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304" r:id="rId4"/>
    <p:sldId id="299" r:id="rId5"/>
    <p:sldId id="300" r:id="rId6"/>
    <p:sldId id="307" r:id="rId7"/>
    <p:sldId id="306" r:id="rId8"/>
    <p:sldId id="302" r:id="rId9"/>
    <p:sldId id="301" r:id="rId10"/>
    <p:sldId id="303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exend Dec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44A88-7C0D-4FBF-86A0-78B9D3E3A6C3}" v="1522" dt="2023-02-15T01:06:03.553"/>
  </p1510:revLst>
</p1510:revInfo>
</file>

<file path=ppt/tableStyles.xml><?xml version="1.0" encoding="utf-8"?>
<a:tblStyleLst xmlns:a="http://schemas.openxmlformats.org/drawingml/2006/main" def="{2AA31816-A98F-44E4-88AB-E79AB04EFA54}">
  <a:tblStyle styleId="{2AA31816-A98F-44E4-88AB-E79AB04EF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87" autoAdjust="0"/>
  </p:normalViewPr>
  <p:slideViewPr>
    <p:cSldViewPr snapToGrid="0">
      <p:cViewPr varScale="1">
        <p:scale>
          <a:sx n="70" d="100"/>
          <a:sy n="70" d="100"/>
        </p:scale>
        <p:origin x="11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eida, Lucas A" userId="af35334c-2f18-43fc-a9c6-2e572b38a806" providerId="ADAL" clId="{F7844A88-7C0D-4FBF-86A0-78B9D3E3A6C3}"/>
    <pc:docChg chg="undo redo custSel addSld delSld modSld sldOrd">
      <pc:chgData name="Almeida, Lucas A" userId="af35334c-2f18-43fc-a9c6-2e572b38a806" providerId="ADAL" clId="{F7844A88-7C0D-4FBF-86A0-78B9D3E3A6C3}" dt="2023-02-15T01:06:03.553" v="12691" actId="20577"/>
      <pc:docMkLst>
        <pc:docMk/>
      </pc:docMkLst>
      <pc:sldChg chg="addSp delSp modSp mod">
        <pc:chgData name="Almeida, Lucas A" userId="af35334c-2f18-43fc-a9c6-2e572b38a806" providerId="ADAL" clId="{F7844A88-7C0D-4FBF-86A0-78B9D3E3A6C3}" dt="2023-02-09T12:19:41.153" v="11414" actId="1038"/>
        <pc:sldMkLst>
          <pc:docMk/>
          <pc:sldMk cId="0" sldId="256"/>
        </pc:sldMkLst>
        <pc:spChg chg="add mod">
          <ac:chgData name="Almeida, Lucas A" userId="af35334c-2f18-43fc-a9c6-2e572b38a806" providerId="ADAL" clId="{F7844A88-7C0D-4FBF-86A0-78B9D3E3A6C3}" dt="2023-02-04T18:14:03.585" v="370" actId="1035"/>
          <ac:spMkLst>
            <pc:docMk/>
            <pc:sldMk cId="0" sldId="256"/>
            <ac:spMk id="6" creationId="{501237CE-1400-4906-8DE9-865D288FD16A}"/>
          </ac:spMkLst>
        </pc:spChg>
        <pc:spChg chg="add mod">
          <ac:chgData name="Almeida, Lucas A" userId="af35334c-2f18-43fc-a9c6-2e572b38a806" providerId="ADAL" clId="{F7844A88-7C0D-4FBF-86A0-78B9D3E3A6C3}" dt="2023-02-04T18:12:17.503" v="275" actId="1038"/>
          <ac:spMkLst>
            <pc:docMk/>
            <pc:sldMk cId="0" sldId="256"/>
            <ac:spMk id="9" creationId="{68684383-77BC-4F36-98C1-F116584B09E2}"/>
          </ac:spMkLst>
        </pc:spChg>
        <pc:spChg chg="mod">
          <ac:chgData name="Almeida, Lucas A" userId="af35334c-2f18-43fc-a9c6-2e572b38a806" providerId="ADAL" clId="{F7844A88-7C0D-4FBF-86A0-78B9D3E3A6C3}" dt="2023-02-07T00:04:31.551" v="7751"/>
          <ac:spMkLst>
            <pc:docMk/>
            <pc:sldMk cId="0" sldId="256"/>
            <ac:spMk id="15" creationId="{1688C94C-BB82-46ED-B819-8FF3D85FCD2D}"/>
          </ac:spMkLst>
        </pc:spChg>
        <pc:spChg chg="mod">
          <ac:chgData name="Almeida, Lucas A" userId="af35334c-2f18-43fc-a9c6-2e572b38a806" providerId="ADAL" clId="{F7844A88-7C0D-4FBF-86A0-78B9D3E3A6C3}" dt="2023-02-07T00:04:31.551" v="7751"/>
          <ac:spMkLst>
            <pc:docMk/>
            <pc:sldMk cId="0" sldId="256"/>
            <ac:spMk id="16" creationId="{0A9FC18E-E3E1-4EA8-8C05-A79FC29043D2}"/>
          </ac:spMkLst>
        </pc:spChg>
        <pc:spChg chg="mod">
          <ac:chgData name="Almeida, Lucas A" userId="af35334c-2f18-43fc-a9c6-2e572b38a806" providerId="ADAL" clId="{F7844A88-7C0D-4FBF-86A0-78B9D3E3A6C3}" dt="2023-02-04T18:05:05.331" v="168" actId="20577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18:14:03.585" v="370" actId="1035"/>
          <ac:spMkLst>
            <pc:docMk/>
            <pc:sldMk cId="0" sldId="256"/>
            <ac:spMk id="182" creationId="{00000000-0000-0000-0000-000000000000}"/>
          </ac:spMkLst>
        </pc:spChg>
        <pc:grpChg chg="add mod">
          <ac:chgData name="Almeida, Lucas A" userId="af35334c-2f18-43fc-a9c6-2e572b38a806" providerId="ADAL" clId="{F7844A88-7C0D-4FBF-86A0-78B9D3E3A6C3}" dt="2023-02-09T12:19:41.153" v="11414" actId="1038"/>
          <ac:grpSpMkLst>
            <pc:docMk/>
            <pc:sldMk cId="0" sldId="256"/>
            <ac:grpSpMk id="14" creationId="{3685D6A6-462A-4736-88CB-C1C6C3DF0FF9}"/>
          </ac:grpSpMkLst>
        </pc:grpChg>
        <pc:cxnChg chg="add mod">
          <ac:chgData name="Almeida, Lucas A" userId="af35334c-2f18-43fc-a9c6-2e572b38a806" providerId="ADAL" clId="{F7844A88-7C0D-4FBF-86A0-78B9D3E3A6C3}" dt="2023-02-04T18:14:03.585" v="370" actId="1035"/>
          <ac:cxnSpMkLst>
            <pc:docMk/>
            <pc:sldMk cId="0" sldId="256"/>
            <ac:cxnSpMk id="5" creationId="{2E807093-7559-4F26-B83E-93FD6120223E}"/>
          </ac:cxnSpMkLst>
        </pc:cxnChg>
        <pc:cxnChg chg="add del mod">
          <ac:chgData name="Almeida, Lucas A" userId="af35334c-2f18-43fc-a9c6-2e572b38a806" providerId="ADAL" clId="{F7844A88-7C0D-4FBF-86A0-78B9D3E3A6C3}" dt="2023-02-04T18:07:09.618" v="201"/>
          <ac:cxnSpMkLst>
            <pc:docMk/>
            <pc:sldMk cId="0" sldId="256"/>
            <ac:cxnSpMk id="7" creationId="{9142BB9F-D309-41A4-A3AD-212794B1A3F0}"/>
          </ac:cxnSpMkLst>
        </pc:cxnChg>
        <pc:cxnChg chg="add mod">
          <ac:chgData name="Almeida, Lucas A" userId="af35334c-2f18-43fc-a9c6-2e572b38a806" providerId="ADAL" clId="{F7844A88-7C0D-4FBF-86A0-78B9D3E3A6C3}" dt="2023-02-04T18:14:03.585" v="370" actId="1035"/>
          <ac:cxnSpMkLst>
            <pc:docMk/>
            <pc:sldMk cId="0" sldId="256"/>
            <ac:cxnSpMk id="8" creationId="{644582BA-D617-4551-AB6E-95B2B96B3123}"/>
          </ac:cxnSpMkLst>
        </pc:cxnChg>
        <pc:cxnChg chg="add del mod">
          <ac:chgData name="Almeida, Lucas A" userId="af35334c-2f18-43fc-a9c6-2e572b38a806" providerId="ADAL" clId="{F7844A88-7C0D-4FBF-86A0-78B9D3E3A6C3}" dt="2023-02-04T18:14:03.585" v="370" actId="1035"/>
          <ac:cxnSpMkLst>
            <pc:docMk/>
            <pc:sldMk cId="0" sldId="256"/>
            <ac:cxnSpMk id="183" creationId="{00000000-0000-0000-0000-000000000000}"/>
          </ac:cxnSpMkLst>
        </pc:cxnChg>
      </pc:sldChg>
      <pc:sldChg chg="delSp modSp del mod">
        <pc:chgData name="Almeida, Lucas A" userId="af35334c-2f18-43fc-a9c6-2e572b38a806" providerId="ADAL" clId="{F7844A88-7C0D-4FBF-86A0-78B9D3E3A6C3}" dt="2023-02-04T18:43:58.103" v="1014" actId="2696"/>
        <pc:sldMkLst>
          <pc:docMk/>
          <pc:sldMk cId="0" sldId="257"/>
        </pc:sldMkLst>
        <pc:spChg chg="mod">
          <ac:chgData name="Almeida, Lucas A" userId="af35334c-2f18-43fc-a9c6-2e572b38a806" providerId="ADAL" clId="{F7844A88-7C0D-4FBF-86A0-78B9D3E3A6C3}" dt="2023-02-04T18:27:34.164" v="520" actId="255"/>
          <ac:spMkLst>
            <pc:docMk/>
            <pc:sldMk cId="0" sldId="257"/>
            <ac:spMk id="188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18:28:27.545" v="589" actId="478"/>
          <ac:spMkLst>
            <pc:docMk/>
            <pc:sldMk cId="0" sldId="257"/>
            <ac:spMk id="189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18:33:23.034" v="633" actId="478"/>
          <ac:spMkLst>
            <pc:docMk/>
            <pc:sldMk cId="0" sldId="257"/>
            <ac:spMk id="190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18:33:24.478" v="634" actId="478"/>
          <ac:spMkLst>
            <pc:docMk/>
            <pc:sldMk cId="0" sldId="257"/>
            <ac:spMk id="191" creationId="{00000000-0000-0000-0000-000000000000}"/>
          </ac:spMkLst>
        </pc:spChg>
        <pc:graphicFrameChg chg="mod modGraphic">
          <ac:chgData name="Almeida, Lucas A" userId="af35334c-2f18-43fc-a9c6-2e572b38a806" providerId="ADAL" clId="{F7844A88-7C0D-4FBF-86A0-78B9D3E3A6C3}" dt="2023-02-04T18:35:10.172" v="712" actId="1035"/>
          <ac:graphicFrameMkLst>
            <pc:docMk/>
            <pc:sldMk cId="0" sldId="257"/>
            <ac:graphicFrameMk id="192" creationId="{00000000-0000-0000-0000-000000000000}"/>
          </ac:graphicFrameMkLst>
        </pc:graphicFrameChg>
        <pc:cxnChg chg="mod">
          <ac:chgData name="Almeida, Lucas A" userId="af35334c-2f18-43fc-a9c6-2e572b38a806" providerId="ADAL" clId="{F7844A88-7C0D-4FBF-86A0-78B9D3E3A6C3}" dt="2023-02-04T18:27:46.062" v="588" actId="1037"/>
          <ac:cxnSpMkLst>
            <pc:docMk/>
            <pc:sldMk cId="0" sldId="257"/>
            <ac:cxnSpMk id="193" creationId="{00000000-0000-0000-0000-000000000000}"/>
          </ac:cxnSpMkLst>
        </pc:cxnChg>
      </pc:sldChg>
      <pc:sldChg chg="addSp delSp modSp mod ord modNotes">
        <pc:chgData name="Almeida, Lucas A" userId="af35334c-2f18-43fc-a9c6-2e572b38a806" providerId="ADAL" clId="{F7844A88-7C0D-4FBF-86A0-78B9D3E3A6C3}" dt="2023-02-09T00:14:27.415" v="10642" actId="1076"/>
        <pc:sldMkLst>
          <pc:docMk/>
          <pc:sldMk cId="0" sldId="258"/>
        </pc:sldMkLst>
        <pc:spChg chg="add del mod">
          <ac:chgData name="Almeida, Lucas A" userId="af35334c-2f18-43fc-a9c6-2e572b38a806" providerId="ADAL" clId="{F7844A88-7C0D-4FBF-86A0-78B9D3E3A6C3}" dt="2023-02-04T18:37:23.532" v="772" actId="478"/>
          <ac:spMkLst>
            <pc:docMk/>
            <pc:sldMk cId="0" sldId="258"/>
            <ac:spMk id="4" creationId="{576741EF-6886-43B0-9181-03A96F058BFB}"/>
          </ac:spMkLst>
        </pc:spChg>
        <pc:spChg chg="add del mod">
          <ac:chgData name="Almeida, Lucas A" userId="af35334c-2f18-43fc-a9c6-2e572b38a806" providerId="ADAL" clId="{F7844A88-7C0D-4FBF-86A0-78B9D3E3A6C3}" dt="2023-02-04T18:37:23.081" v="771" actId="478"/>
          <ac:spMkLst>
            <pc:docMk/>
            <pc:sldMk cId="0" sldId="258"/>
            <ac:spMk id="6" creationId="{CBDD6DC8-B266-41E1-BF46-C5568061F527}"/>
          </ac:spMkLst>
        </pc:spChg>
        <pc:spChg chg="add del mod">
          <ac:chgData name="Almeida, Lucas A" userId="af35334c-2f18-43fc-a9c6-2e572b38a806" providerId="ADAL" clId="{F7844A88-7C0D-4FBF-86A0-78B9D3E3A6C3}" dt="2023-02-04T18:37:22.636" v="770" actId="478"/>
          <ac:spMkLst>
            <pc:docMk/>
            <pc:sldMk cId="0" sldId="258"/>
            <ac:spMk id="8" creationId="{00C840D6-FDB5-4486-8AC6-472CF4652626}"/>
          </ac:spMkLst>
        </pc:spChg>
        <pc:spChg chg="add del mod">
          <ac:chgData name="Almeida, Lucas A" userId="af35334c-2f18-43fc-a9c6-2e572b38a806" providerId="ADAL" clId="{F7844A88-7C0D-4FBF-86A0-78B9D3E3A6C3}" dt="2023-02-04T18:37:22.165" v="769" actId="478"/>
          <ac:spMkLst>
            <pc:docMk/>
            <pc:sldMk cId="0" sldId="258"/>
            <ac:spMk id="10" creationId="{53FC8741-29C8-4D37-B14D-AF8914A9E457}"/>
          </ac:spMkLst>
        </pc:spChg>
        <pc:spChg chg="add del mod">
          <ac:chgData name="Almeida, Lucas A" userId="af35334c-2f18-43fc-a9c6-2e572b38a806" providerId="ADAL" clId="{F7844A88-7C0D-4FBF-86A0-78B9D3E3A6C3}" dt="2023-02-04T18:38:29.065" v="820" actId="478"/>
          <ac:spMkLst>
            <pc:docMk/>
            <pc:sldMk cId="0" sldId="258"/>
            <ac:spMk id="12" creationId="{A1D98FE3-76F0-4B0C-AD44-80DC005B18E0}"/>
          </ac:spMkLst>
        </pc:spChg>
        <pc:spChg chg="add del mod">
          <ac:chgData name="Almeida, Lucas A" userId="af35334c-2f18-43fc-a9c6-2e572b38a806" providerId="ADAL" clId="{F7844A88-7C0D-4FBF-86A0-78B9D3E3A6C3}" dt="2023-02-04T18:38:38.680" v="825" actId="478"/>
          <ac:spMkLst>
            <pc:docMk/>
            <pc:sldMk cId="0" sldId="258"/>
            <ac:spMk id="14" creationId="{A4AE727C-985A-459D-BFB9-C31406F70C08}"/>
          </ac:spMkLst>
        </pc:spChg>
        <pc:spChg chg="add del mod">
          <ac:chgData name="Almeida, Lucas A" userId="af35334c-2f18-43fc-a9c6-2e572b38a806" providerId="ADAL" clId="{F7844A88-7C0D-4FBF-86A0-78B9D3E3A6C3}" dt="2023-02-04T18:38:51.779" v="829" actId="478"/>
          <ac:spMkLst>
            <pc:docMk/>
            <pc:sldMk cId="0" sldId="258"/>
            <ac:spMk id="16" creationId="{F39BAC52-4F83-44B1-A570-AC096FED146F}"/>
          </ac:spMkLst>
        </pc:spChg>
        <pc:spChg chg="add del mod">
          <ac:chgData name="Almeida, Lucas A" userId="af35334c-2f18-43fc-a9c6-2e572b38a806" providerId="ADAL" clId="{F7844A88-7C0D-4FBF-86A0-78B9D3E3A6C3}" dt="2023-02-04T18:40:15.411" v="848" actId="478"/>
          <ac:spMkLst>
            <pc:docMk/>
            <pc:sldMk cId="0" sldId="258"/>
            <ac:spMk id="18" creationId="{A818D59E-1C27-46FC-8A80-B613D06E2A59}"/>
          </ac:spMkLst>
        </pc:spChg>
        <pc:spChg chg="add del mod">
          <ac:chgData name="Almeida, Lucas A" userId="af35334c-2f18-43fc-a9c6-2e572b38a806" providerId="ADAL" clId="{F7844A88-7C0D-4FBF-86A0-78B9D3E3A6C3}" dt="2023-02-04T18:40:22.492" v="852" actId="478"/>
          <ac:spMkLst>
            <pc:docMk/>
            <pc:sldMk cId="0" sldId="258"/>
            <ac:spMk id="20" creationId="{3F780F0A-C5CD-4169-A9FF-C5B65FE94485}"/>
          </ac:spMkLst>
        </pc:spChg>
        <pc:spChg chg="add mod">
          <ac:chgData name="Almeida, Lucas A" userId="af35334c-2f18-43fc-a9c6-2e572b38a806" providerId="ADAL" clId="{F7844A88-7C0D-4FBF-86A0-78B9D3E3A6C3}" dt="2023-02-09T00:14:27.415" v="10642" actId="1076"/>
          <ac:spMkLst>
            <pc:docMk/>
            <pc:sldMk cId="0" sldId="258"/>
            <ac:spMk id="21" creationId="{9F5D56DD-7C57-478F-A6A1-B9EC2C15E688}"/>
          </ac:spMkLst>
        </pc:spChg>
        <pc:spChg chg="mod">
          <ac:chgData name="Almeida, Lucas A" userId="af35334c-2f18-43fc-a9c6-2e572b38a806" providerId="ADAL" clId="{F7844A88-7C0D-4FBF-86A0-78B9D3E3A6C3}" dt="2023-02-06T19:57:42.721" v="6216" actId="1076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00:17:30.958" v="5891" actId="1076"/>
          <ac:spMkLst>
            <pc:docMk/>
            <pc:sldMk cId="0" sldId="258"/>
            <ac:spMk id="199" creationId="{00000000-0000-0000-0000-000000000000}"/>
          </ac:spMkLst>
        </pc:spChg>
        <pc:spChg chg="add del">
          <ac:chgData name="Almeida, Lucas A" userId="af35334c-2f18-43fc-a9c6-2e572b38a806" providerId="ADAL" clId="{F7844A88-7C0D-4FBF-86A0-78B9D3E3A6C3}" dt="2023-02-04T18:38:13.585" v="817" actId="478"/>
          <ac:spMkLst>
            <pc:docMk/>
            <pc:sldMk cId="0" sldId="258"/>
            <ac:spMk id="200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00:17:33.659" v="5892" actId="1076"/>
          <ac:spMkLst>
            <pc:docMk/>
            <pc:sldMk cId="0" sldId="258"/>
            <ac:spMk id="201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18:38:33.080" v="822" actId="478"/>
          <ac:spMkLst>
            <pc:docMk/>
            <pc:sldMk cId="0" sldId="258"/>
            <ac:spMk id="202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00:17:28.808" v="5890" actId="1076"/>
          <ac:spMkLst>
            <pc:docMk/>
            <pc:sldMk cId="0" sldId="258"/>
            <ac:spMk id="203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18:38:57.161" v="832" actId="478"/>
          <ac:spMkLst>
            <pc:docMk/>
            <pc:sldMk cId="0" sldId="258"/>
            <ac:spMk id="204" creationId="{00000000-0000-0000-0000-000000000000}"/>
          </ac:spMkLst>
        </pc:spChg>
        <pc:spChg chg="add del mod">
          <ac:chgData name="Almeida, Lucas A" userId="af35334c-2f18-43fc-a9c6-2e572b38a806" providerId="ADAL" clId="{F7844A88-7C0D-4FBF-86A0-78B9D3E3A6C3}" dt="2023-02-04T18:40:08.214" v="844" actId="478"/>
          <ac:spMkLst>
            <pc:docMk/>
            <pc:sldMk cId="0" sldId="258"/>
            <ac:spMk id="205" creationId="{00000000-0000-0000-0000-000000000000}"/>
          </ac:spMkLst>
        </pc:spChg>
        <pc:spChg chg="add del mod">
          <ac:chgData name="Almeida, Lucas A" userId="af35334c-2f18-43fc-a9c6-2e572b38a806" providerId="ADAL" clId="{F7844A88-7C0D-4FBF-86A0-78B9D3E3A6C3}" dt="2023-02-04T18:38:47.377" v="827" actId="478"/>
          <ac:spMkLst>
            <pc:docMk/>
            <pc:sldMk cId="0" sldId="258"/>
            <ac:spMk id="206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18:42:21.147" v="989" actId="1036"/>
          <ac:spMkLst>
            <pc:docMk/>
            <pc:sldMk cId="0" sldId="258"/>
            <ac:spMk id="207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18:41:49.358" v="932" actId="1035"/>
          <ac:spMkLst>
            <pc:docMk/>
            <pc:sldMk cId="0" sldId="258"/>
            <ac:spMk id="208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19:57:52.993" v="6217" actId="1076"/>
          <ac:spMkLst>
            <pc:docMk/>
            <pc:sldMk cId="0" sldId="258"/>
            <ac:spMk id="209" creationId="{00000000-0000-0000-0000-000000000000}"/>
          </ac:spMkLst>
        </pc:spChg>
        <pc:spChg chg="add del mod">
          <ac:chgData name="Almeida, Lucas A" userId="af35334c-2f18-43fc-a9c6-2e572b38a806" providerId="ADAL" clId="{F7844A88-7C0D-4FBF-86A0-78B9D3E3A6C3}" dt="2023-02-04T18:40:27.477" v="853" actId="478"/>
          <ac:spMkLst>
            <pc:docMk/>
            <pc:sldMk cId="0" sldId="258"/>
            <ac:spMk id="210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19:57:36.530" v="6215" actId="1076"/>
          <ac:spMkLst>
            <pc:docMk/>
            <pc:sldMk cId="0" sldId="258"/>
            <ac:spMk id="212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18:43:20.842" v="996" actId="1036"/>
          <ac:spMkLst>
            <pc:docMk/>
            <pc:sldMk cId="0" sldId="258"/>
            <ac:spMk id="213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19:57:25.698" v="6210" actId="1076"/>
          <ac:spMkLst>
            <pc:docMk/>
            <pc:sldMk cId="0" sldId="258"/>
            <ac:spMk id="214" creationId="{00000000-0000-0000-0000-000000000000}"/>
          </ac:spMkLst>
        </pc:spChg>
        <pc:spChg chg="add del mod">
          <ac:chgData name="Almeida, Lucas A" userId="af35334c-2f18-43fc-a9c6-2e572b38a806" providerId="ADAL" clId="{F7844A88-7C0D-4FBF-86A0-78B9D3E3A6C3}" dt="2023-02-04T18:40:18.001" v="849" actId="478"/>
          <ac:spMkLst>
            <pc:docMk/>
            <pc:sldMk cId="0" sldId="258"/>
            <ac:spMk id="215" creationId="{00000000-0000-0000-0000-000000000000}"/>
          </ac:spMkLst>
        </pc:spChg>
        <pc:cxnChg chg="mod">
          <ac:chgData name="Almeida, Lucas A" userId="af35334c-2f18-43fc-a9c6-2e572b38a806" providerId="ADAL" clId="{F7844A88-7C0D-4FBF-86A0-78B9D3E3A6C3}" dt="2023-02-04T18:42:21.147" v="989" actId="1036"/>
          <ac:cxnSpMkLst>
            <pc:docMk/>
            <pc:sldMk cId="0" sldId="258"/>
            <ac:cxnSpMk id="211" creationId="{00000000-0000-0000-0000-000000000000}"/>
          </ac:cxnSpMkLst>
        </pc:cxnChg>
      </pc:sldChg>
      <pc:sldChg chg="modSp mod">
        <pc:chgData name="Almeida, Lucas A" userId="af35334c-2f18-43fc-a9c6-2e572b38a806" providerId="ADAL" clId="{F7844A88-7C0D-4FBF-86A0-78B9D3E3A6C3}" dt="2023-02-09T12:54:19.174" v="11654" actId="1076"/>
        <pc:sldMkLst>
          <pc:docMk/>
          <pc:sldMk cId="0" sldId="267"/>
        </pc:sldMkLst>
        <pc:graphicFrameChg chg="mod">
          <ac:chgData name="Almeida, Lucas A" userId="af35334c-2f18-43fc-a9c6-2e572b38a806" providerId="ADAL" clId="{F7844A88-7C0D-4FBF-86A0-78B9D3E3A6C3}" dt="2023-02-09T12:54:19.174" v="11654" actId="1076"/>
          <ac:graphicFrameMkLst>
            <pc:docMk/>
            <pc:sldMk cId="0" sldId="267"/>
            <ac:graphicFrameMk id="355" creationId="{00000000-0000-0000-0000-000000000000}"/>
          </ac:graphicFrameMkLst>
        </pc:graphicFrameChg>
      </pc:sldChg>
      <pc:sldChg chg="addSp delSp modSp mod">
        <pc:chgData name="Almeida, Lucas A" userId="af35334c-2f18-43fc-a9c6-2e572b38a806" providerId="ADAL" clId="{F7844A88-7C0D-4FBF-86A0-78B9D3E3A6C3}" dt="2023-02-05T16:27:53.160" v="3149" actId="478"/>
        <pc:sldMkLst>
          <pc:docMk/>
          <pc:sldMk cId="0" sldId="276"/>
        </pc:sldMkLst>
        <pc:spChg chg="add del mod">
          <ac:chgData name="Almeida, Lucas A" userId="af35334c-2f18-43fc-a9c6-2e572b38a806" providerId="ADAL" clId="{F7844A88-7C0D-4FBF-86A0-78B9D3E3A6C3}" dt="2023-02-05T16:27:50.338" v="3147" actId="478"/>
          <ac:spMkLst>
            <pc:docMk/>
            <pc:sldMk cId="0" sldId="276"/>
            <ac:spMk id="25" creationId="{494CDD5A-8633-4EDA-9813-7A04FEBA05C5}"/>
          </ac:spMkLst>
        </pc:spChg>
        <pc:spChg chg="add del mod">
          <ac:chgData name="Almeida, Lucas A" userId="af35334c-2f18-43fc-a9c6-2e572b38a806" providerId="ADAL" clId="{F7844A88-7C0D-4FBF-86A0-78B9D3E3A6C3}" dt="2023-02-05T16:27:53.160" v="3149" actId="478"/>
          <ac:spMkLst>
            <pc:docMk/>
            <pc:sldMk cId="0" sldId="276"/>
            <ac:spMk id="26" creationId="{F6C7B607-52AD-4E89-942D-F07E60846932}"/>
          </ac:spMkLst>
        </pc:spChg>
        <pc:spChg chg="add del mod">
          <ac:chgData name="Almeida, Lucas A" userId="af35334c-2f18-43fc-a9c6-2e572b38a806" providerId="ADAL" clId="{F7844A88-7C0D-4FBF-86A0-78B9D3E3A6C3}" dt="2023-02-05T16:27:46.278" v="3143" actId="478"/>
          <ac:spMkLst>
            <pc:docMk/>
            <pc:sldMk cId="0" sldId="276"/>
            <ac:spMk id="28" creationId="{6BC13508-7286-45AD-8413-31844DFB9952}"/>
          </ac:spMkLst>
        </pc:spChg>
        <pc:spChg chg="add mod">
          <ac:chgData name="Almeida, Lucas A" userId="af35334c-2f18-43fc-a9c6-2e572b38a806" providerId="ADAL" clId="{F7844A88-7C0D-4FBF-86A0-78B9D3E3A6C3}" dt="2023-02-05T16:23:41.476" v="3118" actId="571"/>
          <ac:spMkLst>
            <pc:docMk/>
            <pc:sldMk cId="0" sldId="276"/>
            <ac:spMk id="31" creationId="{CD3AD107-991D-4C0C-AF40-F025F982FAD9}"/>
          </ac:spMkLst>
        </pc:spChg>
        <pc:spChg chg="add del mod">
          <ac:chgData name="Almeida, Lucas A" userId="af35334c-2f18-43fc-a9c6-2e572b38a806" providerId="ADAL" clId="{F7844A88-7C0D-4FBF-86A0-78B9D3E3A6C3}" dt="2023-02-05T16:27:48.010" v="3144" actId="478"/>
          <ac:spMkLst>
            <pc:docMk/>
            <pc:sldMk cId="0" sldId="276"/>
            <ac:spMk id="32" creationId="{A56DC335-11D6-4F3E-8C6E-0319C49781B7}"/>
          </ac:spMkLst>
        </pc:spChg>
        <pc:spChg chg="add del mod">
          <ac:chgData name="Almeida, Lucas A" userId="af35334c-2f18-43fc-a9c6-2e572b38a806" providerId="ADAL" clId="{F7844A88-7C0D-4FBF-86A0-78B9D3E3A6C3}" dt="2023-02-05T16:27:52.280" v="3148" actId="478"/>
          <ac:spMkLst>
            <pc:docMk/>
            <pc:sldMk cId="0" sldId="276"/>
            <ac:spMk id="33" creationId="{F6D0F2A6-B763-48CF-A9C7-43C82BB31B3B}"/>
          </ac:spMkLst>
        </pc:spChg>
        <pc:spChg chg="add del mod">
          <ac:chgData name="Almeida, Lucas A" userId="af35334c-2f18-43fc-a9c6-2e572b38a806" providerId="ADAL" clId="{F7844A88-7C0D-4FBF-86A0-78B9D3E3A6C3}" dt="2023-02-05T16:27:42.830" v="3140" actId="478"/>
          <ac:spMkLst>
            <pc:docMk/>
            <pc:sldMk cId="0" sldId="276"/>
            <ac:spMk id="35" creationId="{E470E676-EBC3-47A0-B707-D233A461BD4E}"/>
          </ac:spMkLst>
        </pc:spChg>
        <pc:spChg chg="mod">
          <ac:chgData name="Almeida, Lucas A" userId="af35334c-2f18-43fc-a9c6-2e572b38a806" providerId="ADAL" clId="{F7844A88-7C0D-4FBF-86A0-78B9D3E3A6C3}" dt="2023-02-04T21:57:33.622" v="1034" actId="1076"/>
          <ac:spMkLst>
            <pc:docMk/>
            <pc:sldMk cId="0" sldId="276"/>
            <ac:spMk id="560" creationId="{00000000-0000-0000-0000-000000000000}"/>
          </ac:spMkLst>
        </pc:spChg>
        <pc:cxnChg chg="add del mod">
          <ac:chgData name="Almeida, Lucas A" userId="af35334c-2f18-43fc-a9c6-2e572b38a806" providerId="ADAL" clId="{F7844A88-7C0D-4FBF-86A0-78B9D3E3A6C3}" dt="2023-02-05T16:27:44.747" v="3142" actId="478"/>
          <ac:cxnSpMkLst>
            <pc:docMk/>
            <pc:sldMk cId="0" sldId="276"/>
            <ac:cxnSpMk id="27" creationId="{AFBE736A-86D5-47BB-92EF-9E1E8E704380}"/>
          </ac:cxnSpMkLst>
        </pc:cxnChg>
        <pc:cxnChg chg="add del mod">
          <ac:chgData name="Almeida, Lucas A" userId="af35334c-2f18-43fc-a9c6-2e572b38a806" providerId="ADAL" clId="{F7844A88-7C0D-4FBF-86A0-78B9D3E3A6C3}" dt="2023-02-05T16:27:43.641" v="3141" actId="478"/>
          <ac:cxnSpMkLst>
            <pc:docMk/>
            <pc:sldMk cId="0" sldId="276"/>
            <ac:cxnSpMk id="34" creationId="{58B8E3C8-6D1F-4856-B028-536455568F35}"/>
          </ac:cxnSpMkLst>
        </pc:cxnChg>
        <pc:cxnChg chg="mod">
          <ac:chgData name="Almeida, Lucas A" userId="af35334c-2f18-43fc-a9c6-2e572b38a806" providerId="ADAL" clId="{F7844A88-7C0D-4FBF-86A0-78B9D3E3A6C3}" dt="2023-02-04T21:57:33.622" v="1034" actId="1076"/>
          <ac:cxnSpMkLst>
            <pc:docMk/>
            <pc:sldMk cId="0" sldId="276"/>
            <ac:cxnSpMk id="559" creationId="{00000000-0000-0000-0000-000000000000}"/>
          </ac:cxnSpMkLst>
        </pc:cxnChg>
        <pc:cxnChg chg="mod">
          <ac:chgData name="Almeida, Lucas A" userId="af35334c-2f18-43fc-a9c6-2e572b38a806" providerId="ADAL" clId="{F7844A88-7C0D-4FBF-86A0-78B9D3E3A6C3}" dt="2023-02-04T21:57:33.622" v="1034" actId="1076"/>
          <ac:cxnSpMkLst>
            <pc:docMk/>
            <pc:sldMk cId="0" sldId="276"/>
            <ac:cxnSpMk id="561" creationId="{00000000-0000-0000-0000-000000000000}"/>
          </ac:cxnSpMkLst>
        </pc:cxnChg>
      </pc:sldChg>
      <pc:sldChg chg="addSp delSp modSp add mod ord modClrScheme modAnim chgLayout modNotesTx">
        <pc:chgData name="Almeida, Lucas A" userId="af35334c-2f18-43fc-a9c6-2e572b38a806" providerId="ADAL" clId="{F7844A88-7C0D-4FBF-86A0-78B9D3E3A6C3}" dt="2023-02-15T00:29:16.414" v="12686" actId="5793"/>
        <pc:sldMkLst>
          <pc:docMk/>
          <pc:sldMk cId="475368257" sldId="299"/>
        </pc:sldMkLst>
        <pc:spChg chg="add del mod ord">
          <ac:chgData name="Almeida, Lucas A" userId="af35334c-2f18-43fc-a9c6-2e572b38a806" providerId="ADAL" clId="{F7844A88-7C0D-4FBF-86A0-78B9D3E3A6C3}" dt="2023-02-04T18:21:09.704" v="400" actId="478"/>
          <ac:spMkLst>
            <pc:docMk/>
            <pc:sldMk cId="475368257" sldId="299"/>
            <ac:spMk id="2" creationId="{4D1B7618-0467-472B-BB28-3A7B3A70A2F8}"/>
          </ac:spMkLst>
        </pc:spChg>
        <pc:spChg chg="add del mod ord">
          <ac:chgData name="Almeida, Lucas A" userId="af35334c-2f18-43fc-a9c6-2e572b38a806" providerId="ADAL" clId="{F7844A88-7C0D-4FBF-86A0-78B9D3E3A6C3}" dt="2023-02-04T18:21:47.887" v="405" actId="478"/>
          <ac:spMkLst>
            <pc:docMk/>
            <pc:sldMk cId="475368257" sldId="299"/>
            <ac:spMk id="3" creationId="{6E086DA3-3DC5-4194-B47F-4841258C48FA}"/>
          </ac:spMkLst>
        </pc:spChg>
        <pc:spChg chg="add del mod ord">
          <ac:chgData name="Almeida, Lucas A" userId="af35334c-2f18-43fc-a9c6-2e572b38a806" providerId="ADAL" clId="{F7844A88-7C0D-4FBF-86A0-78B9D3E3A6C3}" dt="2023-02-04T18:21:49.103" v="406" actId="478"/>
          <ac:spMkLst>
            <pc:docMk/>
            <pc:sldMk cId="475368257" sldId="299"/>
            <ac:spMk id="4" creationId="{54DE7787-6B4C-45FC-8693-2EF8219A9EDE}"/>
          </ac:spMkLst>
        </pc:spChg>
        <pc:spChg chg="add del mod ord">
          <ac:chgData name="Almeida, Lucas A" userId="af35334c-2f18-43fc-a9c6-2e572b38a806" providerId="ADAL" clId="{F7844A88-7C0D-4FBF-86A0-78B9D3E3A6C3}" dt="2023-02-04T18:21:56.665" v="409" actId="478"/>
          <ac:spMkLst>
            <pc:docMk/>
            <pc:sldMk cId="475368257" sldId="299"/>
            <ac:spMk id="5" creationId="{E28986BD-73EF-4AAE-B59F-4D4D1BAF5853}"/>
          </ac:spMkLst>
        </pc:spChg>
        <pc:spChg chg="add del mod ord">
          <ac:chgData name="Almeida, Lucas A" userId="af35334c-2f18-43fc-a9c6-2e572b38a806" providerId="ADAL" clId="{F7844A88-7C0D-4FBF-86A0-78B9D3E3A6C3}" dt="2023-02-04T18:22:02.166" v="410" actId="478"/>
          <ac:spMkLst>
            <pc:docMk/>
            <pc:sldMk cId="475368257" sldId="299"/>
            <ac:spMk id="6" creationId="{2980219B-A502-4A9F-AF10-645B5914C3E4}"/>
          </ac:spMkLst>
        </pc:spChg>
        <pc:spChg chg="add del mod ord">
          <ac:chgData name="Almeida, Lucas A" userId="af35334c-2f18-43fc-a9c6-2e572b38a806" providerId="ADAL" clId="{F7844A88-7C0D-4FBF-86A0-78B9D3E3A6C3}" dt="2023-02-04T18:21:52.382" v="407" actId="478"/>
          <ac:spMkLst>
            <pc:docMk/>
            <pc:sldMk cId="475368257" sldId="299"/>
            <ac:spMk id="7" creationId="{5E8C0D04-5294-4553-9B59-E6E671A20749}"/>
          </ac:spMkLst>
        </pc:spChg>
        <pc:spChg chg="add del mod ord">
          <ac:chgData name="Almeida, Lucas A" userId="af35334c-2f18-43fc-a9c6-2e572b38a806" providerId="ADAL" clId="{F7844A88-7C0D-4FBF-86A0-78B9D3E3A6C3}" dt="2023-02-04T18:21:53.757" v="408" actId="478"/>
          <ac:spMkLst>
            <pc:docMk/>
            <pc:sldMk cId="475368257" sldId="299"/>
            <ac:spMk id="8" creationId="{9C615BE8-FE3E-479A-974B-18A0D60AF40F}"/>
          </ac:spMkLst>
        </pc:spChg>
        <pc:spChg chg="add del mod ord">
          <ac:chgData name="Almeida, Lucas A" userId="af35334c-2f18-43fc-a9c6-2e572b38a806" providerId="ADAL" clId="{F7844A88-7C0D-4FBF-86A0-78B9D3E3A6C3}" dt="2023-02-04T18:22:43.064" v="422" actId="478"/>
          <ac:spMkLst>
            <pc:docMk/>
            <pc:sldMk cId="475368257" sldId="299"/>
            <ac:spMk id="10" creationId="{C541C20A-2102-4F0D-B771-0E0F5A139D77}"/>
          </ac:spMkLst>
        </pc:spChg>
        <pc:spChg chg="add del mod ord">
          <ac:chgData name="Almeida, Lucas A" userId="af35334c-2f18-43fc-a9c6-2e572b38a806" providerId="ADAL" clId="{F7844A88-7C0D-4FBF-86A0-78B9D3E3A6C3}" dt="2023-02-04T18:22:46.397" v="424" actId="478"/>
          <ac:spMkLst>
            <pc:docMk/>
            <pc:sldMk cId="475368257" sldId="299"/>
            <ac:spMk id="11" creationId="{694B5029-9972-4BFF-A35A-733FE93C1F9E}"/>
          </ac:spMkLst>
        </pc:spChg>
        <pc:spChg chg="add del mod ord">
          <ac:chgData name="Almeida, Lucas A" userId="af35334c-2f18-43fc-a9c6-2e572b38a806" providerId="ADAL" clId="{F7844A88-7C0D-4FBF-86A0-78B9D3E3A6C3}" dt="2023-02-04T18:22:07.173" v="411" actId="478"/>
          <ac:spMkLst>
            <pc:docMk/>
            <pc:sldMk cId="475368257" sldId="299"/>
            <ac:spMk id="12" creationId="{F971E642-9545-48AE-AAF9-D98B6E418E75}"/>
          </ac:spMkLst>
        </pc:spChg>
        <pc:spChg chg="add del mod ord">
          <ac:chgData name="Almeida, Lucas A" userId="af35334c-2f18-43fc-a9c6-2e572b38a806" providerId="ADAL" clId="{F7844A88-7C0D-4FBF-86A0-78B9D3E3A6C3}" dt="2023-02-04T18:22:09.539" v="412" actId="478"/>
          <ac:spMkLst>
            <pc:docMk/>
            <pc:sldMk cId="475368257" sldId="299"/>
            <ac:spMk id="14" creationId="{8AA4BF9A-EAC3-43E5-B76F-CA81BA4DB4E4}"/>
          </ac:spMkLst>
        </pc:spChg>
        <pc:spChg chg="add del mod ord">
          <ac:chgData name="Almeida, Lucas A" userId="af35334c-2f18-43fc-a9c6-2e572b38a806" providerId="ADAL" clId="{F7844A88-7C0D-4FBF-86A0-78B9D3E3A6C3}" dt="2023-02-04T18:22:12.147" v="413" actId="478"/>
          <ac:spMkLst>
            <pc:docMk/>
            <pc:sldMk cId="475368257" sldId="299"/>
            <ac:spMk id="16" creationId="{8233D0FE-6DDD-455D-AD76-3DC99DADB002}"/>
          </ac:spMkLst>
        </pc:spChg>
        <pc:spChg chg="add del mod ord">
          <ac:chgData name="Almeida, Lucas A" userId="af35334c-2f18-43fc-a9c6-2e572b38a806" providerId="ADAL" clId="{F7844A88-7C0D-4FBF-86A0-78B9D3E3A6C3}" dt="2023-02-04T18:22:13.737" v="414" actId="478"/>
          <ac:spMkLst>
            <pc:docMk/>
            <pc:sldMk cId="475368257" sldId="299"/>
            <ac:spMk id="18" creationId="{B3F6ECA1-75C8-4D17-83BE-69F07A8795EB}"/>
          </ac:spMkLst>
        </pc:spChg>
        <pc:spChg chg="add del mod ord">
          <ac:chgData name="Almeida, Lucas A" userId="af35334c-2f18-43fc-a9c6-2e572b38a806" providerId="ADAL" clId="{F7844A88-7C0D-4FBF-86A0-78B9D3E3A6C3}" dt="2023-02-04T18:21:39.740" v="402" actId="478"/>
          <ac:spMkLst>
            <pc:docMk/>
            <pc:sldMk cId="475368257" sldId="299"/>
            <ac:spMk id="28" creationId="{7E4C04D3-FA1D-4FD2-9F73-12C6B3E6DF9E}"/>
          </ac:spMkLst>
        </pc:spChg>
        <pc:spChg chg="add mod">
          <ac:chgData name="Almeida, Lucas A" userId="af35334c-2f18-43fc-a9c6-2e572b38a806" providerId="ADAL" clId="{F7844A88-7C0D-4FBF-86A0-78B9D3E3A6C3}" dt="2023-02-13T18:49:03.110" v="12553" actId="20577"/>
          <ac:spMkLst>
            <pc:docMk/>
            <pc:sldMk cId="475368257" sldId="299"/>
            <ac:spMk id="29" creationId="{5191C6FF-CCDA-4D28-A981-41978A826DF4}"/>
          </ac:spMkLst>
        </pc:spChg>
        <pc:spChg chg="mod">
          <ac:chgData name="Almeida, Lucas A" userId="af35334c-2f18-43fc-a9c6-2e572b38a806" providerId="ADAL" clId="{F7844A88-7C0D-4FBF-86A0-78B9D3E3A6C3}" dt="2023-02-08T19:37:37.065" v="9066" actId="1038"/>
          <ac:spMkLst>
            <pc:docMk/>
            <pc:sldMk cId="475368257" sldId="299"/>
            <ac:spMk id="31" creationId="{2EDDBD0E-32EE-4FF0-BC71-75ECB964F436}"/>
          </ac:spMkLst>
        </pc:spChg>
        <pc:spChg chg="mod">
          <ac:chgData name="Almeida, Lucas A" userId="af35334c-2f18-43fc-a9c6-2e572b38a806" providerId="ADAL" clId="{F7844A88-7C0D-4FBF-86A0-78B9D3E3A6C3}" dt="2023-02-08T20:14:50.746" v="10069" actId="1038"/>
          <ac:spMkLst>
            <pc:docMk/>
            <pc:sldMk cId="475368257" sldId="299"/>
            <ac:spMk id="32" creationId="{7A0DCF55-4B09-4379-997D-831189E9E9BB}"/>
          </ac:spMkLst>
        </pc:spChg>
        <pc:spChg chg="mod">
          <ac:chgData name="Almeida, Lucas A" userId="af35334c-2f18-43fc-a9c6-2e572b38a806" providerId="ADAL" clId="{F7844A88-7C0D-4FBF-86A0-78B9D3E3A6C3}" dt="2023-02-08T19:36:18.937" v="8937" actId="1036"/>
          <ac:spMkLst>
            <pc:docMk/>
            <pc:sldMk cId="475368257" sldId="299"/>
            <ac:spMk id="33" creationId="{2A6E5247-9CDC-4544-AB34-23B54CECA3C8}"/>
          </ac:spMkLst>
        </pc:spChg>
        <pc:spChg chg="mod">
          <ac:chgData name="Almeida, Lucas A" userId="af35334c-2f18-43fc-a9c6-2e572b38a806" providerId="ADAL" clId="{F7844A88-7C0D-4FBF-86A0-78B9D3E3A6C3}" dt="2023-02-08T19:36:18.937" v="8937" actId="1036"/>
          <ac:spMkLst>
            <pc:docMk/>
            <pc:sldMk cId="475368257" sldId="299"/>
            <ac:spMk id="34" creationId="{EC94B90C-8B90-4302-BCFD-4CFC04D53F3B}"/>
          </ac:spMkLst>
        </pc:spChg>
        <pc:spChg chg="mod">
          <ac:chgData name="Almeida, Lucas A" userId="af35334c-2f18-43fc-a9c6-2e572b38a806" providerId="ADAL" clId="{F7844A88-7C0D-4FBF-86A0-78B9D3E3A6C3}" dt="2023-02-08T19:36:18.937" v="8937" actId="1036"/>
          <ac:spMkLst>
            <pc:docMk/>
            <pc:sldMk cId="475368257" sldId="299"/>
            <ac:spMk id="35" creationId="{0D142CBB-4F46-48C4-A87C-A0D649366E8E}"/>
          </ac:spMkLst>
        </pc:spChg>
        <pc:spChg chg="mod">
          <ac:chgData name="Almeida, Lucas A" userId="af35334c-2f18-43fc-a9c6-2e572b38a806" providerId="ADAL" clId="{F7844A88-7C0D-4FBF-86A0-78B9D3E3A6C3}" dt="2023-02-08T20:18:27.500" v="10258" actId="20577"/>
          <ac:spMkLst>
            <pc:docMk/>
            <pc:sldMk cId="475368257" sldId="299"/>
            <ac:spMk id="36" creationId="{5FDAB9B9-1A71-40CD-A771-15F49FF7012D}"/>
          </ac:spMkLst>
        </pc:spChg>
        <pc:spChg chg="add mod">
          <ac:chgData name="Almeida, Lucas A" userId="af35334c-2f18-43fc-a9c6-2e572b38a806" providerId="ADAL" clId="{F7844A88-7C0D-4FBF-86A0-78B9D3E3A6C3}" dt="2023-02-08T20:44:20.322" v="10550" actId="1037"/>
          <ac:spMkLst>
            <pc:docMk/>
            <pc:sldMk cId="475368257" sldId="299"/>
            <ac:spMk id="37" creationId="{BF022D8C-3C3D-47E3-913C-3C34C5CB4986}"/>
          </ac:spMkLst>
        </pc:spChg>
        <pc:spChg chg="add del mod">
          <ac:chgData name="Almeida, Lucas A" userId="af35334c-2f18-43fc-a9c6-2e572b38a806" providerId="ADAL" clId="{F7844A88-7C0D-4FBF-86A0-78B9D3E3A6C3}" dt="2023-02-08T20:04:37.392" v="9772" actId="478"/>
          <ac:spMkLst>
            <pc:docMk/>
            <pc:sldMk cId="475368257" sldId="299"/>
            <ac:spMk id="38" creationId="{9FEB8DF0-2286-4F6E-97D9-D6C2D811D54A}"/>
          </ac:spMkLst>
        </pc:spChg>
        <pc:spChg chg="add mod">
          <ac:chgData name="Almeida, Lucas A" userId="af35334c-2f18-43fc-a9c6-2e572b38a806" providerId="ADAL" clId="{F7844A88-7C0D-4FBF-86A0-78B9D3E3A6C3}" dt="2023-02-08T19:31:54.279" v="8838" actId="1076"/>
          <ac:spMkLst>
            <pc:docMk/>
            <pc:sldMk cId="475368257" sldId="299"/>
            <ac:spMk id="43" creationId="{3A4071BC-76CD-4149-9728-05EE95FD5750}"/>
          </ac:spMkLst>
        </pc:spChg>
        <pc:spChg chg="add mod">
          <ac:chgData name="Almeida, Lucas A" userId="af35334c-2f18-43fc-a9c6-2e572b38a806" providerId="ADAL" clId="{F7844A88-7C0D-4FBF-86A0-78B9D3E3A6C3}" dt="2023-02-13T13:34:12.485" v="12072" actId="20577"/>
          <ac:spMkLst>
            <pc:docMk/>
            <pc:sldMk cId="475368257" sldId="299"/>
            <ac:spMk id="45" creationId="{A63770E9-D45C-439C-A9D4-9B72187A79CE}"/>
          </ac:spMkLst>
        </pc:spChg>
        <pc:spChg chg="add mod">
          <ac:chgData name="Almeida, Lucas A" userId="af35334c-2f18-43fc-a9c6-2e572b38a806" providerId="ADAL" clId="{F7844A88-7C0D-4FBF-86A0-78B9D3E3A6C3}" dt="2023-02-09T00:14:45.390" v="10648" actId="20577"/>
          <ac:spMkLst>
            <pc:docMk/>
            <pc:sldMk cId="475368257" sldId="299"/>
            <ac:spMk id="47" creationId="{63EF9D86-A6F8-48BD-A765-AA21C3E79E0D}"/>
          </ac:spMkLst>
        </pc:spChg>
        <pc:spChg chg="add del mod">
          <ac:chgData name="Almeida, Lucas A" userId="af35334c-2f18-43fc-a9c6-2e572b38a806" providerId="ADAL" clId="{F7844A88-7C0D-4FBF-86A0-78B9D3E3A6C3}" dt="2023-02-09T12:55:09.147" v="11662" actId="478"/>
          <ac:spMkLst>
            <pc:docMk/>
            <pc:sldMk cId="475368257" sldId="299"/>
            <ac:spMk id="48" creationId="{A945D640-A68D-49E1-830F-93155009C5BD}"/>
          </ac:spMkLst>
        </pc:spChg>
        <pc:spChg chg="add del mod">
          <ac:chgData name="Almeida, Lucas A" userId="af35334c-2f18-43fc-a9c6-2e572b38a806" providerId="ADAL" clId="{F7844A88-7C0D-4FBF-86A0-78B9D3E3A6C3}" dt="2023-02-09T12:55:05.987" v="11661" actId="478"/>
          <ac:spMkLst>
            <pc:docMk/>
            <pc:sldMk cId="475368257" sldId="299"/>
            <ac:spMk id="49" creationId="{7BD63400-E03C-4F6A-88E5-5CE0ACED6EA4}"/>
          </ac:spMkLst>
        </pc:spChg>
        <pc:spChg chg="add mod">
          <ac:chgData name="Almeida, Lucas A" userId="af35334c-2f18-43fc-a9c6-2e572b38a806" providerId="ADAL" clId="{F7844A88-7C0D-4FBF-86A0-78B9D3E3A6C3}" dt="2023-02-09T13:00:07.227" v="11968" actId="1035"/>
          <ac:spMkLst>
            <pc:docMk/>
            <pc:sldMk cId="475368257" sldId="299"/>
            <ac:spMk id="50" creationId="{A34E50B4-CCE0-4B08-B03E-695D3BA3D52D}"/>
          </ac:spMkLst>
        </pc:spChg>
        <pc:spChg chg="add mod">
          <ac:chgData name="Almeida, Lucas A" userId="af35334c-2f18-43fc-a9c6-2e572b38a806" providerId="ADAL" clId="{F7844A88-7C0D-4FBF-86A0-78B9D3E3A6C3}" dt="2023-02-09T13:00:07.227" v="11968" actId="1035"/>
          <ac:spMkLst>
            <pc:docMk/>
            <pc:sldMk cId="475368257" sldId="299"/>
            <ac:spMk id="51" creationId="{F3B39CBA-4707-40C6-AEAC-40CAA0101690}"/>
          </ac:spMkLst>
        </pc:spChg>
        <pc:spChg chg="add mod">
          <ac:chgData name="Almeida, Lucas A" userId="af35334c-2f18-43fc-a9c6-2e572b38a806" providerId="ADAL" clId="{F7844A88-7C0D-4FBF-86A0-78B9D3E3A6C3}" dt="2023-02-09T13:00:07.227" v="11968" actId="1035"/>
          <ac:spMkLst>
            <pc:docMk/>
            <pc:sldMk cId="475368257" sldId="299"/>
            <ac:spMk id="52" creationId="{EE99223A-55D2-4E75-B74E-8E3B5194EF73}"/>
          </ac:spMkLst>
        </pc:spChg>
        <pc:picChg chg="add del 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9" creationId="{DAEB88C5-14DD-4BB2-8AE0-B5952C31C81B}"/>
          </ac:picMkLst>
        </pc:picChg>
        <pc:picChg chg="mod">
          <ac:chgData name="Almeida, Lucas A" userId="af35334c-2f18-43fc-a9c6-2e572b38a806" providerId="ADAL" clId="{F7844A88-7C0D-4FBF-86A0-78B9D3E3A6C3}" dt="2023-02-08T19:36:18.937" v="8937" actId="1036"/>
          <ac:picMkLst>
            <pc:docMk/>
            <pc:sldMk cId="475368257" sldId="299"/>
            <ac:picMk id="13" creationId="{5C30B012-2F8A-42F2-B767-206E3D32293D}"/>
          </ac:picMkLst>
        </pc:picChg>
        <pc:picChg chg="mod">
          <ac:chgData name="Almeida, Lucas A" userId="af35334c-2f18-43fc-a9c6-2e572b38a806" providerId="ADAL" clId="{F7844A88-7C0D-4FBF-86A0-78B9D3E3A6C3}" dt="2023-02-08T19:36:18.937" v="8937" actId="1036"/>
          <ac:picMkLst>
            <pc:docMk/>
            <pc:sldMk cId="475368257" sldId="299"/>
            <ac:picMk id="15" creationId="{809CCD00-1E8A-42D5-9019-246CB279AC9A}"/>
          </ac:picMkLst>
        </pc:picChg>
        <pc:picChg chg="mod">
          <ac:chgData name="Almeida, Lucas A" userId="af35334c-2f18-43fc-a9c6-2e572b38a806" providerId="ADAL" clId="{F7844A88-7C0D-4FBF-86A0-78B9D3E3A6C3}" dt="2023-02-08T19:36:27.472" v="8939" actId="1076"/>
          <ac:picMkLst>
            <pc:docMk/>
            <pc:sldMk cId="475368257" sldId="299"/>
            <ac:picMk id="17" creationId="{015A5E4F-0542-4291-9743-A0E3BDA1F740}"/>
          </ac:picMkLst>
        </pc:picChg>
        <pc:picChg chg="mod">
          <ac:chgData name="Almeida, Lucas A" userId="af35334c-2f18-43fc-a9c6-2e572b38a806" providerId="ADAL" clId="{F7844A88-7C0D-4FBF-86A0-78B9D3E3A6C3}" dt="2023-02-08T19:36:18.937" v="8937" actId="1036"/>
          <ac:picMkLst>
            <pc:docMk/>
            <pc:sldMk cId="475368257" sldId="299"/>
            <ac:picMk id="19" creationId="{609624A7-6A62-461E-9748-CF880AD5F262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0" creationId="{0FD51E9E-3DFE-48C2-BE4E-379748EBE427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1" creationId="{EC93E495-D1F4-4AC9-B683-438A4919B49F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2" creationId="{E192A101-155A-4456-99FF-D4A615319F6C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3" creationId="{5A5C1B8C-012D-4BE5-9666-239C701D6672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4" creationId="{AB42796E-39D0-4437-AB4B-A91F9BFBFB19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5" creationId="{5895BDDD-9964-4C5A-ADD0-8AF520DE0E2E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6" creationId="{1DB35C58-65CD-4814-BF64-9A834683710E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27" creationId="{9F4AB012-FE2F-45E8-B17D-1EC4AF77D326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30" creationId="{88B37181-C1A3-4D90-AD04-4F5D449FEC13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39" creationId="{624B8151-0AC9-4862-A436-665DC691C20F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40" creationId="{61919046-C216-45FE-B4DC-4B28F1E372A4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41" creationId="{699F674E-BD98-4F68-A037-7F84D119A8FC}"/>
          </ac:picMkLst>
        </pc:picChg>
        <pc:picChg chg="mod">
          <ac:chgData name="Almeida, Lucas A" userId="af35334c-2f18-43fc-a9c6-2e572b38a806" providerId="ADAL" clId="{F7844A88-7C0D-4FBF-86A0-78B9D3E3A6C3}" dt="2023-02-08T19:37:37.065" v="9066" actId="1038"/>
          <ac:picMkLst>
            <pc:docMk/>
            <pc:sldMk cId="475368257" sldId="299"/>
            <ac:picMk id="42" creationId="{9D91039F-D127-4BB0-AD5F-3AC81DAF98CB}"/>
          </ac:picMkLst>
        </pc:picChg>
        <pc:cxnChg chg="add mod">
          <ac:chgData name="Almeida, Lucas A" userId="af35334c-2f18-43fc-a9c6-2e572b38a806" providerId="ADAL" clId="{F7844A88-7C0D-4FBF-86A0-78B9D3E3A6C3}" dt="2023-02-08T19:32:10.690" v="8840" actId="1076"/>
          <ac:cxnSpMkLst>
            <pc:docMk/>
            <pc:sldMk cId="475368257" sldId="299"/>
            <ac:cxnSpMk id="44" creationId="{C74B0AF9-7133-4005-BD7E-0366A6FAA2CC}"/>
          </ac:cxnSpMkLst>
        </pc:cxnChg>
        <pc:cxnChg chg="add mod">
          <ac:chgData name="Almeida, Lucas A" userId="af35334c-2f18-43fc-a9c6-2e572b38a806" providerId="ADAL" clId="{F7844A88-7C0D-4FBF-86A0-78B9D3E3A6C3}" dt="2023-02-08T20:44:23.196" v="10553" actId="1037"/>
          <ac:cxnSpMkLst>
            <pc:docMk/>
            <pc:sldMk cId="475368257" sldId="299"/>
            <ac:cxnSpMk id="46" creationId="{14F953D5-2D7D-468B-9140-591EEF36B70B}"/>
          </ac:cxnSpMkLst>
        </pc:cxnChg>
      </pc:sldChg>
      <pc:sldChg chg="addSp delSp modSp add mod ord modClrScheme delAnim modAnim chgLayout">
        <pc:chgData name="Almeida, Lucas A" userId="af35334c-2f18-43fc-a9c6-2e572b38a806" providerId="ADAL" clId="{F7844A88-7C0D-4FBF-86A0-78B9D3E3A6C3}" dt="2023-02-13T18:51:52.128" v="12570" actId="20577"/>
        <pc:sldMkLst>
          <pc:docMk/>
          <pc:sldMk cId="2157036691" sldId="300"/>
        </pc:sldMkLst>
        <pc:spChg chg="add del mod ord">
          <ac:chgData name="Almeida, Lucas A" userId="af35334c-2f18-43fc-a9c6-2e572b38a806" providerId="ADAL" clId="{F7844A88-7C0D-4FBF-86A0-78B9D3E3A6C3}" dt="2023-02-04T18:18:29.424" v="375" actId="700"/>
          <ac:spMkLst>
            <pc:docMk/>
            <pc:sldMk cId="2157036691" sldId="300"/>
            <ac:spMk id="2" creationId="{848E5FCE-9B79-41B6-818E-81F8F46B8C8B}"/>
          </ac:spMkLst>
        </pc:spChg>
        <pc:spChg chg="add del mod ord">
          <ac:chgData name="Almeida, Lucas A" userId="af35334c-2f18-43fc-a9c6-2e572b38a806" providerId="ADAL" clId="{F7844A88-7C0D-4FBF-86A0-78B9D3E3A6C3}" dt="2023-02-04T18:18:37.749" v="376" actId="700"/>
          <ac:spMkLst>
            <pc:docMk/>
            <pc:sldMk cId="2157036691" sldId="300"/>
            <ac:spMk id="3" creationId="{D973BFB9-9ECD-4DF1-A47C-F54F6AA56E0E}"/>
          </ac:spMkLst>
        </pc:spChg>
        <pc:spChg chg="add del mod ord">
          <ac:chgData name="Almeida, Lucas A" userId="af35334c-2f18-43fc-a9c6-2e572b38a806" providerId="ADAL" clId="{F7844A88-7C0D-4FBF-86A0-78B9D3E3A6C3}" dt="2023-02-04T18:18:37.749" v="376" actId="700"/>
          <ac:spMkLst>
            <pc:docMk/>
            <pc:sldMk cId="2157036691" sldId="300"/>
            <ac:spMk id="4" creationId="{9347B7DB-D99C-451D-94B5-09FC7C3D462E}"/>
          </ac:spMkLst>
        </pc:spChg>
        <pc:spChg chg="add del mod ord">
          <ac:chgData name="Almeida, Lucas A" userId="af35334c-2f18-43fc-a9c6-2e572b38a806" providerId="ADAL" clId="{F7844A88-7C0D-4FBF-86A0-78B9D3E3A6C3}" dt="2023-02-04T18:18:53.555" v="377" actId="700"/>
          <ac:spMkLst>
            <pc:docMk/>
            <pc:sldMk cId="2157036691" sldId="300"/>
            <ac:spMk id="5" creationId="{089FD9B1-804B-4B8F-B766-28E54F75E7BA}"/>
          </ac:spMkLst>
        </pc:spChg>
        <pc:spChg chg="add del mod ord">
          <ac:chgData name="Almeida, Lucas A" userId="af35334c-2f18-43fc-a9c6-2e572b38a806" providerId="ADAL" clId="{F7844A88-7C0D-4FBF-86A0-78B9D3E3A6C3}" dt="2023-02-04T18:18:53.555" v="377" actId="700"/>
          <ac:spMkLst>
            <pc:docMk/>
            <pc:sldMk cId="2157036691" sldId="300"/>
            <ac:spMk id="6" creationId="{DA594C56-40FF-4393-A370-62F44B4EA2D8}"/>
          </ac:spMkLst>
        </pc:spChg>
        <pc:spChg chg="add del mod ord">
          <ac:chgData name="Almeida, Lucas A" userId="af35334c-2f18-43fc-a9c6-2e572b38a806" providerId="ADAL" clId="{F7844A88-7C0D-4FBF-86A0-78B9D3E3A6C3}" dt="2023-02-04T18:20:54.082" v="398" actId="478"/>
          <ac:spMkLst>
            <pc:docMk/>
            <pc:sldMk cId="2157036691" sldId="300"/>
            <ac:spMk id="8" creationId="{738CA38E-6BC7-4C22-810A-87A100882E18}"/>
          </ac:spMkLst>
        </pc:spChg>
        <pc:spChg chg="add del mod ord">
          <ac:chgData name="Almeida, Lucas A" userId="af35334c-2f18-43fc-a9c6-2e572b38a806" providerId="ADAL" clId="{F7844A88-7C0D-4FBF-86A0-78B9D3E3A6C3}" dt="2023-02-04T18:20:10.538" v="383" actId="478"/>
          <ac:spMkLst>
            <pc:docMk/>
            <pc:sldMk cId="2157036691" sldId="300"/>
            <ac:spMk id="10" creationId="{6DD4A294-BD5E-4812-9720-6B3AAA5BF2A7}"/>
          </ac:spMkLst>
        </pc:spChg>
        <pc:spChg chg="add del mod ord">
          <ac:chgData name="Almeida, Lucas A" userId="af35334c-2f18-43fc-a9c6-2e572b38a806" providerId="ADAL" clId="{F7844A88-7C0D-4FBF-86A0-78B9D3E3A6C3}" dt="2023-02-04T18:20:42.113" v="397" actId="478"/>
          <ac:spMkLst>
            <pc:docMk/>
            <pc:sldMk cId="2157036691" sldId="300"/>
            <ac:spMk id="12" creationId="{DA291CBE-F418-40A7-99B1-DA505BC8DC3F}"/>
          </ac:spMkLst>
        </pc:spChg>
        <pc:spChg chg="add del mod">
          <ac:chgData name="Almeida, Lucas A" userId="af35334c-2f18-43fc-a9c6-2e572b38a806" providerId="ADAL" clId="{F7844A88-7C0D-4FBF-86A0-78B9D3E3A6C3}" dt="2023-02-04T18:26:13.427" v="430" actId="478"/>
          <ac:spMkLst>
            <pc:docMk/>
            <pc:sldMk cId="2157036691" sldId="300"/>
            <ac:spMk id="18" creationId="{90E976E2-6C22-4574-9CE2-F3950AE001DE}"/>
          </ac:spMkLst>
        </pc:spChg>
        <pc:spChg chg="mod">
          <ac:chgData name="Almeida, Lucas A" userId="af35334c-2f18-43fc-a9c6-2e572b38a806" providerId="ADAL" clId="{F7844A88-7C0D-4FBF-86A0-78B9D3E3A6C3}" dt="2023-02-13T13:38:42.068" v="12163" actId="6549"/>
          <ac:spMkLst>
            <pc:docMk/>
            <pc:sldMk cId="2157036691" sldId="300"/>
            <ac:spMk id="31" creationId="{2EDDBD0E-32EE-4FF0-BC71-75ECB964F436}"/>
          </ac:spMkLst>
        </pc:spChg>
        <pc:spChg chg="mod">
          <ac:chgData name="Almeida, Lucas A" userId="af35334c-2f18-43fc-a9c6-2e572b38a806" providerId="ADAL" clId="{F7844A88-7C0D-4FBF-86A0-78B9D3E3A6C3}" dt="2023-02-08T20:18:04.224" v="10241" actId="1076"/>
          <ac:spMkLst>
            <pc:docMk/>
            <pc:sldMk cId="2157036691" sldId="300"/>
            <ac:spMk id="32" creationId="{7A0DCF55-4B09-4379-997D-831189E9E9BB}"/>
          </ac:spMkLst>
        </pc:spChg>
        <pc:spChg chg="mod">
          <ac:chgData name="Almeida, Lucas A" userId="af35334c-2f18-43fc-a9c6-2e572b38a806" providerId="ADAL" clId="{F7844A88-7C0D-4FBF-86A0-78B9D3E3A6C3}" dt="2023-02-08T20:18:04.224" v="10241" actId="1076"/>
          <ac:spMkLst>
            <pc:docMk/>
            <pc:sldMk cId="2157036691" sldId="300"/>
            <ac:spMk id="33" creationId="{2A6E5247-9CDC-4544-AB34-23B54CECA3C8}"/>
          </ac:spMkLst>
        </pc:spChg>
        <pc:spChg chg="mod">
          <ac:chgData name="Almeida, Lucas A" userId="af35334c-2f18-43fc-a9c6-2e572b38a806" providerId="ADAL" clId="{F7844A88-7C0D-4FBF-86A0-78B9D3E3A6C3}" dt="2023-02-08T20:18:04.224" v="10241" actId="1076"/>
          <ac:spMkLst>
            <pc:docMk/>
            <pc:sldMk cId="2157036691" sldId="300"/>
            <ac:spMk id="34" creationId="{EC94B90C-8B90-4302-BCFD-4CFC04D53F3B}"/>
          </ac:spMkLst>
        </pc:spChg>
        <pc:spChg chg="mod">
          <ac:chgData name="Almeida, Lucas A" userId="af35334c-2f18-43fc-a9c6-2e572b38a806" providerId="ADAL" clId="{F7844A88-7C0D-4FBF-86A0-78B9D3E3A6C3}" dt="2023-02-08T20:18:04.224" v="10241" actId="1076"/>
          <ac:spMkLst>
            <pc:docMk/>
            <pc:sldMk cId="2157036691" sldId="300"/>
            <ac:spMk id="35" creationId="{0D142CBB-4F46-48C4-A87C-A0D649366E8E}"/>
          </ac:spMkLst>
        </pc:spChg>
        <pc:spChg chg="add mod">
          <ac:chgData name="Almeida, Lucas A" userId="af35334c-2f18-43fc-a9c6-2e572b38a806" providerId="ADAL" clId="{F7844A88-7C0D-4FBF-86A0-78B9D3E3A6C3}" dt="2023-02-08T20:11:14.983" v="9843"/>
          <ac:spMkLst>
            <pc:docMk/>
            <pc:sldMk cId="2157036691" sldId="300"/>
            <ac:spMk id="45" creationId="{CEA20AC6-E7EC-4C5A-8E77-1613FDABF405}"/>
          </ac:spMkLst>
        </pc:spChg>
        <pc:spChg chg="add mod">
          <ac:chgData name="Almeida, Lucas A" userId="af35334c-2f18-43fc-a9c6-2e572b38a806" providerId="ADAL" clId="{F7844A88-7C0D-4FBF-86A0-78B9D3E3A6C3}" dt="2023-02-08T20:44:41.873" v="10563" actId="1038"/>
          <ac:spMkLst>
            <pc:docMk/>
            <pc:sldMk cId="2157036691" sldId="300"/>
            <ac:spMk id="48" creationId="{5F0D4EB3-BD24-44C7-86DC-FA7A57D53446}"/>
          </ac:spMkLst>
        </pc:spChg>
        <pc:spChg chg="add mod">
          <ac:chgData name="Almeida, Lucas A" userId="af35334c-2f18-43fc-a9c6-2e572b38a806" providerId="ADAL" clId="{F7844A88-7C0D-4FBF-86A0-78B9D3E3A6C3}" dt="2023-02-13T18:51:52.128" v="12570" actId="20577"/>
          <ac:spMkLst>
            <pc:docMk/>
            <pc:sldMk cId="2157036691" sldId="300"/>
            <ac:spMk id="49" creationId="{23994E94-B880-4015-8934-E1292FA56B70}"/>
          </ac:spMkLst>
        </pc:spChg>
        <pc:spChg chg="add mod">
          <ac:chgData name="Almeida, Lucas A" userId="af35334c-2f18-43fc-a9c6-2e572b38a806" providerId="ADAL" clId="{F7844A88-7C0D-4FBF-86A0-78B9D3E3A6C3}" dt="2023-02-13T13:42:01.822" v="12268" actId="20577"/>
          <ac:spMkLst>
            <pc:docMk/>
            <pc:sldMk cId="2157036691" sldId="300"/>
            <ac:spMk id="51" creationId="{6A3F363F-E50E-4A3F-AF8E-1A929AAD45AE}"/>
          </ac:spMkLst>
        </pc:spChg>
        <pc:spChg chg="mod">
          <ac:chgData name="Almeida, Lucas A" userId="af35334c-2f18-43fc-a9c6-2e572b38a806" providerId="ADAL" clId="{F7844A88-7C0D-4FBF-86A0-78B9D3E3A6C3}" dt="2023-02-08T20:17:41.861" v="10240" actId="1037"/>
          <ac:spMkLst>
            <pc:docMk/>
            <pc:sldMk cId="2157036691" sldId="300"/>
            <ac:spMk id="60" creationId="{233C20D0-F6B1-4422-B744-CF5AA9152495}"/>
          </ac:spMkLst>
        </pc:spChg>
        <pc:spChg chg="add mod">
          <ac:chgData name="Almeida, Lucas A" userId="af35334c-2f18-43fc-a9c6-2e572b38a806" providerId="ADAL" clId="{F7844A88-7C0D-4FBF-86A0-78B9D3E3A6C3}" dt="2023-02-08T20:52:20.560" v="10594" actId="571"/>
          <ac:spMkLst>
            <pc:docMk/>
            <pc:sldMk cId="2157036691" sldId="300"/>
            <ac:spMk id="64" creationId="{A7ACFF12-3B6E-4DBD-AAC1-37A36C276807}"/>
          </ac:spMkLst>
        </pc:spChg>
        <pc:spChg chg="add mod">
          <ac:chgData name="Almeida, Lucas A" userId="af35334c-2f18-43fc-a9c6-2e572b38a806" providerId="ADAL" clId="{F7844A88-7C0D-4FBF-86A0-78B9D3E3A6C3}" dt="2023-02-08T20:52:20.560" v="10594" actId="571"/>
          <ac:spMkLst>
            <pc:docMk/>
            <pc:sldMk cId="2157036691" sldId="300"/>
            <ac:spMk id="65" creationId="{DC42114B-83F3-4586-92DC-C40236BFF31B}"/>
          </ac:spMkLst>
        </pc:spChg>
        <pc:spChg chg="add mod">
          <ac:chgData name="Almeida, Lucas A" userId="af35334c-2f18-43fc-a9c6-2e572b38a806" providerId="ADAL" clId="{F7844A88-7C0D-4FBF-86A0-78B9D3E3A6C3}" dt="2023-02-08T20:52:20.560" v="10594" actId="571"/>
          <ac:spMkLst>
            <pc:docMk/>
            <pc:sldMk cId="2157036691" sldId="300"/>
            <ac:spMk id="66" creationId="{E748CB60-B30A-49DC-96C4-BF88674D12E5}"/>
          </ac:spMkLst>
        </pc:spChg>
        <pc:spChg chg="add mod">
          <ac:chgData name="Almeida, Lucas A" userId="af35334c-2f18-43fc-a9c6-2e572b38a806" providerId="ADAL" clId="{F7844A88-7C0D-4FBF-86A0-78B9D3E3A6C3}" dt="2023-02-08T20:52:20.560" v="10594" actId="571"/>
          <ac:spMkLst>
            <pc:docMk/>
            <pc:sldMk cId="2157036691" sldId="300"/>
            <ac:spMk id="67" creationId="{4ACF31C7-59F8-47C8-929F-12C1412A3CA8}"/>
          </ac:spMkLst>
        </pc:spChg>
        <pc:spChg chg="mod">
          <ac:chgData name="Almeida, Lucas A" userId="af35334c-2f18-43fc-a9c6-2e572b38a806" providerId="ADAL" clId="{F7844A88-7C0D-4FBF-86A0-78B9D3E3A6C3}" dt="2023-02-08T20:21:16.925" v="10368" actId="1037"/>
          <ac:spMkLst>
            <pc:docMk/>
            <pc:sldMk cId="2157036691" sldId="300"/>
            <ac:spMk id="69" creationId="{D63D6545-22D6-46DC-9FE3-23E64B5B392E}"/>
          </ac:spMkLst>
        </pc:spChg>
        <pc:spChg chg="add mod">
          <ac:chgData name="Almeida, Lucas A" userId="af35334c-2f18-43fc-a9c6-2e572b38a806" providerId="ADAL" clId="{F7844A88-7C0D-4FBF-86A0-78B9D3E3A6C3}" dt="2023-02-08T20:52:20.560" v="10594" actId="571"/>
          <ac:spMkLst>
            <pc:docMk/>
            <pc:sldMk cId="2157036691" sldId="300"/>
            <ac:spMk id="73" creationId="{D3A1194A-58C4-4961-B920-C23CB5B6E886}"/>
          </ac:spMkLst>
        </pc:spChg>
        <pc:spChg chg="add mod">
          <ac:chgData name="Almeida, Lucas A" userId="af35334c-2f18-43fc-a9c6-2e572b38a806" providerId="ADAL" clId="{F7844A88-7C0D-4FBF-86A0-78B9D3E3A6C3}" dt="2023-02-09T00:14:53.462" v="10651" actId="20577"/>
          <ac:spMkLst>
            <pc:docMk/>
            <pc:sldMk cId="2157036691" sldId="300"/>
            <ac:spMk id="74" creationId="{E11422EC-D200-41A0-B2B4-7D5AF27431F0}"/>
          </ac:spMkLst>
        </pc:spChg>
        <pc:spChg chg="add mod">
          <ac:chgData name="Almeida, Lucas A" userId="af35334c-2f18-43fc-a9c6-2e572b38a806" providerId="ADAL" clId="{F7844A88-7C0D-4FBF-86A0-78B9D3E3A6C3}" dt="2023-02-09T12:59:28.206" v="11904" actId="1037"/>
          <ac:spMkLst>
            <pc:docMk/>
            <pc:sldMk cId="2157036691" sldId="300"/>
            <ac:spMk id="75" creationId="{2C3F2469-EE11-4D05-8014-680E90E3D609}"/>
          </ac:spMkLst>
        </pc:spChg>
        <pc:spChg chg="add mod">
          <ac:chgData name="Almeida, Lucas A" userId="af35334c-2f18-43fc-a9c6-2e572b38a806" providerId="ADAL" clId="{F7844A88-7C0D-4FBF-86A0-78B9D3E3A6C3}" dt="2023-02-09T12:59:28.206" v="11904" actId="1037"/>
          <ac:spMkLst>
            <pc:docMk/>
            <pc:sldMk cId="2157036691" sldId="300"/>
            <ac:spMk id="76" creationId="{38A8E981-81FC-4480-9C37-07F2AA37F589}"/>
          </ac:spMkLst>
        </pc:spChg>
        <pc:spChg chg="add mod">
          <ac:chgData name="Almeida, Lucas A" userId="af35334c-2f18-43fc-a9c6-2e572b38a806" providerId="ADAL" clId="{F7844A88-7C0D-4FBF-86A0-78B9D3E3A6C3}" dt="2023-02-09T12:59:43.934" v="11941" actId="1038"/>
          <ac:spMkLst>
            <pc:docMk/>
            <pc:sldMk cId="2157036691" sldId="300"/>
            <ac:spMk id="77" creationId="{3D3ED5AC-A367-4DA1-8668-F0C79679101E}"/>
          </ac:spMkLst>
        </pc:spChg>
        <pc:picChg chg="del">
          <ac:chgData name="Almeida, Lucas A" userId="af35334c-2f18-43fc-a9c6-2e572b38a806" providerId="ADAL" clId="{F7844A88-7C0D-4FBF-86A0-78B9D3E3A6C3}" dt="2023-02-04T18:19:52.352" v="380" actId="478"/>
          <ac:picMkLst>
            <pc:docMk/>
            <pc:sldMk cId="2157036691" sldId="300"/>
            <ac:picMk id="7" creationId="{25AA2597-C970-4BCA-B19F-FFC56ED8E083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9" creationId="{DAEB88C5-14DD-4BB2-8AE0-B5952C31C81B}"/>
          </ac:picMkLst>
        </pc:picChg>
        <pc:picChg chg="mod">
          <ac:chgData name="Almeida, Lucas A" userId="af35334c-2f18-43fc-a9c6-2e572b38a806" providerId="ADAL" clId="{F7844A88-7C0D-4FBF-86A0-78B9D3E3A6C3}" dt="2023-02-08T20:18:16.269" v="10256" actId="1035"/>
          <ac:picMkLst>
            <pc:docMk/>
            <pc:sldMk cId="2157036691" sldId="300"/>
            <ac:picMk id="13" creationId="{5C30B012-2F8A-42F2-B767-206E3D32293D}"/>
          </ac:picMkLst>
        </pc:picChg>
        <pc:picChg chg="mod">
          <ac:chgData name="Almeida, Lucas A" userId="af35334c-2f18-43fc-a9c6-2e572b38a806" providerId="ADAL" clId="{F7844A88-7C0D-4FBF-86A0-78B9D3E3A6C3}" dt="2023-02-08T20:18:04.224" v="10241" actId="1076"/>
          <ac:picMkLst>
            <pc:docMk/>
            <pc:sldMk cId="2157036691" sldId="300"/>
            <ac:picMk id="15" creationId="{809CCD00-1E8A-42D5-9019-246CB279AC9A}"/>
          </ac:picMkLst>
        </pc:picChg>
        <pc:picChg chg="add mod">
          <ac:chgData name="Almeida, Lucas A" userId="af35334c-2f18-43fc-a9c6-2e572b38a806" providerId="ADAL" clId="{F7844A88-7C0D-4FBF-86A0-78B9D3E3A6C3}" dt="2023-02-08T20:18:42.245" v="10275" actId="1035"/>
          <ac:picMkLst>
            <pc:docMk/>
            <pc:sldMk cId="2157036691" sldId="300"/>
            <ac:picMk id="16" creationId="{4530C720-E49E-4485-9712-74DC60FB814D}"/>
          </ac:picMkLst>
        </pc:picChg>
        <pc:picChg chg="mod">
          <ac:chgData name="Almeida, Lucas A" userId="af35334c-2f18-43fc-a9c6-2e572b38a806" providerId="ADAL" clId="{F7844A88-7C0D-4FBF-86A0-78B9D3E3A6C3}" dt="2023-02-08T20:18:08.664" v="10242" actId="1076"/>
          <ac:picMkLst>
            <pc:docMk/>
            <pc:sldMk cId="2157036691" sldId="300"/>
            <ac:picMk id="17" creationId="{015A5E4F-0542-4291-9743-A0E3BDA1F740}"/>
          </ac:picMkLst>
        </pc:picChg>
        <pc:picChg chg="mod">
          <ac:chgData name="Almeida, Lucas A" userId="af35334c-2f18-43fc-a9c6-2e572b38a806" providerId="ADAL" clId="{F7844A88-7C0D-4FBF-86A0-78B9D3E3A6C3}" dt="2023-02-08T20:18:04.224" v="10241" actId="1076"/>
          <ac:picMkLst>
            <pc:docMk/>
            <pc:sldMk cId="2157036691" sldId="300"/>
            <ac:picMk id="19" creationId="{609624A7-6A62-461E-9748-CF880AD5F262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21" creationId="{EC93E495-D1F4-4AC9-B683-438A4919B49F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23" creationId="{5A5C1B8C-012D-4BE5-9666-239C701D6672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24" creationId="{AB42796E-39D0-4437-AB4B-A91F9BFBFB19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26" creationId="{1DB35C58-65CD-4814-BF64-9A834683710E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30" creationId="{88B37181-C1A3-4D90-AD04-4F5D449FEC13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39" creationId="{624B8151-0AC9-4862-A436-665DC691C20F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40" creationId="{61919046-C216-45FE-B4DC-4B28F1E372A4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41" creationId="{699F674E-BD98-4F68-A037-7F84D119A8FC}"/>
          </ac:picMkLst>
        </pc:picChg>
        <pc:picChg chg="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42" creationId="{9D91039F-D127-4BB0-AD5F-3AC81DAF98CB}"/>
          </ac:picMkLst>
        </pc:picChg>
        <pc:picChg chg="add mod">
          <ac:chgData name="Almeida, Lucas A" userId="af35334c-2f18-43fc-a9c6-2e572b38a806" providerId="ADAL" clId="{F7844A88-7C0D-4FBF-86A0-78B9D3E3A6C3}" dt="2023-02-08T20:16:30.398" v="10159" actId="1076"/>
          <ac:picMkLst>
            <pc:docMk/>
            <pc:sldMk cId="2157036691" sldId="300"/>
            <ac:picMk id="44" creationId="{6E747CCA-FB2D-4559-B8E0-C0590248DF05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53" creationId="{F095C221-5DF3-48A2-BFBD-46EDB9A5BC1F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55" creationId="{F0F134B9-615C-4C15-A525-A97B31C291A3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56" creationId="{FA121805-4485-4147-AD67-37A80BAE38F0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58" creationId="{79001544-D66E-4770-A8E8-A0AC9E38E876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59" creationId="{75A31808-7E53-4175-96BF-37DC488CC46B}"/>
          </ac:picMkLst>
        </pc:picChg>
        <pc:picChg chg="del">
          <ac:chgData name="Almeida, Lucas A" userId="af35334c-2f18-43fc-a9c6-2e572b38a806" providerId="ADAL" clId="{F7844A88-7C0D-4FBF-86A0-78B9D3E3A6C3}" dt="2023-02-04T18:20:12.714" v="384" actId="478"/>
          <ac:picMkLst>
            <pc:docMk/>
            <pc:sldMk cId="2157036691" sldId="300"/>
            <ac:picMk id="61" creationId="{9AE4DB7C-7D69-4E1D-ABD7-BA193569DD20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62" creationId="{7F23D33C-5F61-43DB-852F-6FA82AD589AB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63" creationId="{D07CB196-9F81-4310-8D7A-1DA9D142B78F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68" creationId="{AA596D57-08C7-4D35-8C2C-BD9A448FD0A5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70" creationId="{3B6775D5-6D7D-4DDF-B930-BB724E25A862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71" creationId="{8C06DAF4-AB22-40F2-88A5-001606D61A13}"/>
          </ac:picMkLst>
        </pc:picChg>
        <pc:picChg chg="add mod">
          <ac:chgData name="Almeida, Lucas A" userId="af35334c-2f18-43fc-a9c6-2e572b38a806" providerId="ADAL" clId="{F7844A88-7C0D-4FBF-86A0-78B9D3E3A6C3}" dt="2023-02-08T20:52:20.560" v="10594" actId="571"/>
          <ac:picMkLst>
            <pc:docMk/>
            <pc:sldMk cId="2157036691" sldId="300"/>
            <ac:picMk id="72" creationId="{ED52A31E-4AB8-4AD6-A6FC-57918F2965E5}"/>
          </ac:picMkLst>
        </pc:pic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11" creationId="{9E7015F8-8278-4B85-B039-A4CFEADEDB24}"/>
          </ac:cxnSpMkLst>
        </pc:cxn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37" creationId="{9B19BEF0-7A22-4A2F-9979-500C21956BE2}"/>
          </ac:cxnSpMkLst>
        </pc:cxn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43" creationId="{18126B20-6811-4B37-BAB8-5902AB48CE03}"/>
          </ac:cxnSpMkLst>
        </pc:cxn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46" creationId="{D1D107C0-6725-4F71-B364-AE50A53A14DF}"/>
          </ac:cxnSpMkLst>
        </pc:cxnChg>
        <pc:cxnChg chg="add mod">
          <ac:chgData name="Almeida, Lucas A" userId="af35334c-2f18-43fc-a9c6-2e572b38a806" providerId="ADAL" clId="{F7844A88-7C0D-4FBF-86A0-78B9D3E3A6C3}" dt="2023-02-08T20:11:14.983" v="9843"/>
          <ac:cxnSpMkLst>
            <pc:docMk/>
            <pc:sldMk cId="2157036691" sldId="300"/>
            <ac:cxnSpMk id="47" creationId="{378B8D32-0F27-4478-9C35-EAE137C23A9A}"/>
          </ac:cxnSpMkLst>
        </pc:cxn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50" creationId="{BB26BBF3-B29E-4B47-B620-17B1DE4034B2}"/>
          </ac:cxnSpMkLst>
        </pc:cxnChg>
        <pc:cxnChg chg="add mod">
          <ac:chgData name="Almeida, Lucas A" userId="af35334c-2f18-43fc-a9c6-2e572b38a806" providerId="ADAL" clId="{F7844A88-7C0D-4FBF-86A0-78B9D3E3A6C3}" dt="2023-02-08T20:44:41.873" v="10563" actId="1038"/>
          <ac:cxnSpMkLst>
            <pc:docMk/>
            <pc:sldMk cId="2157036691" sldId="300"/>
            <ac:cxnSpMk id="52" creationId="{B776D54B-CBF1-456B-8647-AE2000F884E1}"/>
          </ac:cxnSpMkLst>
        </pc:cxn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54" creationId="{14206687-F391-458C-BF25-93F13B8C878F}"/>
          </ac:cxnSpMkLst>
        </pc:cxnChg>
        <pc:cxnChg chg="mod">
          <ac:chgData name="Almeida, Lucas A" userId="af35334c-2f18-43fc-a9c6-2e572b38a806" providerId="ADAL" clId="{F7844A88-7C0D-4FBF-86A0-78B9D3E3A6C3}" dt="2023-02-08T20:16:30.398" v="10159" actId="1076"/>
          <ac:cxnSpMkLst>
            <pc:docMk/>
            <pc:sldMk cId="2157036691" sldId="300"/>
            <ac:cxnSpMk id="57" creationId="{23B8C25B-8378-4009-A4E1-587EEA47999D}"/>
          </ac:cxnSpMkLst>
        </pc:cxnChg>
      </pc:sldChg>
      <pc:sldChg chg="addSp delSp modSp add mod ord modAnim modNotesTx">
        <pc:chgData name="Almeida, Lucas A" userId="af35334c-2f18-43fc-a9c6-2e572b38a806" providerId="ADAL" clId="{F7844A88-7C0D-4FBF-86A0-78B9D3E3A6C3}" dt="2023-02-15T01:06:03.553" v="12691" actId="20577"/>
        <pc:sldMkLst>
          <pc:docMk/>
          <pc:sldMk cId="1813141973" sldId="301"/>
        </pc:sldMkLst>
        <pc:spChg chg="add del mod ord">
          <ac:chgData name="Almeida, Lucas A" userId="af35334c-2f18-43fc-a9c6-2e572b38a806" providerId="ADAL" clId="{F7844A88-7C0D-4FBF-86A0-78B9D3E3A6C3}" dt="2023-02-04T23:04:53.133" v="3073" actId="478"/>
          <ac:spMkLst>
            <pc:docMk/>
            <pc:sldMk cId="1813141973" sldId="301"/>
            <ac:spMk id="43" creationId="{70E5633D-7874-427B-A277-37EE77C5762B}"/>
          </ac:spMkLst>
        </pc:spChg>
        <pc:spChg chg="add del mod">
          <ac:chgData name="Almeida, Lucas A" userId="af35334c-2f18-43fc-a9c6-2e572b38a806" providerId="ADAL" clId="{F7844A88-7C0D-4FBF-86A0-78B9D3E3A6C3}" dt="2023-02-04T23:04:53.133" v="3073" actId="478"/>
          <ac:spMkLst>
            <pc:docMk/>
            <pc:sldMk cId="1813141973" sldId="301"/>
            <ac:spMk id="44" creationId="{C1F6B4AE-379E-4690-BBF6-DB01EF2A8DEA}"/>
          </ac:spMkLst>
        </pc:spChg>
        <pc:spChg chg="add del mod">
          <ac:chgData name="Almeida, Lucas A" userId="af35334c-2f18-43fc-a9c6-2e572b38a806" providerId="ADAL" clId="{F7844A88-7C0D-4FBF-86A0-78B9D3E3A6C3}" dt="2023-02-04T22:26:55.864" v="1835" actId="478"/>
          <ac:spMkLst>
            <pc:docMk/>
            <pc:sldMk cId="1813141973" sldId="301"/>
            <ac:spMk id="49" creationId="{D11E9B7B-077D-4743-BFFC-6FEBD6F19367}"/>
          </ac:spMkLst>
        </pc:spChg>
        <pc:spChg chg="add del mod ord">
          <ac:chgData name="Almeida, Lucas A" userId="af35334c-2f18-43fc-a9c6-2e572b38a806" providerId="ADAL" clId="{F7844A88-7C0D-4FBF-86A0-78B9D3E3A6C3}" dt="2023-02-04T23:04:44.992" v="3072" actId="478"/>
          <ac:spMkLst>
            <pc:docMk/>
            <pc:sldMk cId="1813141973" sldId="301"/>
            <ac:spMk id="55" creationId="{553D563A-84E2-49E6-8E8A-86FC962064D2}"/>
          </ac:spMkLst>
        </pc:spChg>
        <pc:spChg chg="add del mod">
          <ac:chgData name="Almeida, Lucas A" userId="af35334c-2f18-43fc-a9c6-2e572b38a806" providerId="ADAL" clId="{F7844A88-7C0D-4FBF-86A0-78B9D3E3A6C3}" dt="2023-02-04T23:04:42.098" v="3071" actId="478"/>
          <ac:spMkLst>
            <pc:docMk/>
            <pc:sldMk cId="1813141973" sldId="301"/>
            <ac:spMk id="56" creationId="{4E190D84-55BE-4730-AC13-19D52DCDD592}"/>
          </ac:spMkLst>
        </pc:spChg>
        <pc:spChg chg="add del mod">
          <ac:chgData name="Almeida, Lucas A" userId="af35334c-2f18-43fc-a9c6-2e572b38a806" providerId="ADAL" clId="{F7844A88-7C0D-4FBF-86A0-78B9D3E3A6C3}" dt="2023-02-04T23:04:42.098" v="3071" actId="478"/>
          <ac:spMkLst>
            <pc:docMk/>
            <pc:sldMk cId="1813141973" sldId="301"/>
            <ac:spMk id="57" creationId="{DE2D5805-3FE4-4367-B2AF-52DEDEE93ADD}"/>
          </ac:spMkLst>
        </pc:spChg>
        <pc:spChg chg="add mod">
          <ac:chgData name="Almeida, Lucas A" userId="af35334c-2f18-43fc-a9c6-2e572b38a806" providerId="ADAL" clId="{F7844A88-7C0D-4FBF-86A0-78B9D3E3A6C3}" dt="2023-02-04T22:41:01.479" v="2319" actId="571"/>
          <ac:spMkLst>
            <pc:docMk/>
            <pc:sldMk cId="1813141973" sldId="301"/>
            <ac:spMk id="58" creationId="{546506FF-054F-47C4-B02B-1C29B445456E}"/>
          </ac:spMkLst>
        </pc:spChg>
        <pc:spChg chg="add del mod">
          <ac:chgData name="Almeida, Lucas A" userId="af35334c-2f18-43fc-a9c6-2e572b38a806" providerId="ADAL" clId="{F7844A88-7C0D-4FBF-86A0-78B9D3E3A6C3}" dt="2023-02-04T23:04:53.133" v="3073" actId="478"/>
          <ac:spMkLst>
            <pc:docMk/>
            <pc:sldMk cId="1813141973" sldId="301"/>
            <ac:spMk id="63" creationId="{23B3AA3C-3C7F-4BAA-8E45-89B65C04303A}"/>
          </ac:spMkLst>
        </pc:spChg>
        <pc:spChg chg="add del mod">
          <ac:chgData name="Almeida, Lucas A" userId="af35334c-2f18-43fc-a9c6-2e572b38a806" providerId="ADAL" clId="{F7844A88-7C0D-4FBF-86A0-78B9D3E3A6C3}" dt="2023-02-04T23:04:42.098" v="3071" actId="478"/>
          <ac:spMkLst>
            <pc:docMk/>
            <pc:sldMk cId="1813141973" sldId="301"/>
            <ac:spMk id="66" creationId="{5A8E8283-D475-4641-B979-EF37C9E02719}"/>
          </ac:spMkLst>
        </pc:spChg>
        <pc:spChg chg="add del mod">
          <ac:chgData name="Almeida, Lucas A" userId="af35334c-2f18-43fc-a9c6-2e572b38a806" providerId="ADAL" clId="{F7844A88-7C0D-4FBF-86A0-78B9D3E3A6C3}" dt="2023-02-04T23:04:42.098" v="3071" actId="478"/>
          <ac:spMkLst>
            <pc:docMk/>
            <pc:sldMk cId="1813141973" sldId="301"/>
            <ac:spMk id="69" creationId="{BF9A54FD-356A-433B-8E68-6A99576609CB}"/>
          </ac:spMkLst>
        </pc:spChg>
        <pc:spChg chg="add del mod">
          <ac:chgData name="Almeida, Lucas A" userId="af35334c-2f18-43fc-a9c6-2e572b38a806" providerId="ADAL" clId="{F7844A88-7C0D-4FBF-86A0-78B9D3E3A6C3}" dt="2023-02-05T16:26:04.479" v="3138" actId="478"/>
          <ac:spMkLst>
            <pc:docMk/>
            <pc:sldMk cId="1813141973" sldId="301"/>
            <ac:spMk id="70" creationId="{B779F8BA-4A3C-4564-844D-EB4D31711CBE}"/>
          </ac:spMkLst>
        </pc:spChg>
        <pc:spChg chg="add del mod">
          <ac:chgData name="Almeida, Lucas A" userId="af35334c-2f18-43fc-a9c6-2e572b38a806" providerId="ADAL" clId="{F7844A88-7C0D-4FBF-86A0-78B9D3E3A6C3}" dt="2023-02-05T16:26:04.479" v="3138" actId="478"/>
          <ac:spMkLst>
            <pc:docMk/>
            <pc:sldMk cId="1813141973" sldId="301"/>
            <ac:spMk id="71" creationId="{770BC0BC-71E1-4709-8525-C006CB2DDCF9}"/>
          </ac:spMkLst>
        </pc:spChg>
        <pc:spChg chg="add del mod">
          <ac:chgData name="Almeida, Lucas A" userId="af35334c-2f18-43fc-a9c6-2e572b38a806" providerId="ADAL" clId="{F7844A88-7C0D-4FBF-86A0-78B9D3E3A6C3}" dt="2023-02-05T16:26:04.479" v="3138" actId="478"/>
          <ac:spMkLst>
            <pc:docMk/>
            <pc:sldMk cId="1813141973" sldId="301"/>
            <ac:spMk id="72" creationId="{8C68D7FF-44D1-40C2-BDAD-A0C085D5D2CB}"/>
          </ac:spMkLst>
        </pc:spChg>
        <pc:spChg chg="add del mod">
          <ac:chgData name="Almeida, Lucas A" userId="af35334c-2f18-43fc-a9c6-2e572b38a806" providerId="ADAL" clId="{F7844A88-7C0D-4FBF-86A0-78B9D3E3A6C3}" dt="2023-02-05T16:26:04.479" v="3138" actId="478"/>
          <ac:spMkLst>
            <pc:docMk/>
            <pc:sldMk cId="1813141973" sldId="301"/>
            <ac:spMk id="73" creationId="{039B0E74-1830-4B22-8520-890CD55BD865}"/>
          </ac:spMkLst>
        </pc:spChg>
        <pc:spChg chg="add del mod">
          <ac:chgData name="Almeida, Lucas A" userId="af35334c-2f18-43fc-a9c6-2e572b38a806" providerId="ADAL" clId="{F7844A88-7C0D-4FBF-86A0-78B9D3E3A6C3}" dt="2023-02-05T16:28:08.041" v="3150" actId="478"/>
          <ac:spMkLst>
            <pc:docMk/>
            <pc:sldMk cId="1813141973" sldId="301"/>
            <ac:spMk id="77" creationId="{A94ACC67-F950-4429-8AFB-33254D589522}"/>
          </ac:spMkLst>
        </pc:spChg>
        <pc:spChg chg="add del mod">
          <ac:chgData name="Almeida, Lucas A" userId="af35334c-2f18-43fc-a9c6-2e572b38a806" providerId="ADAL" clId="{F7844A88-7C0D-4FBF-86A0-78B9D3E3A6C3}" dt="2023-02-05T16:28:08.041" v="3150" actId="478"/>
          <ac:spMkLst>
            <pc:docMk/>
            <pc:sldMk cId="1813141973" sldId="301"/>
            <ac:spMk id="78" creationId="{947B028F-14B0-4DA4-B91D-64FB93D424EA}"/>
          </ac:spMkLst>
        </pc:spChg>
        <pc:spChg chg="add del mod">
          <ac:chgData name="Almeida, Lucas A" userId="af35334c-2f18-43fc-a9c6-2e572b38a806" providerId="ADAL" clId="{F7844A88-7C0D-4FBF-86A0-78B9D3E3A6C3}" dt="2023-02-05T16:28:08.041" v="3150" actId="478"/>
          <ac:spMkLst>
            <pc:docMk/>
            <pc:sldMk cId="1813141973" sldId="301"/>
            <ac:spMk id="79" creationId="{1C21EE7E-8C22-44AC-A70E-F30BFD1E8426}"/>
          </ac:spMkLst>
        </pc:spChg>
        <pc:spChg chg="add del mod">
          <ac:chgData name="Almeida, Lucas A" userId="af35334c-2f18-43fc-a9c6-2e572b38a806" providerId="ADAL" clId="{F7844A88-7C0D-4FBF-86A0-78B9D3E3A6C3}" dt="2023-02-05T16:28:08.041" v="3150" actId="478"/>
          <ac:spMkLst>
            <pc:docMk/>
            <pc:sldMk cId="1813141973" sldId="301"/>
            <ac:spMk id="80" creationId="{F7AAFF39-58C8-4B70-B155-76F28FF45DC0}"/>
          </ac:spMkLst>
        </pc:spChg>
        <pc:spChg chg="add del mod">
          <ac:chgData name="Almeida, Lucas A" userId="af35334c-2f18-43fc-a9c6-2e572b38a806" providerId="ADAL" clId="{F7844A88-7C0D-4FBF-86A0-78B9D3E3A6C3}" dt="2023-02-05T16:28:08.041" v="3150" actId="478"/>
          <ac:spMkLst>
            <pc:docMk/>
            <pc:sldMk cId="1813141973" sldId="301"/>
            <ac:spMk id="81" creationId="{828CF126-C969-45C2-B770-819E9A426B7E}"/>
          </ac:spMkLst>
        </pc:spChg>
        <pc:spChg chg="add del mod">
          <ac:chgData name="Almeida, Lucas A" userId="af35334c-2f18-43fc-a9c6-2e572b38a806" providerId="ADAL" clId="{F7844A88-7C0D-4FBF-86A0-78B9D3E3A6C3}" dt="2023-02-05T16:26:04.479" v="3138" actId="478"/>
          <ac:spMkLst>
            <pc:docMk/>
            <pc:sldMk cId="1813141973" sldId="301"/>
            <ac:spMk id="83" creationId="{13209E4D-190D-42F9-A754-A22E2338F717}"/>
          </ac:spMkLst>
        </pc:spChg>
        <pc:spChg chg="add del mod">
          <ac:chgData name="Almeida, Lucas A" userId="af35334c-2f18-43fc-a9c6-2e572b38a806" providerId="ADAL" clId="{F7844A88-7C0D-4FBF-86A0-78B9D3E3A6C3}" dt="2023-02-05T16:47:16.759" v="3997" actId="478"/>
          <ac:spMkLst>
            <pc:docMk/>
            <pc:sldMk cId="1813141973" sldId="301"/>
            <ac:spMk id="86" creationId="{1AC6CBB9-8A30-4A1F-846D-C5BDFB802782}"/>
          </ac:spMkLst>
        </pc:spChg>
        <pc:spChg chg="add del mod">
          <ac:chgData name="Almeida, Lucas A" userId="af35334c-2f18-43fc-a9c6-2e572b38a806" providerId="ADAL" clId="{F7844A88-7C0D-4FBF-86A0-78B9D3E3A6C3}" dt="2023-02-05T16:38:58.114" v="3750" actId="478"/>
          <ac:spMkLst>
            <pc:docMk/>
            <pc:sldMk cId="1813141973" sldId="301"/>
            <ac:spMk id="87" creationId="{A44E14AF-DC0C-490D-83D4-D67F4C1F05C6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88" creationId="{6761736E-7623-4494-A488-2AC66CAB8AEE}"/>
          </ac:spMkLst>
        </pc:spChg>
        <pc:spChg chg="add del mod">
          <ac:chgData name="Almeida, Lucas A" userId="af35334c-2f18-43fc-a9c6-2e572b38a806" providerId="ADAL" clId="{F7844A88-7C0D-4FBF-86A0-78B9D3E3A6C3}" dt="2023-02-05T16:34:55.803" v="3566" actId="478"/>
          <ac:spMkLst>
            <pc:docMk/>
            <pc:sldMk cId="1813141973" sldId="301"/>
            <ac:spMk id="89" creationId="{CE3014AF-3CF8-428D-9860-54DCCC15B2D0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90" creationId="{7FFBB8EE-D52A-4D0F-A5D8-38E4B0A0C535}"/>
          </ac:spMkLst>
        </pc:spChg>
        <pc:spChg chg="add del mod">
          <ac:chgData name="Almeida, Lucas A" userId="af35334c-2f18-43fc-a9c6-2e572b38a806" providerId="ADAL" clId="{F7844A88-7C0D-4FBF-86A0-78B9D3E3A6C3}" dt="2023-02-05T16:31:49.887" v="3473" actId="478"/>
          <ac:spMkLst>
            <pc:docMk/>
            <pc:sldMk cId="1813141973" sldId="301"/>
            <ac:spMk id="91" creationId="{B981D957-E8C2-45CC-B68B-CD41709D7BD3}"/>
          </ac:spMkLst>
        </pc:spChg>
        <pc:spChg chg="add del mod">
          <ac:chgData name="Almeida, Lucas A" userId="af35334c-2f18-43fc-a9c6-2e572b38a806" providerId="ADAL" clId="{F7844A88-7C0D-4FBF-86A0-78B9D3E3A6C3}" dt="2023-02-05T16:47:16.759" v="3997" actId="478"/>
          <ac:spMkLst>
            <pc:docMk/>
            <pc:sldMk cId="1813141973" sldId="301"/>
            <ac:spMk id="92" creationId="{0DE7605D-E6DA-47B1-96E8-5CE81DB192E7}"/>
          </ac:spMkLst>
        </pc:spChg>
        <pc:spChg chg="add del mod">
          <ac:chgData name="Almeida, Lucas A" userId="af35334c-2f18-43fc-a9c6-2e572b38a806" providerId="ADAL" clId="{F7844A88-7C0D-4FBF-86A0-78B9D3E3A6C3}" dt="2023-02-05T16:33:40.430" v="3531" actId="478"/>
          <ac:spMkLst>
            <pc:docMk/>
            <pc:sldMk cId="1813141973" sldId="301"/>
            <ac:spMk id="93" creationId="{C99AC519-F716-4CB3-B3DC-54A665A5AA0F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97" creationId="{082F2761-BB7D-4677-BA74-B5DF74286A14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98" creationId="{1C702640-F8D9-4683-8089-01129F4D0358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99" creationId="{69D1B47D-163D-4CAC-B6AE-6B1BA3974F4E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100" creationId="{D3CDDFD3-028F-4EE7-85F3-4EEF2C716A15}"/>
          </ac:spMkLst>
        </pc:spChg>
        <pc:spChg chg="add del mod">
          <ac:chgData name="Almeida, Lucas A" userId="af35334c-2f18-43fc-a9c6-2e572b38a806" providerId="ADAL" clId="{F7844A88-7C0D-4FBF-86A0-78B9D3E3A6C3}" dt="2023-02-05T16:47:16.759" v="3997" actId="478"/>
          <ac:spMkLst>
            <pc:docMk/>
            <pc:sldMk cId="1813141973" sldId="301"/>
            <ac:spMk id="101" creationId="{840FA6DF-0E2F-48CA-8D4A-3B504702D737}"/>
          </ac:spMkLst>
        </pc:spChg>
        <pc:spChg chg="add del mod">
          <ac:chgData name="Almeida, Lucas A" userId="af35334c-2f18-43fc-a9c6-2e572b38a806" providerId="ADAL" clId="{F7844A88-7C0D-4FBF-86A0-78B9D3E3A6C3}" dt="2023-02-05T16:47:16.759" v="3997" actId="478"/>
          <ac:spMkLst>
            <pc:docMk/>
            <pc:sldMk cId="1813141973" sldId="301"/>
            <ac:spMk id="103" creationId="{507EC011-278C-4DAE-B1C6-1FEF643674C9}"/>
          </ac:spMkLst>
        </pc:spChg>
        <pc:spChg chg="add del mod">
          <ac:chgData name="Almeida, Lucas A" userId="af35334c-2f18-43fc-a9c6-2e572b38a806" providerId="ADAL" clId="{F7844A88-7C0D-4FBF-86A0-78B9D3E3A6C3}" dt="2023-02-05T16:30:58.813" v="3374" actId="478"/>
          <ac:spMkLst>
            <pc:docMk/>
            <pc:sldMk cId="1813141973" sldId="301"/>
            <ac:spMk id="104" creationId="{B9675BD3-633C-4090-93CB-6B4ACD8223E2}"/>
          </ac:spMkLst>
        </pc:spChg>
        <pc:spChg chg="add del mod">
          <ac:chgData name="Almeida, Lucas A" userId="af35334c-2f18-43fc-a9c6-2e572b38a806" providerId="ADAL" clId="{F7844A88-7C0D-4FBF-86A0-78B9D3E3A6C3}" dt="2023-02-05T16:32:12.901" v="3482" actId="478"/>
          <ac:spMkLst>
            <pc:docMk/>
            <pc:sldMk cId="1813141973" sldId="301"/>
            <ac:spMk id="105" creationId="{6ED5AA6A-F4EB-4919-B374-0C51F182DC9B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106" creationId="{5CB24E7A-A7AE-4790-81AB-6442D4D0E5E1}"/>
          </ac:spMkLst>
        </pc:spChg>
        <pc:spChg chg="add del mod">
          <ac:chgData name="Almeida, Lucas A" userId="af35334c-2f18-43fc-a9c6-2e572b38a806" providerId="ADAL" clId="{F7844A88-7C0D-4FBF-86A0-78B9D3E3A6C3}" dt="2023-02-05T16:47:10.994" v="3996" actId="478"/>
          <ac:spMkLst>
            <pc:docMk/>
            <pc:sldMk cId="1813141973" sldId="301"/>
            <ac:spMk id="147" creationId="{61E8F461-97C2-4B02-8E92-AA69B802C8D5}"/>
          </ac:spMkLst>
        </pc:spChg>
        <pc:spChg chg="add mod">
          <ac:chgData name="Almeida, Lucas A" userId="af35334c-2f18-43fc-a9c6-2e572b38a806" providerId="ADAL" clId="{F7844A88-7C0D-4FBF-86A0-78B9D3E3A6C3}" dt="2023-02-06T00:04:11.912" v="5558" actId="1076"/>
          <ac:spMkLst>
            <pc:docMk/>
            <pc:sldMk cId="1813141973" sldId="301"/>
            <ac:spMk id="149" creationId="{A41FE41C-8760-425B-B691-FCD565FD5D84}"/>
          </ac:spMkLst>
        </pc:spChg>
        <pc:spChg chg="add mod">
          <ac:chgData name="Almeida, Lucas A" userId="af35334c-2f18-43fc-a9c6-2e572b38a806" providerId="ADAL" clId="{F7844A88-7C0D-4FBF-86A0-78B9D3E3A6C3}" dt="2023-02-15T01:06:03.553" v="12691" actId="20577"/>
          <ac:spMkLst>
            <pc:docMk/>
            <pc:sldMk cId="1813141973" sldId="301"/>
            <ac:spMk id="150" creationId="{91837717-514D-4322-B78D-3E11F8BC89A2}"/>
          </ac:spMkLst>
        </pc:spChg>
        <pc:spChg chg="add mod">
          <ac:chgData name="Almeida, Lucas A" userId="af35334c-2f18-43fc-a9c6-2e572b38a806" providerId="ADAL" clId="{F7844A88-7C0D-4FBF-86A0-78B9D3E3A6C3}" dt="2023-02-06T00:03:55.072" v="5557" actId="1036"/>
          <ac:spMkLst>
            <pc:docMk/>
            <pc:sldMk cId="1813141973" sldId="301"/>
            <ac:spMk id="151" creationId="{2B1B446D-DB01-43B2-ADF8-DB0B6C7001ED}"/>
          </ac:spMkLst>
        </pc:spChg>
        <pc:spChg chg="add mod">
          <ac:chgData name="Almeida, Lucas A" userId="af35334c-2f18-43fc-a9c6-2e572b38a806" providerId="ADAL" clId="{F7844A88-7C0D-4FBF-86A0-78B9D3E3A6C3}" dt="2023-02-13T18:24:22.344" v="12543" actId="20577"/>
          <ac:spMkLst>
            <pc:docMk/>
            <pc:sldMk cId="1813141973" sldId="301"/>
            <ac:spMk id="152" creationId="{CD323A26-4B5F-49ED-8BE6-CF4634E8B16E}"/>
          </ac:spMkLst>
        </pc:spChg>
        <pc:spChg chg="add mod">
          <ac:chgData name="Almeida, Lucas A" userId="af35334c-2f18-43fc-a9c6-2e572b38a806" providerId="ADAL" clId="{F7844A88-7C0D-4FBF-86A0-78B9D3E3A6C3}" dt="2023-02-07T00:14:12.134" v="7813" actId="20577"/>
          <ac:spMkLst>
            <pc:docMk/>
            <pc:sldMk cId="1813141973" sldId="301"/>
            <ac:spMk id="153" creationId="{0A493C1D-F092-4FB1-9D84-B5E51CF18F4A}"/>
          </ac:spMkLst>
        </pc:spChg>
        <pc:spChg chg="add mod">
          <ac:chgData name="Almeida, Lucas A" userId="af35334c-2f18-43fc-a9c6-2e572b38a806" providerId="ADAL" clId="{F7844A88-7C0D-4FBF-86A0-78B9D3E3A6C3}" dt="2023-02-06T00:04:19.427" v="5559" actId="1076"/>
          <ac:spMkLst>
            <pc:docMk/>
            <pc:sldMk cId="1813141973" sldId="301"/>
            <ac:spMk id="154" creationId="{92E30627-68B1-4752-8BF9-99FD87CB9532}"/>
          </ac:spMkLst>
        </pc:spChg>
        <pc:spChg chg="add mod">
          <ac:chgData name="Almeida, Lucas A" userId="af35334c-2f18-43fc-a9c6-2e572b38a806" providerId="ADAL" clId="{F7844A88-7C0D-4FBF-86A0-78B9D3E3A6C3}" dt="2023-02-05T16:59:33.148" v="4514" actId="1076"/>
          <ac:spMkLst>
            <pc:docMk/>
            <pc:sldMk cId="1813141973" sldId="301"/>
            <ac:spMk id="155" creationId="{5B29606D-5145-4B09-A5BB-B2FC2F1ED11F}"/>
          </ac:spMkLst>
        </pc:spChg>
        <pc:spChg chg="add mod">
          <ac:chgData name="Almeida, Lucas A" userId="af35334c-2f18-43fc-a9c6-2e572b38a806" providerId="ADAL" clId="{F7844A88-7C0D-4FBF-86A0-78B9D3E3A6C3}" dt="2023-02-07T00:14:18.016" v="7814" actId="20577"/>
          <ac:spMkLst>
            <pc:docMk/>
            <pc:sldMk cId="1813141973" sldId="301"/>
            <ac:spMk id="156" creationId="{EC94947A-5E6A-4C89-8BD0-B2D141F12BBF}"/>
          </ac:spMkLst>
        </pc:spChg>
        <pc:spChg chg="add del mod">
          <ac:chgData name="Almeida, Lucas A" userId="af35334c-2f18-43fc-a9c6-2e572b38a806" providerId="ADAL" clId="{F7844A88-7C0D-4FBF-86A0-78B9D3E3A6C3}" dt="2023-02-05T17:07:25.645" v="4836" actId="1076"/>
          <ac:spMkLst>
            <pc:docMk/>
            <pc:sldMk cId="1813141973" sldId="301"/>
            <ac:spMk id="160" creationId="{DF93A919-8814-45C1-B5BC-D9BA1EA6366E}"/>
          </ac:spMkLst>
        </pc:spChg>
        <pc:spChg chg="add del mod">
          <ac:chgData name="Almeida, Lucas A" userId="af35334c-2f18-43fc-a9c6-2e572b38a806" providerId="ADAL" clId="{F7844A88-7C0D-4FBF-86A0-78B9D3E3A6C3}" dt="2023-02-05T17:07:23.584" v="4833" actId="478"/>
          <ac:spMkLst>
            <pc:docMk/>
            <pc:sldMk cId="1813141973" sldId="301"/>
            <ac:spMk id="161" creationId="{2EB0B14C-C90E-43EC-AB42-FF7FA5864D68}"/>
          </ac:spMkLst>
        </pc:spChg>
        <pc:spChg chg="add del mod">
          <ac:chgData name="Almeida, Lucas A" userId="af35334c-2f18-43fc-a9c6-2e572b38a806" providerId="ADAL" clId="{F7844A88-7C0D-4FBF-86A0-78B9D3E3A6C3}" dt="2023-02-05T17:07:22.787" v="4831" actId="478"/>
          <ac:spMkLst>
            <pc:docMk/>
            <pc:sldMk cId="1813141973" sldId="301"/>
            <ac:spMk id="162" creationId="{1A14420D-F0C6-4C8C-B89F-9DC1D816444B}"/>
          </ac:spMkLst>
        </pc:spChg>
        <pc:spChg chg="add del mod">
          <ac:chgData name="Almeida, Lucas A" userId="af35334c-2f18-43fc-a9c6-2e572b38a806" providerId="ADAL" clId="{F7844A88-7C0D-4FBF-86A0-78B9D3E3A6C3}" dt="2023-02-05T17:07:21.258" v="4826" actId="478"/>
          <ac:spMkLst>
            <pc:docMk/>
            <pc:sldMk cId="1813141973" sldId="301"/>
            <ac:spMk id="163" creationId="{96678292-9741-4C35-B692-4F6EDAA1446D}"/>
          </ac:spMkLst>
        </pc:spChg>
        <pc:spChg chg="add del mod">
          <ac:chgData name="Almeida, Lucas A" userId="af35334c-2f18-43fc-a9c6-2e572b38a806" providerId="ADAL" clId="{F7844A88-7C0D-4FBF-86A0-78B9D3E3A6C3}" dt="2023-02-05T17:07:19.991" v="4822" actId="478"/>
          <ac:spMkLst>
            <pc:docMk/>
            <pc:sldMk cId="1813141973" sldId="301"/>
            <ac:spMk id="164" creationId="{2DC49DBE-240C-4E7D-AA26-6C7431020C20}"/>
          </ac:spMkLst>
        </pc:spChg>
        <pc:spChg chg="add mod">
          <ac:chgData name="Almeida, Lucas A" userId="af35334c-2f18-43fc-a9c6-2e572b38a806" providerId="ADAL" clId="{F7844A88-7C0D-4FBF-86A0-78B9D3E3A6C3}" dt="2023-02-05T16:59:18.042" v="4511" actId="1076"/>
          <ac:spMkLst>
            <pc:docMk/>
            <pc:sldMk cId="1813141973" sldId="301"/>
            <ac:spMk id="166" creationId="{34873335-B7DF-411C-A7B8-DE85CE8CCEB1}"/>
          </ac:spMkLst>
        </pc:spChg>
        <pc:spChg chg="add mod">
          <ac:chgData name="Almeida, Lucas A" userId="af35334c-2f18-43fc-a9c6-2e572b38a806" providerId="ADAL" clId="{F7844A88-7C0D-4FBF-86A0-78B9D3E3A6C3}" dt="2023-02-05T23:55:19.218" v="5437" actId="14100"/>
          <ac:spMkLst>
            <pc:docMk/>
            <pc:sldMk cId="1813141973" sldId="301"/>
            <ac:spMk id="167" creationId="{F857A939-DF97-4165-B919-E719180AFBA4}"/>
          </ac:spMkLst>
        </pc:spChg>
        <pc:spChg chg="add del mod">
          <ac:chgData name="Almeida, Lucas A" userId="af35334c-2f18-43fc-a9c6-2e572b38a806" providerId="ADAL" clId="{F7844A88-7C0D-4FBF-86A0-78B9D3E3A6C3}" dt="2023-02-05T16:59:00.984" v="4506" actId="478"/>
          <ac:spMkLst>
            <pc:docMk/>
            <pc:sldMk cId="1813141973" sldId="301"/>
            <ac:spMk id="168" creationId="{DB364832-4AA0-4EB9-8A02-3D7AA95C734B}"/>
          </ac:spMkLst>
        </pc:spChg>
        <pc:spChg chg="add mod">
          <ac:chgData name="Almeida, Lucas A" userId="af35334c-2f18-43fc-a9c6-2e572b38a806" providerId="ADAL" clId="{F7844A88-7C0D-4FBF-86A0-78B9D3E3A6C3}" dt="2023-02-09T00:15:28.654" v="10659" actId="20577"/>
          <ac:spMkLst>
            <pc:docMk/>
            <pc:sldMk cId="1813141973" sldId="301"/>
            <ac:spMk id="193" creationId="{6082EFF7-87D0-4665-842E-8163E5D0F209}"/>
          </ac:spMkLst>
        </pc:spChg>
        <pc:spChg chg="mod">
          <ac:chgData name="Almeida, Lucas A" userId="af35334c-2f18-43fc-a9c6-2e572b38a806" providerId="ADAL" clId="{F7844A88-7C0D-4FBF-86A0-78B9D3E3A6C3}" dt="2023-02-05T00:58:26.563" v="3108" actId="113"/>
          <ac:spMkLst>
            <pc:docMk/>
            <pc:sldMk cId="1813141973" sldId="301"/>
            <ac:spMk id="284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85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87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88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0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1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3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4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5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6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6:44.366" v="1321" actId="478"/>
          <ac:spMkLst>
            <pc:docMk/>
            <pc:sldMk cId="1813141973" sldId="301"/>
            <ac:spMk id="297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22:49:12.088" v="2722" actId="1038"/>
          <ac:spMkLst>
            <pc:docMk/>
            <pc:sldMk cId="1813141973" sldId="301"/>
            <ac:spMk id="298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22:49:12.088" v="2722" actId="1038"/>
          <ac:spMkLst>
            <pc:docMk/>
            <pc:sldMk cId="1813141973" sldId="301"/>
            <ac:spMk id="299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4T22:49:12.088" v="2722" actId="1038"/>
          <ac:spMkLst>
            <pc:docMk/>
            <pc:sldMk cId="1813141973" sldId="301"/>
            <ac:spMk id="301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6T00:04:52.052" v="5594" actId="1035"/>
          <ac:spMkLst>
            <pc:docMk/>
            <pc:sldMk cId="1813141973" sldId="301"/>
            <ac:spMk id="302" creationId="{00000000-0000-0000-0000-000000000000}"/>
          </ac:spMkLst>
        </pc:spChg>
        <pc:spChg chg="del mod ord">
          <ac:chgData name="Almeida, Lucas A" userId="af35334c-2f18-43fc-a9c6-2e572b38a806" providerId="ADAL" clId="{F7844A88-7C0D-4FBF-86A0-78B9D3E3A6C3}" dt="2023-02-04T23:04:53.133" v="3073" actId="478"/>
          <ac:spMkLst>
            <pc:docMk/>
            <pc:sldMk cId="1813141973" sldId="301"/>
            <ac:spMk id="303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20:55.527" v="1742" actId="478"/>
          <ac:spMkLst>
            <pc:docMk/>
            <pc:sldMk cId="1813141973" sldId="301"/>
            <ac:spMk id="304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20:55.527" v="1742" actId="478"/>
          <ac:spMkLst>
            <pc:docMk/>
            <pc:sldMk cId="1813141973" sldId="301"/>
            <ac:spMk id="305" creationId="{00000000-0000-0000-0000-000000000000}"/>
          </ac:spMkLst>
        </pc:spChg>
        <pc:spChg chg="del mod ord">
          <ac:chgData name="Almeida, Lucas A" userId="af35334c-2f18-43fc-a9c6-2e572b38a806" providerId="ADAL" clId="{F7844A88-7C0D-4FBF-86A0-78B9D3E3A6C3}" dt="2023-02-04T23:04:42.098" v="3071" actId="478"/>
          <ac:spMkLst>
            <pc:docMk/>
            <pc:sldMk cId="1813141973" sldId="301"/>
            <ac:spMk id="306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25:04.009" v="1825" actId="478"/>
          <ac:spMkLst>
            <pc:docMk/>
            <pc:sldMk cId="1813141973" sldId="301"/>
            <ac:spMk id="307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25:04.009" v="1825" actId="478"/>
          <ac:spMkLst>
            <pc:docMk/>
            <pc:sldMk cId="1813141973" sldId="301"/>
            <ac:spMk id="308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25:04.009" v="1825" actId="478"/>
          <ac:spMkLst>
            <pc:docMk/>
            <pc:sldMk cId="1813141973" sldId="301"/>
            <ac:spMk id="309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3:04:53.133" v="3073" actId="478"/>
          <ac:spMkLst>
            <pc:docMk/>
            <pc:sldMk cId="1813141973" sldId="301"/>
            <ac:spMk id="310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3:04:55.855" v="3074" actId="478"/>
          <ac:spMkLst>
            <pc:docMk/>
            <pc:sldMk cId="1813141973" sldId="301"/>
            <ac:spMk id="311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20:55.527" v="1742" actId="478"/>
          <ac:spMkLst>
            <pc:docMk/>
            <pc:sldMk cId="1813141973" sldId="301"/>
            <ac:spMk id="312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25:11.210" v="1826" actId="478"/>
          <ac:spMkLst>
            <pc:docMk/>
            <pc:sldMk cId="1813141973" sldId="301"/>
            <ac:spMk id="313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25:11.210" v="1826" actId="478"/>
          <ac:spMkLst>
            <pc:docMk/>
            <pc:sldMk cId="1813141973" sldId="301"/>
            <ac:spMk id="314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25:11.210" v="1826" actId="478"/>
          <ac:spMkLst>
            <pc:docMk/>
            <pc:sldMk cId="1813141973" sldId="301"/>
            <ac:spMk id="315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0:00.484" v="1082" actId="478"/>
          <ac:spMkLst>
            <pc:docMk/>
            <pc:sldMk cId="1813141973" sldId="301"/>
            <ac:spMk id="316" creationId="{00000000-0000-0000-0000-000000000000}"/>
          </ac:spMkLst>
        </pc:spChg>
        <pc:spChg chg="del mod">
          <ac:chgData name="Almeida, Lucas A" userId="af35334c-2f18-43fc-a9c6-2e572b38a806" providerId="ADAL" clId="{F7844A88-7C0D-4FBF-86A0-78B9D3E3A6C3}" dt="2023-02-04T22:02:50.830" v="1132" actId="478"/>
          <ac:spMkLst>
            <pc:docMk/>
            <pc:sldMk cId="1813141973" sldId="301"/>
            <ac:spMk id="317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01:40.587" v="1124" actId="478"/>
          <ac:spMkLst>
            <pc:docMk/>
            <pc:sldMk cId="1813141973" sldId="301"/>
            <ac:spMk id="318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4T22:01:39.570" v="1123" actId="478"/>
          <ac:spMkLst>
            <pc:docMk/>
            <pc:sldMk cId="1813141973" sldId="301"/>
            <ac:spMk id="319" creationId="{00000000-0000-0000-0000-000000000000}"/>
          </ac:spMkLst>
        </pc:spChg>
        <pc:picChg chg="add del mod">
          <ac:chgData name="Almeida, Lucas A" userId="af35334c-2f18-43fc-a9c6-2e572b38a806" providerId="ADAL" clId="{F7844A88-7C0D-4FBF-86A0-78B9D3E3A6C3}" dt="2023-02-05T17:07:35.169" v="4837" actId="478"/>
          <ac:picMkLst>
            <pc:docMk/>
            <pc:sldMk cId="1813141973" sldId="301"/>
            <ac:picMk id="10" creationId="{B3FFE1C4-DE9B-4A51-BF34-4A3A2B2894B2}"/>
          </ac:picMkLst>
        </pc:picChg>
        <pc:picChg chg="add del mod">
          <ac:chgData name="Almeida, Lucas A" userId="af35334c-2f18-43fc-a9c6-2e572b38a806" providerId="ADAL" clId="{F7844A88-7C0D-4FBF-86A0-78B9D3E3A6C3}" dt="2023-02-05T17:07:35.169" v="4837" actId="478"/>
          <ac:picMkLst>
            <pc:docMk/>
            <pc:sldMk cId="1813141973" sldId="301"/>
            <ac:picMk id="45" creationId="{1666D256-21EC-424B-806E-E054E94B9FD5}"/>
          </ac:picMkLst>
        </pc:picChg>
        <pc:picChg chg="add del mod">
          <ac:chgData name="Almeida, Lucas A" userId="af35334c-2f18-43fc-a9c6-2e572b38a806" providerId="ADAL" clId="{F7844A88-7C0D-4FBF-86A0-78B9D3E3A6C3}" dt="2023-02-05T17:07:35.169" v="4837" actId="478"/>
          <ac:picMkLst>
            <pc:docMk/>
            <pc:sldMk cId="1813141973" sldId="301"/>
            <ac:picMk id="46" creationId="{9A1C8A1A-107D-4311-99E8-60A6B0378B29}"/>
          </ac:picMkLst>
        </pc:picChg>
        <pc:picChg chg="add del mod">
          <ac:chgData name="Almeida, Lucas A" userId="af35334c-2f18-43fc-a9c6-2e572b38a806" providerId="ADAL" clId="{F7844A88-7C0D-4FBF-86A0-78B9D3E3A6C3}" dt="2023-02-05T17:07:35.169" v="4837" actId="478"/>
          <ac:picMkLst>
            <pc:docMk/>
            <pc:sldMk cId="1813141973" sldId="301"/>
            <ac:picMk id="47" creationId="{617E9F2D-FD11-4959-B069-EC8CED6A2447}"/>
          </ac:picMkLst>
        </pc:picChg>
        <pc:picChg chg="add mod">
          <ac:chgData name="Almeida, Lucas A" userId="af35334c-2f18-43fc-a9c6-2e572b38a806" providerId="ADAL" clId="{F7844A88-7C0D-4FBF-86A0-78B9D3E3A6C3}" dt="2023-02-04T22:41:01.479" v="2319" actId="571"/>
          <ac:picMkLst>
            <pc:docMk/>
            <pc:sldMk cId="1813141973" sldId="301"/>
            <ac:picMk id="60" creationId="{AB8E6A11-716F-46A9-8EC6-8FD5577E1333}"/>
          </ac:picMkLst>
        </pc:picChg>
        <pc:picChg chg="add mod">
          <ac:chgData name="Almeida, Lucas A" userId="af35334c-2f18-43fc-a9c6-2e572b38a806" providerId="ADAL" clId="{F7844A88-7C0D-4FBF-86A0-78B9D3E3A6C3}" dt="2023-02-04T22:41:01.479" v="2319" actId="571"/>
          <ac:picMkLst>
            <pc:docMk/>
            <pc:sldMk cId="1813141973" sldId="301"/>
            <ac:picMk id="61" creationId="{1B5BE05D-887D-4BA1-87F6-2BE0D2F578E1}"/>
          </ac:picMkLst>
        </pc:picChg>
        <pc:picChg chg="add mod">
          <ac:chgData name="Almeida, Lucas A" userId="af35334c-2f18-43fc-a9c6-2e572b38a806" providerId="ADAL" clId="{F7844A88-7C0D-4FBF-86A0-78B9D3E3A6C3}" dt="2023-02-04T22:41:01.479" v="2319" actId="571"/>
          <ac:picMkLst>
            <pc:docMk/>
            <pc:sldMk cId="1813141973" sldId="301"/>
            <ac:picMk id="62" creationId="{5E3B46A4-A186-428A-A3DC-C2946070B3BC}"/>
          </ac:picMkLst>
        </pc:picChg>
        <pc:picChg chg="add del mod">
          <ac:chgData name="Almeida, Lucas A" userId="af35334c-2f18-43fc-a9c6-2e572b38a806" providerId="ADAL" clId="{F7844A88-7C0D-4FBF-86A0-78B9D3E3A6C3}" dt="2023-02-05T17:07:35.169" v="4837" actId="478"/>
          <ac:picMkLst>
            <pc:docMk/>
            <pc:sldMk cId="1813141973" sldId="301"/>
            <ac:picMk id="65" creationId="{91AE9A46-2BEC-4C71-9F7B-BC2F4056AF89}"/>
          </ac:picMkLst>
        </pc:picChg>
        <pc:cxnChg chg="add del mod">
          <ac:chgData name="Almeida, Lucas A" userId="af35334c-2f18-43fc-a9c6-2e572b38a806" providerId="ADAL" clId="{F7844A88-7C0D-4FBF-86A0-78B9D3E3A6C3}" dt="2023-02-04T22:26:55.864" v="1835" actId="478"/>
          <ac:cxnSpMkLst>
            <pc:docMk/>
            <pc:sldMk cId="1813141973" sldId="301"/>
            <ac:cxnSpMk id="48" creationId="{E585B4C2-0A3E-49BC-8040-0354E58C9DDE}"/>
          </ac:cxnSpMkLst>
        </pc:cxnChg>
        <pc:cxnChg chg="add del mod">
          <ac:chgData name="Almeida, Lucas A" userId="af35334c-2f18-43fc-a9c6-2e572b38a806" providerId="ADAL" clId="{F7844A88-7C0D-4FBF-86A0-78B9D3E3A6C3}" dt="2023-02-04T22:28:21.349" v="1849" actId="478"/>
          <ac:cxnSpMkLst>
            <pc:docMk/>
            <pc:sldMk cId="1813141973" sldId="301"/>
            <ac:cxnSpMk id="51" creationId="{E19BE6E7-2ABB-4771-8FFE-B4D4CD153C78}"/>
          </ac:cxnSpMkLst>
        </pc:cxnChg>
        <pc:cxnChg chg="add mod">
          <ac:chgData name="Almeida, Lucas A" userId="af35334c-2f18-43fc-a9c6-2e572b38a806" providerId="ADAL" clId="{F7844A88-7C0D-4FBF-86A0-78B9D3E3A6C3}" dt="2023-02-04T22:49:12.088" v="2722" actId="1038"/>
          <ac:cxnSpMkLst>
            <pc:docMk/>
            <pc:sldMk cId="1813141973" sldId="301"/>
            <ac:cxnSpMk id="53" creationId="{8F61C0D0-8E73-4470-909F-32572B3BDE7F}"/>
          </ac:cxnSpMkLst>
        </pc:cxnChg>
        <pc:cxnChg chg="add del mod">
          <ac:chgData name="Almeida, Lucas A" userId="af35334c-2f18-43fc-a9c6-2e572b38a806" providerId="ADAL" clId="{F7844A88-7C0D-4FBF-86A0-78B9D3E3A6C3}" dt="2023-02-04T22:30:36.709" v="1874" actId="478"/>
          <ac:cxnSpMkLst>
            <pc:docMk/>
            <pc:sldMk cId="1813141973" sldId="301"/>
            <ac:cxnSpMk id="54" creationId="{51CB5FFB-804C-47E7-A657-A998CDEAB448}"/>
          </ac:cxnSpMkLst>
        </pc:cxnChg>
        <pc:cxnChg chg="add mod">
          <ac:chgData name="Almeida, Lucas A" userId="af35334c-2f18-43fc-a9c6-2e572b38a806" providerId="ADAL" clId="{F7844A88-7C0D-4FBF-86A0-78B9D3E3A6C3}" dt="2023-02-04T22:41:01.479" v="2319" actId="571"/>
          <ac:cxnSpMkLst>
            <pc:docMk/>
            <pc:sldMk cId="1813141973" sldId="301"/>
            <ac:cxnSpMk id="59" creationId="{E8E73B3C-3C08-4E72-BB2C-931646725115}"/>
          </ac:cxnSpMkLst>
        </pc:cxnChg>
        <pc:cxnChg chg="add del mod">
          <ac:chgData name="Almeida, Lucas A" userId="af35334c-2f18-43fc-a9c6-2e572b38a806" providerId="ADAL" clId="{F7844A88-7C0D-4FBF-86A0-78B9D3E3A6C3}" dt="2023-02-04T23:04:53.133" v="3073" actId="478"/>
          <ac:cxnSpMkLst>
            <pc:docMk/>
            <pc:sldMk cId="1813141973" sldId="301"/>
            <ac:cxnSpMk id="64" creationId="{082DB91A-BB16-4FFF-B8EE-D97F9DC89D85}"/>
          </ac:cxnSpMkLst>
        </pc:cxnChg>
        <pc:cxnChg chg="add del mod">
          <ac:chgData name="Almeida, Lucas A" userId="af35334c-2f18-43fc-a9c6-2e572b38a806" providerId="ADAL" clId="{F7844A88-7C0D-4FBF-86A0-78B9D3E3A6C3}" dt="2023-02-05T16:28:08.041" v="3150" actId="478"/>
          <ac:cxnSpMkLst>
            <pc:docMk/>
            <pc:sldMk cId="1813141973" sldId="301"/>
            <ac:cxnSpMk id="74" creationId="{086C45DC-7E59-453D-8775-F993F58A9BB1}"/>
          </ac:cxnSpMkLst>
        </pc:cxnChg>
        <pc:cxnChg chg="add del mod">
          <ac:chgData name="Almeida, Lucas A" userId="af35334c-2f18-43fc-a9c6-2e572b38a806" providerId="ADAL" clId="{F7844A88-7C0D-4FBF-86A0-78B9D3E3A6C3}" dt="2023-02-05T16:28:08.041" v="3150" actId="478"/>
          <ac:cxnSpMkLst>
            <pc:docMk/>
            <pc:sldMk cId="1813141973" sldId="301"/>
            <ac:cxnSpMk id="75" creationId="{1743D435-E1CA-4C69-97B5-376112829102}"/>
          </ac:cxnSpMkLst>
        </pc:cxnChg>
        <pc:cxnChg chg="add del mod">
          <ac:chgData name="Almeida, Lucas A" userId="af35334c-2f18-43fc-a9c6-2e572b38a806" providerId="ADAL" clId="{F7844A88-7C0D-4FBF-86A0-78B9D3E3A6C3}" dt="2023-02-05T16:28:08.041" v="3150" actId="478"/>
          <ac:cxnSpMkLst>
            <pc:docMk/>
            <pc:sldMk cId="1813141973" sldId="301"/>
            <ac:cxnSpMk id="76" creationId="{213F71D3-555D-4143-B392-F5D7E131EDC5}"/>
          </ac:cxnSpMkLst>
        </pc:cxnChg>
        <pc:cxnChg chg="add del mod">
          <ac:chgData name="Almeida, Lucas A" userId="af35334c-2f18-43fc-a9c6-2e572b38a806" providerId="ADAL" clId="{F7844A88-7C0D-4FBF-86A0-78B9D3E3A6C3}" dt="2023-02-05T16:28:08.041" v="3150" actId="478"/>
          <ac:cxnSpMkLst>
            <pc:docMk/>
            <pc:sldMk cId="1813141973" sldId="301"/>
            <ac:cxnSpMk id="82" creationId="{AB091849-C2A8-41A5-836A-14D7B8E15A73}"/>
          </ac:cxnSpMkLst>
        </pc:cxnChg>
        <pc:cxnChg chg="add del mod">
          <ac:chgData name="Almeida, Lucas A" userId="af35334c-2f18-43fc-a9c6-2e572b38a806" providerId="ADAL" clId="{F7844A88-7C0D-4FBF-86A0-78B9D3E3A6C3}" dt="2023-02-05T16:47:10.994" v="3996" actId="478"/>
          <ac:cxnSpMkLst>
            <pc:docMk/>
            <pc:sldMk cId="1813141973" sldId="301"/>
            <ac:cxnSpMk id="94" creationId="{641B5D3B-AED3-450D-8585-76D8EEBD4800}"/>
          </ac:cxnSpMkLst>
        </pc:cxnChg>
        <pc:cxnChg chg="add del mod">
          <ac:chgData name="Almeida, Lucas A" userId="af35334c-2f18-43fc-a9c6-2e572b38a806" providerId="ADAL" clId="{F7844A88-7C0D-4FBF-86A0-78B9D3E3A6C3}" dt="2023-02-05T16:47:10.994" v="3996" actId="478"/>
          <ac:cxnSpMkLst>
            <pc:docMk/>
            <pc:sldMk cId="1813141973" sldId="301"/>
            <ac:cxnSpMk id="95" creationId="{42C8BDDC-13B6-4A5C-B09C-9CEA3E1826B0}"/>
          </ac:cxnSpMkLst>
        </pc:cxnChg>
        <pc:cxnChg chg="add del mod">
          <ac:chgData name="Almeida, Lucas A" userId="af35334c-2f18-43fc-a9c6-2e572b38a806" providerId="ADAL" clId="{F7844A88-7C0D-4FBF-86A0-78B9D3E3A6C3}" dt="2023-02-05T16:47:10.994" v="3996" actId="478"/>
          <ac:cxnSpMkLst>
            <pc:docMk/>
            <pc:sldMk cId="1813141973" sldId="301"/>
            <ac:cxnSpMk id="96" creationId="{FA18D45E-3C93-4702-97B9-6CF59C27B82D}"/>
          </ac:cxnSpMkLst>
        </pc:cxnChg>
        <pc:cxnChg chg="add del mod">
          <ac:chgData name="Almeida, Lucas A" userId="af35334c-2f18-43fc-a9c6-2e572b38a806" providerId="ADAL" clId="{F7844A88-7C0D-4FBF-86A0-78B9D3E3A6C3}" dt="2023-02-05T16:47:10.994" v="3996" actId="478"/>
          <ac:cxnSpMkLst>
            <pc:docMk/>
            <pc:sldMk cId="1813141973" sldId="301"/>
            <ac:cxnSpMk id="102" creationId="{442526FA-3B95-4029-90D4-8A0D86A6CD02}"/>
          </ac:cxnSpMkLst>
        </pc:cxnChg>
        <pc:cxnChg chg="add mod">
          <ac:chgData name="Almeida, Lucas A" userId="af35334c-2f18-43fc-a9c6-2e572b38a806" providerId="ADAL" clId="{F7844A88-7C0D-4FBF-86A0-78B9D3E3A6C3}" dt="2023-02-05T17:07:25.645" v="4836" actId="1076"/>
          <ac:cxnSpMkLst>
            <pc:docMk/>
            <pc:sldMk cId="1813141973" sldId="301"/>
            <ac:cxnSpMk id="157" creationId="{B7436260-3558-4F78-8ADD-E2B74A19DEF8}"/>
          </ac:cxnSpMkLst>
        </pc:cxnChg>
        <pc:cxnChg chg="add mod">
          <ac:chgData name="Almeida, Lucas A" userId="af35334c-2f18-43fc-a9c6-2e572b38a806" providerId="ADAL" clId="{F7844A88-7C0D-4FBF-86A0-78B9D3E3A6C3}" dt="2023-02-05T17:07:23.584" v="4833" actId="478"/>
          <ac:cxnSpMkLst>
            <pc:docMk/>
            <pc:sldMk cId="1813141973" sldId="301"/>
            <ac:cxnSpMk id="158" creationId="{9974EFA6-7270-4FC3-93DF-8C9B1947FE8E}"/>
          </ac:cxnSpMkLst>
        </pc:cxnChg>
        <pc:cxnChg chg="add mod">
          <ac:chgData name="Almeida, Lucas A" userId="af35334c-2f18-43fc-a9c6-2e572b38a806" providerId="ADAL" clId="{F7844A88-7C0D-4FBF-86A0-78B9D3E3A6C3}" dt="2023-02-05T17:07:22.787" v="4831" actId="478"/>
          <ac:cxnSpMkLst>
            <pc:docMk/>
            <pc:sldMk cId="1813141973" sldId="301"/>
            <ac:cxnSpMk id="159" creationId="{3A468C41-CD65-47E3-AE1B-EEE93FF9F97A}"/>
          </ac:cxnSpMkLst>
        </pc:cxnChg>
        <pc:cxnChg chg="add mod">
          <ac:chgData name="Almeida, Lucas A" userId="af35334c-2f18-43fc-a9c6-2e572b38a806" providerId="ADAL" clId="{F7844A88-7C0D-4FBF-86A0-78B9D3E3A6C3}" dt="2023-02-05T17:07:21.258" v="4826" actId="478"/>
          <ac:cxnSpMkLst>
            <pc:docMk/>
            <pc:sldMk cId="1813141973" sldId="301"/>
            <ac:cxnSpMk id="165" creationId="{7D62E43A-A9ED-4E81-BBAB-B7EE41F9B7D3}"/>
          </ac:cxnSpMkLst>
        </pc:cxnChg>
        <pc:cxnChg chg="add mod">
          <ac:chgData name="Almeida, Lucas A" userId="af35334c-2f18-43fc-a9c6-2e572b38a806" providerId="ADAL" clId="{F7844A88-7C0D-4FBF-86A0-78B9D3E3A6C3}" dt="2023-02-06T00:04:56.682" v="5610" actId="1035"/>
          <ac:cxnSpMkLst>
            <pc:docMk/>
            <pc:sldMk cId="1813141973" sldId="301"/>
            <ac:cxnSpMk id="186" creationId="{5A2D3585-9364-4857-B0B1-DE5ED94DC484}"/>
          </ac:cxnSpMkLst>
        </pc:cxnChg>
        <pc:cxnChg chg="del mod">
          <ac:chgData name="Almeida, Lucas A" userId="af35334c-2f18-43fc-a9c6-2e572b38a806" providerId="ADAL" clId="{F7844A88-7C0D-4FBF-86A0-78B9D3E3A6C3}" dt="2023-02-04T23:04:55.855" v="3074" actId="478"/>
          <ac:cxnSpMkLst>
            <pc:docMk/>
            <pc:sldMk cId="1813141973" sldId="301"/>
            <ac:cxnSpMk id="286" creationId="{00000000-0000-0000-0000-000000000000}"/>
          </ac:cxnSpMkLst>
        </pc:cxnChg>
        <pc:cxnChg chg="del mod">
          <ac:chgData name="Almeida, Lucas A" userId="af35334c-2f18-43fc-a9c6-2e572b38a806" providerId="ADAL" clId="{F7844A88-7C0D-4FBF-86A0-78B9D3E3A6C3}" dt="2023-02-04T23:04:53.133" v="3073" actId="478"/>
          <ac:cxnSpMkLst>
            <pc:docMk/>
            <pc:sldMk cId="1813141973" sldId="301"/>
            <ac:cxnSpMk id="289" creationId="{00000000-0000-0000-0000-000000000000}"/>
          </ac:cxnSpMkLst>
        </pc:cxnChg>
        <pc:cxnChg chg="del mod">
          <ac:chgData name="Almeida, Lucas A" userId="af35334c-2f18-43fc-a9c6-2e572b38a806" providerId="ADAL" clId="{F7844A88-7C0D-4FBF-86A0-78B9D3E3A6C3}" dt="2023-02-04T23:04:42.098" v="3071" actId="478"/>
          <ac:cxnSpMkLst>
            <pc:docMk/>
            <pc:sldMk cId="1813141973" sldId="301"/>
            <ac:cxnSpMk id="292" creationId="{00000000-0000-0000-0000-000000000000}"/>
          </ac:cxnSpMkLst>
        </pc:cxnChg>
        <pc:cxnChg chg="mod">
          <ac:chgData name="Almeida, Lucas A" userId="af35334c-2f18-43fc-a9c6-2e572b38a806" providerId="ADAL" clId="{F7844A88-7C0D-4FBF-86A0-78B9D3E3A6C3}" dt="2023-02-08T13:51:44.330" v="7960" actId="208"/>
          <ac:cxnSpMkLst>
            <pc:docMk/>
            <pc:sldMk cId="1813141973" sldId="301"/>
            <ac:cxnSpMk id="300" creationId="{00000000-0000-0000-0000-000000000000}"/>
          </ac:cxnSpMkLst>
        </pc:cxnChg>
      </pc:sldChg>
      <pc:sldChg chg="addSp modSp add mod ord modAnim modNotesTx">
        <pc:chgData name="Almeida, Lucas A" userId="af35334c-2f18-43fc-a9c6-2e572b38a806" providerId="ADAL" clId="{F7844A88-7C0D-4FBF-86A0-78B9D3E3A6C3}" dt="2023-02-15T00:29:26.886" v="12687" actId="20577"/>
        <pc:sldMkLst>
          <pc:docMk/>
          <pc:sldMk cId="3619061156" sldId="302"/>
        </pc:sldMkLst>
        <pc:spChg chg="add mod">
          <ac:chgData name="Almeida, Lucas A" userId="af35334c-2f18-43fc-a9c6-2e572b38a806" providerId="ADAL" clId="{F7844A88-7C0D-4FBF-86A0-78B9D3E3A6C3}" dt="2023-02-09T00:15:23.395" v="10656" actId="20577"/>
          <ac:spMkLst>
            <pc:docMk/>
            <pc:sldMk cId="3619061156" sldId="302"/>
            <ac:spMk id="30" creationId="{F4E6495C-5EA2-41D9-8D39-2E714EEC23C7}"/>
          </ac:spMkLst>
        </pc:spChg>
        <pc:spChg chg="mod">
          <ac:chgData name="Almeida, Lucas A" userId="af35334c-2f18-43fc-a9c6-2e572b38a806" providerId="ADAL" clId="{F7844A88-7C0D-4FBF-86A0-78B9D3E3A6C3}" dt="2023-02-08T20:43:27.146" v="10528" actId="1035"/>
          <ac:spMkLst>
            <pc:docMk/>
            <pc:sldMk cId="3619061156" sldId="302"/>
            <ac:spMk id="43" creationId="{70E5633D-7874-427B-A277-37EE77C5762B}"/>
          </ac:spMkLst>
        </pc:spChg>
        <pc:spChg chg="mod ord">
          <ac:chgData name="Almeida, Lucas A" userId="af35334c-2f18-43fc-a9c6-2e572b38a806" providerId="ADAL" clId="{F7844A88-7C0D-4FBF-86A0-78B9D3E3A6C3}" dt="2023-02-08T20:43:27.146" v="10528" actId="1035"/>
          <ac:spMkLst>
            <pc:docMk/>
            <pc:sldMk cId="3619061156" sldId="302"/>
            <ac:spMk id="44" creationId="{C1F6B4AE-379E-4690-BBF6-DB01EF2A8DEA}"/>
          </ac:spMkLst>
        </pc:spChg>
        <pc:spChg chg="mod">
          <ac:chgData name="Almeida, Lucas A" userId="af35334c-2f18-43fc-a9c6-2e572b38a806" providerId="ADAL" clId="{F7844A88-7C0D-4FBF-86A0-78B9D3E3A6C3}" dt="2023-02-08T20:42:27.752" v="10494" actId="255"/>
          <ac:spMkLst>
            <pc:docMk/>
            <pc:sldMk cId="3619061156" sldId="302"/>
            <ac:spMk id="55" creationId="{553D563A-84E2-49E6-8E8A-86FC962064D2}"/>
          </ac:spMkLst>
        </pc:spChg>
        <pc:spChg chg="mod">
          <ac:chgData name="Almeida, Lucas A" userId="af35334c-2f18-43fc-a9c6-2e572b38a806" providerId="ADAL" clId="{F7844A88-7C0D-4FBF-86A0-78B9D3E3A6C3}" dt="2023-02-08T20:42:40.832" v="10502" actId="1036"/>
          <ac:spMkLst>
            <pc:docMk/>
            <pc:sldMk cId="3619061156" sldId="302"/>
            <ac:spMk id="56" creationId="{4E190D84-55BE-4730-AC13-19D52DCDD592}"/>
          </ac:spMkLst>
        </pc:spChg>
        <pc:spChg chg="mod">
          <ac:chgData name="Almeida, Lucas A" userId="af35334c-2f18-43fc-a9c6-2e572b38a806" providerId="ADAL" clId="{F7844A88-7C0D-4FBF-86A0-78B9D3E3A6C3}" dt="2023-02-08T20:42:47.371" v="10504" actId="1035"/>
          <ac:spMkLst>
            <pc:docMk/>
            <pc:sldMk cId="3619061156" sldId="302"/>
            <ac:spMk id="57" creationId="{DE2D5805-3FE4-4367-B2AF-52DEDEE93ADD}"/>
          </ac:spMkLst>
        </pc:spChg>
        <pc:spChg chg="mod">
          <ac:chgData name="Almeida, Lucas A" userId="af35334c-2f18-43fc-a9c6-2e572b38a806" providerId="ADAL" clId="{F7844A88-7C0D-4FBF-86A0-78B9D3E3A6C3}" dt="2023-02-08T20:43:20.070" v="10524" actId="1036"/>
          <ac:spMkLst>
            <pc:docMk/>
            <pc:sldMk cId="3619061156" sldId="302"/>
            <ac:spMk id="63" creationId="{23B3AA3C-3C7F-4BAA-8E45-89B65C04303A}"/>
          </ac:spMkLst>
        </pc:spChg>
        <pc:spChg chg="mod">
          <ac:chgData name="Almeida, Lucas A" userId="af35334c-2f18-43fc-a9c6-2e572b38a806" providerId="ADAL" clId="{F7844A88-7C0D-4FBF-86A0-78B9D3E3A6C3}" dt="2023-02-13T23:58:03.712" v="12638" actId="20577"/>
          <ac:spMkLst>
            <pc:docMk/>
            <pc:sldMk cId="3619061156" sldId="302"/>
            <ac:spMk id="66" creationId="{5A8E8283-D475-4641-B979-EF37C9E02719}"/>
          </ac:spMkLst>
        </pc:spChg>
        <pc:spChg chg="mod">
          <ac:chgData name="Almeida, Lucas A" userId="af35334c-2f18-43fc-a9c6-2e572b38a806" providerId="ADAL" clId="{F7844A88-7C0D-4FBF-86A0-78B9D3E3A6C3}" dt="2023-02-08T20:42:27.752" v="10494" actId="255"/>
          <ac:spMkLst>
            <pc:docMk/>
            <pc:sldMk cId="3619061156" sldId="302"/>
            <ac:spMk id="69" creationId="{BF9A54FD-356A-433B-8E68-6A99576609CB}"/>
          </ac:spMkLst>
        </pc:spChg>
        <pc:spChg chg="mod">
          <ac:chgData name="Almeida, Lucas A" userId="af35334c-2f18-43fc-a9c6-2e572b38a806" providerId="ADAL" clId="{F7844A88-7C0D-4FBF-86A0-78B9D3E3A6C3}" dt="2023-02-05T00:58:35.033" v="3110" actId="113"/>
          <ac:spMkLst>
            <pc:docMk/>
            <pc:sldMk cId="3619061156" sldId="302"/>
            <ac:spMk id="284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00:05:10.305" v="5631" actId="1035"/>
          <ac:spMkLst>
            <pc:docMk/>
            <pc:sldMk cId="3619061156" sldId="302"/>
            <ac:spMk id="302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8T20:43:35.130" v="10533" actId="1036"/>
          <ac:spMkLst>
            <pc:docMk/>
            <pc:sldMk cId="3619061156" sldId="302"/>
            <ac:spMk id="303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13T15:25:23.404" v="12417" actId="1038"/>
          <ac:spMkLst>
            <pc:docMk/>
            <pc:sldMk cId="3619061156" sldId="302"/>
            <ac:spMk id="306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8T20:43:35.130" v="10533" actId="1036"/>
          <ac:spMkLst>
            <pc:docMk/>
            <pc:sldMk cId="3619061156" sldId="302"/>
            <ac:spMk id="310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8T20:43:20.070" v="10524" actId="1036"/>
          <ac:spMkLst>
            <pc:docMk/>
            <pc:sldMk cId="3619061156" sldId="302"/>
            <ac:spMk id="311" creationId="{00000000-0000-0000-0000-000000000000}"/>
          </ac:spMkLst>
        </pc:spChg>
        <pc:picChg chg="mod">
          <ac:chgData name="Almeida, Lucas A" userId="af35334c-2f18-43fc-a9c6-2e572b38a806" providerId="ADAL" clId="{F7844A88-7C0D-4FBF-86A0-78B9D3E3A6C3}" dt="2023-02-09T00:17:39.371" v="10669" actId="1076"/>
          <ac:picMkLst>
            <pc:docMk/>
            <pc:sldMk cId="3619061156" sldId="302"/>
            <ac:picMk id="10" creationId="{B3FFE1C4-DE9B-4A51-BF34-4A3A2B2894B2}"/>
          </ac:picMkLst>
        </pc:picChg>
        <pc:picChg chg="mod">
          <ac:chgData name="Almeida, Lucas A" userId="af35334c-2f18-43fc-a9c6-2e572b38a806" providerId="ADAL" clId="{F7844A88-7C0D-4FBF-86A0-78B9D3E3A6C3}" dt="2023-02-09T00:17:09.758" v="10667" actId="1076"/>
          <ac:picMkLst>
            <pc:docMk/>
            <pc:sldMk cId="3619061156" sldId="302"/>
            <ac:picMk id="47" creationId="{617E9F2D-FD11-4959-B069-EC8CED6A2447}"/>
          </ac:picMkLst>
        </pc:picChg>
        <pc:picChg chg="mod">
          <ac:chgData name="Almeida, Lucas A" userId="af35334c-2f18-43fc-a9c6-2e572b38a806" providerId="ADAL" clId="{F7844A88-7C0D-4FBF-86A0-78B9D3E3A6C3}" dt="2023-02-09T00:17:26.876" v="10668" actId="1076"/>
          <ac:picMkLst>
            <pc:docMk/>
            <pc:sldMk cId="3619061156" sldId="302"/>
            <ac:picMk id="65" creationId="{91AE9A46-2BEC-4C71-9F7B-BC2F4056AF89}"/>
          </ac:picMkLst>
        </pc:picChg>
        <pc:cxnChg chg="mod">
          <ac:chgData name="Almeida, Lucas A" userId="af35334c-2f18-43fc-a9c6-2e572b38a806" providerId="ADAL" clId="{F7844A88-7C0D-4FBF-86A0-78B9D3E3A6C3}" dt="2023-02-06T12:16:19.629" v="6140" actId="1035"/>
          <ac:cxnSpMkLst>
            <pc:docMk/>
            <pc:sldMk cId="3619061156" sldId="302"/>
            <ac:cxnSpMk id="64" creationId="{082DB91A-BB16-4FFF-B8EE-D97F9DC89D85}"/>
          </ac:cxnSpMkLst>
        </pc:cxnChg>
        <pc:cxnChg chg="mod">
          <ac:chgData name="Almeida, Lucas A" userId="af35334c-2f18-43fc-a9c6-2e572b38a806" providerId="ADAL" clId="{F7844A88-7C0D-4FBF-86A0-78B9D3E3A6C3}" dt="2023-02-06T12:16:42.630" v="6168" actId="1036"/>
          <ac:cxnSpMkLst>
            <pc:docMk/>
            <pc:sldMk cId="3619061156" sldId="302"/>
            <ac:cxnSpMk id="286" creationId="{00000000-0000-0000-0000-000000000000}"/>
          </ac:cxnSpMkLst>
        </pc:cxnChg>
        <pc:cxnChg chg="mod">
          <ac:chgData name="Almeida, Lucas A" userId="af35334c-2f18-43fc-a9c6-2e572b38a806" providerId="ADAL" clId="{F7844A88-7C0D-4FBF-86A0-78B9D3E3A6C3}" dt="2023-02-08T20:43:59.239" v="10534" actId="1076"/>
          <ac:cxnSpMkLst>
            <pc:docMk/>
            <pc:sldMk cId="3619061156" sldId="302"/>
            <ac:cxnSpMk id="289" creationId="{00000000-0000-0000-0000-000000000000}"/>
          </ac:cxnSpMkLst>
        </pc:cxnChg>
        <pc:cxnChg chg="mod">
          <ac:chgData name="Almeida, Lucas A" userId="af35334c-2f18-43fc-a9c6-2e572b38a806" providerId="ADAL" clId="{F7844A88-7C0D-4FBF-86A0-78B9D3E3A6C3}" dt="2023-02-13T15:25:37.289" v="12426" actId="1035"/>
          <ac:cxnSpMkLst>
            <pc:docMk/>
            <pc:sldMk cId="3619061156" sldId="302"/>
            <ac:cxnSpMk id="292" creationId="{00000000-0000-0000-0000-000000000000}"/>
          </ac:cxnSpMkLst>
        </pc:cxnChg>
        <pc:cxnChg chg="mod">
          <ac:chgData name="Almeida, Lucas A" userId="af35334c-2f18-43fc-a9c6-2e572b38a806" providerId="ADAL" clId="{F7844A88-7C0D-4FBF-86A0-78B9D3E3A6C3}" dt="2023-02-08T13:51:40.614" v="7959" actId="208"/>
          <ac:cxnSpMkLst>
            <pc:docMk/>
            <pc:sldMk cId="3619061156" sldId="302"/>
            <ac:cxnSpMk id="300" creationId="{00000000-0000-0000-0000-000000000000}"/>
          </ac:cxnSpMkLst>
        </pc:cxnChg>
      </pc:sldChg>
      <pc:sldChg chg="addSp delSp modSp add mod modAnim modNotes">
        <pc:chgData name="Almeida, Lucas A" userId="af35334c-2f18-43fc-a9c6-2e572b38a806" providerId="ADAL" clId="{F7844A88-7C0D-4FBF-86A0-78B9D3E3A6C3}" dt="2023-02-13T15:33:34.218" v="12434" actId="1035"/>
        <pc:sldMkLst>
          <pc:docMk/>
          <pc:sldMk cId="360321137" sldId="303"/>
        </pc:sldMkLst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26" creationId="{C0A4FA9B-0E6F-464C-8CCF-4C6CCCDDFA2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27" creationId="{CEDDCEFB-965D-4B2C-B0FA-57D39EADE3E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28" creationId="{862B2C51-6B75-4844-BE76-41B2735F117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29" creationId="{07A275E2-558C-45AA-AFF9-9697DB6C992F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0" creationId="{60E722C4-3F91-4687-A652-803E4FA544F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1" creationId="{0F2AA4FE-25C3-42F9-86E3-E7BB0343416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2" creationId="{F2A65FCF-775E-449B-AF33-A2A3D16A4E3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3" creationId="{F4054D24-DE63-4CC7-AA3B-3F87FA081AE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4" creationId="{3A491D41-3713-43EF-850A-98002A58BF0F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5" creationId="{AA261420-828A-41EB-B6F5-DB920ADF4A3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6" creationId="{84CB2602-4EBB-4981-829B-D9D8AED19A6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7" creationId="{C011FFC7-0A1F-4142-B0B7-AA798B79664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8" creationId="{DD14D7F7-6352-4B66-B4C2-7DB234DA577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39" creationId="{59F27132-06EA-4A56-BB5B-55D4DCC3911C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0" creationId="{17DB8010-AFE2-4A95-93E6-60423E3052F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1" creationId="{1F8A6CD6-E874-4231-8D76-9D5F8EC3B6F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2" creationId="{83FF7082-820D-4307-ABF7-0E2E923DEE7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3" creationId="{A4EF2FEB-6BCB-435B-A9A5-6992365A6AD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4" creationId="{5D3B1211-0B9C-43B1-BEBB-6750805CB12F}"/>
          </ac:spMkLst>
        </pc:spChg>
        <pc:spChg chg="mod">
          <ac:chgData name="Almeida, Lucas A" userId="af35334c-2f18-43fc-a9c6-2e572b38a806" providerId="ADAL" clId="{F7844A88-7C0D-4FBF-86A0-78B9D3E3A6C3}" dt="2023-02-07T00:00:59.847" v="7663" actId="208"/>
          <ac:spMkLst>
            <pc:docMk/>
            <pc:sldMk cId="360321137" sldId="303"/>
            <ac:spMk id="45" creationId="{688880AC-DE26-4798-BB37-F7AD624431A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6" creationId="{DE43FCBA-8E02-43A0-A956-9F921B4F8F5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7" creationId="{6A424848-F0B1-4C62-86FA-857DB113590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8" creationId="{EB83B467-B43B-4330-B3F8-204C809D4DD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49" creationId="{EB442A54-7184-4489-8BFD-1A645D4AFFF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0" creationId="{1DF5CD40-6451-4FF0-841C-F2972D7CD2D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1" creationId="{F7EFC14E-14A1-443A-9B80-2E688217103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2" creationId="{FDF08906-0C82-422E-96E5-E07E23045FD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3" creationId="{28F6BA16-9475-4F1C-8190-B2A92CDEEE4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4" creationId="{17E72282-A475-496D-912D-045F26FB6521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5" creationId="{B820B167-787D-4EDF-AC9E-343663D2D34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6" creationId="{EA2EBA61-D93A-4687-8700-418F8D55311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7" creationId="{0A05D4E9-0CEE-4994-8856-D0DECD9B65D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8" creationId="{978EEC74-E68D-4D51-A9F6-07503479728D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59" creationId="{1B84AF15-2764-422D-B78F-A63245E2DAC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0" creationId="{8E3C632C-F725-430B-BD44-D235DB3F109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1" creationId="{A10E90B1-5560-4243-91B5-CB50CC233D3D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2" creationId="{9855097A-1C74-4AFF-B1BD-D5FC062CB32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3" creationId="{6D49DEB5-CEAE-439F-B73B-4BE17D0AE14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4" creationId="{5DF526D3-D5CA-4D77-BA98-93D9C5785F2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5" creationId="{BE351A06-9591-4F67-8DCA-3258616D7341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6" creationId="{C9F0AD56-2062-4275-B66E-AF5A02DE4B0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7" creationId="{54C3757E-93E9-4C0E-BDF7-0CFE2F9C636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8" creationId="{E44EE3C5-ABCF-47E1-9C5C-44FF3317494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69" creationId="{7A7C951F-A9C5-4551-9AB3-8CF659BAE83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0" creationId="{FED03944-939C-4B96-AD6D-1B56964B70D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1" creationId="{83C015A4-FADA-47F8-A00C-1760BE3D408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2" creationId="{6979CC22-7945-4861-B582-650A8DD19DE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3" creationId="{E9EFB223-6271-41FD-A05D-7D9C44E57AC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4" creationId="{1AD2D7EE-5CDE-4D15-B8E4-34E875357F2D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5" creationId="{6F9883B8-D0A3-434E-9878-877539B5671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6" creationId="{85E3ADFE-8EF5-4F65-9C3D-6361335E48F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7" creationId="{4B032B07-0B73-47AF-9219-5A5D6C68D27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8" creationId="{E273C7C7-293E-4211-AF6E-8FF26395B38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79" creationId="{7F5FA3E1-7B43-4D85-87AF-78CDD32BDDCC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0" creationId="{A6BDB1FB-A8EA-4EA0-AA91-3B0DAC0AEFD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1" creationId="{1FC94757-A319-4CF1-88D7-98DAAFC14191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2" creationId="{B6E8D03F-A042-4501-AEB9-3DE2856FE43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3" creationId="{684B53B0-CDE2-436D-982F-93B002D1070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4" creationId="{BC64FE52-021E-4D11-961F-F4756FEA659D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5" creationId="{3B90D486-C13B-4012-80CD-C447F08700B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6" creationId="{6C80CB67-E010-4643-9BEA-06399C1FDCD4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7" creationId="{974B8D5B-7B94-4A53-B7A9-94DD11DC054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8" creationId="{7360C62C-CCA6-43F9-BAFD-2913C4D24F8C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89" creationId="{61C17A66-F032-4266-9861-726F01C4DF2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0" creationId="{1D561467-5AB3-408C-AE62-8C07ED8CF3B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1" creationId="{917F2029-25FD-49E8-9F3D-1CE2F273ECF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2" creationId="{B5764A95-72B6-410E-9458-F9893174FEA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3" creationId="{F85B8059-D1C1-4116-AE4F-71AE93C1168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4" creationId="{44B2E994-0919-4801-AFEA-D50B4D33B70D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5" creationId="{6825E1F4-EB67-478C-8F07-D4F9DB23A1A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6" creationId="{21302F2E-7EED-43E9-8CFF-E5A901349A9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7" creationId="{A34DF3B7-683B-4DE9-A77D-99BCF581B7F4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8" creationId="{1D33D90B-4574-468A-A352-87C0AA1F5B6F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99" creationId="{0778FE71-9F60-4D06-A682-3E838EE5A9A4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0" creationId="{F8DAD7A3-C827-4CB1-A41C-E5EBCF4DCAB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1" creationId="{3BD44073-8772-40D4-97EF-C5148B82E27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2" creationId="{846C19CC-50A7-4061-9586-0072E6E1F0B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3" creationId="{FA74AB4C-4BE2-4E62-9187-1625DDE66F71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4" creationId="{2A3D9115-0307-44B5-A7D6-F38DCF794EC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5" creationId="{6A65E3F5-F036-4C4D-94D5-BF3F209ED0A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6" creationId="{DE75D838-A2D1-4723-955F-9ED2F491A34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7" creationId="{53B4474A-3CC4-4DC0-A172-4EB0E32E71F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8" creationId="{A92128FA-4BBA-4B5C-AD79-3ECBF8568D34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09" creationId="{033C5A3A-EC3F-4270-8987-E7DBA859E7A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0" creationId="{463F013D-B2D0-4435-8E61-77663EB2608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1" creationId="{3AC49A44-0467-4C60-BA7A-C7FBC1AC1494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2" creationId="{1F990D95-BB57-4210-A4E0-A9467DEF6DF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3" creationId="{E5E45346-DD81-4662-B9C0-2211B08D9B1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4" creationId="{2F499373-96BE-4CC3-92B8-A97BA9D33B3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5" creationId="{F0A7CC0A-7821-4802-813A-7CAA12AD783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6" creationId="{1FC6C7D5-6CC7-4F19-8D14-C30234001159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7" creationId="{3126A4E3-CCED-4B7C-B01A-E18A3C2868CA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8" creationId="{9F84F7DE-C7B3-4117-A15F-A6BEEED19D5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19" creationId="{3A379E97-E5F1-4EF4-BE9C-EECCF3260BF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0" creationId="{C97BD9E6-2F15-40FA-A9B8-C6A20161D10D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1" creationId="{B7742D11-847A-44F9-9981-A8AAC7A26D70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2" creationId="{31D1291A-D0F1-479C-B1AF-44AB592F184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3" creationId="{38141CE0-A856-4EA1-8985-2394B41BDA37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4" creationId="{C00F377A-EBD3-4ECE-BA91-C04F46F105E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5" creationId="{14ACCE00-6434-42F6-AAFA-534AA68C011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6" creationId="{1C6F1E54-E0F6-406F-8E6A-9C12CB1B8E0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7" creationId="{71F23D31-B6C2-4939-BACE-BFBCDA0785A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8" creationId="{F9703A3C-CD1C-4EB4-B06D-1B52D6698EFF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29" creationId="{BCA33980-2092-4014-93FE-759B3C6D3E2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0" creationId="{7EB939D1-727D-4DF5-AB39-3F82D6FB838C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1" creationId="{96E5CF40-DC3D-46B9-BCD6-B891C81066EE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2" creationId="{728D3DBF-7971-46B2-8161-6B22A12EDE86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3" creationId="{9D147442-8669-4C58-A246-44D985F85B53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4" creationId="{88F96D78-26FC-4577-A897-98EE4AA6B06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5" creationId="{B2728104-DDB4-4BD4-8C47-CC62B316EDD8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6" creationId="{E62837BC-5FB9-4D06-836B-5980B38EF71B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7" creationId="{DB286439-0E48-43DC-81D5-F20A47B44851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8" creationId="{C494F640-773E-4E42-BD08-FC55F5F163B5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39" creationId="{16AA42CE-01B5-4D37-B606-4890678DB9C2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40" creationId="{621EF675-E124-4533-B8C3-B35E814D83AF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41" creationId="{DB57935B-FD74-4449-8056-F2EEA771A06C}"/>
          </ac:spMkLst>
        </pc:spChg>
        <pc:spChg chg="mod">
          <ac:chgData name="Almeida, Lucas A" userId="af35334c-2f18-43fc-a9c6-2e572b38a806" providerId="ADAL" clId="{F7844A88-7C0D-4FBF-86A0-78B9D3E3A6C3}" dt="2023-02-06T19:54:12.050" v="6176"/>
          <ac:spMkLst>
            <pc:docMk/>
            <pc:sldMk cId="360321137" sldId="303"/>
            <ac:spMk id="142" creationId="{842EDA5D-630A-4380-A668-1BABEBE375D2}"/>
          </ac:spMkLst>
        </pc:spChg>
        <pc:spChg chg="add mod">
          <ac:chgData name="Almeida, Lucas A" userId="af35334c-2f18-43fc-a9c6-2e572b38a806" providerId="ADAL" clId="{F7844A88-7C0D-4FBF-86A0-78B9D3E3A6C3}" dt="2023-02-06T21:05:59.801" v="7328" actId="1076"/>
          <ac:spMkLst>
            <pc:docMk/>
            <pc:sldMk cId="360321137" sldId="303"/>
            <ac:spMk id="150" creationId="{B1474C02-3E69-4E3A-B514-2EEDB999718B}"/>
          </ac:spMkLst>
        </pc:spChg>
        <pc:spChg chg="add mod">
          <ac:chgData name="Almeida, Lucas A" userId="af35334c-2f18-43fc-a9c6-2e572b38a806" providerId="ADAL" clId="{F7844A88-7C0D-4FBF-86A0-78B9D3E3A6C3}" dt="2023-02-07T11:45:09.733" v="7939" actId="1035"/>
          <ac:spMkLst>
            <pc:docMk/>
            <pc:sldMk cId="360321137" sldId="303"/>
            <ac:spMk id="151" creationId="{6B634AA4-F728-4B76-BB4F-4AFC745CAF84}"/>
          </ac:spMkLst>
        </pc:spChg>
        <pc:spChg chg="add mod">
          <ac:chgData name="Almeida, Lucas A" userId="af35334c-2f18-43fc-a9c6-2e572b38a806" providerId="ADAL" clId="{F7844A88-7C0D-4FBF-86A0-78B9D3E3A6C3}" dt="2023-02-07T11:21:27.766" v="7920" actId="1076"/>
          <ac:spMkLst>
            <pc:docMk/>
            <pc:sldMk cId="360321137" sldId="303"/>
            <ac:spMk id="152" creationId="{4420DB3B-08F9-41E2-9A97-FF40EC2B583F}"/>
          </ac:spMkLst>
        </pc:spChg>
        <pc:spChg chg="add mod">
          <ac:chgData name="Almeida, Lucas A" userId="af35334c-2f18-43fc-a9c6-2e572b38a806" providerId="ADAL" clId="{F7844A88-7C0D-4FBF-86A0-78B9D3E3A6C3}" dt="2023-02-06T21:09:44.529" v="7465" actId="1076"/>
          <ac:spMkLst>
            <pc:docMk/>
            <pc:sldMk cId="360321137" sldId="303"/>
            <ac:spMk id="153" creationId="{6E53EBB0-F54F-44C2-A67D-2E3DC584B527}"/>
          </ac:spMkLst>
        </pc:spChg>
        <pc:spChg chg="add del mod">
          <ac:chgData name="Almeida, Lucas A" userId="af35334c-2f18-43fc-a9c6-2e572b38a806" providerId="ADAL" clId="{F7844A88-7C0D-4FBF-86A0-78B9D3E3A6C3}" dt="2023-02-06T21:00:16.856" v="7089" actId="478"/>
          <ac:spMkLst>
            <pc:docMk/>
            <pc:sldMk cId="360321137" sldId="303"/>
            <ac:spMk id="154" creationId="{56D6C78C-16B0-4EB0-84E5-E4CBE842F8F6}"/>
          </ac:spMkLst>
        </pc:spChg>
        <pc:spChg chg="add del mod">
          <ac:chgData name="Almeida, Lucas A" userId="af35334c-2f18-43fc-a9c6-2e572b38a806" providerId="ADAL" clId="{F7844A88-7C0D-4FBF-86A0-78B9D3E3A6C3}" dt="2023-02-06T20:52:13.572" v="6973" actId="478"/>
          <ac:spMkLst>
            <pc:docMk/>
            <pc:sldMk cId="360321137" sldId="303"/>
            <ac:spMk id="156" creationId="{E59E6497-2E52-4992-98D2-CAD3E9E18345}"/>
          </ac:spMkLst>
        </pc:spChg>
        <pc:spChg chg="add mod">
          <ac:chgData name="Almeida, Lucas A" userId="af35334c-2f18-43fc-a9c6-2e572b38a806" providerId="ADAL" clId="{F7844A88-7C0D-4FBF-86A0-78B9D3E3A6C3}" dt="2023-02-06T21:03:25.434" v="7241" actId="1037"/>
          <ac:spMkLst>
            <pc:docMk/>
            <pc:sldMk cId="360321137" sldId="303"/>
            <ac:spMk id="194" creationId="{623BCB04-12B9-46EE-8DDC-30EC73B82062}"/>
          </ac:spMkLst>
        </pc:spChg>
        <pc:spChg chg="mod">
          <ac:chgData name="Almeida, Lucas A" userId="af35334c-2f18-43fc-a9c6-2e572b38a806" providerId="ADAL" clId="{F7844A88-7C0D-4FBF-86A0-78B9D3E3A6C3}" dt="2023-02-06T20:05:30.395" v="6236" actId="1036"/>
          <ac:spMkLst>
            <pc:docMk/>
            <pc:sldMk cId="360321137" sldId="303"/>
            <ac:spMk id="236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39:22.115" v="6663" actId="1037"/>
          <ac:spMkLst>
            <pc:docMk/>
            <pc:sldMk cId="360321137" sldId="303"/>
            <ac:spMk id="237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43:45.920" v="6859" actId="20577"/>
          <ac:spMkLst>
            <pc:docMk/>
            <pc:sldMk cId="360321137" sldId="303"/>
            <ac:spMk id="238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47:59.808" v="6959" actId="1036"/>
          <ac:spMkLst>
            <pc:docMk/>
            <pc:sldMk cId="360321137" sldId="303"/>
            <ac:spMk id="239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44:38.621" v="6900" actId="1036"/>
          <ac:spMkLst>
            <pc:docMk/>
            <pc:sldMk cId="360321137" sldId="303"/>
            <ac:spMk id="240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45:16.978" v="6927" actId="1035"/>
          <ac:spMkLst>
            <pc:docMk/>
            <pc:sldMk cId="360321137" sldId="303"/>
            <ac:spMk id="241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7T00:17:06.673" v="7847" actId="12"/>
          <ac:spMkLst>
            <pc:docMk/>
            <pc:sldMk cId="360321137" sldId="303"/>
            <ac:spMk id="242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44:31.930" v="6888" actId="1035"/>
          <ac:spMkLst>
            <pc:docMk/>
            <pc:sldMk cId="360321137" sldId="303"/>
            <ac:spMk id="243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48:22.182" v="6966" actId="1036"/>
          <ac:spMkLst>
            <pc:docMk/>
            <pc:sldMk cId="360321137" sldId="303"/>
            <ac:spMk id="244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06T20:36:01.952" v="6474" actId="1076"/>
          <ac:spMkLst>
            <pc:docMk/>
            <pc:sldMk cId="360321137" sldId="303"/>
            <ac:spMk id="245" creationId="{00000000-0000-0000-0000-000000000000}"/>
          </ac:spMkLst>
        </pc:spChg>
        <pc:spChg chg="add mod">
          <ac:chgData name="Almeida, Lucas A" userId="af35334c-2f18-43fc-a9c6-2e572b38a806" providerId="ADAL" clId="{F7844A88-7C0D-4FBF-86A0-78B9D3E3A6C3}" dt="2023-02-07T00:16:13.348" v="7833" actId="1038"/>
          <ac:spMkLst>
            <pc:docMk/>
            <pc:sldMk cId="360321137" sldId="303"/>
            <ac:spMk id="288" creationId="{7F43DFEC-CF64-43C5-9247-E3FC53CD8BD4}"/>
          </ac:spMkLst>
        </pc:spChg>
        <pc:spChg chg="add mod">
          <ac:chgData name="Almeida, Lucas A" userId="af35334c-2f18-43fc-a9c6-2e572b38a806" providerId="ADAL" clId="{F7844A88-7C0D-4FBF-86A0-78B9D3E3A6C3}" dt="2023-02-07T00:22:43.441" v="7919" actId="20577"/>
          <ac:spMkLst>
            <pc:docMk/>
            <pc:sldMk cId="360321137" sldId="303"/>
            <ac:spMk id="289" creationId="{E96F2861-27C3-49AC-BA73-6927FE422895}"/>
          </ac:spMkLst>
        </pc:spChg>
        <pc:spChg chg="add del mod">
          <ac:chgData name="Almeida, Lucas A" userId="af35334c-2f18-43fc-a9c6-2e572b38a806" providerId="ADAL" clId="{F7844A88-7C0D-4FBF-86A0-78B9D3E3A6C3}" dt="2023-02-07T11:45:00.698" v="7934" actId="1038"/>
          <ac:spMkLst>
            <pc:docMk/>
            <pc:sldMk cId="360321137" sldId="303"/>
            <ac:spMk id="300" creationId="{F428AFA6-E864-4FDD-BBA3-FB374497530B}"/>
          </ac:spMkLst>
        </pc:spChg>
        <pc:spChg chg="add mod">
          <ac:chgData name="Almeida, Lucas A" userId="af35334c-2f18-43fc-a9c6-2e572b38a806" providerId="ADAL" clId="{F7844A88-7C0D-4FBF-86A0-78B9D3E3A6C3}" dt="2023-02-07T00:03:50.709" v="7750" actId="1038"/>
          <ac:spMkLst>
            <pc:docMk/>
            <pc:sldMk cId="360321137" sldId="303"/>
            <ac:spMk id="301" creationId="{C0858190-73ED-456A-B574-434841E03F9F}"/>
          </ac:spMkLst>
        </pc:spChg>
        <pc:spChg chg="add del mod">
          <ac:chgData name="Almeida, Lucas A" userId="af35334c-2f18-43fc-a9c6-2e572b38a806" providerId="ADAL" clId="{F7844A88-7C0D-4FBF-86A0-78B9D3E3A6C3}" dt="2023-02-06T21:16:11.582" v="7597" actId="478"/>
          <ac:spMkLst>
            <pc:docMk/>
            <pc:sldMk cId="360321137" sldId="303"/>
            <ac:spMk id="302" creationId="{5F96B102-D072-4491-9EE1-BBD0446B4694}"/>
          </ac:spMkLst>
        </pc:spChg>
        <pc:spChg chg="add del mod">
          <ac:chgData name="Almeida, Lucas A" userId="af35334c-2f18-43fc-a9c6-2e572b38a806" providerId="ADAL" clId="{F7844A88-7C0D-4FBF-86A0-78B9D3E3A6C3}" dt="2023-02-06T21:16:08.023" v="7596" actId="478"/>
          <ac:spMkLst>
            <pc:docMk/>
            <pc:sldMk cId="360321137" sldId="303"/>
            <ac:spMk id="303" creationId="{7C8DB2B1-D15D-446C-95B2-4DF021092FCC}"/>
          </ac:spMkLst>
        </pc:spChg>
        <pc:spChg chg="add mod">
          <ac:chgData name="Almeida, Lucas A" userId="af35334c-2f18-43fc-a9c6-2e572b38a806" providerId="ADAL" clId="{F7844A88-7C0D-4FBF-86A0-78B9D3E3A6C3}" dt="2023-02-07T11:44:48.572" v="7927" actId="1035"/>
          <ac:spMkLst>
            <pc:docMk/>
            <pc:sldMk cId="360321137" sldId="303"/>
            <ac:spMk id="304" creationId="{7BAE6EB7-9EDE-4472-BBFB-D0F1A2C4509C}"/>
          </ac:spMkLst>
        </pc:spChg>
        <pc:spChg chg="mod">
          <ac:chgData name="Almeida, Lucas A" userId="af35334c-2f18-43fc-a9c6-2e572b38a806" providerId="ADAL" clId="{F7844A88-7C0D-4FBF-86A0-78B9D3E3A6C3}" dt="2023-02-06T21:19:57.154" v="7602"/>
          <ac:spMkLst>
            <pc:docMk/>
            <pc:sldMk cId="360321137" sldId="303"/>
            <ac:spMk id="306" creationId="{ADF7413E-D9A3-4041-BF09-EFF6F2CCE883}"/>
          </ac:spMkLst>
        </pc:spChg>
        <pc:spChg chg="mod">
          <ac:chgData name="Almeida, Lucas A" userId="af35334c-2f18-43fc-a9c6-2e572b38a806" providerId="ADAL" clId="{F7844A88-7C0D-4FBF-86A0-78B9D3E3A6C3}" dt="2023-02-06T21:19:57.154" v="7602"/>
          <ac:spMkLst>
            <pc:docMk/>
            <pc:sldMk cId="360321137" sldId="303"/>
            <ac:spMk id="307" creationId="{BA51AA95-ECED-4085-AD1D-7721FE6B5967}"/>
          </ac:spMkLst>
        </pc:spChg>
        <pc:spChg chg="mod">
          <ac:chgData name="Almeida, Lucas A" userId="af35334c-2f18-43fc-a9c6-2e572b38a806" providerId="ADAL" clId="{F7844A88-7C0D-4FBF-86A0-78B9D3E3A6C3}" dt="2023-02-06T21:19:57.154" v="7602"/>
          <ac:spMkLst>
            <pc:docMk/>
            <pc:sldMk cId="360321137" sldId="303"/>
            <ac:spMk id="308" creationId="{F7A46667-4897-4067-92AC-B2DE96BF489D}"/>
          </ac:spMkLst>
        </pc:spChg>
        <pc:spChg chg="mod">
          <ac:chgData name="Almeida, Lucas A" userId="af35334c-2f18-43fc-a9c6-2e572b38a806" providerId="ADAL" clId="{F7844A88-7C0D-4FBF-86A0-78B9D3E3A6C3}" dt="2023-02-07T00:02:53.108" v="7712"/>
          <ac:spMkLst>
            <pc:docMk/>
            <pc:sldMk cId="360321137" sldId="303"/>
            <ac:spMk id="310" creationId="{F039BB0A-F2A0-4BC2-B9BF-BCCD3CCE89D7}"/>
          </ac:spMkLst>
        </pc:spChg>
        <pc:spChg chg="mod">
          <ac:chgData name="Almeida, Lucas A" userId="af35334c-2f18-43fc-a9c6-2e572b38a806" providerId="ADAL" clId="{F7844A88-7C0D-4FBF-86A0-78B9D3E3A6C3}" dt="2023-02-07T00:02:53.108" v="7712"/>
          <ac:spMkLst>
            <pc:docMk/>
            <pc:sldMk cId="360321137" sldId="303"/>
            <ac:spMk id="311" creationId="{2FB6D2BA-2E99-4F80-84A5-809C7C0F24E8}"/>
          </ac:spMkLst>
        </pc:spChg>
        <pc:spChg chg="add del mod">
          <ac:chgData name="Almeida, Lucas A" userId="af35334c-2f18-43fc-a9c6-2e572b38a806" providerId="ADAL" clId="{F7844A88-7C0D-4FBF-86A0-78B9D3E3A6C3}" dt="2023-02-09T00:15:33.605" v="10661" actId="478"/>
          <ac:spMkLst>
            <pc:docMk/>
            <pc:sldMk cId="360321137" sldId="303"/>
            <ac:spMk id="316" creationId="{ABD7EF84-5807-4EC2-98D9-B390FAE550AB}"/>
          </ac:spMkLst>
        </pc:spChg>
        <pc:spChg chg="add mod">
          <ac:chgData name="Almeida, Lucas A" userId="af35334c-2f18-43fc-a9c6-2e572b38a806" providerId="ADAL" clId="{F7844A88-7C0D-4FBF-86A0-78B9D3E3A6C3}" dt="2023-02-09T00:15:38.673" v="10664" actId="20577"/>
          <ac:spMkLst>
            <pc:docMk/>
            <pc:sldMk cId="360321137" sldId="303"/>
            <ac:spMk id="317" creationId="{D6296257-BC8B-4983-A916-373425A92A66}"/>
          </ac:spMkLst>
        </pc:spChg>
        <pc:spChg chg="add mod">
          <ac:chgData name="Almeida, Lucas A" userId="af35334c-2f18-43fc-a9c6-2e572b38a806" providerId="ADAL" clId="{F7844A88-7C0D-4FBF-86A0-78B9D3E3A6C3}" dt="2023-02-09T12:51:00.793" v="11633" actId="1038"/>
          <ac:spMkLst>
            <pc:docMk/>
            <pc:sldMk cId="360321137" sldId="303"/>
            <ac:spMk id="318" creationId="{CF584DC8-2E65-4C4A-9EDA-570F65922E91}"/>
          </ac:spMkLst>
        </pc:spChg>
        <pc:spChg chg="add mod">
          <ac:chgData name="Almeida, Lucas A" userId="af35334c-2f18-43fc-a9c6-2e572b38a806" providerId="ADAL" clId="{F7844A88-7C0D-4FBF-86A0-78B9D3E3A6C3}" dt="2023-02-09T12:50:35.237" v="11621" actId="1036"/>
          <ac:spMkLst>
            <pc:docMk/>
            <pc:sldMk cId="360321137" sldId="303"/>
            <ac:spMk id="319" creationId="{9B12A9A5-EB84-4F84-BCEC-6E77E92AC908}"/>
          </ac:spMkLst>
        </pc:spChg>
        <pc:grpChg chg="add del mod">
          <ac:chgData name="Almeida, Lucas A" userId="af35334c-2f18-43fc-a9c6-2e572b38a806" providerId="ADAL" clId="{F7844A88-7C0D-4FBF-86A0-78B9D3E3A6C3}" dt="2023-02-07T00:00:39.010" v="7659" actId="1037"/>
          <ac:grpSpMkLst>
            <pc:docMk/>
            <pc:sldMk cId="360321137" sldId="303"/>
            <ac:grpSpMk id="25" creationId="{5738B0B9-09FB-4771-B958-26B29229485E}"/>
          </ac:grpSpMkLst>
        </pc:grpChg>
        <pc:grpChg chg="mod">
          <ac:chgData name="Almeida, Lucas A" userId="af35334c-2f18-43fc-a9c6-2e572b38a806" providerId="ADAL" clId="{F7844A88-7C0D-4FBF-86A0-78B9D3E3A6C3}" dt="2023-02-06T20:44:31.930" v="6888" actId="1035"/>
          <ac:grpSpMkLst>
            <pc:docMk/>
            <pc:sldMk cId="360321137" sldId="303"/>
            <ac:grpSpMk id="246" creationId="{00000000-0000-0000-0000-000000000000}"/>
          </ac:grpSpMkLst>
        </pc:grpChg>
        <pc:grpChg chg="mod">
          <ac:chgData name="Almeida, Lucas A" userId="af35334c-2f18-43fc-a9c6-2e572b38a806" providerId="ADAL" clId="{F7844A88-7C0D-4FBF-86A0-78B9D3E3A6C3}" dt="2023-02-06T20:48:22.182" v="6966" actId="1036"/>
          <ac:grpSpMkLst>
            <pc:docMk/>
            <pc:sldMk cId="360321137" sldId="303"/>
            <ac:grpSpMk id="250" creationId="{00000000-0000-0000-0000-000000000000}"/>
          </ac:grpSpMkLst>
        </pc:grpChg>
        <pc:grpChg chg="mod">
          <ac:chgData name="Almeida, Lucas A" userId="af35334c-2f18-43fc-a9c6-2e572b38a806" providerId="ADAL" clId="{F7844A88-7C0D-4FBF-86A0-78B9D3E3A6C3}" dt="2023-02-06T20:36:01.952" v="6474" actId="1076"/>
          <ac:grpSpMkLst>
            <pc:docMk/>
            <pc:sldMk cId="360321137" sldId="303"/>
            <ac:grpSpMk id="253" creationId="{00000000-0000-0000-0000-000000000000}"/>
          </ac:grpSpMkLst>
        </pc:grpChg>
        <pc:grpChg chg="add mod">
          <ac:chgData name="Almeida, Lucas A" userId="af35334c-2f18-43fc-a9c6-2e572b38a806" providerId="ADAL" clId="{F7844A88-7C0D-4FBF-86A0-78B9D3E3A6C3}" dt="2023-02-13T15:33:34.218" v="12434" actId="1035"/>
          <ac:grpSpMkLst>
            <pc:docMk/>
            <pc:sldMk cId="360321137" sldId="303"/>
            <ac:grpSpMk id="305" creationId="{78B51D56-F587-4070-9B3C-3399A00ECC1A}"/>
          </ac:grpSpMkLst>
        </pc:grpChg>
        <pc:grpChg chg="add mod">
          <ac:chgData name="Almeida, Lucas A" userId="af35334c-2f18-43fc-a9c6-2e572b38a806" providerId="ADAL" clId="{F7844A88-7C0D-4FBF-86A0-78B9D3E3A6C3}" dt="2023-02-07T00:02:55.383" v="7713" actId="1076"/>
          <ac:grpSpMkLst>
            <pc:docMk/>
            <pc:sldMk cId="360321137" sldId="303"/>
            <ac:grpSpMk id="309" creationId="{2828F912-288A-4AF5-BE81-32A6616DA48F}"/>
          </ac:grpSpMkLst>
        </pc:grpChg>
        <pc:picChg chg="add del mod">
          <ac:chgData name="Almeida, Lucas A" userId="af35334c-2f18-43fc-a9c6-2e572b38a806" providerId="ADAL" clId="{F7844A88-7C0D-4FBF-86A0-78B9D3E3A6C3}" dt="2023-02-06T20:09:03.223" v="6273" actId="931"/>
          <ac:picMkLst>
            <pc:docMk/>
            <pc:sldMk cId="360321137" sldId="303"/>
            <ac:picMk id="5" creationId="{FA342A3D-499F-49BB-971B-71E2BEB9396D}"/>
          </ac:picMkLst>
        </pc:picChg>
        <pc:cxnChg chg="add mod">
          <ac:chgData name="Almeida, Lucas A" userId="af35334c-2f18-43fc-a9c6-2e572b38a806" providerId="ADAL" clId="{F7844A88-7C0D-4FBF-86A0-78B9D3E3A6C3}" dt="2023-02-07T11:45:09.733" v="7939" actId="1035"/>
          <ac:cxnSpMkLst>
            <pc:docMk/>
            <pc:sldMk cId="360321137" sldId="303"/>
            <ac:cxnSpMk id="147" creationId="{74EF28BF-7E7E-4C86-BFAA-84EDE9BD2483}"/>
          </ac:cxnSpMkLst>
        </pc:cxnChg>
        <pc:cxnChg chg="add del mod">
          <ac:chgData name="Almeida, Lucas A" userId="af35334c-2f18-43fc-a9c6-2e572b38a806" providerId="ADAL" clId="{F7844A88-7C0D-4FBF-86A0-78B9D3E3A6C3}" dt="2023-02-07T11:45:09.733" v="7939" actId="1035"/>
          <ac:cxnSpMkLst>
            <pc:docMk/>
            <pc:sldMk cId="360321137" sldId="303"/>
            <ac:cxnSpMk id="148" creationId="{309084F1-8BE5-4133-802A-F99B53741B1C}"/>
          </ac:cxnSpMkLst>
        </pc:cxnChg>
        <pc:cxnChg chg="add mod">
          <ac:chgData name="Almeida, Lucas A" userId="af35334c-2f18-43fc-a9c6-2e572b38a806" providerId="ADAL" clId="{F7844A88-7C0D-4FBF-86A0-78B9D3E3A6C3}" dt="2023-02-07T11:21:27.766" v="7920" actId="1076"/>
          <ac:cxnSpMkLst>
            <pc:docMk/>
            <pc:sldMk cId="360321137" sldId="303"/>
            <ac:cxnSpMk id="149" creationId="{960C7F8B-CEDB-4848-BCA2-D656EAC17DAB}"/>
          </ac:cxnSpMkLst>
        </pc:cxnChg>
        <pc:cxnChg chg="add del mod">
          <ac:chgData name="Almeida, Lucas A" userId="af35334c-2f18-43fc-a9c6-2e572b38a806" providerId="ADAL" clId="{F7844A88-7C0D-4FBF-86A0-78B9D3E3A6C3}" dt="2023-02-06T21:00:14.397" v="7088" actId="478"/>
          <ac:cxnSpMkLst>
            <pc:docMk/>
            <pc:sldMk cId="360321137" sldId="303"/>
            <ac:cxnSpMk id="155" creationId="{3F84F4C7-6D11-4A66-9834-6577B811C984}"/>
          </ac:cxnSpMkLst>
        </pc:cxnChg>
        <pc:cxnChg chg="add del mod">
          <ac:chgData name="Almeida, Lucas A" userId="af35334c-2f18-43fc-a9c6-2e572b38a806" providerId="ADAL" clId="{F7844A88-7C0D-4FBF-86A0-78B9D3E3A6C3}" dt="2023-02-06T20:59:19.825" v="7080"/>
          <ac:cxnSpMkLst>
            <pc:docMk/>
            <pc:sldMk cId="360321137" sldId="303"/>
            <ac:cxnSpMk id="212" creationId="{40A32092-A007-4D4C-A8D1-9BB2A795541F}"/>
          </ac:cxnSpMkLst>
        </pc:cxnChg>
        <pc:cxnChg chg="add del mod">
          <ac:chgData name="Almeida, Lucas A" userId="af35334c-2f18-43fc-a9c6-2e572b38a806" providerId="ADAL" clId="{F7844A88-7C0D-4FBF-86A0-78B9D3E3A6C3}" dt="2023-02-06T21:00:12.189" v="7087"/>
          <ac:cxnSpMkLst>
            <pc:docMk/>
            <pc:sldMk cId="360321137" sldId="303"/>
            <ac:cxnSpMk id="215" creationId="{7570A607-2581-46A2-A3D6-3609D3AF277D}"/>
          </ac:cxnSpMkLst>
        </pc:cxnChg>
        <pc:cxnChg chg="mod">
          <ac:chgData name="Almeida, Lucas A" userId="af35334c-2f18-43fc-a9c6-2e572b38a806" providerId="ADAL" clId="{F7844A88-7C0D-4FBF-86A0-78B9D3E3A6C3}" dt="2023-02-08T13:52:02.142" v="7962" actId="14100"/>
          <ac:cxnSpMkLst>
            <pc:docMk/>
            <pc:sldMk cId="360321137" sldId="303"/>
            <ac:cxnSpMk id="258" creationId="{00000000-0000-0000-0000-000000000000}"/>
          </ac:cxnSpMkLst>
        </pc:cxnChg>
        <pc:cxnChg chg="add del">
          <ac:chgData name="Almeida, Lucas A" userId="af35334c-2f18-43fc-a9c6-2e572b38a806" providerId="ADAL" clId="{F7844A88-7C0D-4FBF-86A0-78B9D3E3A6C3}" dt="2023-02-06T20:58:41.278" v="7068" actId="11529"/>
          <ac:cxnSpMkLst>
            <pc:docMk/>
            <pc:sldMk cId="360321137" sldId="303"/>
            <ac:cxnSpMk id="273" creationId="{95977081-D60D-4525-A655-D91C82CF1174}"/>
          </ac:cxnSpMkLst>
        </pc:cxnChg>
      </pc:sldChg>
      <pc:sldChg chg="addSp delSp modSp add del mod modClrScheme chgLayout">
        <pc:chgData name="Almeida, Lucas A" userId="af35334c-2f18-43fc-a9c6-2e572b38a806" providerId="ADAL" clId="{F7844A88-7C0D-4FBF-86A0-78B9D3E3A6C3}" dt="2023-02-05T16:26:30.419" v="3139" actId="2696"/>
        <pc:sldMkLst>
          <pc:docMk/>
          <pc:sldMk cId="852190895" sldId="303"/>
        </pc:sldMkLst>
        <pc:spChg chg="add del mod">
          <ac:chgData name="Almeida, Lucas A" userId="af35334c-2f18-43fc-a9c6-2e572b38a806" providerId="ADAL" clId="{F7844A88-7C0D-4FBF-86A0-78B9D3E3A6C3}" dt="2023-02-05T16:24:28.152" v="3121" actId="478"/>
          <ac:spMkLst>
            <pc:docMk/>
            <pc:sldMk cId="852190895" sldId="303"/>
            <ac:spMk id="3" creationId="{0474EB41-85A3-42F1-B2ED-8A082F2D1DA0}"/>
          </ac:spMkLst>
        </pc:spChg>
        <pc:spChg chg="del">
          <ac:chgData name="Almeida, Lucas A" userId="af35334c-2f18-43fc-a9c6-2e572b38a806" providerId="ADAL" clId="{F7844A88-7C0D-4FBF-86A0-78B9D3E3A6C3}" dt="2023-02-05T16:25:01.926" v="3127" actId="478"/>
          <ac:spMkLst>
            <pc:docMk/>
            <pc:sldMk cId="852190895" sldId="303"/>
            <ac:spMk id="26" creationId="{F6C7B607-52AD-4E89-942D-F07E60846932}"/>
          </ac:spMkLst>
        </pc:spChg>
        <pc:spChg chg="del">
          <ac:chgData name="Almeida, Lucas A" userId="af35334c-2f18-43fc-a9c6-2e572b38a806" providerId="ADAL" clId="{F7844A88-7C0D-4FBF-86A0-78B9D3E3A6C3}" dt="2023-02-05T16:25:18.552" v="3135" actId="478"/>
          <ac:spMkLst>
            <pc:docMk/>
            <pc:sldMk cId="852190895" sldId="303"/>
            <ac:spMk id="31" creationId="{CD3AD107-991D-4C0C-AF40-F025F982FAD9}"/>
          </ac:spMkLst>
        </pc:spChg>
        <pc:spChg chg="del">
          <ac:chgData name="Almeida, Lucas A" userId="af35334c-2f18-43fc-a9c6-2e572b38a806" providerId="ADAL" clId="{F7844A88-7C0D-4FBF-86A0-78B9D3E3A6C3}" dt="2023-02-05T16:24:57.503" v="3125" actId="478"/>
          <ac:spMkLst>
            <pc:docMk/>
            <pc:sldMk cId="852190895" sldId="303"/>
            <ac:spMk id="32" creationId="{A56DC335-11D6-4F3E-8C6E-0319C49781B7}"/>
          </ac:spMkLst>
        </pc:spChg>
        <pc:spChg chg="del">
          <ac:chgData name="Almeida, Lucas A" userId="af35334c-2f18-43fc-a9c6-2e572b38a806" providerId="ADAL" clId="{F7844A88-7C0D-4FBF-86A0-78B9D3E3A6C3}" dt="2023-02-05T16:24:59.680" v="3126" actId="478"/>
          <ac:spMkLst>
            <pc:docMk/>
            <pc:sldMk cId="852190895" sldId="303"/>
            <ac:spMk id="33" creationId="{F6D0F2A6-B763-48CF-A9C7-43C82BB31B3B}"/>
          </ac:spMkLst>
        </pc:spChg>
        <pc:spChg chg="del mod">
          <ac:chgData name="Almeida, Lucas A" userId="af35334c-2f18-43fc-a9c6-2e572b38a806" providerId="ADAL" clId="{F7844A88-7C0D-4FBF-86A0-78B9D3E3A6C3}" dt="2023-02-05T16:25:16.655" v="3134" actId="478"/>
          <ac:spMkLst>
            <pc:docMk/>
            <pc:sldMk cId="852190895" sldId="303"/>
            <ac:spMk id="35" creationId="{E470E676-EBC3-47A0-B707-D233A461BD4E}"/>
          </ac:spMkLst>
        </pc:spChg>
        <pc:spChg chg="add mod">
          <ac:chgData name="Almeida, Lucas A" userId="af35334c-2f18-43fc-a9c6-2e572b38a806" providerId="ADAL" clId="{F7844A88-7C0D-4FBF-86A0-78B9D3E3A6C3}" dt="2023-02-05T16:24:28.964" v="3122"/>
          <ac:spMkLst>
            <pc:docMk/>
            <pc:sldMk cId="852190895" sldId="303"/>
            <ac:spMk id="36" creationId="{EF8A190C-4435-4B1C-8919-F68CC4C4F005}"/>
          </ac:spMkLst>
        </pc:spChg>
        <pc:spChg chg="add mod">
          <ac:chgData name="Almeida, Lucas A" userId="af35334c-2f18-43fc-a9c6-2e572b38a806" providerId="ADAL" clId="{F7844A88-7C0D-4FBF-86A0-78B9D3E3A6C3}" dt="2023-02-05T16:24:28.964" v="3122"/>
          <ac:spMkLst>
            <pc:docMk/>
            <pc:sldMk cId="852190895" sldId="303"/>
            <ac:spMk id="37" creationId="{2B500D1F-C849-4382-94E9-21CB6280114A}"/>
          </ac:spMkLst>
        </pc:spChg>
        <pc:spChg chg="add mod">
          <ac:chgData name="Almeida, Lucas A" userId="af35334c-2f18-43fc-a9c6-2e572b38a806" providerId="ADAL" clId="{F7844A88-7C0D-4FBF-86A0-78B9D3E3A6C3}" dt="2023-02-05T16:24:28.964" v="3122"/>
          <ac:spMkLst>
            <pc:docMk/>
            <pc:sldMk cId="852190895" sldId="303"/>
            <ac:spMk id="38" creationId="{A0A9DAF1-1CFE-461F-A889-475C0DDD7CF2}"/>
          </ac:spMkLst>
        </pc:spChg>
        <pc:spChg chg="add mod">
          <ac:chgData name="Almeida, Lucas A" userId="af35334c-2f18-43fc-a9c6-2e572b38a806" providerId="ADAL" clId="{F7844A88-7C0D-4FBF-86A0-78B9D3E3A6C3}" dt="2023-02-05T16:24:28.964" v="3122"/>
          <ac:spMkLst>
            <pc:docMk/>
            <pc:sldMk cId="852190895" sldId="303"/>
            <ac:spMk id="40" creationId="{2498BEBF-2FC4-4C68-9446-585D86C9A15A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48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49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50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51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52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53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54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55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5T16:25:13.923" v="3132" actId="478"/>
          <ac:spMkLst>
            <pc:docMk/>
            <pc:sldMk cId="852190895" sldId="303"/>
            <ac:spMk id="557" creationId="{00000000-0000-0000-0000-000000000000}"/>
          </ac:spMkLst>
        </pc:spChg>
        <pc:spChg chg="add del">
          <ac:chgData name="Almeida, Lucas A" userId="af35334c-2f18-43fc-a9c6-2e572b38a806" providerId="ADAL" clId="{F7844A88-7C0D-4FBF-86A0-78B9D3E3A6C3}" dt="2023-02-05T16:25:22.529" v="3137" actId="478"/>
          <ac:spMkLst>
            <pc:docMk/>
            <pc:sldMk cId="852190895" sldId="303"/>
            <ac:spMk id="558" creationId="{00000000-0000-0000-0000-000000000000}"/>
          </ac:spMkLst>
        </pc:spChg>
        <pc:spChg chg="del">
          <ac:chgData name="Almeida, Lucas A" userId="af35334c-2f18-43fc-a9c6-2e572b38a806" providerId="ADAL" clId="{F7844A88-7C0D-4FBF-86A0-78B9D3E3A6C3}" dt="2023-02-05T16:24:25.243" v="3120" actId="478"/>
          <ac:spMkLst>
            <pc:docMk/>
            <pc:sldMk cId="852190895" sldId="303"/>
            <ac:spMk id="563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67" creationId="{00000000-0000-0000-0000-000000000000}"/>
          </ac:spMkLst>
        </pc:spChg>
        <pc:spChg chg="mod ord">
          <ac:chgData name="Almeida, Lucas A" userId="af35334c-2f18-43fc-a9c6-2e572b38a806" providerId="ADAL" clId="{F7844A88-7C0D-4FBF-86A0-78B9D3E3A6C3}" dt="2023-02-05T16:24:52.678" v="3124" actId="700"/>
          <ac:spMkLst>
            <pc:docMk/>
            <pc:sldMk cId="852190895" sldId="303"/>
            <ac:spMk id="568" creationId="{00000000-0000-0000-0000-000000000000}"/>
          </ac:spMkLst>
        </pc:spChg>
        <pc:cxnChg chg="del mod">
          <ac:chgData name="Almeida, Lucas A" userId="af35334c-2f18-43fc-a9c6-2e572b38a806" providerId="ADAL" clId="{F7844A88-7C0D-4FBF-86A0-78B9D3E3A6C3}" dt="2023-02-05T16:25:08.777" v="3129" actId="478"/>
          <ac:cxnSpMkLst>
            <pc:docMk/>
            <pc:sldMk cId="852190895" sldId="303"/>
            <ac:cxnSpMk id="27" creationId="{AFBE736A-86D5-47BB-92EF-9E1E8E704380}"/>
          </ac:cxnSpMkLst>
        </pc:cxnChg>
        <pc:cxnChg chg="del mod">
          <ac:chgData name="Almeida, Lucas A" userId="af35334c-2f18-43fc-a9c6-2e572b38a806" providerId="ADAL" clId="{F7844A88-7C0D-4FBF-86A0-78B9D3E3A6C3}" dt="2023-02-05T16:25:06.286" v="3128" actId="478"/>
          <ac:cxnSpMkLst>
            <pc:docMk/>
            <pc:sldMk cId="852190895" sldId="303"/>
            <ac:cxnSpMk id="34" creationId="{58B8E3C8-6D1F-4856-B028-536455568F35}"/>
          </ac:cxnSpMkLst>
        </pc:cxnChg>
        <pc:cxnChg chg="add mod">
          <ac:chgData name="Almeida, Lucas A" userId="af35334c-2f18-43fc-a9c6-2e572b38a806" providerId="ADAL" clId="{F7844A88-7C0D-4FBF-86A0-78B9D3E3A6C3}" dt="2023-02-05T16:24:28.964" v="3122"/>
          <ac:cxnSpMkLst>
            <pc:docMk/>
            <pc:sldMk cId="852190895" sldId="303"/>
            <ac:cxnSpMk id="39" creationId="{20BBEA42-8597-45AF-A799-3F4A6B8FA34F}"/>
          </ac:cxnSpMkLst>
        </pc:cxnChg>
        <pc:cxnChg chg="add mod">
          <ac:chgData name="Almeida, Lucas A" userId="af35334c-2f18-43fc-a9c6-2e572b38a806" providerId="ADAL" clId="{F7844A88-7C0D-4FBF-86A0-78B9D3E3A6C3}" dt="2023-02-05T16:24:28.964" v="3122"/>
          <ac:cxnSpMkLst>
            <pc:docMk/>
            <pc:sldMk cId="852190895" sldId="303"/>
            <ac:cxnSpMk id="41" creationId="{D85E9C5B-40F4-4B40-8F6C-AAB77B106074}"/>
          </ac:cxnSpMkLst>
        </pc:cxnChg>
        <pc:cxnChg chg="add del mod">
          <ac:chgData name="Almeida, Lucas A" userId="af35334c-2f18-43fc-a9c6-2e572b38a806" providerId="ADAL" clId="{F7844A88-7C0D-4FBF-86A0-78B9D3E3A6C3}" dt="2023-02-05T16:25:22.529" v="3137" actId="478"/>
          <ac:cxnSpMkLst>
            <pc:docMk/>
            <pc:sldMk cId="852190895" sldId="303"/>
            <ac:cxnSpMk id="556" creationId="{00000000-0000-0000-0000-000000000000}"/>
          </ac:cxnSpMkLst>
        </pc:cxnChg>
        <pc:cxnChg chg="mod">
          <ac:chgData name="Almeida, Lucas A" userId="af35334c-2f18-43fc-a9c6-2e572b38a806" providerId="ADAL" clId="{F7844A88-7C0D-4FBF-86A0-78B9D3E3A6C3}" dt="2023-02-05T16:25:22.529" v="3137" actId="478"/>
          <ac:cxnSpMkLst>
            <pc:docMk/>
            <pc:sldMk cId="852190895" sldId="303"/>
            <ac:cxnSpMk id="559" creationId="{00000000-0000-0000-0000-000000000000}"/>
          </ac:cxnSpMkLst>
        </pc:cxnChg>
        <pc:cxnChg chg="del">
          <ac:chgData name="Almeida, Lucas A" userId="af35334c-2f18-43fc-a9c6-2e572b38a806" providerId="ADAL" clId="{F7844A88-7C0D-4FBF-86A0-78B9D3E3A6C3}" dt="2023-02-05T16:24:25.243" v="3120" actId="478"/>
          <ac:cxnSpMkLst>
            <pc:docMk/>
            <pc:sldMk cId="852190895" sldId="303"/>
            <ac:cxnSpMk id="564" creationId="{00000000-0000-0000-0000-000000000000}"/>
          </ac:cxnSpMkLst>
        </pc:cxnChg>
      </pc:sldChg>
      <pc:sldChg chg="addSp delSp modSp add mod modAnim">
        <pc:chgData name="Almeida, Lucas A" userId="af35334c-2f18-43fc-a9c6-2e572b38a806" providerId="ADAL" clId="{F7844A88-7C0D-4FBF-86A0-78B9D3E3A6C3}" dt="2023-02-14T17:24:56.827" v="12641" actId="120"/>
        <pc:sldMkLst>
          <pc:docMk/>
          <pc:sldMk cId="1754976004" sldId="304"/>
        </pc:sldMkLst>
        <pc:spChg chg="add del mod">
          <ac:chgData name="Almeida, Lucas A" userId="af35334c-2f18-43fc-a9c6-2e572b38a806" providerId="ADAL" clId="{F7844A88-7C0D-4FBF-86A0-78B9D3E3A6C3}" dt="2023-02-14T17:24:56.827" v="12641" actId="120"/>
          <ac:spMkLst>
            <pc:docMk/>
            <pc:sldMk cId="1754976004" sldId="304"/>
            <ac:spMk id="7" creationId="{0B69B345-3836-4C6D-B408-95A5E8BB749D}"/>
          </ac:spMkLst>
        </pc:spChg>
        <pc:spChg chg="add mod">
          <ac:chgData name="Almeida, Lucas A" userId="af35334c-2f18-43fc-a9c6-2e572b38a806" providerId="ADAL" clId="{F7844A88-7C0D-4FBF-86A0-78B9D3E3A6C3}" dt="2023-02-09T12:23:27.093" v="11464" actId="123"/>
          <ac:spMkLst>
            <pc:docMk/>
            <pc:sldMk cId="1754976004" sldId="304"/>
            <ac:spMk id="8" creationId="{C1193942-7CAE-4CF6-8293-04F12CFFCACB}"/>
          </ac:spMkLst>
        </pc:spChg>
        <pc:spChg chg="add del mod">
          <ac:chgData name="Almeida, Lucas A" userId="af35334c-2f18-43fc-a9c6-2e572b38a806" providerId="ADAL" clId="{F7844A88-7C0D-4FBF-86A0-78B9D3E3A6C3}" dt="2023-02-08T20:47:25.090" v="10574" actId="478"/>
          <ac:spMkLst>
            <pc:docMk/>
            <pc:sldMk cId="1754976004" sldId="304"/>
            <ac:spMk id="11" creationId="{F581BF44-9C37-48C4-8A9C-94368247E0EB}"/>
          </ac:spMkLst>
        </pc:spChg>
        <pc:spChg chg="add del mod">
          <ac:chgData name="Almeida, Lucas A" userId="af35334c-2f18-43fc-a9c6-2e572b38a806" providerId="ADAL" clId="{F7844A88-7C0D-4FBF-86A0-78B9D3E3A6C3}" dt="2023-02-08T20:49:37.369" v="10590"/>
          <ac:spMkLst>
            <pc:docMk/>
            <pc:sldMk cId="1754976004" sldId="304"/>
            <ac:spMk id="12" creationId="{88356A6F-F3E5-4100-895D-01CEF0B9556E}"/>
          </ac:spMkLst>
        </pc:spChg>
        <pc:spChg chg="add del mod">
          <ac:chgData name="Almeida, Lucas A" userId="af35334c-2f18-43fc-a9c6-2e572b38a806" providerId="ADAL" clId="{F7844A88-7C0D-4FBF-86A0-78B9D3E3A6C3}" dt="2023-02-08T20:49:37.369" v="10590"/>
          <ac:spMkLst>
            <pc:docMk/>
            <pc:sldMk cId="1754976004" sldId="304"/>
            <ac:spMk id="13" creationId="{234D6A92-D09E-4098-848E-7AB134D7D0F7}"/>
          </ac:spMkLst>
        </pc:spChg>
        <pc:spChg chg="add mod">
          <ac:chgData name="Almeida, Lucas A" userId="af35334c-2f18-43fc-a9c6-2e572b38a806" providerId="ADAL" clId="{F7844A88-7C0D-4FBF-86A0-78B9D3E3A6C3}" dt="2023-02-09T00:14:38.742" v="10645" actId="20577"/>
          <ac:spMkLst>
            <pc:docMk/>
            <pc:sldMk cId="1754976004" sldId="304"/>
            <ac:spMk id="15" creationId="{EF8CC39D-5B2E-4C3A-9080-F89E6C21DB4B}"/>
          </ac:spMkLst>
        </pc:spChg>
        <pc:spChg chg="add del mod">
          <ac:chgData name="Almeida, Lucas A" userId="af35334c-2f18-43fc-a9c6-2e572b38a806" providerId="ADAL" clId="{F7844A88-7C0D-4FBF-86A0-78B9D3E3A6C3}" dt="2023-02-09T12:25:23.487" v="11498" actId="478"/>
          <ac:spMkLst>
            <pc:docMk/>
            <pc:sldMk cId="1754976004" sldId="304"/>
            <ac:spMk id="18" creationId="{7504DA97-3400-4E8C-874A-F97458CA4B1D}"/>
          </ac:spMkLst>
        </pc:spChg>
        <pc:spChg chg="add del mod">
          <ac:chgData name="Almeida, Lucas A" userId="af35334c-2f18-43fc-a9c6-2e572b38a806" providerId="ADAL" clId="{F7844A88-7C0D-4FBF-86A0-78B9D3E3A6C3}" dt="2023-02-13T13:21:48.674" v="11973" actId="1076"/>
          <ac:spMkLst>
            <pc:docMk/>
            <pc:sldMk cId="1754976004" sldId="304"/>
            <ac:spMk id="19" creationId="{E420E9A5-EF26-44C4-B612-4CBA275C2166}"/>
          </ac:spMkLst>
        </pc:spChg>
        <pc:spChg chg="add mod">
          <ac:chgData name="Almeida, Lucas A" userId="af35334c-2f18-43fc-a9c6-2e572b38a806" providerId="ADAL" clId="{F7844A88-7C0D-4FBF-86A0-78B9D3E3A6C3}" dt="2023-02-09T12:22:14.101" v="11460" actId="1035"/>
          <ac:spMkLst>
            <pc:docMk/>
            <pc:sldMk cId="1754976004" sldId="304"/>
            <ac:spMk id="20" creationId="{F3D7686A-D5CE-4D91-8D86-C93AB6B9E5DE}"/>
          </ac:spMkLst>
        </pc:spChg>
        <pc:spChg chg="add mod">
          <ac:chgData name="Almeida, Lucas A" userId="af35334c-2f18-43fc-a9c6-2e572b38a806" providerId="ADAL" clId="{F7844A88-7C0D-4FBF-86A0-78B9D3E3A6C3}" dt="2023-02-09T12:41:02.609" v="11567" actId="1036"/>
          <ac:spMkLst>
            <pc:docMk/>
            <pc:sldMk cId="1754976004" sldId="304"/>
            <ac:spMk id="21" creationId="{879FD060-9E0B-4682-9B6D-AC5C968CA0EA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23" creationId="{36A3284B-491A-4349-B605-2C183622F809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24" creationId="{549D149A-CC4A-4C5D-B9DE-872EDB9B19ED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25" creationId="{B14FC140-24C9-4842-992C-B1847F48B8D9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26" creationId="{9484029D-2F65-4B00-8AD9-BBE613BD4A37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28" creationId="{9FA83076-BE77-4472-9C27-E13806EFF0D0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29" creationId="{F745440D-F77C-4862-9B3D-9382042B4A87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30" creationId="{8253CD57-5990-410A-AB7D-766D20571EEE}"/>
          </ac:spMkLst>
        </pc:spChg>
        <pc:spChg chg="mod">
          <ac:chgData name="Almeida, Lucas A" userId="af35334c-2f18-43fc-a9c6-2e572b38a806" providerId="ADAL" clId="{F7844A88-7C0D-4FBF-86A0-78B9D3E3A6C3}" dt="2023-02-09T12:03:03.052" v="10993"/>
          <ac:spMkLst>
            <pc:docMk/>
            <pc:sldMk cId="1754976004" sldId="304"/>
            <ac:spMk id="31" creationId="{CDA77D82-EF43-407F-8938-6CD2BF3C809E}"/>
          </ac:spMkLst>
        </pc:spChg>
        <pc:spChg chg="add mod">
          <ac:chgData name="Almeida, Lucas A" userId="af35334c-2f18-43fc-a9c6-2e572b38a806" providerId="ADAL" clId="{F7844A88-7C0D-4FBF-86A0-78B9D3E3A6C3}" dt="2023-02-09T12:22:14.101" v="11460" actId="1035"/>
          <ac:spMkLst>
            <pc:docMk/>
            <pc:sldMk cId="1754976004" sldId="304"/>
            <ac:spMk id="32" creationId="{07BA2ACE-8071-4B67-B974-2F12CB266756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35" creationId="{4C7E3303-4E3D-453F-AABC-5217E45BD6EB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36" creationId="{1FEDF1C3-43BC-4026-BAA7-2760B4AA19A3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37" creationId="{02D5376F-3930-4549-BB4D-41409534A69C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38" creationId="{881EFB70-34F4-42B5-A281-10096C8A6523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39" creationId="{D4BE8350-99DC-4D7B-B9DC-13E34BA31D98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40" creationId="{D86EE6AC-C177-4C4F-BE0B-7B1ACCC33999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41" creationId="{9C7A2D46-0B2B-4DA8-BA04-E0B68B737C3B}"/>
          </ac:spMkLst>
        </pc:spChg>
        <pc:spChg chg="mod">
          <ac:chgData name="Almeida, Lucas A" userId="af35334c-2f18-43fc-a9c6-2e572b38a806" providerId="ADAL" clId="{F7844A88-7C0D-4FBF-86A0-78B9D3E3A6C3}" dt="2023-02-09T12:27:14.205" v="11530"/>
          <ac:spMkLst>
            <pc:docMk/>
            <pc:sldMk cId="1754976004" sldId="304"/>
            <ac:spMk id="42" creationId="{46090258-DE18-4374-9FE3-D63BEB8BDC52}"/>
          </ac:spMkLst>
        </pc:spChg>
        <pc:spChg chg="mod">
          <ac:chgData name="Almeida, Lucas A" userId="af35334c-2f18-43fc-a9c6-2e572b38a806" providerId="ADAL" clId="{F7844A88-7C0D-4FBF-86A0-78B9D3E3A6C3}" dt="2023-02-09T12:26:31.024" v="11529" actId="1036"/>
          <ac:spMkLst>
            <pc:docMk/>
            <pc:sldMk cId="1754976004" sldId="304"/>
            <ac:spMk id="428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13T15:04:11.621" v="12357" actId="20577"/>
          <ac:spMkLst>
            <pc:docMk/>
            <pc:sldMk cId="1754976004" sldId="304"/>
            <ac:spMk id="429" creationId="{00000000-0000-0000-0000-000000000000}"/>
          </ac:spMkLst>
        </pc:spChg>
        <pc:grpChg chg="add del mod">
          <ac:chgData name="Almeida, Lucas A" userId="af35334c-2f18-43fc-a9c6-2e572b38a806" providerId="ADAL" clId="{F7844A88-7C0D-4FBF-86A0-78B9D3E3A6C3}" dt="2023-02-09T12:04:48.049" v="11024" actId="478"/>
          <ac:grpSpMkLst>
            <pc:docMk/>
            <pc:sldMk cId="1754976004" sldId="304"/>
            <ac:grpSpMk id="22" creationId="{DA4078F1-902D-477F-9843-67A8E9A378FF}"/>
          </ac:grpSpMkLst>
        </pc:grpChg>
        <pc:grpChg chg="add mod">
          <ac:chgData name="Almeida, Lucas A" userId="af35334c-2f18-43fc-a9c6-2e572b38a806" providerId="ADAL" clId="{F7844A88-7C0D-4FBF-86A0-78B9D3E3A6C3}" dt="2023-02-09T12:41:02.609" v="11567" actId="1036"/>
          <ac:grpSpMkLst>
            <pc:docMk/>
            <pc:sldMk cId="1754976004" sldId="304"/>
            <ac:grpSpMk id="27" creationId="{D563224E-71C2-4B14-8EF6-310E27403067}"/>
          </ac:grpSpMkLst>
        </pc:grpChg>
        <pc:grpChg chg="add del mod">
          <ac:chgData name="Almeida, Lucas A" userId="af35334c-2f18-43fc-a9c6-2e572b38a806" providerId="ADAL" clId="{F7844A88-7C0D-4FBF-86A0-78B9D3E3A6C3}" dt="2023-02-09T12:27:45.010" v="11543"/>
          <ac:grpSpMkLst>
            <pc:docMk/>
            <pc:sldMk cId="1754976004" sldId="304"/>
            <ac:grpSpMk id="34" creationId="{7439B3EA-F014-4957-A53B-315B7E26E6CA}"/>
          </ac:grpSpMkLst>
        </pc:grpChg>
        <pc:picChg chg="add del mod">
          <ac:chgData name="Almeida, Lucas A" userId="af35334c-2f18-43fc-a9c6-2e572b38a806" providerId="ADAL" clId="{F7844A88-7C0D-4FBF-86A0-78B9D3E3A6C3}" dt="2023-02-08T20:49:37.369" v="10590"/>
          <ac:picMkLst>
            <pc:docMk/>
            <pc:sldMk cId="1754976004" sldId="304"/>
            <ac:picMk id="14" creationId="{7C903DE3-AFFF-41D1-BFEF-07542E105953}"/>
          </ac:picMkLst>
        </pc:picChg>
        <pc:picChg chg="add del mod ord">
          <ac:chgData name="Almeida, Lucas A" userId="af35334c-2f18-43fc-a9c6-2e572b38a806" providerId="ADAL" clId="{F7844A88-7C0D-4FBF-86A0-78B9D3E3A6C3}" dt="2023-02-09T12:27:43.965" v="11542" actId="1076"/>
          <ac:picMkLst>
            <pc:docMk/>
            <pc:sldMk cId="1754976004" sldId="304"/>
            <ac:picMk id="431" creationId="{00000000-0000-0000-0000-000000000000}"/>
          </ac:picMkLst>
        </pc:picChg>
        <pc:cxnChg chg="add mod">
          <ac:chgData name="Almeida, Lucas A" userId="af35334c-2f18-43fc-a9c6-2e572b38a806" providerId="ADAL" clId="{F7844A88-7C0D-4FBF-86A0-78B9D3E3A6C3}" dt="2023-02-09T12:24:35.471" v="11471" actId="1036"/>
          <ac:cxnSpMkLst>
            <pc:docMk/>
            <pc:sldMk cId="1754976004" sldId="304"/>
            <ac:cxnSpMk id="33" creationId="{9E1D91BA-F3B8-46B3-8787-3CF65132F6F6}"/>
          </ac:cxnSpMkLst>
        </pc:cxnChg>
        <pc:cxnChg chg="mod">
          <ac:chgData name="Almeida, Lucas A" userId="af35334c-2f18-43fc-a9c6-2e572b38a806" providerId="ADAL" clId="{F7844A88-7C0D-4FBF-86A0-78B9D3E3A6C3}" dt="2023-02-09T12:26:31.024" v="11529" actId="1036"/>
          <ac:cxnSpMkLst>
            <pc:docMk/>
            <pc:sldMk cId="1754976004" sldId="304"/>
            <ac:cxnSpMk id="430" creationId="{00000000-0000-0000-0000-000000000000}"/>
          </ac:cxnSpMkLst>
        </pc:cxnChg>
      </pc:sldChg>
      <pc:sldChg chg="modSp mod">
        <pc:chgData name="Almeida, Lucas A" userId="af35334c-2f18-43fc-a9c6-2e572b38a806" providerId="ADAL" clId="{F7844A88-7C0D-4FBF-86A0-78B9D3E3A6C3}" dt="2023-02-13T18:45:15.062" v="12551" actId="20577"/>
        <pc:sldMkLst>
          <pc:docMk/>
          <pc:sldMk cId="3646279258" sldId="306"/>
        </pc:sldMkLst>
        <pc:spChg chg="mod">
          <ac:chgData name="Almeida, Lucas A" userId="af35334c-2f18-43fc-a9c6-2e572b38a806" providerId="ADAL" clId="{F7844A88-7C0D-4FBF-86A0-78B9D3E3A6C3}" dt="2023-02-13T15:24:23.472" v="12373" actId="20577"/>
          <ac:spMkLst>
            <pc:docMk/>
            <pc:sldMk cId="3646279258" sldId="306"/>
            <ac:spMk id="372" creationId="{00000000-0000-0000-0000-000000000000}"/>
          </ac:spMkLst>
        </pc:spChg>
        <pc:spChg chg="mod">
          <ac:chgData name="Almeida, Lucas A" userId="af35334c-2f18-43fc-a9c6-2e572b38a806" providerId="ADAL" clId="{F7844A88-7C0D-4FBF-86A0-78B9D3E3A6C3}" dt="2023-02-13T18:45:15.062" v="12551" actId="20577"/>
          <ac:spMkLst>
            <pc:docMk/>
            <pc:sldMk cId="3646279258" sldId="306"/>
            <ac:spMk id="381" creationId="{00000000-0000-0000-0000-000000000000}"/>
          </ac:spMkLst>
        </pc:spChg>
      </pc:sldChg>
      <pc:sldChg chg="modSp mod modAnim">
        <pc:chgData name="Almeida, Lucas A" userId="af35334c-2f18-43fc-a9c6-2e572b38a806" providerId="ADAL" clId="{F7844A88-7C0D-4FBF-86A0-78B9D3E3A6C3}" dt="2023-02-13T18:54:17.143" v="12634" actId="1036"/>
        <pc:sldMkLst>
          <pc:docMk/>
          <pc:sldMk cId="3919079976" sldId="307"/>
        </pc:sldMkLst>
        <pc:spChg chg="mod">
          <ac:chgData name="Almeida, Lucas A" userId="af35334c-2f18-43fc-a9c6-2e572b38a806" providerId="ADAL" clId="{F7844A88-7C0D-4FBF-86A0-78B9D3E3A6C3}" dt="2023-02-13T15:19:50.601" v="12363" actId="20577"/>
          <ac:spMkLst>
            <pc:docMk/>
            <pc:sldMk cId="3919079976" sldId="307"/>
            <ac:spMk id="2" creationId="{098C2C58-292A-41E0-89CA-8CFDF4B0F28F}"/>
          </ac:spMkLst>
        </pc:spChg>
        <pc:spChg chg="mod">
          <ac:chgData name="Almeida, Lucas A" userId="af35334c-2f18-43fc-a9c6-2e572b38a806" providerId="ADAL" clId="{F7844A88-7C0D-4FBF-86A0-78B9D3E3A6C3}" dt="2023-02-13T18:42:20.075" v="12548" actId="20577"/>
          <ac:spMkLst>
            <pc:docMk/>
            <pc:sldMk cId="3919079976" sldId="307"/>
            <ac:spMk id="4" creationId="{911D8A5A-B206-403B-84DB-68A6904E1F06}"/>
          </ac:spMkLst>
        </pc:spChg>
        <pc:spChg chg="mod">
          <ac:chgData name="Almeida, Lucas A" userId="af35334c-2f18-43fc-a9c6-2e572b38a806" providerId="ADAL" clId="{F7844A88-7C0D-4FBF-86A0-78B9D3E3A6C3}" dt="2023-02-13T18:54:17.143" v="12634" actId="1036"/>
          <ac:spMkLst>
            <pc:docMk/>
            <pc:sldMk cId="3919079976" sldId="307"/>
            <ac:spMk id="7" creationId="{0B69B345-3836-4C6D-B408-95A5E8BB749D}"/>
          </ac:spMkLst>
        </pc:spChg>
      </pc:sldChg>
    </pc:docChg>
  </pc:docChgLst>
  <pc:docChgLst>
    <pc:chgData name="Lucas Almeida" userId="af35334c-2f18-43fc-a9c6-2e572b38a806" providerId="ADAL" clId="{F7844A88-7C0D-4FBF-86A0-78B9D3E3A6C3}"/>
    <pc:docChg chg="undo custSel addSld delSld modSld sldOrd">
      <pc:chgData name="Lucas Almeida" userId="af35334c-2f18-43fc-a9c6-2e572b38a806" providerId="ADAL" clId="{F7844A88-7C0D-4FBF-86A0-78B9D3E3A6C3}" dt="2023-02-11T14:47:15.878" v="4115"/>
      <pc:docMkLst>
        <pc:docMk/>
      </pc:docMkLst>
      <pc:sldChg chg="modSp mod">
        <pc:chgData name="Lucas Almeida" userId="af35334c-2f18-43fc-a9c6-2e572b38a806" providerId="ADAL" clId="{F7844A88-7C0D-4FBF-86A0-78B9D3E3A6C3}" dt="2023-02-09T15:20:28.222" v="1537" actId="1036"/>
        <pc:sldMkLst>
          <pc:docMk/>
          <pc:sldMk cId="0" sldId="258"/>
        </pc:sldMkLst>
        <pc:spChg chg="mod">
          <ac:chgData name="Lucas Almeida" userId="af35334c-2f18-43fc-a9c6-2e572b38a806" providerId="ADAL" clId="{F7844A88-7C0D-4FBF-86A0-78B9D3E3A6C3}" dt="2023-02-09T15:20:28.222" v="1537" actId="1036"/>
          <ac:spMkLst>
            <pc:docMk/>
            <pc:sldMk cId="0" sldId="258"/>
            <ac:spMk id="21" creationId="{9F5D56DD-7C57-478F-A6A1-B9EC2C15E688}"/>
          </ac:spMkLst>
        </pc:spChg>
      </pc:sldChg>
      <pc:sldChg chg="modSp mod">
        <pc:chgData name="Lucas Almeida" userId="af35334c-2f18-43fc-a9c6-2e572b38a806" providerId="ADAL" clId="{F7844A88-7C0D-4FBF-86A0-78B9D3E3A6C3}" dt="2023-02-11T00:18:41.183" v="3367" actId="14734"/>
        <pc:sldMkLst>
          <pc:docMk/>
          <pc:sldMk cId="0" sldId="267"/>
        </pc:sldMkLst>
        <pc:graphicFrameChg chg="modGraphic">
          <ac:chgData name="Lucas Almeida" userId="af35334c-2f18-43fc-a9c6-2e572b38a806" providerId="ADAL" clId="{F7844A88-7C0D-4FBF-86A0-78B9D3E3A6C3}" dt="2023-02-11T00:18:41.183" v="3367" actId="14734"/>
          <ac:graphicFrameMkLst>
            <pc:docMk/>
            <pc:sldMk cId="0" sldId="267"/>
            <ac:graphicFrameMk id="355" creationId="{00000000-0000-0000-0000-000000000000}"/>
          </ac:graphicFrameMkLst>
        </pc:graphicFrameChg>
      </pc:sldChg>
      <pc:sldChg chg="modSp mod">
        <pc:chgData name="Lucas Almeida" userId="af35334c-2f18-43fc-a9c6-2e572b38a806" providerId="ADAL" clId="{F7844A88-7C0D-4FBF-86A0-78B9D3E3A6C3}" dt="2023-02-09T15:21:59.667" v="1594" actId="1036"/>
        <pc:sldMkLst>
          <pc:docMk/>
          <pc:sldMk cId="475368257" sldId="299"/>
        </pc:sldMkLst>
        <pc:spChg chg="mod">
          <ac:chgData name="Lucas Almeida" userId="af35334c-2f18-43fc-a9c6-2e572b38a806" providerId="ADAL" clId="{F7844A88-7C0D-4FBF-86A0-78B9D3E3A6C3}" dt="2023-02-09T15:18:35.287" v="1483" actId="2711"/>
          <ac:spMkLst>
            <pc:docMk/>
            <pc:sldMk cId="475368257" sldId="299"/>
            <ac:spMk id="37" creationId="{BF022D8C-3C3D-47E3-913C-3C34C5CB4986}"/>
          </ac:spMkLst>
        </pc:spChg>
        <pc:spChg chg="mod">
          <ac:chgData name="Lucas Almeida" userId="af35334c-2f18-43fc-a9c6-2e572b38a806" providerId="ADAL" clId="{F7844A88-7C0D-4FBF-86A0-78B9D3E3A6C3}" dt="2023-02-09T15:20:37.047" v="1543" actId="1036"/>
          <ac:spMkLst>
            <pc:docMk/>
            <pc:sldMk cId="475368257" sldId="299"/>
            <ac:spMk id="47" creationId="{63EF9D86-A6F8-48BD-A765-AA21C3E79E0D}"/>
          </ac:spMkLst>
        </pc:spChg>
        <pc:spChg chg="mod">
          <ac:chgData name="Lucas Almeida" userId="af35334c-2f18-43fc-a9c6-2e572b38a806" providerId="ADAL" clId="{F7844A88-7C0D-4FBF-86A0-78B9D3E3A6C3}" dt="2023-02-09T15:21:59.667" v="1594" actId="1036"/>
          <ac:spMkLst>
            <pc:docMk/>
            <pc:sldMk cId="475368257" sldId="299"/>
            <ac:spMk id="50" creationId="{A34E50B4-CCE0-4B08-B03E-695D3BA3D52D}"/>
          </ac:spMkLst>
        </pc:spChg>
        <pc:spChg chg="mod">
          <ac:chgData name="Lucas Almeida" userId="af35334c-2f18-43fc-a9c6-2e572b38a806" providerId="ADAL" clId="{F7844A88-7C0D-4FBF-86A0-78B9D3E3A6C3}" dt="2023-02-09T15:21:59.667" v="1594" actId="1036"/>
          <ac:spMkLst>
            <pc:docMk/>
            <pc:sldMk cId="475368257" sldId="299"/>
            <ac:spMk id="51" creationId="{F3B39CBA-4707-40C6-AEAC-40CAA0101690}"/>
          </ac:spMkLst>
        </pc:spChg>
        <pc:spChg chg="mod">
          <ac:chgData name="Lucas Almeida" userId="af35334c-2f18-43fc-a9c6-2e572b38a806" providerId="ADAL" clId="{F7844A88-7C0D-4FBF-86A0-78B9D3E3A6C3}" dt="2023-02-09T15:21:59.667" v="1594" actId="1036"/>
          <ac:spMkLst>
            <pc:docMk/>
            <pc:sldMk cId="475368257" sldId="299"/>
            <ac:spMk id="52" creationId="{EE99223A-55D2-4E75-B74E-8E3B5194EF73}"/>
          </ac:spMkLst>
        </pc:spChg>
      </pc:sldChg>
      <pc:sldChg chg="modSp mod">
        <pc:chgData name="Lucas Almeida" userId="af35334c-2f18-43fc-a9c6-2e572b38a806" providerId="ADAL" clId="{F7844A88-7C0D-4FBF-86A0-78B9D3E3A6C3}" dt="2023-02-09T15:22:28.302" v="1611" actId="1035"/>
        <pc:sldMkLst>
          <pc:docMk/>
          <pc:sldMk cId="2157036691" sldId="300"/>
        </pc:sldMkLst>
        <pc:spChg chg="mod">
          <ac:chgData name="Lucas Almeida" userId="af35334c-2f18-43fc-a9c6-2e572b38a806" providerId="ADAL" clId="{F7844A88-7C0D-4FBF-86A0-78B9D3E3A6C3}" dt="2023-02-09T15:18:48.736" v="1484" actId="2711"/>
          <ac:spMkLst>
            <pc:docMk/>
            <pc:sldMk cId="2157036691" sldId="300"/>
            <ac:spMk id="48" creationId="{5F0D4EB3-BD24-44C7-86DC-FA7A57D53446}"/>
          </ac:spMkLst>
        </pc:spChg>
        <pc:spChg chg="mod">
          <ac:chgData name="Lucas Almeida" userId="af35334c-2f18-43fc-a9c6-2e572b38a806" providerId="ADAL" clId="{F7844A88-7C0D-4FBF-86A0-78B9D3E3A6C3}" dt="2023-02-09T15:20:41.935" v="1549" actId="1036"/>
          <ac:spMkLst>
            <pc:docMk/>
            <pc:sldMk cId="2157036691" sldId="300"/>
            <ac:spMk id="74" creationId="{E11422EC-D200-41A0-B2B4-7D5AF27431F0}"/>
          </ac:spMkLst>
        </pc:spChg>
        <pc:spChg chg="mod">
          <ac:chgData name="Lucas Almeida" userId="af35334c-2f18-43fc-a9c6-2e572b38a806" providerId="ADAL" clId="{F7844A88-7C0D-4FBF-86A0-78B9D3E3A6C3}" dt="2023-02-09T15:22:28.302" v="1611" actId="1035"/>
          <ac:spMkLst>
            <pc:docMk/>
            <pc:sldMk cId="2157036691" sldId="300"/>
            <ac:spMk id="75" creationId="{2C3F2469-EE11-4D05-8014-680E90E3D609}"/>
          </ac:spMkLst>
        </pc:spChg>
        <pc:spChg chg="mod">
          <ac:chgData name="Lucas Almeida" userId="af35334c-2f18-43fc-a9c6-2e572b38a806" providerId="ADAL" clId="{F7844A88-7C0D-4FBF-86A0-78B9D3E3A6C3}" dt="2023-02-09T15:22:28.302" v="1611" actId="1035"/>
          <ac:spMkLst>
            <pc:docMk/>
            <pc:sldMk cId="2157036691" sldId="300"/>
            <ac:spMk id="76" creationId="{38A8E981-81FC-4480-9C37-07F2AA37F589}"/>
          </ac:spMkLst>
        </pc:spChg>
        <pc:spChg chg="mod">
          <ac:chgData name="Lucas Almeida" userId="af35334c-2f18-43fc-a9c6-2e572b38a806" providerId="ADAL" clId="{F7844A88-7C0D-4FBF-86A0-78B9D3E3A6C3}" dt="2023-02-09T15:22:28.302" v="1611" actId="1035"/>
          <ac:spMkLst>
            <pc:docMk/>
            <pc:sldMk cId="2157036691" sldId="300"/>
            <ac:spMk id="77" creationId="{3D3ED5AC-A367-4DA1-8668-F0C79679101E}"/>
          </ac:spMkLst>
        </pc:spChg>
      </pc:sldChg>
      <pc:sldChg chg="modSp mod">
        <pc:chgData name="Lucas Almeida" userId="af35334c-2f18-43fc-a9c6-2e572b38a806" providerId="ADAL" clId="{F7844A88-7C0D-4FBF-86A0-78B9D3E3A6C3}" dt="2023-02-09T15:21:15.076" v="1564" actId="1036"/>
        <pc:sldMkLst>
          <pc:docMk/>
          <pc:sldMk cId="1813141973" sldId="301"/>
        </pc:sldMkLst>
        <pc:spChg chg="mod">
          <ac:chgData name="Lucas Almeida" userId="af35334c-2f18-43fc-a9c6-2e572b38a806" providerId="ADAL" clId="{F7844A88-7C0D-4FBF-86A0-78B9D3E3A6C3}" dt="2023-02-09T15:21:15.076" v="1564" actId="1036"/>
          <ac:spMkLst>
            <pc:docMk/>
            <pc:sldMk cId="1813141973" sldId="301"/>
            <ac:spMk id="193" creationId="{6082EFF7-87D0-4665-842E-8163E5D0F209}"/>
          </ac:spMkLst>
        </pc:spChg>
      </pc:sldChg>
      <pc:sldChg chg="modSp mod">
        <pc:chgData name="Lucas Almeida" userId="af35334c-2f18-43fc-a9c6-2e572b38a806" providerId="ADAL" clId="{F7844A88-7C0D-4FBF-86A0-78B9D3E3A6C3}" dt="2023-02-09T15:21:09.325" v="1558" actId="1036"/>
        <pc:sldMkLst>
          <pc:docMk/>
          <pc:sldMk cId="3619061156" sldId="302"/>
        </pc:sldMkLst>
        <pc:spChg chg="mod">
          <ac:chgData name="Lucas Almeida" userId="af35334c-2f18-43fc-a9c6-2e572b38a806" providerId="ADAL" clId="{F7844A88-7C0D-4FBF-86A0-78B9D3E3A6C3}" dt="2023-02-09T15:21:09.325" v="1558" actId="1036"/>
          <ac:spMkLst>
            <pc:docMk/>
            <pc:sldMk cId="3619061156" sldId="302"/>
            <ac:spMk id="30" creationId="{F4E6495C-5EA2-41D9-8D39-2E714EEC23C7}"/>
          </ac:spMkLst>
        </pc:spChg>
      </pc:sldChg>
      <pc:sldChg chg="modSp mod">
        <pc:chgData name="Lucas Almeida" userId="af35334c-2f18-43fc-a9c6-2e572b38a806" providerId="ADAL" clId="{F7844A88-7C0D-4FBF-86A0-78B9D3E3A6C3}" dt="2023-02-09T15:30:41.860" v="1768" actId="1035"/>
        <pc:sldMkLst>
          <pc:docMk/>
          <pc:sldMk cId="360321137" sldId="303"/>
        </pc:sldMkLst>
        <pc:spChg chg="mod">
          <ac:chgData name="Lucas Almeida" userId="af35334c-2f18-43fc-a9c6-2e572b38a806" providerId="ADAL" clId="{F7844A88-7C0D-4FBF-86A0-78B9D3E3A6C3}" dt="2023-02-09T15:26:19.642" v="1761" actId="1037"/>
          <ac:spMkLst>
            <pc:docMk/>
            <pc:sldMk cId="360321137" sldId="303"/>
            <ac:spMk id="300" creationId="{F428AFA6-E864-4FDD-BBA3-FB374497530B}"/>
          </ac:spMkLst>
        </pc:spChg>
        <pc:spChg chg="mod">
          <ac:chgData name="Lucas Almeida" userId="af35334c-2f18-43fc-a9c6-2e572b38a806" providerId="ADAL" clId="{F7844A88-7C0D-4FBF-86A0-78B9D3E3A6C3}" dt="2023-02-09T15:21:21.858" v="1570" actId="1036"/>
          <ac:spMkLst>
            <pc:docMk/>
            <pc:sldMk cId="360321137" sldId="303"/>
            <ac:spMk id="317" creationId="{D6296257-BC8B-4983-A916-373425A92A66}"/>
          </ac:spMkLst>
        </pc:spChg>
        <pc:grpChg chg="mod">
          <ac:chgData name="Lucas Almeida" userId="af35334c-2f18-43fc-a9c6-2e572b38a806" providerId="ADAL" clId="{F7844A88-7C0D-4FBF-86A0-78B9D3E3A6C3}" dt="2023-02-09T15:30:41.860" v="1768" actId="1035"/>
          <ac:grpSpMkLst>
            <pc:docMk/>
            <pc:sldMk cId="360321137" sldId="303"/>
            <ac:grpSpMk id="309" creationId="{2828F912-288A-4AF5-BE81-32A6616DA48F}"/>
          </ac:grpSpMkLst>
        </pc:grpChg>
      </pc:sldChg>
      <pc:sldChg chg="modSp mod">
        <pc:chgData name="Lucas Almeida" userId="af35334c-2f18-43fc-a9c6-2e572b38a806" providerId="ADAL" clId="{F7844A88-7C0D-4FBF-86A0-78B9D3E3A6C3}" dt="2023-02-09T15:20:23.075" v="1531" actId="1036"/>
        <pc:sldMkLst>
          <pc:docMk/>
          <pc:sldMk cId="1754976004" sldId="304"/>
        </pc:sldMkLst>
        <pc:spChg chg="mod">
          <ac:chgData name="Lucas Almeida" userId="af35334c-2f18-43fc-a9c6-2e572b38a806" providerId="ADAL" clId="{F7844A88-7C0D-4FBF-86A0-78B9D3E3A6C3}" dt="2023-02-09T15:20:23.075" v="1531" actId="1036"/>
          <ac:spMkLst>
            <pc:docMk/>
            <pc:sldMk cId="1754976004" sldId="304"/>
            <ac:spMk id="15" creationId="{EF8CC39D-5B2E-4C3A-9080-F89E6C21DB4B}"/>
          </ac:spMkLst>
        </pc:spChg>
        <pc:picChg chg="mod">
          <ac:chgData name="Lucas Almeida" userId="af35334c-2f18-43fc-a9c6-2e572b38a806" providerId="ADAL" clId="{F7844A88-7C0D-4FBF-86A0-78B9D3E3A6C3}" dt="2023-02-09T14:36:22.688" v="2" actId="1076"/>
          <ac:picMkLst>
            <pc:docMk/>
            <pc:sldMk cId="1754976004" sldId="304"/>
            <ac:picMk id="431" creationId="{00000000-0000-0000-0000-000000000000}"/>
          </ac:picMkLst>
        </pc:picChg>
      </pc:sldChg>
      <pc:sldChg chg="addSp delSp modSp add del mod modNotesTx">
        <pc:chgData name="Lucas Almeida" userId="af35334c-2f18-43fc-a9c6-2e572b38a806" providerId="ADAL" clId="{F7844A88-7C0D-4FBF-86A0-78B9D3E3A6C3}" dt="2023-02-10T17:48:14.823" v="1965" actId="47"/>
        <pc:sldMkLst>
          <pc:docMk/>
          <pc:sldMk cId="3719103300" sldId="305"/>
        </pc:sldMkLst>
        <pc:spChg chg="add del mod">
          <ac:chgData name="Lucas Almeida" userId="af35334c-2f18-43fc-a9c6-2e572b38a806" providerId="ADAL" clId="{F7844A88-7C0D-4FBF-86A0-78B9D3E3A6C3}" dt="2023-02-09T14:37:31.289" v="6" actId="478"/>
          <ac:spMkLst>
            <pc:docMk/>
            <pc:sldMk cId="3719103300" sldId="305"/>
            <ac:spMk id="3" creationId="{DF1D6906-626E-47BF-8856-0F2F789C11C9}"/>
          </ac:spMkLst>
        </pc:spChg>
        <pc:spChg chg="add mod">
          <ac:chgData name="Lucas Almeida" userId="af35334c-2f18-43fc-a9c6-2e572b38a806" providerId="ADAL" clId="{F7844A88-7C0D-4FBF-86A0-78B9D3E3A6C3}" dt="2023-02-10T11:44:50.728" v="1949" actId="767"/>
          <ac:spMkLst>
            <pc:docMk/>
            <pc:sldMk cId="3719103300" sldId="305"/>
            <ac:spMk id="4" creationId="{4048CA0A-37EE-481A-B834-DC587AF5C0EB}"/>
          </ac:spMkLst>
        </pc:spChg>
        <pc:spChg chg="add mod">
          <ac:chgData name="Lucas Almeida" userId="af35334c-2f18-43fc-a9c6-2e572b38a806" providerId="ADAL" clId="{F7844A88-7C0D-4FBF-86A0-78B9D3E3A6C3}" dt="2023-02-09T14:37:21.476" v="4"/>
          <ac:spMkLst>
            <pc:docMk/>
            <pc:sldMk cId="3719103300" sldId="305"/>
            <ac:spMk id="8" creationId="{57A7D9EE-23AC-4A88-AA8C-B63D2FC55E3A}"/>
          </ac:spMkLst>
        </pc:spChg>
        <pc:spChg chg="mod">
          <ac:chgData name="Lucas Almeida" userId="af35334c-2f18-43fc-a9c6-2e572b38a806" providerId="ADAL" clId="{F7844A88-7C0D-4FBF-86A0-78B9D3E3A6C3}" dt="2023-02-10T11:44:40.498" v="1947" actId="1076"/>
          <ac:spMkLst>
            <pc:docMk/>
            <pc:sldMk cId="3719103300" sldId="305"/>
            <ac:spMk id="351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10T11:44:43.172" v="1948" actId="1076"/>
          <ac:spMkLst>
            <pc:docMk/>
            <pc:sldMk cId="3719103300" sldId="305"/>
            <ac:spMk id="352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37:27.841" v="5" actId="478"/>
          <ac:spMkLst>
            <pc:docMk/>
            <pc:sldMk cId="3719103300" sldId="305"/>
            <ac:spMk id="353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10T11:44:38.512" v="1946" actId="1076"/>
          <ac:spMkLst>
            <pc:docMk/>
            <pc:sldMk cId="3719103300" sldId="305"/>
            <ac:spMk id="354" creationId="{00000000-0000-0000-0000-000000000000}"/>
          </ac:spMkLst>
        </pc:spChg>
        <pc:graphicFrameChg chg="del modGraphic">
          <ac:chgData name="Lucas Almeida" userId="af35334c-2f18-43fc-a9c6-2e572b38a806" providerId="ADAL" clId="{F7844A88-7C0D-4FBF-86A0-78B9D3E3A6C3}" dt="2023-02-10T11:44:35.622" v="1945" actId="478"/>
          <ac:graphicFrameMkLst>
            <pc:docMk/>
            <pc:sldMk cId="3719103300" sldId="305"/>
            <ac:graphicFrameMk id="355" creationId="{00000000-0000-0000-0000-000000000000}"/>
          </ac:graphicFrameMkLst>
        </pc:graphicFrameChg>
        <pc:cxnChg chg="add mod">
          <ac:chgData name="Lucas Almeida" userId="af35334c-2f18-43fc-a9c6-2e572b38a806" providerId="ADAL" clId="{F7844A88-7C0D-4FBF-86A0-78B9D3E3A6C3}" dt="2023-02-09T14:37:21.476" v="4"/>
          <ac:cxnSpMkLst>
            <pc:docMk/>
            <pc:sldMk cId="3719103300" sldId="305"/>
            <ac:cxnSpMk id="9" creationId="{A0621305-8020-474F-A09B-751BBCA993FD}"/>
          </ac:cxnSpMkLst>
        </pc:cxnChg>
        <pc:cxnChg chg="del">
          <ac:chgData name="Lucas Almeida" userId="af35334c-2f18-43fc-a9c6-2e572b38a806" providerId="ADAL" clId="{F7844A88-7C0D-4FBF-86A0-78B9D3E3A6C3}" dt="2023-02-09T14:37:32.289" v="7" actId="478"/>
          <ac:cxnSpMkLst>
            <pc:docMk/>
            <pc:sldMk cId="3719103300" sldId="305"/>
            <ac:cxnSpMk id="356" creationId="{00000000-0000-0000-0000-000000000000}"/>
          </ac:cxnSpMkLst>
        </pc:cxnChg>
      </pc:sldChg>
      <pc:sldChg chg="addSp delSp modSp add mod modNotesTx">
        <pc:chgData name="Lucas Almeida" userId="af35334c-2f18-43fc-a9c6-2e572b38a806" providerId="ADAL" clId="{F7844A88-7C0D-4FBF-86A0-78B9D3E3A6C3}" dt="2023-02-11T00:47:35.858" v="4014" actId="20577"/>
        <pc:sldMkLst>
          <pc:docMk/>
          <pc:sldMk cId="3646279258" sldId="306"/>
        </pc:sldMkLst>
        <pc:spChg chg="add del mod">
          <ac:chgData name="Lucas Almeida" userId="af35334c-2f18-43fc-a9c6-2e572b38a806" providerId="ADAL" clId="{F7844A88-7C0D-4FBF-86A0-78B9D3E3A6C3}" dt="2023-02-09T14:46:25.596" v="10" actId="478"/>
          <ac:spMkLst>
            <pc:docMk/>
            <pc:sldMk cId="3646279258" sldId="306"/>
            <ac:spMk id="3" creationId="{B7CD7683-0264-48A9-AF57-F1F3FD695D15}"/>
          </ac:spMkLst>
        </pc:spChg>
        <pc:spChg chg="add del mod">
          <ac:chgData name="Lucas Almeida" userId="af35334c-2f18-43fc-a9c6-2e572b38a806" providerId="ADAL" clId="{F7844A88-7C0D-4FBF-86A0-78B9D3E3A6C3}" dt="2023-02-09T14:50:26.359" v="206" actId="478"/>
          <ac:spMkLst>
            <pc:docMk/>
            <pc:sldMk cId="3646279258" sldId="306"/>
            <ac:spMk id="5" creationId="{38F38D6E-F114-474B-837E-CA7CABED77BB}"/>
          </ac:spMkLst>
        </pc:spChg>
        <pc:spChg chg="add del mod">
          <ac:chgData name="Lucas Almeida" userId="af35334c-2f18-43fc-a9c6-2e572b38a806" providerId="ADAL" clId="{F7844A88-7C0D-4FBF-86A0-78B9D3E3A6C3}" dt="2023-02-09T14:50:28.957" v="208" actId="478"/>
          <ac:spMkLst>
            <pc:docMk/>
            <pc:sldMk cId="3646279258" sldId="306"/>
            <ac:spMk id="7" creationId="{8B93576B-8AD3-4016-A8E7-2D6EF50BBF5A}"/>
          </ac:spMkLst>
        </pc:spChg>
        <pc:spChg chg="add del mod">
          <ac:chgData name="Lucas Almeida" userId="af35334c-2f18-43fc-a9c6-2e572b38a806" providerId="ADAL" clId="{F7844A88-7C0D-4FBF-86A0-78B9D3E3A6C3}" dt="2023-02-09T14:51:06.422" v="214" actId="478"/>
          <ac:spMkLst>
            <pc:docMk/>
            <pc:sldMk cId="3646279258" sldId="306"/>
            <ac:spMk id="9" creationId="{4CFC3836-E29C-4BF1-88A0-C8EBE645DEC9}"/>
          </ac:spMkLst>
        </pc:spChg>
        <pc:spChg chg="add del mod">
          <ac:chgData name="Lucas Almeida" userId="af35334c-2f18-43fc-a9c6-2e572b38a806" providerId="ADAL" clId="{F7844A88-7C0D-4FBF-86A0-78B9D3E3A6C3}" dt="2023-02-09T14:51:03.884" v="213" actId="478"/>
          <ac:spMkLst>
            <pc:docMk/>
            <pc:sldMk cId="3646279258" sldId="306"/>
            <ac:spMk id="11" creationId="{1B62835A-8986-4C39-A8C4-A039D3309E6B}"/>
          </ac:spMkLst>
        </pc:spChg>
        <pc:spChg chg="add del mod">
          <ac:chgData name="Lucas Almeida" userId="af35334c-2f18-43fc-a9c6-2e572b38a806" providerId="ADAL" clId="{F7844A88-7C0D-4FBF-86A0-78B9D3E3A6C3}" dt="2023-02-09T14:51:37.407" v="221" actId="478"/>
          <ac:spMkLst>
            <pc:docMk/>
            <pc:sldMk cId="3646279258" sldId="306"/>
            <ac:spMk id="13" creationId="{AA15D1FD-E171-49E6-A8E6-086FE11AB168}"/>
          </ac:spMkLst>
        </pc:spChg>
        <pc:spChg chg="add del mod">
          <ac:chgData name="Lucas Almeida" userId="af35334c-2f18-43fc-a9c6-2e572b38a806" providerId="ADAL" clId="{F7844A88-7C0D-4FBF-86A0-78B9D3E3A6C3}" dt="2023-02-09T14:51:40.306" v="223" actId="478"/>
          <ac:spMkLst>
            <pc:docMk/>
            <pc:sldMk cId="3646279258" sldId="306"/>
            <ac:spMk id="15" creationId="{C9A7A560-4BAB-4B0A-8E0E-555BF7231955}"/>
          </ac:spMkLst>
        </pc:spChg>
        <pc:spChg chg="add del mod">
          <ac:chgData name="Lucas Almeida" userId="af35334c-2f18-43fc-a9c6-2e572b38a806" providerId="ADAL" clId="{F7844A88-7C0D-4FBF-86A0-78B9D3E3A6C3}" dt="2023-02-09T15:01:22.359" v="479" actId="478"/>
          <ac:spMkLst>
            <pc:docMk/>
            <pc:sldMk cId="3646279258" sldId="306"/>
            <ac:spMk id="17" creationId="{2438F1CB-D507-464B-887E-4B2876510EFB}"/>
          </ac:spMkLst>
        </pc:spChg>
        <pc:spChg chg="add mod">
          <ac:chgData name="Lucas Almeida" userId="af35334c-2f18-43fc-a9c6-2e572b38a806" providerId="ADAL" clId="{F7844A88-7C0D-4FBF-86A0-78B9D3E3A6C3}" dt="2023-02-09T14:46:26.831" v="11"/>
          <ac:spMkLst>
            <pc:docMk/>
            <pc:sldMk cId="3646279258" sldId="306"/>
            <ac:spMk id="59" creationId="{1AE7B8F7-B4B2-4DC4-BDED-824E4651F850}"/>
          </ac:spMkLst>
        </pc:spChg>
        <pc:spChg chg="add mod">
          <ac:chgData name="Lucas Almeida" userId="af35334c-2f18-43fc-a9c6-2e572b38a806" providerId="ADAL" clId="{F7844A88-7C0D-4FBF-86A0-78B9D3E3A6C3}" dt="2023-02-09T15:17:36.206" v="1482" actId="20577"/>
          <ac:spMkLst>
            <pc:docMk/>
            <pc:sldMk cId="3646279258" sldId="306"/>
            <ac:spMk id="75" creationId="{18836D46-C2B3-4863-8D6F-C90602A03623}"/>
          </ac:spMkLst>
        </pc:spChg>
        <pc:spChg chg="add mod">
          <ac:chgData name="Lucas Almeida" userId="af35334c-2f18-43fc-a9c6-2e572b38a806" providerId="ADAL" clId="{F7844A88-7C0D-4FBF-86A0-78B9D3E3A6C3}" dt="2023-02-09T15:19:27.459" v="1520" actId="14100"/>
          <ac:spMkLst>
            <pc:docMk/>
            <pc:sldMk cId="3646279258" sldId="306"/>
            <ac:spMk id="76" creationId="{F574CC64-56D7-4A0C-9FAA-48FB44B942DA}"/>
          </ac:spMkLst>
        </pc:spChg>
        <pc:spChg chg="add mod">
          <ac:chgData name="Lucas Almeida" userId="af35334c-2f18-43fc-a9c6-2e572b38a806" providerId="ADAL" clId="{F7844A88-7C0D-4FBF-86A0-78B9D3E3A6C3}" dt="2023-02-09T15:21:01.313" v="1552" actId="20577"/>
          <ac:spMkLst>
            <pc:docMk/>
            <pc:sldMk cId="3646279258" sldId="306"/>
            <ac:spMk id="78" creationId="{BB03C985-9CE5-4591-90E6-308A0D3017A5}"/>
          </ac:spMkLst>
        </pc:spChg>
        <pc:spChg chg="del">
          <ac:chgData name="Lucas Almeida" userId="af35334c-2f18-43fc-a9c6-2e572b38a806" providerId="ADAL" clId="{F7844A88-7C0D-4FBF-86A0-78B9D3E3A6C3}" dt="2023-02-09T14:46:22.639" v="9" actId="478"/>
          <ac:spMkLst>
            <pc:docMk/>
            <pc:sldMk cId="3646279258" sldId="306"/>
            <ac:spMk id="369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0:28.078" v="207" actId="478"/>
          <ac:spMkLst>
            <pc:docMk/>
            <pc:sldMk cId="3646279258" sldId="306"/>
            <ac:spMk id="370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23:30.779" v="1623" actId="1036"/>
          <ac:spMkLst>
            <pc:docMk/>
            <pc:sldMk cId="3646279258" sldId="306"/>
            <ac:spMk id="371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17:18.709" v="1477" actId="1036"/>
          <ac:spMkLst>
            <pc:docMk/>
            <pc:sldMk cId="3646279258" sldId="306"/>
            <ac:spMk id="372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23:26.350" v="1620" actId="1036"/>
          <ac:spMkLst>
            <pc:docMk/>
            <pc:sldMk cId="3646279258" sldId="306"/>
            <ac:spMk id="373" creationId="{00000000-0000-0000-0000-000000000000}"/>
          </ac:spMkLst>
        </pc:spChg>
        <pc:spChg chg="del mod">
          <ac:chgData name="Lucas Almeida" userId="af35334c-2f18-43fc-a9c6-2e572b38a806" providerId="ADAL" clId="{F7844A88-7C0D-4FBF-86A0-78B9D3E3A6C3}" dt="2023-02-09T15:01:19.466" v="478" actId="478"/>
          <ac:spMkLst>
            <pc:docMk/>
            <pc:sldMk cId="3646279258" sldId="306"/>
            <ac:spMk id="374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0:23.808" v="205" actId="478"/>
          <ac:spMkLst>
            <pc:docMk/>
            <pc:sldMk cId="3646279258" sldId="306"/>
            <ac:spMk id="375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1:35.203" v="220" actId="478"/>
          <ac:spMkLst>
            <pc:docMk/>
            <pc:sldMk cId="3646279258" sldId="306"/>
            <ac:spMk id="376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1:39.141" v="222" actId="478"/>
          <ac:spMkLst>
            <pc:docMk/>
            <pc:sldMk cId="3646279258" sldId="306"/>
            <ac:spMk id="377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1:01.271" v="212" actId="478"/>
          <ac:spMkLst>
            <pc:docMk/>
            <pc:sldMk cId="3646279258" sldId="306"/>
            <ac:spMk id="378" creationId="{00000000-0000-0000-0000-000000000000}"/>
          </ac:spMkLst>
        </pc:spChg>
        <pc:spChg chg="del mod">
          <ac:chgData name="Lucas Almeida" userId="af35334c-2f18-43fc-a9c6-2e572b38a806" providerId="ADAL" clId="{F7844A88-7C0D-4FBF-86A0-78B9D3E3A6C3}" dt="2023-02-09T14:50:58.478" v="211" actId="478"/>
          <ac:spMkLst>
            <pc:docMk/>
            <pc:sldMk cId="3646279258" sldId="306"/>
            <ac:spMk id="379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23:22.137" v="1617" actId="1036"/>
          <ac:spMkLst>
            <pc:docMk/>
            <pc:sldMk cId="3646279258" sldId="306"/>
            <ac:spMk id="380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17:08.473" v="1462" actId="1036"/>
          <ac:spMkLst>
            <pc:docMk/>
            <pc:sldMk cId="3646279258" sldId="306"/>
            <ac:spMk id="381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0:22.007" v="204" actId="478"/>
          <ac:spMkLst>
            <pc:docMk/>
            <pc:sldMk cId="3646279258" sldId="306"/>
            <ac:spMk id="382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17:18.709" v="1477" actId="1036"/>
          <ac:spMkLst>
            <pc:docMk/>
            <pc:sldMk cId="3646279258" sldId="306"/>
            <ac:spMk id="383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17:25.025" v="1478" actId="1036"/>
          <ac:spMkLst>
            <pc:docMk/>
            <pc:sldMk cId="3646279258" sldId="306"/>
            <ac:spMk id="384" creationId="{00000000-0000-0000-0000-000000000000}"/>
          </ac:spMkLst>
        </pc:spChg>
        <pc:spChg chg="add del">
          <ac:chgData name="Lucas Almeida" userId="af35334c-2f18-43fc-a9c6-2e572b38a806" providerId="ADAL" clId="{F7844A88-7C0D-4FBF-86A0-78B9D3E3A6C3}" dt="2023-02-09T14:51:32.887" v="218" actId="478"/>
          <ac:spMkLst>
            <pc:docMk/>
            <pc:sldMk cId="3646279258" sldId="306"/>
            <ac:spMk id="385" creationId="{00000000-0000-0000-0000-000000000000}"/>
          </ac:spMkLst>
        </pc:spChg>
        <pc:spChg chg="del">
          <ac:chgData name="Lucas Almeida" userId="af35334c-2f18-43fc-a9c6-2e572b38a806" providerId="ADAL" clId="{F7844A88-7C0D-4FBF-86A0-78B9D3E3A6C3}" dt="2023-02-09T14:50:50.396" v="209" actId="478"/>
          <ac:spMkLst>
            <pc:docMk/>
            <pc:sldMk cId="3646279258" sldId="306"/>
            <ac:spMk id="386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17:00.059" v="1445" actId="1035"/>
          <ac:spMkLst>
            <pc:docMk/>
            <pc:sldMk cId="3646279258" sldId="306"/>
            <ac:spMk id="387" creationId="{00000000-0000-0000-0000-000000000000}"/>
          </ac:spMkLst>
        </pc:spChg>
        <pc:spChg chg="mod">
          <ac:chgData name="Lucas Almeida" userId="af35334c-2f18-43fc-a9c6-2e572b38a806" providerId="ADAL" clId="{F7844A88-7C0D-4FBF-86A0-78B9D3E3A6C3}" dt="2023-02-09T15:17:00.059" v="1445" actId="1035"/>
          <ac:spMkLst>
            <pc:docMk/>
            <pc:sldMk cId="3646279258" sldId="306"/>
            <ac:spMk id="403" creationId="{00000000-0000-0000-0000-000000000000}"/>
          </ac:spMkLst>
        </pc:spChg>
        <pc:grpChg chg="del">
          <ac:chgData name="Lucas Almeida" userId="af35334c-2f18-43fc-a9c6-2e572b38a806" providerId="ADAL" clId="{F7844A88-7C0D-4FBF-86A0-78B9D3E3A6C3}" dt="2023-02-09T14:50:19.006" v="203" actId="478"/>
          <ac:grpSpMkLst>
            <pc:docMk/>
            <pc:sldMk cId="3646279258" sldId="306"/>
            <ac:grpSpMk id="388" creationId="{00000000-0000-0000-0000-000000000000}"/>
          </ac:grpSpMkLst>
        </pc:grpChg>
        <pc:grpChg chg="del">
          <ac:chgData name="Lucas Almeida" userId="af35334c-2f18-43fc-a9c6-2e572b38a806" providerId="ADAL" clId="{F7844A88-7C0D-4FBF-86A0-78B9D3E3A6C3}" dt="2023-02-09T14:51:33.843" v="219" actId="478"/>
          <ac:grpSpMkLst>
            <pc:docMk/>
            <pc:sldMk cId="3646279258" sldId="306"/>
            <ac:grpSpMk id="394" creationId="{00000000-0000-0000-0000-000000000000}"/>
          </ac:grpSpMkLst>
        </pc:grpChg>
        <pc:grpChg chg="del">
          <ac:chgData name="Lucas Almeida" userId="af35334c-2f18-43fc-a9c6-2e572b38a806" providerId="ADAL" clId="{F7844A88-7C0D-4FBF-86A0-78B9D3E3A6C3}" dt="2023-02-09T14:50:50.396" v="209" actId="478"/>
          <ac:grpSpMkLst>
            <pc:docMk/>
            <pc:sldMk cId="3646279258" sldId="306"/>
            <ac:grpSpMk id="404" creationId="{00000000-0000-0000-0000-000000000000}"/>
          </ac:grpSpMkLst>
        </pc:grpChg>
        <pc:grpChg chg="mod">
          <ac:chgData name="Lucas Almeida" userId="af35334c-2f18-43fc-a9c6-2e572b38a806" providerId="ADAL" clId="{F7844A88-7C0D-4FBF-86A0-78B9D3E3A6C3}" dt="2023-02-09T15:17:18.709" v="1477" actId="1036"/>
          <ac:grpSpMkLst>
            <pc:docMk/>
            <pc:sldMk cId="3646279258" sldId="306"/>
            <ac:grpSpMk id="409" creationId="{00000000-0000-0000-0000-000000000000}"/>
          </ac:grpSpMkLst>
        </pc:grpChg>
        <pc:grpChg chg="mod">
          <ac:chgData name="Lucas Almeida" userId="af35334c-2f18-43fc-a9c6-2e572b38a806" providerId="ADAL" clId="{F7844A88-7C0D-4FBF-86A0-78B9D3E3A6C3}" dt="2023-02-09T15:17:08.473" v="1462" actId="1036"/>
          <ac:grpSpMkLst>
            <pc:docMk/>
            <pc:sldMk cId="3646279258" sldId="306"/>
            <ac:grpSpMk id="418" creationId="{00000000-0000-0000-0000-000000000000}"/>
          </ac:grpSpMkLst>
        </pc:grpChg>
        <pc:cxnChg chg="add mod">
          <ac:chgData name="Lucas Almeida" userId="af35334c-2f18-43fc-a9c6-2e572b38a806" providerId="ADAL" clId="{F7844A88-7C0D-4FBF-86A0-78B9D3E3A6C3}" dt="2023-02-09T14:46:26.831" v="11"/>
          <ac:cxnSpMkLst>
            <pc:docMk/>
            <pc:sldMk cId="3646279258" sldId="306"/>
            <ac:cxnSpMk id="60" creationId="{61CEBB57-6A63-42E2-88E6-8258EFE16159}"/>
          </ac:cxnSpMkLst>
        </pc:cxnChg>
        <pc:cxnChg chg="add mod">
          <ac:chgData name="Lucas Almeida" userId="af35334c-2f18-43fc-a9c6-2e572b38a806" providerId="ADAL" clId="{F7844A88-7C0D-4FBF-86A0-78B9D3E3A6C3}" dt="2023-02-09T15:19:55.542" v="1525" actId="1036"/>
          <ac:cxnSpMkLst>
            <pc:docMk/>
            <pc:sldMk cId="3646279258" sldId="306"/>
            <ac:cxnSpMk id="77" creationId="{19D9CB18-F115-4A8C-B11A-B0931F3C366A}"/>
          </ac:cxnSpMkLst>
        </pc:cxnChg>
        <pc:cxnChg chg="del">
          <ac:chgData name="Lucas Almeida" userId="af35334c-2f18-43fc-a9c6-2e572b38a806" providerId="ADAL" clId="{F7844A88-7C0D-4FBF-86A0-78B9D3E3A6C3}" dt="2023-02-09T14:47:18.955" v="77" actId="478"/>
          <ac:cxnSpMkLst>
            <pc:docMk/>
            <pc:sldMk cId="3646279258" sldId="306"/>
            <ac:cxnSpMk id="423" creationId="{00000000-0000-0000-0000-000000000000}"/>
          </ac:cxnSpMkLst>
        </pc:cxnChg>
      </pc:sldChg>
      <pc:sldChg chg="addSp delSp modSp add mod ord delAnim modAnim modNotesTx">
        <pc:chgData name="Lucas Almeida" userId="af35334c-2f18-43fc-a9c6-2e572b38a806" providerId="ADAL" clId="{F7844A88-7C0D-4FBF-86A0-78B9D3E3A6C3}" dt="2023-02-11T14:47:15.878" v="4115"/>
        <pc:sldMkLst>
          <pc:docMk/>
          <pc:sldMk cId="3919079976" sldId="307"/>
        </pc:sldMkLst>
        <pc:spChg chg="add mod">
          <ac:chgData name="Lucas Almeida" userId="af35334c-2f18-43fc-a9c6-2e572b38a806" providerId="ADAL" clId="{F7844A88-7C0D-4FBF-86A0-78B9D3E3A6C3}" dt="2023-02-11T00:43:31.090" v="3959" actId="1076"/>
          <ac:spMkLst>
            <pc:docMk/>
            <pc:sldMk cId="3919079976" sldId="307"/>
            <ac:spMk id="2" creationId="{098C2C58-292A-41E0-89CA-8CFDF4B0F28F}"/>
          </ac:spMkLst>
        </pc:spChg>
        <pc:spChg chg="add mod">
          <ac:chgData name="Lucas Almeida" userId="af35334c-2f18-43fc-a9c6-2e572b38a806" providerId="ADAL" clId="{F7844A88-7C0D-4FBF-86A0-78B9D3E3A6C3}" dt="2023-02-11T00:37:27.523" v="3739" actId="1035"/>
          <ac:spMkLst>
            <pc:docMk/>
            <pc:sldMk cId="3919079976" sldId="307"/>
            <ac:spMk id="3" creationId="{EE037176-728E-4B1D-96A2-A850CC2D82D4}"/>
          </ac:spMkLst>
        </pc:spChg>
        <pc:spChg chg="add mod">
          <ac:chgData name="Lucas Almeida" userId="af35334c-2f18-43fc-a9c6-2e572b38a806" providerId="ADAL" clId="{F7844A88-7C0D-4FBF-86A0-78B9D3E3A6C3}" dt="2023-02-11T00:43:11.520" v="3955" actId="120"/>
          <ac:spMkLst>
            <pc:docMk/>
            <pc:sldMk cId="3919079976" sldId="307"/>
            <ac:spMk id="4" creationId="{911D8A5A-B206-403B-84DB-68A6904E1F06}"/>
          </ac:spMkLst>
        </pc:spChg>
        <pc:spChg chg="mod">
          <ac:chgData name="Lucas Almeida" userId="af35334c-2f18-43fc-a9c6-2e572b38a806" providerId="ADAL" clId="{F7844A88-7C0D-4FBF-86A0-78B9D3E3A6C3}" dt="2023-02-11T00:35:13.396" v="3697" actId="1037"/>
          <ac:spMkLst>
            <pc:docMk/>
            <pc:sldMk cId="3919079976" sldId="307"/>
            <ac:spMk id="7" creationId="{0B69B345-3836-4C6D-B408-95A5E8BB749D}"/>
          </ac:spMkLst>
        </pc:spChg>
        <pc:spChg chg="del">
          <ac:chgData name="Lucas Almeida" userId="af35334c-2f18-43fc-a9c6-2e572b38a806" providerId="ADAL" clId="{F7844A88-7C0D-4FBF-86A0-78B9D3E3A6C3}" dt="2023-02-10T17:49:26.057" v="2016" actId="478"/>
          <ac:spMkLst>
            <pc:docMk/>
            <pc:sldMk cId="3919079976" sldId="307"/>
            <ac:spMk id="8" creationId="{C1193942-7CAE-4CF6-8293-04F12CFFCACB}"/>
          </ac:spMkLst>
        </pc:spChg>
        <pc:spChg chg="mod">
          <ac:chgData name="Lucas Almeida" userId="af35334c-2f18-43fc-a9c6-2e572b38a806" providerId="ADAL" clId="{F7844A88-7C0D-4FBF-86A0-78B9D3E3A6C3}" dt="2023-02-10T17:48:22.443" v="1967" actId="20577"/>
          <ac:spMkLst>
            <pc:docMk/>
            <pc:sldMk cId="3919079976" sldId="307"/>
            <ac:spMk id="15" creationId="{EF8CC39D-5B2E-4C3A-9080-F89E6C21DB4B}"/>
          </ac:spMkLst>
        </pc:spChg>
        <pc:spChg chg="del">
          <ac:chgData name="Lucas Almeida" userId="af35334c-2f18-43fc-a9c6-2e572b38a806" providerId="ADAL" clId="{F7844A88-7C0D-4FBF-86A0-78B9D3E3A6C3}" dt="2023-02-10T23:49:49.172" v="2586" actId="478"/>
          <ac:spMkLst>
            <pc:docMk/>
            <pc:sldMk cId="3919079976" sldId="307"/>
            <ac:spMk id="19" creationId="{E420E9A5-EF26-44C4-B612-4CBA275C2166}"/>
          </ac:spMkLst>
        </pc:spChg>
        <pc:spChg chg="del">
          <ac:chgData name="Lucas Almeida" userId="af35334c-2f18-43fc-a9c6-2e572b38a806" providerId="ADAL" clId="{F7844A88-7C0D-4FBF-86A0-78B9D3E3A6C3}" dt="2023-02-10T23:49:58.094" v="2590" actId="478"/>
          <ac:spMkLst>
            <pc:docMk/>
            <pc:sldMk cId="3919079976" sldId="307"/>
            <ac:spMk id="20" creationId="{F3D7686A-D5CE-4D91-8D86-C93AB6B9E5DE}"/>
          </ac:spMkLst>
        </pc:spChg>
        <pc:spChg chg="del">
          <ac:chgData name="Lucas Almeida" userId="af35334c-2f18-43fc-a9c6-2e572b38a806" providerId="ADAL" clId="{F7844A88-7C0D-4FBF-86A0-78B9D3E3A6C3}" dt="2023-02-10T23:49:53.307" v="2587" actId="478"/>
          <ac:spMkLst>
            <pc:docMk/>
            <pc:sldMk cId="3919079976" sldId="307"/>
            <ac:spMk id="21" creationId="{879FD060-9E0B-4682-9B6D-AC5C968CA0EA}"/>
          </ac:spMkLst>
        </pc:spChg>
        <pc:spChg chg="add mod">
          <ac:chgData name="Lucas Almeida" userId="af35334c-2f18-43fc-a9c6-2e572b38a806" providerId="ADAL" clId="{F7844A88-7C0D-4FBF-86A0-78B9D3E3A6C3}" dt="2023-02-10T23:49:42.789" v="2585" actId="20577"/>
          <ac:spMkLst>
            <pc:docMk/>
            <pc:sldMk cId="3919079976" sldId="307"/>
            <ac:spMk id="22" creationId="{11248BB4-628C-4261-8A29-2735E8A7B059}"/>
          </ac:spMkLst>
        </pc:spChg>
        <pc:spChg chg="add del mod">
          <ac:chgData name="Lucas Almeida" userId="af35334c-2f18-43fc-a9c6-2e572b38a806" providerId="ADAL" clId="{F7844A88-7C0D-4FBF-86A0-78B9D3E3A6C3}" dt="2023-02-11T00:24:53.378" v="3462" actId="478"/>
          <ac:spMkLst>
            <pc:docMk/>
            <pc:sldMk cId="3919079976" sldId="307"/>
            <ac:spMk id="24" creationId="{46CA04D2-A50D-4893-B6ED-D38C90878DDB}"/>
          </ac:spMkLst>
        </pc:spChg>
        <pc:spChg chg="add mod">
          <ac:chgData name="Lucas Almeida" userId="af35334c-2f18-43fc-a9c6-2e572b38a806" providerId="ADAL" clId="{F7844A88-7C0D-4FBF-86A0-78B9D3E3A6C3}" dt="2023-02-11T00:32:33.388" v="3655" actId="1076"/>
          <ac:spMkLst>
            <pc:docMk/>
            <pc:sldMk cId="3919079976" sldId="307"/>
            <ac:spMk id="25" creationId="{F893A589-A331-4FE0-B166-D793C4150EA6}"/>
          </ac:spMkLst>
        </pc:spChg>
        <pc:spChg chg="add del mod">
          <ac:chgData name="Lucas Almeida" userId="af35334c-2f18-43fc-a9c6-2e572b38a806" providerId="ADAL" clId="{F7844A88-7C0D-4FBF-86A0-78B9D3E3A6C3}" dt="2023-02-11T00:24:54.474" v="3463" actId="478"/>
          <ac:spMkLst>
            <pc:docMk/>
            <pc:sldMk cId="3919079976" sldId="307"/>
            <ac:spMk id="26" creationId="{22F42F8F-BD55-420D-B8DA-CFF8FDBF94AB}"/>
          </ac:spMkLst>
        </pc:spChg>
        <pc:spChg chg="del">
          <ac:chgData name="Lucas Almeida" userId="af35334c-2f18-43fc-a9c6-2e572b38a806" providerId="ADAL" clId="{F7844A88-7C0D-4FBF-86A0-78B9D3E3A6C3}" dt="2023-02-10T23:49:56.994" v="2589" actId="478"/>
          <ac:spMkLst>
            <pc:docMk/>
            <pc:sldMk cId="3919079976" sldId="307"/>
            <ac:spMk id="32" creationId="{07BA2ACE-8071-4B67-B974-2F12CB266756}"/>
          </ac:spMkLst>
        </pc:spChg>
        <pc:spChg chg="add mod">
          <ac:chgData name="Lucas Almeida" userId="af35334c-2f18-43fc-a9c6-2e572b38a806" providerId="ADAL" clId="{F7844A88-7C0D-4FBF-86A0-78B9D3E3A6C3}" dt="2023-02-11T00:37:27.523" v="3739" actId="1035"/>
          <ac:spMkLst>
            <pc:docMk/>
            <pc:sldMk cId="3919079976" sldId="307"/>
            <ac:spMk id="35" creationId="{A0FCC205-D377-47AE-8C29-69562826BAC7}"/>
          </ac:spMkLst>
        </pc:spChg>
        <pc:spChg chg="add mod">
          <ac:chgData name="Lucas Almeida" userId="af35334c-2f18-43fc-a9c6-2e572b38a806" providerId="ADAL" clId="{F7844A88-7C0D-4FBF-86A0-78B9D3E3A6C3}" dt="2023-02-11T00:35:03.028" v="3684" actId="1076"/>
          <ac:spMkLst>
            <pc:docMk/>
            <pc:sldMk cId="3919079976" sldId="307"/>
            <ac:spMk id="36" creationId="{7904F316-3A81-460A-8159-A17F3E6E5414}"/>
          </ac:spMkLst>
        </pc:spChg>
        <pc:spChg chg="mod">
          <ac:chgData name="Lucas Almeida" userId="af35334c-2f18-43fc-a9c6-2e572b38a806" providerId="ADAL" clId="{F7844A88-7C0D-4FBF-86A0-78B9D3E3A6C3}" dt="2023-02-11T00:51:19.998" v="4114" actId="1037"/>
          <ac:spMkLst>
            <pc:docMk/>
            <pc:sldMk cId="3919079976" sldId="307"/>
            <ac:spMk id="429" creationId="{00000000-0000-0000-0000-000000000000}"/>
          </ac:spMkLst>
        </pc:spChg>
        <pc:grpChg chg="del">
          <ac:chgData name="Lucas Almeida" userId="af35334c-2f18-43fc-a9c6-2e572b38a806" providerId="ADAL" clId="{F7844A88-7C0D-4FBF-86A0-78B9D3E3A6C3}" dt="2023-02-10T23:49:55.234" v="2588" actId="478"/>
          <ac:grpSpMkLst>
            <pc:docMk/>
            <pc:sldMk cId="3919079976" sldId="307"/>
            <ac:grpSpMk id="27" creationId="{D563224E-71C2-4B14-8EF6-310E27403067}"/>
          </ac:grpSpMkLst>
        </pc:grpChg>
        <pc:graphicFrameChg chg="add del mod ord modGraphic">
          <ac:chgData name="Lucas Almeida" userId="af35334c-2f18-43fc-a9c6-2e572b38a806" providerId="ADAL" clId="{F7844A88-7C0D-4FBF-86A0-78B9D3E3A6C3}" dt="2023-02-11T00:32:21.147" v="3653" actId="478"/>
          <ac:graphicFrameMkLst>
            <pc:docMk/>
            <pc:sldMk cId="3919079976" sldId="307"/>
            <ac:graphicFrameMk id="34" creationId="{18EFFD6B-4995-493F-918F-2EE550DAB591}"/>
          </ac:graphicFrameMkLst>
        </pc:graphicFrameChg>
        <pc:picChg chg="del">
          <ac:chgData name="Lucas Almeida" userId="af35334c-2f18-43fc-a9c6-2e572b38a806" providerId="ADAL" clId="{F7844A88-7C0D-4FBF-86A0-78B9D3E3A6C3}" dt="2023-02-10T17:54:50.534" v="2017" actId="478"/>
          <ac:picMkLst>
            <pc:docMk/>
            <pc:sldMk cId="3919079976" sldId="307"/>
            <ac:picMk id="431" creationId="{00000000-0000-0000-0000-000000000000}"/>
          </ac:picMkLst>
        </pc:picChg>
        <pc:cxnChg chg="add mod">
          <ac:chgData name="Lucas Almeida" userId="af35334c-2f18-43fc-a9c6-2e572b38a806" providerId="ADAL" clId="{F7844A88-7C0D-4FBF-86A0-78B9D3E3A6C3}" dt="2023-02-10T23:49:35.569" v="2574"/>
          <ac:cxnSpMkLst>
            <pc:docMk/>
            <pc:sldMk cId="3919079976" sldId="307"/>
            <ac:cxnSpMk id="23" creationId="{64B3696A-D804-478D-977C-1240C5000598}"/>
          </ac:cxnSpMkLst>
        </pc:cxnChg>
        <pc:cxnChg chg="del mod">
          <ac:chgData name="Lucas Almeida" userId="af35334c-2f18-43fc-a9c6-2e572b38a806" providerId="ADAL" clId="{F7844A88-7C0D-4FBF-86A0-78B9D3E3A6C3}" dt="2023-02-11T00:14:47.388" v="3363" actId="478"/>
          <ac:cxnSpMkLst>
            <pc:docMk/>
            <pc:sldMk cId="3919079976" sldId="307"/>
            <ac:cxnSpMk id="33" creationId="{9E1D91BA-F3B8-46B3-8787-3CF65132F6F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be849174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be849174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69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54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be849174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be849174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0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e849174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be849174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0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7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9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49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3225" y="1694350"/>
            <a:ext cx="41349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41125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1303975" y="-614900"/>
            <a:ext cx="562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1303975" y="4760975"/>
            <a:ext cx="562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029825" y="1470650"/>
            <a:ext cx="3368100" cy="22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4746075" y="2606350"/>
            <a:ext cx="336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/>
          <p:nvPr/>
        </p:nvSpPr>
        <p:spPr>
          <a:xfrm rot="5400000">
            <a:off x="-1172500" y="29278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 rot="5400000">
            <a:off x="7957000" y="121825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3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4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5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6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7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8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9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13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4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5" r:id="rId6"/>
    <p:sldLayoutId id="2147483666" r:id="rId7"/>
    <p:sldLayoutId id="2147483668" r:id="rId8"/>
    <p:sldLayoutId id="2147483671" r:id="rId9"/>
    <p:sldLayoutId id="2147483672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50" y="530570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H</a:t>
            </a:r>
            <a:r>
              <a:rPr lang="en" sz="3000" dirty="0"/>
              <a:t>umanitarian </a:t>
            </a:r>
            <a:r>
              <a:rPr lang="en" sz="3000" b="1" dirty="0"/>
              <a:t>O</a:t>
            </a:r>
            <a:r>
              <a:rPr lang="en" sz="3000" dirty="0"/>
              <a:t>ptimization through </a:t>
            </a:r>
            <a:r>
              <a:rPr lang="en" sz="3000" b="1" dirty="0"/>
              <a:t>M</a:t>
            </a:r>
            <a:r>
              <a:rPr lang="en" sz="3000" dirty="0"/>
              <a:t>at-heuristics and </a:t>
            </a:r>
            <a:r>
              <a:rPr lang="en" sz="3000" b="1" dirty="0"/>
              <a:t>M</a:t>
            </a:r>
            <a:r>
              <a:rPr lang="en" sz="3000" dirty="0"/>
              <a:t>etaheuristics</a:t>
            </a:r>
            <a:br>
              <a:rPr lang="en" sz="3000" dirty="0"/>
            </a:br>
            <a:r>
              <a:rPr lang="en" sz="3000" dirty="0"/>
              <a:t>(</a:t>
            </a:r>
            <a:r>
              <a:rPr lang="en" sz="3000" b="1" dirty="0"/>
              <a:t>HOMM)</a:t>
            </a:r>
            <a:endParaRPr sz="3000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509920" y="3238002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Applicant: Lucas Assunção de Almeida</a:t>
            </a:r>
          </a:p>
        </p:txBody>
      </p:sp>
      <p:cxnSp>
        <p:nvCxnSpPr>
          <p:cNvPr id="183" name="Google Shape;183;p30"/>
          <p:cNvCxnSpPr>
            <a:cxnSpLocks/>
          </p:cNvCxnSpPr>
          <p:nvPr/>
        </p:nvCxnSpPr>
        <p:spPr>
          <a:xfrm>
            <a:off x="1050296" y="3212739"/>
            <a:ext cx="4144111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83;p30">
            <a:extLst>
              <a:ext uri="{FF2B5EF4-FFF2-40B4-BE49-F238E27FC236}">
                <a16:creationId xmlns:a16="http://schemas.microsoft.com/office/drawing/2014/main" id="{2E807093-7559-4F26-B83E-93FD6120223E}"/>
              </a:ext>
            </a:extLst>
          </p:cNvPr>
          <p:cNvCxnSpPr/>
          <p:nvPr/>
        </p:nvCxnSpPr>
        <p:spPr>
          <a:xfrm>
            <a:off x="1050296" y="3672764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82;p30">
            <a:extLst>
              <a:ext uri="{FF2B5EF4-FFF2-40B4-BE49-F238E27FC236}">
                <a16:creationId xmlns:a16="http://schemas.microsoft.com/office/drawing/2014/main" id="{501237CE-1400-4906-8DE9-865D288FD16A}"/>
              </a:ext>
            </a:extLst>
          </p:cNvPr>
          <p:cNvSpPr txBox="1">
            <a:spLocks/>
          </p:cNvSpPr>
          <p:nvPr/>
        </p:nvSpPr>
        <p:spPr>
          <a:xfrm>
            <a:off x="-514546" y="3723288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dirty="0" err="1"/>
              <a:t>February</a:t>
            </a:r>
            <a:r>
              <a:rPr lang="pt-BR" dirty="0"/>
              <a:t> 2023</a:t>
            </a:r>
          </a:p>
        </p:txBody>
      </p:sp>
      <p:cxnSp>
        <p:nvCxnSpPr>
          <p:cNvPr id="8" name="Google Shape;183;p30">
            <a:extLst>
              <a:ext uri="{FF2B5EF4-FFF2-40B4-BE49-F238E27FC236}">
                <a16:creationId xmlns:a16="http://schemas.microsoft.com/office/drawing/2014/main" id="{644582BA-D617-4551-AB6E-95B2B96B3123}"/>
              </a:ext>
            </a:extLst>
          </p:cNvPr>
          <p:cNvCxnSpPr>
            <a:cxnSpLocks/>
          </p:cNvCxnSpPr>
          <p:nvPr/>
        </p:nvCxnSpPr>
        <p:spPr>
          <a:xfrm>
            <a:off x="1050296" y="4132788"/>
            <a:ext cx="2072055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82;p30">
            <a:extLst>
              <a:ext uri="{FF2B5EF4-FFF2-40B4-BE49-F238E27FC236}">
                <a16:creationId xmlns:a16="http://schemas.microsoft.com/office/drawing/2014/main" id="{68684383-77BC-4F36-98C1-F116584B09E2}"/>
              </a:ext>
            </a:extLst>
          </p:cNvPr>
          <p:cNvSpPr txBox="1">
            <a:spLocks/>
          </p:cNvSpPr>
          <p:nvPr/>
        </p:nvSpPr>
        <p:spPr>
          <a:xfrm>
            <a:off x="4167180" y="4676161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pt-BR" dirty="0">
                <a:solidFill>
                  <a:srgbClr val="001427"/>
                </a:solidFill>
                <a:latin typeface="Volkhov"/>
              </a:rPr>
              <a:t>The </a:t>
            </a:r>
            <a:r>
              <a:rPr lang="pt-BR" b="1" dirty="0" err="1">
                <a:solidFill>
                  <a:srgbClr val="001427"/>
                </a:solidFill>
                <a:latin typeface="Volkhov"/>
              </a:rPr>
              <a:t>WINNINGNormandy</a:t>
            </a:r>
            <a:r>
              <a:rPr lang="pt-BR" dirty="0">
                <a:solidFill>
                  <a:srgbClr val="001427"/>
                </a:solidFill>
                <a:latin typeface="Volkhov"/>
              </a:rPr>
              <a:t> </a:t>
            </a:r>
            <a:r>
              <a:rPr lang="pt-BR" dirty="0" err="1">
                <a:solidFill>
                  <a:srgbClr val="001427"/>
                </a:solidFill>
                <a:latin typeface="Volkhov"/>
              </a:rPr>
              <a:t>Fellowship</a:t>
            </a:r>
            <a:r>
              <a:rPr lang="pt-BR" dirty="0">
                <a:solidFill>
                  <a:srgbClr val="001427"/>
                </a:solidFill>
                <a:latin typeface="Volkhov"/>
              </a:rPr>
              <a:t> </a:t>
            </a:r>
            <a:r>
              <a:rPr lang="pt-BR" dirty="0" err="1">
                <a:solidFill>
                  <a:srgbClr val="001427"/>
                </a:solidFill>
                <a:latin typeface="Volkhov"/>
              </a:rPr>
              <a:t>Program</a:t>
            </a:r>
            <a:endParaRPr lang="pt-BR" dirty="0">
              <a:solidFill>
                <a:srgbClr val="001427"/>
              </a:solidFill>
              <a:latin typeface="Volkhov"/>
            </a:endParaRPr>
          </a:p>
          <a:p>
            <a:pPr marL="0" indent="0"/>
            <a:endParaRPr lang="pt-BR" dirty="0"/>
          </a:p>
        </p:txBody>
      </p:sp>
      <p:grpSp>
        <p:nvGrpSpPr>
          <p:cNvPr id="14" name="Google Shape;12056;p71">
            <a:extLst>
              <a:ext uri="{FF2B5EF4-FFF2-40B4-BE49-F238E27FC236}">
                <a16:creationId xmlns:a16="http://schemas.microsoft.com/office/drawing/2014/main" id="{3685D6A6-462A-4736-88CB-C1C6C3DF0FF9}"/>
              </a:ext>
            </a:extLst>
          </p:cNvPr>
          <p:cNvGrpSpPr/>
          <p:nvPr/>
        </p:nvGrpSpPr>
        <p:grpSpPr>
          <a:xfrm>
            <a:off x="8367160" y="4706393"/>
            <a:ext cx="276698" cy="333133"/>
            <a:chOff x="7576605" y="1983877"/>
            <a:chExt cx="276698" cy="333133"/>
          </a:xfrm>
        </p:grpSpPr>
        <p:sp>
          <p:nvSpPr>
            <p:cNvPr id="15" name="Google Shape;12057;p71">
              <a:extLst>
                <a:ext uri="{FF2B5EF4-FFF2-40B4-BE49-F238E27FC236}">
                  <a16:creationId xmlns:a16="http://schemas.microsoft.com/office/drawing/2014/main" id="{1688C94C-BB82-46ED-B819-8FF3D85FCD2D}"/>
                </a:ext>
              </a:extLst>
            </p:cNvPr>
            <p:cNvSpPr/>
            <p:nvPr/>
          </p:nvSpPr>
          <p:spPr>
            <a:xfrm>
              <a:off x="7576605" y="1983877"/>
              <a:ext cx="276698" cy="333133"/>
            </a:xfrm>
            <a:custGeom>
              <a:avLst/>
              <a:gdLst/>
              <a:ahLst/>
              <a:cxnLst/>
              <a:rect l="l" t="t" r="r" b="b"/>
              <a:pathLst>
                <a:path w="8693" h="10466" extrusionOk="0">
                  <a:moveTo>
                    <a:pt x="417" y="1024"/>
                  </a:moveTo>
                  <a:cubicBezTo>
                    <a:pt x="655" y="1024"/>
                    <a:pt x="894" y="1143"/>
                    <a:pt x="1036" y="1358"/>
                  </a:cubicBezTo>
                  <a:lnTo>
                    <a:pt x="1156" y="1536"/>
                  </a:lnTo>
                  <a:cubicBezTo>
                    <a:pt x="1275" y="1715"/>
                    <a:pt x="1477" y="1822"/>
                    <a:pt x="1703" y="1822"/>
                  </a:cubicBezTo>
                  <a:lnTo>
                    <a:pt x="1703" y="2477"/>
                  </a:lnTo>
                  <a:cubicBezTo>
                    <a:pt x="1703" y="2941"/>
                    <a:pt x="1775" y="3406"/>
                    <a:pt x="1906" y="3834"/>
                  </a:cubicBezTo>
                  <a:cubicBezTo>
                    <a:pt x="1810" y="3763"/>
                    <a:pt x="1656" y="3703"/>
                    <a:pt x="1513" y="3644"/>
                  </a:cubicBezTo>
                  <a:cubicBezTo>
                    <a:pt x="1215" y="3525"/>
                    <a:pt x="894" y="3394"/>
                    <a:pt x="655" y="3144"/>
                  </a:cubicBezTo>
                  <a:cubicBezTo>
                    <a:pt x="394" y="2846"/>
                    <a:pt x="274" y="2417"/>
                    <a:pt x="274" y="1822"/>
                  </a:cubicBezTo>
                  <a:lnTo>
                    <a:pt x="274" y="1179"/>
                  </a:lnTo>
                  <a:cubicBezTo>
                    <a:pt x="274" y="1132"/>
                    <a:pt x="286" y="1108"/>
                    <a:pt x="322" y="1072"/>
                  </a:cubicBezTo>
                  <a:cubicBezTo>
                    <a:pt x="346" y="1048"/>
                    <a:pt x="394" y="1024"/>
                    <a:pt x="417" y="1024"/>
                  </a:cubicBezTo>
                  <a:close/>
                  <a:moveTo>
                    <a:pt x="8204" y="1024"/>
                  </a:moveTo>
                  <a:cubicBezTo>
                    <a:pt x="8252" y="1024"/>
                    <a:pt x="8275" y="1048"/>
                    <a:pt x="8311" y="1072"/>
                  </a:cubicBezTo>
                  <a:cubicBezTo>
                    <a:pt x="8335" y="1108"/>
                    <a:pt x="8359" y="1143"/>
                    <a:pt x="8359" y="1179"/>
                  </a:cubicBezTo>
                  <a:lnTo>
                    <a:pt x="8359" y="1822"/>
                  </a:lnTo>
                  <a:lnTo>
                    <a:pt x="8383" y="1822"/>
                  </a:lnTo>
                  <a:cubicBezTo>
                    <a:pt x="8383" y="2417"/>
                    <a:pt x="8252" y="2858"/>
                    <a:pt x="8002" y="3144"/>
                  </a:cubicBezTo>
                  <a:cubicBezTo>
                    <a:pt x="7775" y="3394"/>
                    <a:pt x="7466" y="3525"/>
                    <a:pt x="7144" y="3644"/>
                  </a:cubicBezTo>
                  <a:cubicBezTo>
                    <a:pt x="7002" y="3703"/>
                    <a:pt x="6871" y="3763"/>
                    <a:pt x="6716" y="3834"/>
                  </a:cubicBezTo>
                  <a:cubicBezTo>
                    <a:pt x="6847" y="3394"/>
                    <a:pt x="6930" y="2929"/>
                    <a:pt x="6930" y="2477"/>
                  </a:cubicBezTo>
                  <a:lnTo>
                    <a:pt x="6930" y="1822"/>
                  </a:lnTo>
                  <a:cubicBezTo>
                    <a:pt x="7144" y="1822"/>
                    <a:pt x="7359" y="1715"/>
                    <a:pt x="7478" y="1536"/>
                  </a:cubicBezTo>
                  <a:lnTo>
                    <a:pt x="7597" y="1358"/>
                  </a:lnTo>
                  <a:cubicBezTo>
                    <a:pt x="7728" y="1167"/>
                    <a:pt x="7966" y="1024"/>
                    <a:pt x="8204" y="1024"/>
                  </a:cubicBezTo>
                  <a:close/>
                  <a:moveTo>
                    <a:pt x="6954" y="334"/>
                  </a:moveTo>
                  <a:lnTo>
                    <a:pt x="6954" y="703"/>
                  </a:lnTo>
                  <a:lnTo>
                    <a:pt x="5632" y="703"/>
                  </a:lnTo>
                  <a:cubicBezTo>
                    <a:pt x="5537" y="703"/>
                    <a:pt x="5478" y="774"/>
                    <a:pt x="5478" y="846"/>
                  </a:cubicBezTo>
                  <a:cubicBezTo>
                    <a:pt x="5478" y="929"/>
                    <a:pt x="5561" y="1001"/>
                    <a:pt x="5632" y="1001"/>
                  </a:cubicBezTo>
                  <a:lnTo>
                    <a:pt x="6632" y="1001"/>
                  </a:lnTo>
                  <a:lnTo>
                    <a:pt x="6632" y="2477"/>
                  </a:lnTo>
                  <a:cubicBezTo>
                    <a:pt x="6632" y="3810"/>
                    <a:pt x="5989" y="5072"/>
                    <a:pt x="4906" y="5882"/>
                  </a:cubicBezTo>
                  <a:lnTo>
                    <a:pt x="4799" y="5954"/>
                  </a:lnTo>
                  <a:cubicBezTo>
                    <a:pt x="4763" y="5954"/>
                    <a:pt x="4739" y="5942"/>
                    <a:pt x="4704" y="5942"/>
                  </a:cubicBezTo>
                  <a:lnTo>
                    <a:pt x="3954" y="5942"/>
                  </a:lnTo>
                  <a:cubicBezTo>
                    <a:pt x="3918" y="5942"/>
                    <a:pt x="3894" y="5942"/>
                    <a:pt x="3858" y="5954"/>
                  </a:cubicBezTo>
                  <a:lnTo>
                    <a:pt x="3751" y="5882"/>
                  </a:lnTo>
                  <a:cubicBezTo>
                    <a:pt x="2668" y="5096"/>
                    <a:pt x="2025" y="3810"/>
                    <a:pt x="2025" y="2477"/>
                  </a:cubicBezTo>
                  <a:lnTo>
                    <a:pt x="2025" y="1001"/>
                  </a:lnTo>
                  <a:lnTo>
                    <a:pt x="4918" y="1001"/>
                  </a:lnTo>
                  <a:cubicBezTo>
                    <a:pt x="5001" y="1001"/>
                    <a:pt x="5061" y="929"/>
                    <a:pt x="5061" y="846"/>
                  </a:cubicBezTo>
                  <a:cubicBezTo>
                    <a:pt x="5061" y="774"/>
                    <a:pt x="4989" y="703"/>
                    <a:pt x="4918" y="703"/>
                  </a:cubicBezTo>
                  <a:lnTo>
                    <a:pt x="1715" y="703"/>
                  </a:lnTo>
                  <a:lnTo>
                    <a:pt x="1715" y="334"/>
                  </a:lnTo>
                  <a:close/>
                  <a:moveTo>
                    <a:pt x="4704" y="6263"/>
                  </a:moveTo>
                  <a:cubicBezTo>
                    <a:pt x="4763" y="6263"/>
                    <a:pt x="4811" y="6311"/>
                    <a:pt x="4811" y="6370"/>
                  </a:cubicBezTo>
                  <a:lnTo>
                    <a:pt x="4811" y="6477"/>
                  </a:lnTo>
                  <a:cubicBezTo>
                    <a:pt x="4811" y="6537"/>
                    <a:pt x="4763" y="6585"/>
                    <a:pt x="4704" y="6585"/>
                  </a:cubicBezTo>
                  <a:lnTo>
                    <a:pt x="3954" y="6585"/>
                  </a:lnTo>
                  <a:cubicBezTo>
                    <a:pt x="3882" y="6585"/>
                    <a:pt x="3846" y="6537"/>
                    <a:pt x="3846" y="6477"/>
                  </a:cubicBezTo>
                  <a:lnTo>
                    <a:pt x="3846" y="6370"/>
                  </a:lnTo>
                  <a:cubicBezTo>
                    <a:pt x="3846" y="6311"/>
                    <a:pt x="3882" y="6263"/>
                    <a:pt x="3954" y="6263"/>
                  </a:cubicBezTo>
                  <a:close/>
                  <a:moveTo>
                    <a:pt x="4513" y="6882"/>
                  </a:moveTo>
                  <a:lnTo>
                    <a:pt x="4513" y="8382"/>
                  </a:lnTo>
                  <a:lnTo>
                    <a:pt x="4156" y="8382"/>
                  </a:lnTo>
                  <a:lnTo>
                    <a:pt x="4156" y="6882"/>
                  </a:lnTo>
                  <a:close/>
                  <a:moveTo>
                    <a:pt x="5287" y="8692"/>
                  </a:moveTo>
                  <a:cubicBezTo>
                    <a:pt x="5394" y="8692"/>
                    <a:pt x="5478" y="8787"/>
                    <a:pt x="5478" y="8882"/>
                  </a:cubicBezTo>
                  <a:lnTo>
                    <a:pt x="5478" y="9061"/>
                  </a:lnTo>
                  <a:lnTo>
                    <a:pt x="4108" y="9061"/>
                  </a:lnTo>
                  <a:cubicBezTo>
                    <a:pt x="4025" y="9061"/>
                    <a:pt x="3965" y="9144"/>
                    <a:pt x="3965" y="9216"/>
                  </a:cubicBezTo>
                  <a:cubicBezTo>
                    <a:pt x="3965" y="9287"/>
                    <a:pt x="4037" y="9359"/>
                    <a:pt x="4108" y="9359"/>
                  </a:cubicBezTo>
                  <a:lnTo>
                    <a:pt x="6204" y="9359"/>
                  </a:lnTo>
                  <a:cubicBezTo>
                    <a:pt x="6228" y="9359"/>
                    <a:pt x="6240" y="9383"/>
                    <a:pt x="6251" y="9394"/>
                  </a:cubicBezTo>
                  <a:lnTo>
                    <a:pt x="6406" y="10133"/>
                  </a:lnTo>
                  <a:cubicBezTo>
                    <a:pt x="6406" y="10156"/>
                    <a:pt x="6406" y="10168"/>
                    <a:pt x="6382" y="10168"/>
                  </a:cubicBezTo>
                  <a:cubicBezTo>
                    <a:pt x="6382" y="10168"/>
                    <a:pt x="6370" y="10180"/>
                    <a:pt x="6359" y="10180"/>
                  </a:cubicBezTo>
                  <a:lnTo>
                    <a:pt x="2299" y="10180"/>
                  </a:lnTo>
                  <a:cubicBezTo>
                    <a:pt x="2287" y="10180"/>
                    <a:pt x="2263" y="10168"/>
                    <a:pt x="2263" y="10168"/>
                  </a:cubicBezTo>
                  <a:cubicBezTo>
                    <a:pt x="2263" y="10168"/>
                    <a:pt x="2251" y="10145"/>
                    <a:pt x="2251" y="10133"/>
                  </a:cubicBezTo>
                  <a:lnTo>
                    <a:pt x="2394" y="9394"/>
                  </a:lnTo>
                  <a:cubicBezTo>
                    <a:pt x="2394" y="9371"/>
                    <a:pt x="2418" y="9359"/>
                    <a:pt x="2441" y="9359"/>
                  </a:cubicBezTo>
                  <a:lnTo>
                    <a:pt x="3394" y="9359"/>
                  </a:lnTo>
                  <a:cubicBezTo>
                    <a:pt x="3489" y="9359"/>
                    <a:pt x="3549" y="9287"/>
                    <a:pt x="3549" y="9216"/>
                  </a:cubicBezTo>
                  <a:cubicBezTo>
                    <a:pt x="3549" y="9144"/>
                    <a:pt x="3477" y="9061"/>
                    <a:pt x="3394" y="9061"/>
                  </a:cubicBezTo>
                  <a:lnTo>
                    <a:pt x="3192" y="9061"/>
                  </a:lnTo>
                  <a:lnTo>
                    <a:pt x="3192" y="8882"/>
                  </a:lnTo>
                  <a:cubicBezTo>
                    <a:pt x="3192" y="8787"/>
                    <a:pt x="3275" y="8692"/>
                    <a:pt x="3382" y="8692"/>
                  </a:cubicBezTo>
                  <a:close/>
                  <a:moveTo>
                    <a:pt x="1715" y="0"/>
                  </a:moveTo>
                  <a:cubicBezTo>
                    <a:pt x="1548" y="0"/>
                    <a:pt x="1417" y="131"/>
                    <a:pt x="1417" y="298"/>
                  </a:cubicBezTo>
                  <a:lnTo>
                    <a:pt x="1417" y="703"/>
                  </a:lnTo>
                  <a:cubicBezTo>
                    <a:pt x="1417" y="870"/>
                    <a:pt x="1548" y="1001"/>
                    <a:pt x="1715" y="1001"/>
                  </a:cubicBezTo>
                  <a:lnTo>
                    <a:pt x="1751" y="1001"/>
                  </a:lnTo>
                  <a:lnTo>
                    <a:pt x="1751" y="1501"/>
                  </a:lnTo>
                  <a:cubicBezTo>
                    <a:pt x="1632" y="1501"/>
                    <a:pt x="1525" y="1441"/>
                    <a:pt x="1453" y="1334"/>
                  </a:cubicBezTo>
                  <a:lnTo>
                    <a:pt x="1334" y="1155"/>
                  </a:lnTo>
                  <a:cubicBezTo>
                    <a:pt x="1132" y="881"/>
                    <a:pt x="810" y="715"/>
                    <a:pt x="465" y="703"/>
                  </a:cubicBezTo>
                  <a:cubicBezTo>
                    <a:pt x="346" y="703"/>
                    <a:pt x="227" y="739"/>
                    <a:pt x="144" y="834"/>
                  </a:cubicBezTo>
                  <a:cubicBezTo>
                    <a:pt x="48" y="917"/>
                    <a:pt x="1" y="1036"/>
                    <a:pt x="1" y="1155"/>
                  </a:cubicBezTo>
                  <a:lnTo>
                    <a:pt x="1" y="1798"/>
                  </a:lnTo>
                  <a:cubicBezTo>
                    <a:pt x="1" y="3334"/>
                    <a:pt x="798" y="3656"/>
                    <a:pt x="1429" y="3918"/>
                  </a:cubicBezTo>
                  <a:cubicBezTo>
                    <a:pt x="1787" y="4060"/>
                    <a:pt x="2096" y="4180"/>
                    <a:pt x="2251" y="4489"/>
                  </a:cubicBezTo>
                  <a:cubicBezTo>
                    <a:pt x="2299" y="4584"/>
                    <a:pt x="2287" y="4656"/>
                    <a:pt x="2215" y="4715"/>
                  </a:cubicBezTo>
                  <a:cubicBezTo>
                    <a:pt x="2164" y="4767"/>
                    <a:pt x="2075" y="4806"/>
                    <a:pt x="1994" y="4806"/>
                  </a:cubicBezTo>
                  <a:cubicBezTo>
                    <a:pt x="1963" y="4806"/>
                    <a:pt x="1932" y="4800"/>
                    <a:pt x="1906" y="4787"/>
                  </a:cubicBezTo>
                  <a:cubicBezTo>
                    <a:pt x="1798" y="4751"/>
                    <a:pt x="1775" y="4608"/>
                    <a:pt x="1787" y="4489"/>
                  </a:cubicBezTo>
                  <a:cubicBezTo>
                    <a:pt x="1787" y="4406"/>
                    <a:pt x="1727" y="4334"/>
                    <a:pt x="1644" y="4334"/>
                  </a:cubicBezTo>
                  <a:cubicBezTo>
                    <a:pt x="1548" y="4334"/>
                    <a:pt x="1477" y="4394"/>
                    <a:pt x="1477" y="4477"/>
                  </a:cubicBezTo>
                  <a:cubicBezTo>
                    <a:pt x="1477" y="4608"/>
                    <a:pt x="1489" y="4942"/>
                    <a:pt x="1787" y="5072"/>
                  </a:cubicBezTo>
                  <a:cubicBezTo>
                    <a:pt x="1846" y="5108"/>
                    <a:pt x="1929" y="5120"/>
                    <a:pt x="2001" y="5120"/>
                  </a:cubicBezTo>
                  <a:cubicBezTo>
                    <a:pt x="2168" y="5120"/>
                    <a:pt x="2322" y="5061"/>
                    <a:pt x="2441" y="4930"/>
                  </a:cubicBezTo>
                  <a:cubicBezTo>
                    <a:pt x="2465" y="4906"/>
                    <a:pt x="2477" y="4894"/>
                    <a:pt x="2477" y="4882"/>
                  </a:cubicBezTo>
                  <a:cubicBezTo>
                    <a:pt x="2775" y="5346"/>
                    <a:pt x="3156" y="5763"/>
                    <a:pt x="3608" y="6096"/>
                  </a:cubicBezTo>
                  <a:lnTo>
                    <a:pt x="3632" y="6120"/>
                  </a:lnTo>
                  <a:cubicBezTo>
                    <a:pt x="3596" y="6180"/>
                    <a:pt x="3573" y="6251"/>
                    <a:pt x="3573" y="6323"/>
                  </a:cubicBezTo>
                  <a:lnTo>
                    <a:pt x="3573" y="6430"/>
                  </a:lnTo>
                  <a:cubicBezTo>
                    <a:pt x="3573" y="6620"/>
                    <a:pt x="3715" y="6775"/>
                    <a:pt x="3870" y="6835"/>
                  </a:cubicBezTo>
                  <a:lnTo>
                    <a:pt x="3870" y="8347"/>
                  </a:lnTo>
                  <a:lnTo>
                    <a:pt x="3394" y="8347"/>
                  </a:lnTo>
                  <a:cubicBezTo>
                    <a:pt x="3108" y="8347"/>
                    <a:pt x="2894" y="8573"/>
                    <a:pt x="2894" y="8859"/>
                  </a:cubicBezTo>
                  <a:lnTo>
                    <a:pt x="2894" y="9037"/>
                  </a:lnTo>
                  <a:lnTo>
                    <a:pt x="2453" y="9037"/>
                  </a:lnTo>
                  <a:cubicBezTo>
                    <a:pt x="2299" y="9037"/>
                    <a:pt x="2144" y="9156"/>
                    <a:pt x="2120" y="9311"/>
                  </a:cubicBezTo>
                  <a:lnTo>
                    <a:pt x="1965" y="10061"/>
                  </a:lnTo>
                  <a:cubicBezTo>
                    <a:pt x="1953" y="10168"/>
                    <a:pt x="1965" y="10264"/>
                    <a:pt x="2037" y="10347"/>
                  </a:cubicBezTo>
                  <a:cubicBezTo>
                    <a:pt x="2096" y="10418"/>
                    <a:pt x="2203" y="10466"/>
                    <a:pt x="2310" y="10466"/>
                  </a:cubicBezTo>
                  <a:lnTo>
                    <a:pt x="6370" y="10466"/>
                  </a:lnTo>
                  <a:cubicBezTo>
                    <a:pt x="6478" y="10466"/>
                    <a:pt x="6585" y="10418"/>
                    <a:pt x="6644" y="10347"/>
                  </a:cubicBezTo>
                  <a:cubicBezTo>
                    <a:pt x="6704" y="10264"/>
                    <a:pt x="6728" y="10168"/>
                    <a:pt x="6716" y="10061"/>
                  </a:cubicBezTo>
                  <a:lnTo>
                    <a:pt x="6561" y="9311"/>
                  </a:lnTo>
                  <a:cubicBezTo>
                    <a:pt x="6537" y="9156"/>
                    <a:pt x="6382" y="9037"/>
                    <a:pt x="6228" y="9037"/>
                  </a:cubicBezTo>
                  <a:lnTo>
                    <a:pt x="5787" y="9037"/>
                  </a:lnTo>
                  <a:lnTo>
                    <a:pt x="5787" y="8859"/>
                  </a:lnTo>
                  <a:cubicBezTo>
                    <a:pt x="5787" y="8573"/>
                    <a:pt x="5573" y="8347"/>
                    <a:pt x="5287" y="8347"/>
                  </a:cubicBezTo>
                  <a:lnTo>
                    <a:pt x="4811" y="8347"/>
                  </a:lnTo>
                  <a:lnTo>
                    <a:pt x="4811" y="6835"/>
                  </a:lnTo>
                  <a:cubicBezTo>
                    <a:pt x="4989" y="6787"/>
                    <a:pt x="5108" y="6620"/>
                    <a:pt x="5108" y="6430"/>
                  </a:cubicBezTo>
                  <a:lnTo>
                    <a:pt x="5108" y="6323"/>
                  </a:lnTo>
                  <a:cubicBezTo>
                    <a:pt x="5108" y="6251"/>
                    <a:pt x="5073" y="6180"/>
                    <a:pt x="5049" y="6120"/>
                  </a:cubicBezTo>
                  <a:lnTo>
                    <a:pt x="5073" y="6096"/>
                  </a:lnTo>
                  <a:cubicBezTo>
                    <a:pt x="5537" y="5763"/>
                    <a:pt x="5906" y="5358"/>
                    <a:pt x="6204" y="4882"/>
                  </a:cubicBezTo>
                  <a:cubicBezTo>
                    <a:pt x="6228" y="4894"/>
                    <a:pt x="6228" y="4906"/>
                    <a:pt x="6240" y="4930"/>
                  </a:cubicBezTo>
                  <a:cubicBezTo>
                    <a:pt x="6359" y="5049"/>
                    <a:pt x="6525" y="5120"/>
                    <a:pt x="6680" y="5120"/>
                  </a:cubicBezTo>
                  <a:cubicBezTo>
                    <a:pt x="6763" y="5120"/>
                    <a:pt x="6835" y="5108"/>
                    <a:pt x="6894" y="5072"/>
                  </a:cubicBezTo>
                  <a:cubicBezTo>
                    <a:pt x="7192" y="4942"/>
                    <a:pt x="7204" y="4608"/>
                    <a:pt x="7204" y="4477"/>
                  </a:cubicBezTo>
                  <a:cubicBezTo>
                    <a:pt x="7204" y="4394"/>
                    <a:pt x="7132" y="4334"/>
                    <a:pt x="7037" y="4334"/>
                  </a:cubicBezTo>
                  <a:cubicBezTo>
                    <a:pt x="6954" y="4334"/>
                    <a:pt x="6894" y="4406"/>
                    <a:pt x="6894" y="4489"/>
                  </a:cubicBezTo>
                  <a:cubicBezTo>
                    <a:pt x="6894" y="4596"/>
                    <a:pt x="6882" y="4727"/>
                    <a:pt x="6775" y="4787"/>
                  </a:cubicBezTo>
                  <a:cubicBezTo>
                    <a:pt x="6749" y="4800"/>
                    <a:pt x="6718" y="4806"/>
                    <a:pt x="6687" y="4806"/>
                  </a:cubicBezTo>
                  <a:cubicBezTo>
                    <a:pt x="6606" y="4806"/>
                    <a:pt x="6517" y="4767"/>
                    <a:pt x="6466" y="4715"/>
                  </a:cubicBezTo>
                  <a:cubicBezTo>
                    <a:pt x="6406" y="4656"/>
                    <a:pt x="6382" y="4584"/>
                    <a:pt x="6430" y="4489"/>
                  </a:cubicBezTo>
                  <a:cubicBezTo>
                    <a:pt x="6585" y="4191"/>
                    <a:pt x="6894" y="4060"/>
                    <a:pt x="7252" y="3918"/>
                  </a:cubicBezTo>
                  <a:cubicBezTo>
                    <a:pt x="7894" y="3656"/>
                    <a:pt x="8680" y="3334"/>
                    <a:pt x="8680" y="1798"/>
                  </a:cubicBezTo>
                  <a:lnTo>
                    <a:pt x="8680" y="1155"/>
                  </a:lnTo>
                  <a:cubicBezTo>
                    <a:pt x="8692" y="1048"/>
                    <a:pt x="8633" y="941"/>
                    <a:pt x="8561" y="846"/>
                  </a:cubicBezTo>
                  <a:cubicBezTo>
                    <a:pt x="8478" y="762"/>
                    <a:pt x="8347" y="715"/>
                    <a:pt x="8240" y="715"/>
                  </a:cubicBezTo>
                  <a:cubicBezTo>
                    <a:pt x="7894" y="715"/>
                    <a:pt x="7561" y="881"/>
                    <a:pt x="7371" y="1179"/>
                  </a:cubicBezTo>
                  <a:lnTo>
                    <a:pt x="7252" y="1358"/>
                  </a:lnTo>
                  <a:cubicBezTo>
                    <a:pt x="7180" y="1465"/>
                    <a:pt x="7073" y="1524"/>
                    <a:pt x="6954" y="1524"/>
                  </a:cubicBezTo>
                  <a:lnTo>
                    <a:pt x="6954" y="1012"/>
                  </a:lnTo>
                  <a:lnTo>
                    <a:pt x="6990" y="1012"/>
                  </a:lnTo>
                  <a:cubicBezTo>
                    <a:pt x="7144" y="1012"/>
                    <a:pt x="7287" y="881"/>
                    <a:pt x="7287" y="715"/>
                  </a:cubicBezTo>
                  <a:lnTo>
                    <a:pt x="7287" y="298"/>
                  </a:lnTo>
                  <a:cubicBezTo>
                    <a:pt x="7287" y="131"/>
                    <a:pt x="7144" y="0"/>
                    <a:pt x="6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58;p71">
              <a:extLst>
                <a:ext uri="{FF2B5EF4-FFF2-40B4-BE49-F238E27FC236}">
                  <a16:creationId xmlns:a16="http://schemas.microsoft.com/office/drawing/2014/main" id="{0A9FC18E-E3E1-4EA8-8C05-A79FC29043D2}"/>
                </a:ext>
              </a:extLst>
            </p:cNvPr>
            <p:cNvSpPr/>
            <p:nvPr/>
          </p:nvSpPr>
          <p:spPr>
            <a:xfrm>
              <a:off x="7670981" y="2041871"/>
              <a:ext cx="87182" cy="83076"/>
            </a:xfrm>
            <a:custGeom>
              <a:avLst/>
              <a:gdLst/>
              <a:ahLst/>
              <a:cxnLst/>
              <a:rect l="l" t="t" r="r" b="b"/>
              <a:pathLst>
                <a:path w="2739" h="2610" extrusionOk="0">
                  <a:moveTo>
                    <a:pt x="1334" y="476"/>
                  </a:moveTo>
                  <a:lnTo>
                    <a:pt x="1572" y="953"/>
                  </a:lnTo>
                  <a:cubicBezTo>
                    <a:pt x="1608" y="1012"/>
                    <a:pt x="1655" y="1036"/>
                    <a:pt x="1715" y="1048"/>
                  </a:cubicBezTo>
                  <a:lnTo>
                    <a:pt x="2251" y="1131"/>
                  </a:lnTo>
                  <a:lnTo>
                    <a:pt x="1893" y="1500"/>
                  </a:lnTo>
                  <a:cubicBezTo>
                    <a:pt x="1846" y="1548"/>
                    <a:pt x="1834" y="1607"/>
                    <a:pt x="1834" y="1667"/>
                  </a:cubicBezTo>
                  <a:lnTo>
                    <a:pt x="1917" y="2203"/>
                  </a:lnTo>
                  <a:lnTo>
                    <a:pt x="1441" y="1941"/>
                  </a:lnTo>
                  <a:cubicBezTo>
                    <a:pt x="1417" y="1929"/>
                    <a:pt x="1381" y="1929"/>
                    <a:pt x="1358" y="1929"/>
                  </a:cubicBezTo>
                  <a:cubicBezTo>
                    <a:pt x="1322" y="1929"/>
                    <a:pt x="1298" y="1929"/>
                    <a:pt x="1262" y="1941"/>
                  </a:cubicBezTo>
                  <a:lnTo>
                    <a:pt x="786" y="2203"/>
                  </a:lnTo>
                  <a:lnTo>
                    <a:pt x="786" y="2203"/>
                  </a:lnTo>
                  <a:lnTo>
                    <a:pt x="881" y="1667"/>
                  </a:lnTo>
                  <a:cubicBezTo>
                    <a:pt x="893" y="1607"/>
                    <a:pt x="869" y="1548"/>
                    <a:pt x="822" y="1500"/>
                  </a:cubicBezTo>
                  <a:lnTo>
                    <a:pt x="429" y="1131"/>
                  </a:lnTo>
                  <a:lnTo>
                    <a:pt x="965" y="1048"/>
                  </a:lnTo>
                  <a:cubicBezTo>
                    <a:pt x="1024" y="1036"/>
                    <a:pt x="1084" y="1012"/>
                    <a:pt x="1108" y="953"/>
                  </a:cubicBezTo>
                  <a:lnTo>
                    <a:pt x="1334" y="476"/>
                  </a:lnTo>
                  <a:close/>
                  <a:moveTo>
                    <a:pt x="1370" y="0"/>
                  </a:moveTo>
                  <a:cubicBezTo>
                    <a:pt x="1298" y="0"/>
                    <a:pt x="1239" y="36"/>
                    <a:pt x="1203" y="95"/>
                  </a:cubicBezTo>
                  <a:lnTo>
                    <a:pt x="881" y="750"/>
                  </a:lnTo>
                  <a:lnTo>
                    <a:pt x="167" y="857"/>
                  </a:lnTo>
                  <a:cubicBezTo>
                    <a:pt x="96" y="869"/>
                    <a:pt x="36" y="917"/>
                    <a:pt x="12" y="976"/>
                  </a:cubicBezTo>
                  <a:cubicBezTo>
                    <a:pt x="0" y="1048"/>
                    <a:pt x="12" y="1107"/>
                    <a:pt x="60" y="1167"/>
                  </a:cubicBezTo>
                  <a:lnTo>
                    <a:pt x="584" y="1679"/>
                  </a:lnTo>
                  <a:lnTo>
                    <a:pt x="465" y="2393"/>
                  </a:lnTo>
                  <a:cubicBezTo>
                    <a:pt x="453" y="2465"/>
                    <a:pt x="477" y="2524"/>
                    <a:pt x="536" y="2572"/>
                  </a:cubicBezTo>
                  <a:cubicBezTo>
                    <a:pt x="568" y="2597"/>
                    <a:pt x="603" y="2609"/>
                    <a:pt x="638" y="2609"/>
                  </a:cubicBezTo>
                  <a:cubicBezTo>
                    <a:pt x="669" y="2609"/>
                    <a:pt x="699" y="2600"/>
                    <a:pt x="727" y="2584"/>
                  </a:cubicBezTo>
                  <a:lnTo>
                    <a:pt x="1370" y="2238"/>
                  </a:lnTo>
                  <a:lnTo>
                    <a:pt x="2012" y="2584"/>
                  </a:lnTo>
                  <a:cubicBezTo>
                    <a:pt x="2036" y="2596"/>
                    <a:pt x="2072" y="2596"/>
                    <a:pt x="2096" y="2596"/>
                  </a:cubicBezTo>
                  <a:cubicBezTo>
                    <a:pt x="2143" y="2596"/>
                    <a:pt x="2179" y="2584"/>
                    <a:pt x="2203" y="2572"/>
                  </a:cubicBezTo>
                  <a:cubicBezTo>
                    <a:pt x="2262" y="2524"/>
                    <a:pt x="2298" y="2465"/>
                    <a:pt x="2274" y="2393"/>
                  </a:cubicBezTo>
                  <a:lnTo>
                    <a:pt x="2155" y="1679"/>
                  </a:lnTo>
                  <a:lnTo>
                    <a:pt x="2679" y="1167"/>
                  </a:lnTo>
                  <a:cubicBezTo>
                    <a:pt x="2727" y="1107"/>
                    <a:pt x="2739" y="1048"/>
                    <a:pt x="2727" y="976"/>
                  </a:cubicBezTo>
                  <a:cubicBezTo>
                    <a:pt x="2715" y="905"/>
                    <a:pt x="2655" y="857"/>
                    <a:pt x="2572" y="857"/>
                  </a:cubicBezTo>
                  <a:lnTo>
                    <a:pt x="1858" y="750"/>
                  </a:lnTo>
                  <a:lnTo>
                    <a:pt x="1536" y="95"/>
                  </a:lnTo>
                  <a:cubicBezTo>
                    <a:pt x="1500" y="36"/>
                    <a:pt x="1441" y="0"/>
                    <a:pt x="1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-2336020" y="5713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Career </a:t>
            </a:r>
            <a:r>
              <a:rPr lang="en" sz="2000" b="1" dirty="0"/>
              <a:t>plan</a:t>
            </a:r>
            <a:endParaRPr sz="2000" b="1" dirty="0"/>
          </a:p>
        </p:txBody>
      </p:sp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1301841" y="97873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Research</a:t>
            </a:r>
            <a:endParaRPr sz="1500" dirty="0"/>
          </a:p>
        </p:txBody>
      </p:sp>
      <p:sp>
        <p:nvSpPr>
          <p:cNvPr id="238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1936134" y="1375710"/>
            <a:ext cx="2743688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Literature review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P</a:t>
            </a:r>
            <a:r>
              <a:rPr lang="en" sz="1200" dirty="0"/>
              <a:t>roblem modelling and solving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Theoretical results (complexity and correctness of algorithms)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Writing papers with research findings </a:t>
            </a:r>
            <a:endParaRPr sz="1200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1212199" y="247282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Coding</a:t>
            </a:r>
            <a:endParaRPr sz="1500"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1960737" y="2878485"/>
            <a:ext cx="28338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Hands-on software 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Testing and deploying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1343159" y="36166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Mentoring</a:t>
            </a:r>
            <a:endParaRPr sz="1500" dirty="0"/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5"/>
          </p:nvPr>
        </p:nvSpPr>
        <p:spPr>
          <a:xfrm>
            <a:off x="1935790" y="4023656"/>
            <a:ext cx="274403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Tutoring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Guide research</a:t>
            </a:r>
            <a:endParaRPr sz="1200" dirty="0"/>
          </a:p>
        </p:txBody>
      </p:sp>
      <p:sp>
        <p:nvSpPr>
          <p:cNvPr id="243" name="Google Shape;243;p35"/>
          <p:cNvSpPr/>
          <p:nvPr/>
        </p:nvSpPr>
        <p:spPr>
          <a:xfrm>
            <a:off x="567190" y="254265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543945" y="130796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51896" y="3758895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46" name="Google Shape;246;p35"/>
          <p:cNvGrpSpPr/>
          <p:nvPr/>
        </p:nvGrpSpPr>
        <p:grpSpPr>
          <a:xfrm>
            <a:off x="1016470" y="2769208"/>
            <a:ext cx="469699" cy="360049"/>
            <a:chOff x="2567841" y="1994124"/>
            <a:chExt cx="399812" cy="306477"/>
          </a:xfrm>
        </p:grpSpPr>
        <p:sp>
          <p:nvSpPr>
            <p:cNvPr id="247" name="Google Shape;247;p35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5"/>
          <p:cNvGrpSpPr/>
          <p:nvPr/>
        </p:nvGrpSpPr>
        <p:grpSpPr>
          <a:xfrm>
            <a:off x="1060794" y="1503663"/>
            <a:ext cx="334639" cy="438937"/>
            <a:chOff x="1805901" y="1960358"/>
            <a:chExt cx="284847" cy="373627"/>
          </a:xfrm>
        </p:grpSpPr>
        <p:sp>
          <p:nvSpPr>
            <p:cNvPr id="251" name="Google Shape;251;p35"/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5"/>
          <p:cNvGrpSpPr/>
          <p:nvPr/>
        </p:nvGrpSpPr>
        <p:grpSpPr>
          <a:xfrm>
            <a:off x="1034416" y="3964309"/>
            <a:ext cx="403273" cy="402375"/>
            <a:chOff x="1745217" y="1515471"/>
            <a:chExt cx="343269" cy="342505"/>
          </a:xfrm>
        </p:grpSpPr>
        <p:sp>
          <p:nvSpPr>
            <p:cNvPr id="254" name="Google Shape;254;p35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5"/>
          <p:cNvCxnSpPr>
            <a:cxnSpLocks/>
          </p:cNvCxnSpPr>
          <p:nvPr/>
        </p:nvCxnSpPr>
        <p:spPr>
          <a:xfrm flipV="1">
            <a:off x="1368088" y="995618"/>
            <a:ext cx="977547" cy="9855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6685;p60">
            <a:extLst>
              <a:ext uri="{FF2B5EF4-FFF2-40B4-BE49-F238E27FC236}">
                <a16:creationId xmlns:a16="http://schemas.microsoft.com/office/drawing/2014/main" id="{5738B0B9-09FB-4771-B958-26B29229485E}"/>
              </a:ext>
            </a:extLst>
          </p:cNvPr>
          <p:cNvGrpSpPr/>
          <p:nvPr/>
        </p:nvGrpSpPr>
        <p:grpSpPr>
          <a:xfrm>
            <a:off x="4280778" y="182545"/>
            <a:ext cx="2310381" cy="1488888"/>
            <a:chOff x="229225" y="549050"/>
            <a:chExt cx="7161750" cy="4615275"/>
          </a:xfrm>
        </p:grpSpPr>
        <p:sp>
          <p:nvSpPr>
            <p:cNvPr id="26" name="Google Shape;6686;p60">
              <a:extLst>
                <a:ext uri="{FF2B5EF4-FFF2-40B4-BE49-F238E27FC236}">
                  <a16:creationId xmlns:a16="http://schemas.microsoft.com/office/drawing/2014/main" id="{C0A4FA9B-0E6F-464C-8CCF-4C6CCCDDFA2A}"/>
                </a:ext>
              </a:extLst>
            </p:cNvPr>
            <p:cNvSpPr/>
            <p:nvPr/>
          </p:nvSpPr>
          <p:spPr>
            <a:xfrm>
              <a:off x="627425" y="2326500"/>
              <a:ext cx="1488625" cy="1368700"/>
            </a:xfrm>
            <a:custGeom>
              <a:avLst/>
              <a:gdLst/>
              <a:ahLst/>
              <a:cxnLst/>
              <a:rect l="l" t="t" r="r" b="b"/>
              <a:pathLst>
                <a:path w="59545" h="54748" extrusionOk="0">
                  <a:moveTo>
                    <a:pt x="5992" y="0"/>
                  </a:moveTo>
                  <a:cubicBezTo>
                    <a:pt x="5592" y="0"/>
                    <a:pt x="5194" y="84"/>
                    <a:pt x="4807" y="273"/>
                  </a:cubicBezTo>
                  <a:cubicBezTo>
                    <a:pt x="3416" y="951"/>
                    <a:pt x="2616" y="2256"/>
                    <a:pt x="1629" y="3414"/>
                  </a:cubicBezTo>
                  <a:cubicBezTo>
                    <a:pt x="852" y="4326"/>
                    <a:pt x="353" y="4825"/>
                    <a:pt x="1" y="5082"/>
                  </a:cubicBezTo>
                  <a:cubicBezTo>
                    <a:pt x="973" y="4476"/>
                    <a:pt x="1889" y="3789"/>
                    <a:pt x="2683" y="2859"/>
                  </a:cubicBezTo>
                  <a:cubicBezTo>
                    <a:pt x="3861" y="1479"/>
                    <a:pt x="4985" y="934"/>
                    <a:pt x="6056" y="934"/>
                  </a:cubicBezTo>
                  <a:cubicBezTo>
                    <a:pt x="8542" y="934"/>
                    <a:pt x="10743" y="3871"/>
                    <a:pt x="12680" y="6136"/>
                  </a:cubicBezTo>
                  <a:cubicBezTo>
                    <a:pt x="14851" y="8677"/>
                    <a:pt x="17660" y="9566"/>
                    <a:pt x="19112" y="12886"/>
                  </a:cubicBezTo>
                  <a:cubicBezTo>
                    <a:pt x="19886" y="14656"/>
                    <a:pt x="21431" y="16154"/>
                    <a:pt x="22490" y="17759"/>
                  </a:cubicBezTo>
                  <a:cubicBezTo>
                    <a:pt x="23507" y="19301"/>
                    <a:pt x="22210" y="21616"/>
                    <a:pt x="21901" y="23187"/>
                  </a:cubicBezTo>
                  <a:cubicBezTo>
                    <a:pt x="21566" y="24879"/>
                    <a:pt x="21916" y="26316"/>
                    <a:pt x="22776" y="27760"/>
                  </a:cubicBezTo>
                  <a:cubicBezTo>
                    <a:pt x="24514" y="30679"/>
                    <a:pt x="27294" y="32974"/>
                    <a:pt x="29136" y="35907"/>
                  </a:cubicBezTo>
                  <a:cubicBezTo>
                    <a:pt x="30216" y="37625"/>
                    <a:pt x="31619" y="39943"/>
                    <a:pt x="33709" y="40555"/>
                  </a:cubicBezTo>
                  <a:cubicBezTo>
                    <a:pt x="37012" y="41522"/>
                    <a:pt x="36839" y="43208"/>
                    <a:pt x="38490" y="45526"/>
                  </a:cubicBezTo>
                  <a:cubicBezTo>
                    <a:pt x="39359" y="46751"/>
                    <a:pt x="41187" y="47189"/>
                    <a:pt x="42538" y="47536"/>
                  </a:cubicBezTo>
                  <a:cubicBezTo>
                    <a:pt x="45670" y="48335"/>
                    <a:pt x="48040" y="48044"/>
                    <a:pt x="50679" y="50252"/>
                  </a:cubicBezTo>
                  <a:cubicBezTo>
                    <a:pt x="52448" y="51733"/>
                    <a:pt x="54940" y="54748"/>
                    <a:pt x="57473" y="54748"/>
                  </a:cubicBezTo>
                  <a:cubicBezTo>
                    <a:pt x="58135" y="54748"/>
                    <a:pt x="58800" y="54542"/>
                    <a:pt x="59455" y="54049"/>
                  </a:cubicBezTo>
                  <a:cubicBezTo>
                    <a:pt x="59544" y="53982"/>
                    <a:pt x="59491" y="53846"/>
                    <a:pt x="59403" y="53846"/>
                  </a:cubicBezTo>
                  <a:cubicBezTo>
                    <a:pt x="59385" y="53846"/>
                    <a:pt x="59366" y="53852"/>
                    <a:pt x="59346" y="53864"/>
                  </a:cubicBezTo>
                  <a:cubicBezTo>
                    <a:pt x="58755" y="54244"/>
                    <a:pt x="58163" y="54408"/>
                    <a:pt x="57572" y="54408"/>
                  </a:cubicBezTo>
                  <a:cubicBezTo>
                    <a:pt x="54047" y="54408"/>
                    <a:pt x="50535" y="48579"/>
                    <a:pt x="47269" y="47917"/>
                  </a:cubicBezTo>
                  <a:cubicBezTo>
                    <a:pt x="45419" y="47542"/>
                    <a:pt x="43551" y="47397"/>
                    <a:pt x="41712" y="46930"/>
                  </a:cubicBezTo>
                  <a:cubicBezTo>
                    <a:pt x="39192" y="46286"/>
                    <a:pt x="37838" y="44461"/>
                    <a:pt x="37933" y="41909"/>
                  </a:cubicBezTo>
                  <a:cubicBezTo>
                    <a:pt x="37933" y="41831"/>
                    <a:pt x="37890" y="41759"/>
                    <a:pt x="37823" y="41718"/>
                  </a:cubicBezTo>
                  <a:cubicBezTo>
                    <a:pt x="35210" y="39842"/>
                    <a:pt x="32422" y="39726"/>
                    <a:pt x="30285" y="36848"/>
                  </a:cubicBezTo>
                  <a:cubicBezTo>
                    <a:pt x="28562" y="34524"/>
                    <a:pt x="27280" y="32096"/>
                    <a:pt x="25270" y="29980"/>
                  </a:cubicBezTo>
                  <a:cubicBezTo>
                    <a:pt x="22199" y="26746"/>
                    <a:pt x="21708" y="24203"/>
                    <a:pt x="23307" y="20008"/>
                  </a:cubicBezTo>
                  <a:cubicBezTo>
                    <a:pt x="23853" y="18579"/>
                    <a:pt x="22929" y="17375"/>
                    <a:pt x="22063" y="16264"/>
                  </a:cubicBezTo>
                  <a:cubicBezTo>
                    <a:pt x="20565" y="14327"/>
                    <a:pt x="19600" y="11647"/>
                    <a:pt x="17969" y="9875"/>
                  </a:cubicBezTo>
                  <a:cubicBezTo>
                    <a:pt x="15969" y="7695"/>
                    <a:pt x="13347" y="6457"/>
                    <a:pt x="11563" y="4003"/>
                  </a:cubicBezTo>
                  <a:cubicBezTo>
                    <a:pt x="10516" y="2565"/>
                    <a:pt x="8210" y="0"/>
                    <a:pt x="5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87;p60">
              <a:extLst>
                <a:ext uri="{FF2B5EF4-FFF2-40B4-BE49-F238E27FC236}">
                  <a16:creationId xmlns:a16="http://schemas.microsoft.com/office/drawing/2014/main" id="{CEDDCEFB-965D-4B2C-B0FA-57D39EADE3E8}"/>
                </a:ext>
              </a:extLst>
            </p:cNvPr>
            <p:cNvSpPr/>
            <p:nvPr/>
          </p:nvSpPr>
          <p:spPr>
            <a:xfrm>
              <a:off x="229225" y="2394575"/>
              <a:ext cx="390500" cy="214975"/>
            </a:xfrm>
            <a:custGeom>
              <a:avLst/>
              <a:gdLst/>
              <a:ahLst/>
              <a:cxnLst/>
              <a:rect l="l" t="t" r="r" b="b"/>
              <a:pathLst>
                <a:path w="15620" h="8599" extrusionOk="0">
                  <a:moveTo>
                    <a:pt x="10697" y="0"/>
                  </a:moveTo>
                  <a:cubicBezTo>
                    <a:pt x="10637" y="0"/>
                    <a:pt x="10578" y="28"/>
                    <a:pt x="10538" y="93"/>
                  </a:cubicBezTo>
                  <a:cubicBezTo>
                    <a:pt x="8310" y="3760"/>
                    <a:pt x="4308" y="3234"/>
                    <a:pt x="1551" y="5832"/>
                  </a:cubicBezTo>
                  <a:cubicBezTo>
                    <a:pt x="1110" y="6251"/>
                    <a:pt x="1" y="7083"/>
                    <a:pt x="469" y="7888"/>
                  </a:cubicBezTo>
                  <a:cubicBezTo>
                    <a:pt x="766" y="8395"/>
                    <a:pt x="1409" y="8598"/>
                    <a:pt x="2237" y="8598"/>
                  </a:cubicBezTo>
                  <a:cubicBezTo>
                    <a:pt x="4937" y="8598"/>
                    <a:pt x="9598" y="6438"/>
                    <a:pt x="10637" y="5599"/>
                  </a:cubicBezTo>
                  <a:cubicBezTo>
                    <a:pt x="12224" y="4317"/>
                    <a:pt x="13988" y="3529"/>
                    <a:pt x="15620" y="2550"/>
                  </a:cubicBezTo>
                  <a:lnTo>
                    <a:pt x="15620" y="2550"/>
                  </a:lnTo>
                  <a:cubicBezTo>
                    <a:pt x="15532" y="2588"/>
                    <a:pt x="15458" y="2604"/>
                    <a:pt x="15393" y="2604"/>
                  </a:cubicBezTo>
                  <a:cubicBezTo>
                    <a:pt x="15081" y="2604"/>
                    <a:pt x="14984" y="2237"/>
                    <a:pt x="14587" y="2237"/>
                  </a:cubicBezTo>
                  <a:cubicBezTo>
                    <a:pt x="14382" y="2237"/>
                    <a:pt x="14098" y="2334"/>
                    <a:pt x="13662" y="2631"/>
                  </a:cubicBezTo>
                  <a:cubicBezTo>
                    <a:pt x="12184" y="3638"/>
                    <a:pt x="10966" y="4940"/>
                    <a:pt x="9387" y="5809"/>
                  </a:cubicBezTo>
                  <a:cubicBezTo>
                    <a:pt x="7854" y="6652"/>
                    <a:pt x="6052" y="7132"/>
                    <a:pt x="4375" y="7605"/>
                  </a:cubicBezTo>
                  <a:cubicBezTo>
                    <a:pt x="3510" y="7973"/>
                    <a:pt x="2866" y="8157"/>
                    <a:pt x="2443" y="8157"/>
                  </a:cubicBezTo>
                  <a:cubicBezTo>
                    <a:pt x="1498" y="8157"/>
                    <a:pt x="1657" y="7238"/>
                    <a:pt x="2920" y="5399"/>
                  </a:cubicBezTo>
                  <a:cubicBezTo>
                    <a:pt x="4274" y="4782"/>
                    <a:pt x="5642" y="4187"/>
                    <a:pt x="7019" y="3618"/>
                  </a:cubicBezTo>
                  <a:cubicBezTo>
                    <a:pt x="8751" y="2893"/>
                    <a:pt x="9932" y="1837"/>
                    <a:pt x="10870" y="289"/>
                  </a:cubicBezTo>
                  <a:cubicBezTo>
                    <a:pt x="10963" y="139"/>
                    <a:pt x="10830" y="0"/>
                    <a:pt x="10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88;p60">
              <a:extLst>
                <a:ext uri="{FF2B5EF4-FFF2-40B4-BE49-F238E27FC236}">
                  <a16:creationId xmlns:a16="http://schemas.microsoft.com/office/drawing/2014/main" id="{862B2C51-6B75-4844-BE76-41B2735F117A}"/>
                </a:ext>
              </a:extLst>
            </p:cNvPr>
            <p:cNvSpPr/>
            <p:nvPr/>
          </p:nvSpPr>
          <p:spPr>
            <a:xfrm>
              <a:off x="619700" y="2453625"/>
              <a:ext cx="7750" cy="4700"/>
            </a:xfrm>
            <a:custGeom>
              <a:avLst/>
              <a:gdLst/>
              <a:ahLst/>
              <a:cxnLst/>
              <a:rect l="l" t="t" r="r" b="b"/>
              <a:pathLst>
                <a:path w="310" h="188" extrusionOk="0">
                  <a:moveTo>
                    <a:pt x="310" y="0"/>
                  </a:moveTo>
                  <a:lnTo>
                    <a:pt x="310" y="0"/>
                  </a:lnTo>
                  <a:cubicBezTo>
                    <a:pt x="208" y="64"/>
                    <a:pt x="105" y="127"/>
                    <a:pt x="1" y="188"/>
                  </a:cubicBezTo>
                  <a:cubicBezTo>
                    <a:pt x="110" y="136"/>
                    <a:pt x="214" y="72"/>
                    <a:pt x="3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89;p60">
              <a:extLst>
                <a:ext uri="{FF2B5EF4-FFF2-40B4-BE49-F238E27FC236}">
                  <a16:creationId xmlns:a16="http://schemas.microsoft.com/office/drawing/2014/main" id="{07A275E2-558C-45AA-AFF9-9697DB6C992F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0"/>
                  </a:moveTo>
                  <a:lnTo>
                    <a:pt x="0" y="6"/>
                  </a:lnTo>
                  <a:cubicBezTo>
                    <a:pt x="3" y="6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90;p60">
              <a:extLst>
                <a:ext uri="{FF2B5EF4-FFF2-40B4-BE49-F238E27FC236}">
                  <a16:creationId xmlns:a16="http://schemas.microsoft.com/office/drawing/2014/main" id="{60E722C4-3F91-4687-A652-803E4FA544F9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fill="none" extrusionOk="0">
                  <a:moveTo>
                    <a:pt x="0" y="6"/>
                  </a:moveTo>
                  <a:cubicBezTo>
                    <a:pt x="3" y="6"/>
                    <a:pt x="3" y="0"/>
                    <a:pt x="0" y="0"/>
                  </a:cubicBez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91;p60">
              <a:extLst>
                <a:ext uri="{FF2B5EF4-FFF2-40B4-BE49-F238E27FC236}">
                  <a16:creationId xmlns:a16="http://schemas.microsoft.com/office/drawing/2014/main" id="{0F2AA4FE-25C3-42F9-86E3-E7BB0343416E}"/>
                </a:ext>
              </a:extLst>
            </p:cNvPr>
            <p:cNvSpPr/>
            <p:nvPr/>
          </p:nvSpPr>
          <p:spPr>
            <a:xfrm>
              <a:off x="974450" y="2255775"/>
              <a:ext cx="21025" cy="28625"/>
            </a:xfrm>
            <a:custGeom>
              <a:avLst/>
              <a:gdLst/>
              <a:ahLst/>
              <a:cxnLst/>
              <a:rect l="l" t="t" r="r" b="b"/>
              <a:pathLst>
                <a:path w="841" h="1145" extrusionOk="0">
                  <a:moveTo>
                    <a:pt x="840" y="1"/>
                  </a:moveTo>
                  <a:lnTo>
                    <a:pt x="840" y="1"/>
                  </a:lnTo>
                  <a:cubicBezTo>
                    <a:pt x="560" y="382"/>
                    <a:pt x="277" y="763"/>
                    <a:pt x="0" y="1144"/>
                  </a:cubicBezTo>
                  <a:cubicBezTo>
                    <a:pt x="136" y="980"/>
                    <a:pt x="269" y="812"/>
                    <a:pt x="399" y="642"/>
                  </a:cubicBezTo>
                  <a:cubicBezTo>
                    <a:pt x="546" y="422"/>
                    <a:pt x="693" y="209"/>
                    <a:pt x="8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92;p60">
              <a:extLst>
                <a:ext uri="{FF2B5EF4-FFF2-40B4-BE49-F238E27FC236}">
                  <a16:creationId xmlns:a16="http://schemas.microsoft.com/office/drawing/2014/main" id="{F2A65FCF-775E-449B-AF33-A2A3D16A4E3A}"/>
                </a:ext>
              </a:extLst>
            </p:cNvPr>
            <p:cNvSpPr/>
            <p:nvPr/>
          </p:nvSpPr>
          <p:spPr>
            <a:xfrm>
              <a:off x="277475" y="1782875"/>
              <a:ext cx="1282325" cy="813425"/>
            </a:xfrm>
            <a:custGeom>
              <a:avLst/>
              <a:gdLst/>
              <a:ahLst/>
              <a:cxnLst/>
              <a:rect l="l" t="t" r="r" b="b"/>
              <a:pathLst>
                <a:path w="51293" h="32537" extrusionOk="0">
                  <a:moveTo>
                    <a:pt x="11877" y="434"/>
                  </a:moveTo>
                  <a:lnTo>
                    <a:pt x="11877" y="434"/>
                  </a:lnTo>
                  <a:cubicBezTo>
                    <a:pt x="12001" y="437"/>
                    <a:pt x="12122" y="455"/>
                    <a:pt x="12243" y="463"/>
                  </a:cubicBezTo>
                  <a:cubicBezTo>
                    <a:pt x="11524" y="1147"/>
                    <a:pt x="10742" y="1765"/>
                    <a:pt x="9934" y="2351"/>
                  </a:cubicBezTo>
                  <a:cubicBezTo>
                    <a:pt x="10095" y="2149"/>
                    <a:pt x="10214" y="1999"/>
                    <a:pt x="10263" y="1939"/>
                  </a:cubicBezTo>
                  <a:cubicBezTo>
                    <a:pt x="10788" y="1462"/>
                    <a:pt x="11314" y="1000"/>
                    <a:pt x="11842" y="587"/>
                  </a:cubicBezTo>
                  <a:cubicBezTo>
                    <a:pt x="11894" y="544"/>
                    <a:pt x="11894" y="489"/>
                    <a:pt x="11877" y="434"/>
                  </a:cubicBezTo>
                  <a:close/>
                  <a:moveTo>
                    <a:pt x="13814" y="729"/>
                  </a:moveTo>
                  <a:cubicBezTo>
                    <a:pt x="13918" y="758"/>
                    <a:pt x="14016" y="792"/>
                    <a:pt x="14117" y="827"/>
                  </a:cubicBezTo>
                  <a:cubicBezTo>
                    <a:pt x="13300" y="1399"/>
                    <a:pt x="12503" y="2034"/>
                    <a:pt x="11721" y="2704"/>
                  </a:cubicBezTo>
                  <a:cubicBezTo>
                    <a:pt x="12411" y="2071"/>
                    <a:pt x="13095" y="1439"/>
                    <a:pt x="13782" y="801"/>
                  </a:cubicBezTo>
                  <a:cubicBezTo>
                    <a:pt x="13799" y="781"/>
                    <a:pt x="13811" y="755"/>
                    <a:pt x="13814" y="729"/>
                  </a:cubicBezTo>
                  <a:close/>
                  <a:moveTo>
                    <a:pt x="33552" y="2467"/>
                  </a:moveTo>
                  <a:lnTo>
                    <a:pt x="33552" y="2467"/>
                  </a:lnTo>
                  <a:cubicBezTo>
                    <a:pt x="33694" y="2490"/>
                    <a:pt x="33832" y="2522"/>
                    <a:pt x="33971" y="2551"/>
                  </a:cubicBezTo>
                  <a:cubicBezTo>
                    <a:pt x="33437" y="3082"/>
                    <a:pt x="32926" y="3636"/>
                    <a:pt x="32423" y="4199"/>
                  </a:cubicBezTo>
                  <a:cubicBezTo>
                    <a:pt x="32807" y="3682"/>
                    <a:pt x="33186" y="3157"/>
                    <a:pt x="33541" y="2605"/>
                  </a:cubicBezTo>
                  <a:cubicBezTo>
                    <a:pt x="33567" y="2565"/>
                    <a:pt x="33572" y="2513"/>
                    <a:pt x="33552" y="2467"/>
                  </a:cubicBezTo>
                  <a:close/>
                  <a:moveTo>
                    <a:pt x="11597" y="1523"/>
                  </a:moveTo>
                  <a:cubicBezTo>
                    <a:pt x="11132" y="1910"/>
                    <a:pt x="10139" y="2741"/>
                    <a:pt x="9919" y="2940"/>
                  </a:cubicBezTo>
                  <a:cubicBezTo>
                    <a:pt x="9391" y="3431"/>
                    <a:pt x="8851" y="3899"/>
                    <a:pt x="8317" y="4364"/>
                  </a:cubicBezTo>
                  <a:cubicBezTo>
                    <a:pt x="8499" y="4141"/>
                    <a:pt x="8799" y="3769"/>
                    <a:pt x="9117" y="3376"/>
                  </a:cubicBezTo>
                  <a:cubicBezTo>
                    <a:pt x="9140" y="3356"/>
                    <a:pt x="9166" y="3339"/>
                    <a:pt x="9192" y="3321"/>
                  </a:cubicBezTo>
                  <a:cubicBezTo>
                    <a:pt x="9757" y="2932"/>
                    <a:pt x="10511" y="2424"/>
                    <a:pt x="11042" y="1982"/>
                  </a:cubicBezTo>
                  <a:lnTo>
                    <a:pt x="11597" y="1523"/>
                  </a:lnTo>
                  <a:close/>
                  <a:moveTo>
                    <a:pt x="33099" y="2553"/>
                  </a:moveTo>
                  <a:lnTo>
                    <a:pt x="33099" y="2553"/>
                  </a:lnTo>
                  <a:cubicBezTo>
                    <a:pt x="32227" y="3365"/>
                    <a:pt x="31398" y="4219"/>
                    <a:pt x="30607" y="5111"/>
                  </a:cubicBezTo>
                  <a:cubicBezTo>
                    <a:pt x="31095" y="4465"/>
                    <a:pt x="31520" y="3769"/>
                    <a:pt x="31820" y="2992"/>
                  </a:cubicBezTo>
                  <a:cubicBezTo>
                    <a:pt x="31832" y="2963"/>
                    <a:pt x="31832" y="2929"/>
                    <a:pt x="31820" y="2900"/>
                  </a:cubicBezTo>
                  <a:cubicBezTo>
                    <a:pt x="32239" y="2758"/>
                    <a:pt x="32666" y="2643"/>
                    <a:pt x="33099" y="2553"/>
                  </a:cubicBezTo>
                  <a:close/>
                  <a:moveTo>
                    <a:pt x="18328" y="3141"/>
                  </a:moveTo>
                  <a:lnTo>
                    <a:pt x="18328" y="3141"/>
                  </a:lnTo>
                  <a:cubicBezTo>
                    <a:pt x="18504" y="3256"/>
                    <a:pt x="18679" y="3371"/>
                    <a:pt x="18854" y="3483"/>
                  </a:cubicBezTo>
                  <a:cubicBezTo>
                    <a:pt x="18118" y="3991"/>
                    <a:pt x="17428" y="4560"/>
                    <a:pt x="16790" y="5186"/>
                  </a:cubicBezTo>
                  <a:cubicBezTo>
                    <a:pt x="17324" y="4505"/>
                    <a:pt x="17838" y="3825"/>
                    <a:pt x="18328" y="3141"/>
                  </a:cubicBezTo>
                  <a:close/>
                  <a:moveTo>
                    <a:pt x="9345" y="781"/>
                  </a:moveTo>
                  <a:lnTo>
                    <a:pt x="9345" y="781"/>
                  </a:lnTo>
                  <a:cubicBezTo>
                    <a:pt x="7592" y="2227"/>
                    <a:pt x="5799" y="3581"/>
                    <a:pt x="4284" y="5256"/>
                  </a:cubicBezTo>
                  <a:cubicBezTo>
                    <a:pt x="4982" y="3064"/>
                    <a:pt x="7012" y="1448"/>
                    <a:pt x="9345" y="781"/>
                  </a:cubicBezTo>
                  <a:close/>
                  <a:moveTo>
                    <a:pt x="19980" y="4164"/>
                  </a:moveTo>
                  <a:cubicBezTo>
                    <a:pt x="20229" y="4306"/>
                    <a:pt x="20477" y="4439"/>
                    <a:pt x="20731" y="4566"/>
                  </a:cubicBezTo>
                  <a:cubicBezTo>
                    <a:pt x="20258" y="4716"/>
                    <a:pt x="19767" y="5120"/>
                    <a:pt x="19308" y="5582"/>
                  </a:cubicBezTo>
                  <a:cubicBezTo>
                    <a:pt x="19611" y="5149"/>
                    <a:pt x="19799" y="4745"/>
                    <a:pt x="19749" y="4430"/>
                  </a:cubicBezTo>
                  <a:cubicBezTo>
                    <a:pt x="19813" y="4375"/>
                    <a:pt x="19871" y="4317"/>
                    <a:pt x="19934" y="4263"/>
                  </a:cubicBezTo>
                  <a:cubicBezTo>
                    <a:pt x="19960" y="4237"/>
                    <a:pt x="19977" y="4202"/>
                    <a:pt x="19980" y="4164"/>
                  </a:cubicBezTo>
                  <a:close/>
                  <a:moveTo>
                    <a:pt x="11493" y="446"/>
                  </a:moveTo>
                  <a:lnTo>
                    <a:pt x="11493" y="446"/>
                  </a:lnTo>
                  <a:cubicBezTo>
                    <a:pt x="11106" y="743"/>
                    <a:pt x="10739" y="1064"/>
                    <a:pt x="10396" y="1407"/>
                  </a:cubicBezTo>
                  <a:cubicBezTo>
                    <a:pt x="9789" y="1761"/>
                    <a:pt x="8270" y="3050"/>
                    <a:pt x="8271" y="3050"/>
                  </a:cubicBezTo>
                  <a:cubicBezTo>
                    <a:pt x="8271" y="3050"/>
                    <a:pt x="8271" y="3050"/>
                    <a:pt x="8271" y="3050"/>
                  </a:cubicBezTo>
                  <a:lnTo>
                    <a:pt x="8271" y="3050"/>
                  </a:lnTo>
                  <a:cubicBezTo>
                    <a:pt x="7583" y="3633"/>
                    <a:pt x="4587" y="6182"/>
                    <a:pt x="4258" y="6182"/>
                  </a:cubicBezTo>
                  <a:cubicBezTo>
                    <a:pt x="4124" y="6182"/>
                    <a:pt x="4431" y="5760"/>
                    <a:pt x="5514" y="4615"/>
                  </a:cubicBezTo>
                  <a:cubicBezTo>
                    <a:pt x="6917" y="3131"/>
                    <a:pt x="8704" y="2083"/>
                    <a:pt x="10113" y="590"/>
                  </a:cubicBezTo>
                  <a:cubicBezTo>
                    <a:pt x="10569" y="507"/>
                    <a:pt x="11031" y="457"/>
                    <a:pt x="11493" y="446"/>
                  </a:cubicBezTo>
                  <a:close/>
                  <a:moveTo>
                    <a:pt x="21236" y="4794"/>
                  </a:moveTo>
                  <a:cubicBezTo>
                    <a:pt x="21473" y="4895"/>
                    <a:pt x="21713" y="4987"/>
                    <a:pt x="21958" y="5071"/>
                  </a:cubicBezTo>
                  <a:cubicBezTo>
                    <a:pt x="21343" y="5426"/>
                    <a:pt x="20748" y="5813"/>
                    <a:pt x="20180" y="6237"/>
                  </a:cubicBezTo>
                  <a:cubicBezTo>
                    <a:pt x="20538" y="5761"/>
                    <a:pt x="20901" y="5290"/>
                    <a:pt x="21236" y="4794"/>
                  </a:cubicBezTo>
                  <a:close/>
                  <a:moveTo>
                    <a:pt x="38151" y="4089"/>
                  </a:moveTo>
                  <a:cubicBezTo>
                    <a:pt x="38327" y="4179"/>
                    <a:pt x="38503" y="4265"/>
                    <a:pt x="38677" y="4355"/>
                  </a:cubicBezTo>
                  <a:cubicBezTo>
                    <a:pt x="37891" y="5146"/>
                    <a:pt x="37123" y="5963"/>
                    <a:pt x="36367" y="6794"/>
                  </a:cubicBezTo>
                  <a:cubicBezTo>
                    <a:pt x="36953" y="5865"/>
                    <a:pt x="37545" y="4961"/>
                    <a:pt x="38148" y="4101"/>
                  </a:cubicBezTo>
                  <a:cubicBezTo>
                    <a:pt x="38151" y="4098"/>
                    <a:pt x="38148" y="4095"/>
                    <a:pt x="38151" y="4089"/>
                  </a:cubicBezTo>
                  <a:close/>
                  <a:moveTo>
                    <a:pt x="38957" y="4502"/>
                  </a:moveTo>
                  <a:cubicBezTo>
                    <a:pt x="39144" y="4600"/>
                    <a:pt x="39335" y="4698"/>
                    <a:pt x="39520" y="4800"/>
                  </a:cubicBezTo>
                  <a:cubicBezTo>
                    <a:pt x="38769" y="5481"/>
                    <a:pt x="38056" y="6203"/>
                    <a:pt x="37386" y="6965"/>
                  </a:cubicBezTo>
                  <a:cubicBezTo>
                    <a:pt x="37912" y="6122"/>
                    <a:pt x="38434" y="5299"/>
                    <a:pt x="38957" y="4502"/>
                  </a:cubicBezTo>
                  <a:close/>
                  <a:moveTo>
                    <a:pt x="8106" y="4055"/>
                  </a:moveTo>
                  <a:lnTo>
                    <a:pt x="8106" y="4055"/>
                  </a:lnTo>
                  <a:cubicBezTo>
                    <a:pt x="7809" y="4407"/>
                    <a:pt x="7509" y="4756"/>
                    <a:pt x="7188" y="5094"/>
                  </a:cubicBezTo>
                  <a:cubicBezTo>
                    <a:pt x="6949" y="5344"/>
                    <a:pt x="4827" y="7325"/>
                    <a:pt x="4569" y="7325"/>
                  </a:cubicBezTo>
                  <a:cubicBezTo>
                    <a:pt x="4497" y="7325"/>
                    <a:pt x="4573" y="7168"/>
                    <a:pt x="4881" y="6768"/>
                  </a:cubicBezTo>
                  <a:cubicBezTo>
                    <a:pt x="5118" y="6471"/>
                    <a:pt x="5375" y="6188"/>
                    <a:pt x="5655" y="5928"/>
                  </a:cubicBezTo>
                  <a:cubicBezTo>
                    <a:pt x="6256" y="5498"/>
                    <a:pt x="6842" y="5025"/>
                    <a:pt x="7416" y="4525"/>
                  </a:cubicBezTo>
                  <a:cubicBezTo>
                    <a:pt x="7644" y="4366"/>
                    <a:pt x="7875" y="4208"/>
                    <a:pt x="8106" y="4055"/>
                  </a:cubicBezTo>
                  <a:close/>
                  <a:moveTo>
                    <a:pt x="40472" y="5302"/>
                  </a:moveTo>
                  <a:lnTo>
                    <a:pt x="40472" y="5302"/>
                  </a:lnTo>
                  <a:cubicBezTo>
                    <a:pt x="40712" y="5429"/>
                    <a:pt x="40952" y="5559"/>
                    <a:pt x="41194" y="5686"/>
                  </a:cubicBezTo>
                  <a:cubicBezTo>
                    <a:pt x="40596" y="6231"/>
                    <a:pt x="40060" y="6829"/>
                    <a:pt x="39549" y="7450"/>
                  </a:cubicBezTo>
                  <a:cubicBezTo>
                    <a:pt x="39918" y="6812"/>
                    <a:pt x="40262" y="6159"/>
                    <a:pt x="40539" y="5466"/>
                  </a:cubicBezTo>
                  <a:cubicBezTo>
                    <a:pt x="40568" y="5400"/>
                    <a:pt x="40527" y="5337"/>
                    <a:pt x="40472" y="5302"/>
                  </a:cubicBezTo>
                  <a:close/>
                  <a:moveTo>
                    <a:pt x="12624" y="492"/>
                  </a:moveTo>
                  <a:cubicBezTo>
                    <a:pt x="12907" y="527"/>
                    <a:pt x="13187" y="576"/>
                    <a:pt x="13464" y="645"/>
                  </a:cubicBezTo>
                  <a:cubicBezTo>
                    <a:pt x="12688" y="1321"/>
                    <a:pt x="11952" y="2028"/>
                    <a:pt x="11227" y="2753"/>
                  </a:cubicBezTo>
                  <a:cubicBezTo>
                    <a:pt x="10878" y="3050"/>
                    <a:pt x="10569" y="3321"/>
                    <a:pt x="10442" y="3437"/>
                  </a:cubicBezTo>
                  <a:cubicBezTo>
                    <a:pt x="9414" y="4378"/>
                    <a:pt x="8366" y="5299"/>
                    <a:pt x="7312" y="6211"/>
                  </a:cubicBezTo>
                  <a:cubicBezTo>
                    <a:pt x="6438" y="6972"/>
                    <a:pt x="5536" y="7689"/>
                    <a:pt x="5385" y="7689"/>
                  </a:cubicBezTo>
                  <a:cubicBezTo>
                    <a:pt x="5279" y="7689"/>
                    <a:pt x="5548" y="7330"/>
                    <a:pt x="6469" y="6376"/>
                  </a:cubicBezTo>
                  <a:cubicBezTo>
                    <a:pt x="8438" y="4332"/>
                    <a:pt x="10794" y="2810"/>
                    <a:pt x="12593" y="582"/>
                  </a:cubicBezTo>
                  <a:cubicBezTo>
                    <a:pt x="12613" y="556"/>
                    <a:pt x="12621" y="524"/>
                    <a:pt x="12624" y="492"/>
                  </a:cubicBezTo>
                  <a:close/>
                  <a:moveTo>
                    <a:pt x="32609" y="3487"/>
                  </a:moveTo>
                  <a:cubicBezTo>
                    <a:pt x="32663" y="3487"/>
                    <a:pt x="32190" y="4108"/>
                    <a:pt x="30659" y="5946"/>
                  </a:cubicBezTo>
                  <a:cubicBezTo>
                    <a:pt x="30033" y="6696"/>
                    <a:pt x="29363" y="7412"/>
                    <a:pt x="28682" y="8120"/>
                  </a:cubicBezTo>
                  <a:cubicBezTo>
                    <a:pt x="29233" y="7407"/>
                    <a:pt x="29788" y="6693"/>
                    <a:pt x="30345" y="5983"/>
                  </a:cubicBezTo>
                  <a:cubicBezTo>
                    <a:pt x="30860" y="5329"/>
                    <a:pt x="32516" y="3487"/>
                    <a:pt x="32609" y="3487"/>
                  </a:cubicBezTo>
                  <a:close/>
                  <a:moveTo>
                    <a:pt x="15096" y="1217"/>
                  </a:moveTo>
                  <a:cubicBezTo>
                    <a:pt x="15422" y="1367"/>
                    <a:pt x="15745" y="1534"/>
                    <a:pt x="16063" y="1716"/>
                  </a:cubicBezTo>
                  <a:lnTo>
                    <a:pt x="16054" y="1716"/>
                  </a:lnTo>
                  <a:cubicBezTo>
                    <a:pt x="14131" y="3044"/>
                    <a:pt x="12673" y="4762"/>
                    <a:pt x="11034" y="6408"/>
                  </a:cubicBezTo>
                  <a:cubicBezTo>
                    <a:pt x="10442" y="7002"/>
                    <a:pt x="9838" y="7577"/>
                    <a:pt x="9229" y="8148"/>
                  </a:cubicBezTo>
                  <a:cubicBezTo>
                    <a:pt x="11239" y="5865"/>
                    <a:pt x="13378" y="3760"/>
                    <a:pt x="15096" y="1217"/>
                  </a:cubicBezTo>
                  <a:close/>
                  <a:moveTo>
                    <a:pt x="16517" y="2708"/>
                  </a:moveTo>
                  <a:cubicBezTo>
                    <a:pt x="16768" y="2708"/>
                    <a:pt x="14815" y="4967"/>
                    <a:pt x="14411" y="5368"/>
                  </a:cubicBezTo>
                  <a:cubicBezTo>
                    <a:pt x="13311" y="6462"/>
                    <a:pt x="12090" y="7441"/>
                    <a:pt x="10956" y="8501"/>
                  </a:cubicBezTo>
                  <a:lnTo>
                    <a:pt x="10953" y="8504"/>
                  </a:lnTo>
                  <a:cubicBezTo>
                    <a:pt x="12451" y="6754"/>
                    <a:pt x="13906" y="4950"/>
                    <a:pt x="15624" y="3402"/>
                  </a:cubicBezTo>
                  <a:cubicBezTo>
                    <a:pt x="16177" y="2904"/>
                    <a:pt x="16443" y="2708"/>
                    <a:pt x="16517" y="2708"/>
                  </a:cubicBezTo>
                  <a:close/>
                  <a:moveTo>
                    <a:pt x="5537" y="6985"/>
                  </a:moveTo>
                  <a:lnTo>
                    <a:pt x="5537" y="6985"/>
                  </a:lnTo>
                  <a:cubicBezTo>
                    <a:pt x="5078" y="7482"/>
                    <a:pt x="4656" y="8013"/>
                    <a:pt x="4269" y="8573"/>
                  </a:cubicBezTo>
                  <a:cubicBezTo>
                    <a:pt x="4229" y="8423"/>
                    <a:pt x="4194" y="8275"/>
                    <a:pt x="4162" y="8128"/>
                  </a:cubicBezTo>
                  <a:cubicBezTo>
                    <a:pt x="4624" y="7750"/>
                    <a:pt x="5081" y="7369"/>
                    <a:pt x="5537" y="6985"/>
                  </a:cubicBezTo>
                  <a:close/>
                  <a:moveTo>
                    <a:pt x="41503" y="5839"/>
                  </a:moveTo>
                  <a:cubicBezTo>
                    <a:pt x="42089" y="6128"/>
                    <a:pt x="42692" y="6376"/>
                    <a:pt x="43310" y="6584"/>
                  </a:cubicBezTo>
                  <a:cubicBezTo>
                    <a:pt x="42571" y="7288"/>
                    <a:pt x="41873" y="8021"/>
                    <a:pt x="41214" y="8789"/>
                  </a:cubicBezTo>
                  <a:cubicBezTo>
                    <a:pt x="41659" y="8076"/>
                    <a:pt x="42063" y="7337"/>
                    <a:pt x="42381" y="6549"/>
                  </a:cubicBezTo>
                  <a:cubicBezTo>
                    <a:pt x="42424" y="6437"/>
                    <a:pt x="42321" y="6351"/>
                    <a:pt x="42220" y="6351"/>
                  </a:cubicBezTo>
                  <a:cubicBezTo>
                    <a:pt x="42181" y="6351"/>
                    <a:pt x="42142" y="6364"/>
                    <a:pt x="42112" y="6393"/>
                  </a:cubicBezTo>
                  <a:cubicBezTo>
                    <a:pt x="41434" y="7063"/>
                    <a:pt x="40793" y="7770"/>
                    <a:pt x="40189" y="8509"/>
                  </a:cubicBezTo>
                  <a:cubicBezTo>
                    <a:pt x="40689" y="7637"/>
                    <a:pt x="41142" y="6754"/>
                    <a:pt x="41503" y="5839"/>
                  </a:cubicBezTo>
                  <a:close/>
                  <a:moveTo>
                    <a:pt x="35383" y="2914"/>
                  </a:moveTo>
                  <a:cubicBezTo>
                    <a:pt x="36237" y="3191"/>
                    <a:pt x="37060" y="3564"/>
                    <a:pt x="37874" y="3959"/>
                  </a:cubicBezTo>
                  <a:cubicBezTo>
                    <a:pt x="36523" y="5126"/>
                    <a:pt x="35256" y="6439"/>
                    <a:pt x="34046" y="7842"/>
                  </a:cubicBezTo>
                  <a:cubicBezTo>
                    <a:pt x="34967" y="6477"/>
                    <a:pt x="35873" y="5094"/>
                    <a:pt x="36731" y="3662"/>
                  </a:cubicBezTo>
                  <a:cubicBezTo>
                    <a:pt x="36787" y="3568"/>
                    <a:pt x="36709" y="3470"/>
                    <a:pt x="36618" y="3470"/>
                  </a:cubicBezTo>
                  <a:cubicBezTo>
                    <a:pt x="36597" y="3470"/>
                    <a:pt x="36575" y="3475"/>
                    <a:pt x="36555" y="3486"/>
                  </a:cubicBezTo>
                  <a:cubicBezTo>
                    <a:pt x="36130" y="3717"/>
                    <a:pt x="35746" y="4014"/>
                    <a:pt x="35414" y="4364"/>
                  </a:cubicBezTo>
                  <a:cubicBezTo>
                    <a:pt x="35582" y="4014"/>
                    <a:pt x="35761" y="3665"/>
                    <a:pt x="35905" y="3313"/>
                  </a:cubicBezTo>
                  <a:cubicBezTo>
                    <a:pt x="35947" y="3209"/>
                    <a:pt x="35847" y="3124"/>
                    <a:pt x="35752" y="3124"/>
                  </a:cubicBezTo>
                  <a:cubicBezTo>
                    <a:pt x="35715" y="3124"/>
                    <a:pt x="35678" y="3137"/>
                    <a:pt x="35651" y="3165"/>
                  </a:cubicBezTo>
                  <a:cubicBezTo>
                    <a:pt x="33676" y="5261"/>
                    <a:pt x="31817" y="7493"/>
                    <a:pt x="30016" y="9783"/>
                  </a:cubicBezTo>
                  <a:cubicBezTo>
                    <a:pt x="31465" y="7562"/>
                    <a:pt x="33292" y="4011"/>
                    <a:pt x="35313" y="2998"/>
                  </a:cubicBezTo>
                  <a:cubicBezTo>
                    <a:pt x="35345" y="2981"/>
                    <a:pt x="35371" y="2949"/>
                    <a:pt x="35383" y="2914"/>
                  </a:cubicBezTo>
                  <a:close/>
                  <a:moveTo>
                    <a:pt x="8551" y="5542"/>
                  </a:moveTo>
                  <a:lnTo>
                    <a:pt x="8551" y="5542"/>
                  </a:lnTo>
                  <a:cubicBezTo>
                    <a:pt x="8256" y="5859"/>
                    <a:pt x="7962" y="6174"/>
                    <a:pt x="7670" y="6491"/>
                  </a:cubicBezTo>
                  <a:cubicBezTo>
                    <a:pt x="6492" y="7655"/>
                    <a:pt x="5326" y="8812"/>
                    <a:pt x="4151" y="9904"/>
                  </a:cubicBezTo>
                  <a:cubicBezTo>
                    <a:pt x="4290" y="9580"/>
                    <a:pt x="4376" y="9289"/>
                    <a:pt x="4367" y="9041"/>
                  </a:cubicBezTo>
                  <a:cubicBezTo>
                    <a:pt x="5797" y="7912"/>
                    <a:pt x="7182" y="6737"/>
                    <a:pt x="8551" y="5542"/>
                  </a:cubicBezTo>
                  <a:close/>
                  <a:moveTo>
                    <a:pt x="28465" y="5063"/>
                  </a:moveTo>
                  <a:cubicBezTo>
                    <a:pt x="28540" y="5063"/>
                    <a:pt x="28546" y="5140"/>
                    <a:pt x="28500" y="5264"/>
                  </a:cubicBezTo>
                  <a:cubicBezTo>
                    <a:pt x="27839" y="5946"/>
                    <a:pt x="27218" y="6665"/>
                    <a:pt x="26641" y="7421"/>
                  </a:cubicBezTo>
                  <a:cubicBezTo>
                    <a:pt x="25321" y="8680"/>
                    <a:pt x="23970" y="9878"/>
                    <a:pt x="22677" y="11165"/>
                  </a:cubicBezTo>
                  <a:cubicBezTo>
                    <a:pt x="22966" y="10790"/>
                    <a:pt x="23254" y="10415"/>
                    <a:pt x="23549" y="10048"/>
                  </a:cubicBezTo>
                  <a:cubicBezTo>
                    <a:pt x="24984" y="8573"/>
                    <a:pt x="26401" y="7083"/>
                    <a:pt x="27752" y="5547"/>
                  </a:cubicBezTo>
                  <a:cubicBezTo>
                    <a:pt x="28141" y="5201"/>
                    <a:pt x="28365" y="5063"/>
                    <a:pt x="28465" y="5063"/>
                  </a:cubicBezTo>
                  <a:close/>
                  <a:moveTo>
                    <a:pt x="22183" y="6180"/>
                  </a:moveTo>
                  <a:cubicBezTo>
                    <a:pt x="21386" y="7753"/>
                    <a:pt x="19611" y="9104"/>
                    <a:pt x="18384" y="10360"/>
                  </a:cubicBezTo>
                  <a:cubicBezTo>
                    <a:pt x="18084" y="10666"/>
                    <a:pt x="17795" y="10984"/>
                    <a:pt x="17503" y="11298"/>
                  </a:cubicBezTo>
                  <a:cubicBezTo>
                    <a:pt x="17723" y="11041"/>
                    <a:pt x="17948" y="10787"/>
                    <a:pt x="18164" y="10524"/>
                  </a:cubicBezTo>
                  <a:cubicBezTo>
                    <a:pt x="19184" y="9280"/>
                    <a:pt x="21519" y="7487"/>
                    <a:pt x="22183" y="6180"/>
                  </a:cubicBezTo>
                  <a:close/>
                  <a:moveTo>
                    <a:pt x="22839" y="7063"/>
                  </a:moveTo>
                  <a:lnTo>
                    <a:pt x="22839" y="7063"/>
                  </a:lnTo>
                  <a:cubicBezTo>
                    <a:pt x="21638" y="8561"/>
                    <a:pt x="20203" y="9970"/>
                    <a:pt x="18765" y="11336"/>
                  </a:cubicBezTo>
                  <a:lnTo>
                    <a:pt x="18765" y="11336"/>
                  </a:lnTo>
                  <a:cubicBezTo>
                    <a:pt x="20102" y="9884"/>
                    <a:pt x="21456" y="8454"/>
                    <a:pt x="22839" y="7063"/>
                  </a:cubicBezTo>
                  <a:close/>
                  <a:moveTo>
                    <a:pt x="29092" y="4055"/>
                  </a:moveTo>
                  <a:lnTo>
                    <a:pt x="29092" y="4055"/>
                  </a:lnTo>
                  <a:cubicBezTo>
                    <a:pt x="28910" y="4205"/>
                    <a:pt x="28722" y="4349"/>
                    <a:pt x="28543" y="4499"/>
                  </a:cubicBezTo>
                  <a:cubicBezTo>
                    <a:pt x="28518" y="4452"/>
                    <a:pt x="28470" y="4426"/>
                    <a:pt x="28422" y="4426"/>
                  </a:cubicBezTo>
                  <a:cubicBezTo>
                    <a:pt x="28388" y="4426"/>
                    <a:pt x="28354" y="4439"/>
                    <a:pt x="28327" y="4465"/>
                  </a:cubicBezTo>
                  <a:cubicBezTo>
                    <a:pt x="25812" y="6523"/>
                    <a:pt x="23427" y="8951"/>
                    <a:pt x="21115" y="11443"/>
                  </a:cubicBezTo>
                  <a:lnTo>
                    <a:pt x="21115" y="11443"/>
                  </a:lnTo>
                  <a:cubicBezTo>
                    <a:pt x="22873" y="9528"/>
                    <a:pt x="24565" y="7562"/>
                    <a:pt x="25991" y="5406"/>
                  </a:cubicBezTo>
                  <a:cubicBezTo>
                    <a:pt x="26023" y="5360"/>
                    <a:pt x="26023" y="5299"/>
                    <a:pt x="25991" y="5250"/>
                  </a:cubicBezTo>
                  <a:cubicBezTo>
                    <a:pt x="27077" y="4996"/>
                    <a:pt x="28078" y="4534"/>
                    <a:pt x="29092" y="4055"/>
                  </a:cubicBezTo>
                  <a:close/>
                  <a:moveTo>
                    <a:pt x="39768" y="4929"/>
                  </a:moveTo>
                  <a:lnTo>
                    <a:pt x="39768" y="4929"/>
                  </a:lnTo>
                  <a:cubicBezTo>
                    <a:pt x="39998" y="5053"/>
                    <a:pt x="40228" y="5171"/>
                    <a:pt x="40457" y="5294"/>
                  </a:cubicBezTo>
                  <a:lnTo>
                    <a:pt x="40457" y="5294"/>
                  </a:lnTo>
                  <a:cubicBezTo>
                    <a:pt x="40433" y="5281"/>
                    <a:pt x="40405" y="5274"/>
                    <a:pt x="40378" y="5274"/>
                  </a:cubicBezTo>
                  <a:cubicBezTo>
                    <a:pt x="40343" y="5274"/>
                    <a:pt x="40309" y="5287"/>
                    <a:pt x="40285" y="5319"/>
                  </a:cubicBezTo>
                  <a:cubicBezTo>
                    <a:pt x="38648" y="7424"/>
                    <a:pt x="37074" y="9578"/>
                    <a:pt x="35504" y="11731"/>
                  </a:cubicBezTo>
                  <a:cubicBezTo>
                    <a:pt x="37017" y="9508"/>
                    <a:pt x="38451" y="7242"/>
                    <a:pt x="39765" y="4961"/>
                  </a:cubicBezTo>
                  <a:cubicBezTo>
                    <a:pt x="39771" y="4950"/>
                    <a:pt x="39765" y="4941"/>
                    <a:pt x="39768" y="4929"/>
                  </a:cubicBezTo>
                  <a:close/>
                  <a:moveTo>
                    <a:pt x="24530" y="6379"/>
                  </a:moveTo>
                  <a:cubicBezTo>
                    <a:pt x="24650" y="6379"/>
                    <a:pt x="21572" y="10289"/>
                    <a:pt x="21086" y="10793"/>
                  </a:cubicBezTo>
                  <a:cubicBezTo>
                    <a:pt x="20754" y="11139"/>
                    <a:pt x="20428" y="11486"/>
                    <a:pt x="20102" y="11835"/>
                  </a:cubicBezTo>
                  <a:cubicBezTo>
                    <a:pt x="20566" y="11290"/>
                    <a:pt x="21023" y="10738"/>
                    <a:pt x="21450" y="10169"/>
                  </a:cubicBezTo>
                  <a:cubicBezTo>
                    <a:pt x="22365" y="8951"/>
                    <a:pt x="23266" y="7733"/>
                    <a:pt x="24296" y="6607"/>
                  </a:cubicBezTo>
                  <a:cubicBezTo>
                    <a:pt x="24441" y="6449"/>
                    <a:pt x="24514" y="6379"/>
                    <a:pt x="24530" y="6379"/>
                  </a:cubicBezTo>
                  <a:close/>
                  <a:moveTo>
                    <a:pt x="35282" y="4813"/>
                  </a:moveTo>
                  <a:cubicBezTo>
                    <a:pt x="35377" y="4813"/>
                    <a:pt x="33831" y="7827"/>
                    <a:pt x="33737" y="7975"/>
                  </a:cubicBezTo>
                  <a:cubicBezTo>
                    <a:pt x="33471" y="8388"/>
                    <a:pt x="33191" y="8792"/>
                    <a:pt x="32911" y="9196"/>
                  </a:cubicBezTo>
                  <a:cubicBezTo>
                    <a:pt x="32172" y="10112"/>
                    <a:pt x="31453" y="11053"/>
                    <a:pt x="30749" y="12011"/>
                  </a:cubicBezTo>
                  <a:cubicBezTo>
                    <a:pt x="30864" y="11835"/>
                    <a:pt x="30971" y="11650"/>
                    <a:pt x="31090" y="11480"/>
                  </a:cubicBezTo>
                  <a:cubicBezTo>
                    <a:pt x="32097" y="10011"/>
                    <a:pt x="33021" y="8527"/>
                    <a:pt x="33930" y="7014"/>
                  </a:cubicBezTo>
                  <a:cubicBezTo>
                    <a:pt x="34170" y="6639"/>
                    <a:pt x="34392" y="6260"/>
                    <a:pt x="34612" y="5882"/>
                  </a:cubicBezTo>
                  <a:cubicBezTo>
                    <a:pt x="34646" y="5822"/>
                    <a:pt x="34681" y="5767"/>
                    <a:pt x="34716" y="5709"/>
                  </a:cubicBezTo>
                  <a:cubicBezTo>
                    <a:pt x="35091" y="5065"/>
                    <a:pt x="35255" y="4813"/>
                    <a:pt x="35282" y="4813"/>
                  </a:cubicBezTo>
                  <a:close/>
                  <a:moveTo>
                    <a:pt x="8429" y="7438"/>
                  </a:moveTo>
                  <a:lnTo>
                    <a:pt x="8429" y="7438"/>
                  </a:lnTo>
                  <a:cubicBezTo>
                    <a:pt x="7506" y="8498"/>
                    <a:pt x="6570" y="9552"/>
                    <a:pt x="5563" y="10539"/>
                  </a:cubicBezTo>
                  <a:cubicBezTo>
                    <a:pt x="4438" y="11641"/>
                    <a:pt x="3992" y="12059"/>
                    <a:pt x="3963" y="12059"/>
                  </a:cubicBezTo>
                  <a:cubicBezTo>
                    <a:pt x="3878" y="12059"/>
                    <a:pt x="7167" y="8675"/>
                    <a:pt x="7789" y="8071"/>
                  </a:cubicBezTo>
                  <a:cubicBezTo>
                    <a:pt x="8002" y="7863"/>
                    <a:pt x="8213" y="7649"/>
                    <a:pt x="8429" y="7438"/>
                  </a:cubicBezTo>
                  <a:close/>
                  <a:moveTo>
                    <a:pt x="13144" y="1921"/>
                  </a:moveTo>
                  <a:cubicBezTo>
                    <a:pt x="13171" y="1921"/>
                    <a:pt x="10818" y="4559"/>
                    <a:pt x="10528" y="4860"/>
                  </a:cubicBezTo>
                  <a:cubicBezTo>
                    <a:pt x="8083" y="7395"/>
                    <a:pt x="5482" y="9768"/>
                    <a:pt x="3057" y="12323"/>
                  </a:cubicBezTo>
                  <a:cubicBezTo>
                    <a:pt x="3169" y="11841"/>
                    <a:pt x="3449" y="11298"/>
                    <a:pt x="3724" y="10773"/>
                  </a:cubicBezTo>
                  <a:lnTo>
                    <a:pt x="3724" y="10770"/>
                  </a:lnTo>
                  <a:cubicBezTo>
                    <a:pt x="4206" y="10366"/>
                    <a:pt x="4673" y="9950"/>
                    <a:pt x="5130" y="9526"/>
                  </a:cubicBezTo>
                  <a:cubicBezTo>
                    <a:pt x="6371" y="8429"/>
                    <a:pt x="7633" y="7360"/>
                    <a:pt x="8871" y="6260"/>
                  </a:cubicBezTo>
                  <a:cubicBezTo>
                    <a:pt x="10176" y="5106"/>
                    <a:pt x="11363" y="3855"/>
                    <a:pt x="12535" y="2574"/>
                  </a:cubicBezTo>
                  <a:cubicBezTo>
                    <a:pt x="12962" y="2107"/>
                    <a:pt x="13137" y="1921"/>
                    <a:pt x="13144" y="1921"/>
                  </a:cubicBezTo>
                  <a:close/>
                  <a:moveTo>
                    <a:pt x="16302" y="1852"/>
                  </a:moveTo>
                  <a:cubicBezTo>
                    <a:pt x="16467" y="1947"/>
                    <a:pt x="16629" y="2045"/>
                    <a:pt x="16790" y="2146"/>
                  </a:cubicBezTo>
                  <a:cubicBezTo>
                    <a:pt x="13089" y="4727"/>
                    <a:pt x="10722" y="8657"/>
                    <a:pt x="7485" y="11754"/>
                  </a:cubicBezTo>
                  <a:cubicBezTo>
                    <a:pt x="6459" y="12735"/>
                    <a:pt x="6019" y="13111"/>
                    <a:pt x="5946" y="13111"/>
                  </a:cubicBezTo>
                  <a:cubicBezTo>
                    <a:pt x="5729" y="13111"/>
                    <a:pt x="8813" y="9739"/>
                    <a:pt x="9356" y="9150"/>
                  </a:cubicBezTo>
                  <a:cubicBezTo>
                    <a:pt x="11623" y="6705"/>
                    <a:pt x="14172" y="4603"/>
                    <a:pt x="16271" y="1996"/>
                  </a:cubicBezTo>
                  <a:cubicBezTo>
                    <a:pt x="16299" y="1956"/>
                    <a:pt x="16311" y="1904"/>
                    <a:pt x="16302" y="1855"/>
                  </a:cubicBezTo>
                  <a:lnTo>
                    <a:pt x="16302" y="1852"/>
                  </a:lnTo>
                  <a:close/>
                  <a:moveTo>
                    <a:pt x="38847" y="7685"/>
                  </a:moveTo>
                  <a:cubicBezTo>
                    <a:pt x="38877" y="7685"/>
                    <a:pt x="36215" y="11407"/>
                    <a:pt x="35862" y="11844"/>
                  </a:cubicBezTo>
                  <a:cubicBezTo>
                    <a:pt x="35449" y="12349"/>
                    <a:pt x="35056" y="12872"/>
                    <a:pt x="34661" y="13388"/>
                  </a:cubicBezTo>
                  <a:cubicBezTo>
                    <a:pt x="35963" y="11604"/>
                    <a:pt x="37259" y="9811"/>
                    <a:pt x="38578" y="8036"/>
                  </a:cubicBezTo>
                  <a:cubicBezTo>
                    <a:pt x="38761" y="7790"/>
                    <a:pt x="38842" y="7685"/>
                    <a:pt x="38847" y="7685"/>
                  </a:cubicBezTo>
                  <a:close/>
                  <a:moveTo>
                    <a:pt x="13960" y="2085"/>
                  </a:moveTo>
                  <a:cubicBezTo>
                    <a:pt x="14178" y="2085"/>
                    <a:pt x="11694" y="4989"/>
                    <a:pt x="11334" y="5386"/>
                  </a:cubicBezTo>
                  <a:cubicBezTo>
                    <a:pt x="9948" y="6919"/>
                    <a:pt x="8574" y="8452"/>
                    <a:pt x="7226" y="10011"/>
                  </a:cubicBezTo>
                  <a:cubicBezTo>
                    <a:pt x="6025" y="11131"/>
                    <a:pt x="4838" y="12265"/>
                    <a:pt x="3735" y="13495"/>
                  </a:cubicBezTo>
                  <a:cubicBezTo>
                    <a:pt x="3695" y="13541"/>
                    <a:pt x="3686" y="13605"/>
                    <a:pt x="3706" y="13663"/>
                  </a:cubicBezTo>
                  <a:cubicBezTo>
                    <a:pt x="3276" y="13492"/>
                    <a:pt x="3074" y="13230"/>
                    <a:pt x="3022" y="12909"/>
                  </a:cubicBezTo>
                  <a:cubicBezTo>
                    <a:pt x="6420" y="10646"/>
                    <a:pt x="8811" y="7444"/>
                    <a:pt x="11507" y="4424"/>
                  </a:cubicBezTo>
                  <a:cubicBezTo>
                    <a:pt x="12047" y="3830"/>
                    <a:pt x="12613" y="3264"/>
                    <a:pt x="13207" y="2721"/>
                  </a:cubicBezTo>
                  <a:cubicBezTo>
                    <a:pt x="13680" y="2268"/>
                    <a:pt x="13905" y="2085"/>
                    <a:pt x="13960" y="2085"/>
                  </a:cubicBezTo>
                  <a:close/>
                  <a:moveTo>
                    <a:pt x="15072" y="2758"/>
                  </a:moveTo>
                  <a:cubicBezTo>
                    <a:pt x="15144" y="2758"/>
                    <a:pt x="13384" y="4726"/>
                    <a:pt x="13190" y="4927"/>
                  </a:cubicBezTo>
                  <a:cubicBezTo>
                    <a:pt x="12197" y="5946"/>
                    <a:pt x="11135" y="6910"/>
                    <a:pt x="10110" y="7900"/>
                  </a:cubicBezTo>
                  <a:cubicBezTo>
                    <a:pt x="8207" y="9736"/>
                    <a:pt x="6553" y="11815"/>
                    <a:pt x="4702" y="13709"/>
                  </a:cubicBezTo>
                  <a:cubicBezTo>
                    <a:pt x="4665" y="13746"/>
                    <a:pt x="4650" y="13801"/>
                    <a:pt x="4665" y="13856"/>
                  </a:cubicBezTo>
                  <a:cubicBezTo>
                    <a:pt x="4431" y="13839"/>
                    <a:pt x="4200" y="13804"/>
                    <a:pt x="3972" y="13746"/>
                  </a:cubicBezTo>
                  <a:cubicBezTo>
                    <a:pt x="5363" y="12713"/>
                    <a:pt x="6472" y="11425"/>
                    <a:pt x="7566" y="10106"/>
                  </a:cubicBezTo>
                  <a:cubicBezTo>
                    <a:pt x="7742" y="9944"/>
                    <a:pt x="7918" y="9780"/>
                    <a:pt x="8092" y="9618"/>
                  </a:cubicBezTo>
                  <a:cubicBezTo>
                    <a:pt x="10182" y="7684"/>
                    <a:pt x="12180" y="5715"/>
                    <a:pt x="14154" y="3665"/>
                  </a:cubicBezTo>
                  <a:cubicBezTo>
                    <a:pt x="14791" y="3005"/>
                    <a:pt x="15047" y="2758"/>
                    <a:pt x="15072" y="2758"/>
                  </a:cubicBezTo>
                  <a:close/>
                  <a:moveTo>
                    <a:pt x="7474" y="12115"/>
                  </a:moveTo>
                  <a:lnTo>
                    <a:pt x="7474" y="12115"/>
                  </a:lnTo>
                  <a:cubicBezTo>
                    <a:pt x="6980" y="12678"/>
                    <a:pt x="6501" y="13256"/>
                    <a:pt x="6039" y="13839"/>
                  </a:cubicBezTo>
                  <a:cubicBezTo>
                    <a:pt x="5719" y="13862"/>
                    <a:pt x="5430" y="13874"/>
                    <a:pt x="5169" y="13874"/>
                  </a:cubicBezTo>
                  <a:cubicBezTo>
                    <a:pt x="5140" y="13874"/>
                    <a:pt x="5112" y="13874"/>
                    <a:pt x="5083" y="13873"/>
                  </a:cubicBezTo>
                  <a:cubicBezTo>
                    <a:pt x="5950" y="13357"/>
                    <a:pt x="6732" y="12759"/>
                    <a:pt x="7474" y="12115"/>
                  </a:cubicBezTo>
                  <a:close/>
                  <a:moveTo>
                    <a:pt x="17255" y="2441"/>
                  </a:moveTo>
                  <a:cubicBezTo>
                    <a:pt x="17486" y="2588"/>
                    <a:pt x="17714" y="2738"/>
                    <a:pt x="17945" y="2888"/>
                  </a:cubicBezTo>
                  <a:cubicBezTo>
                    <a:pt x="15869" y="4609"/>
                    <a:pt x="13964" y="6474"/>
                    <a:pt x="12090" y="8411"/>
                  </a:cubicBezTo>
                  <a:cubicBezTo>
                    <a:pt x="11103" y="9433"/>
                    <a:pt x="10121" y="10461"/>
                    <a:pt x="9125" y="11477"/>
                  </a:cubicBezTo>
                  <a:cubicBezTo>
                    <a:pt x="8828" y="11780"/>
                    <a:pt x="6625" y="14032"/>
                    <a:pt x="6250" y="14266"/>
                  </a:cubicBezTo>
                  <a:cubicBezTo>
                    <a:pt x="6238" y="14252"/>
                    <a:pt x="6227" y="14237"/>
                    <a:pt x="6212" y="14226"/>
                  </a:cubicBezTo>
                  <a:cubicBezTo>
                    <a:pt x="6253" y="14159"/>
                    <a:pt x="6296" y="14096"/>
                    <a:pt x="6345" y="14032"/>
                  </a:cubicBezTo>
                  <a:lnTo>
                    <a:pt x="6391" y="14029"/>
                  </a:lnTo>
                  <a:cubicBezTo>
                    <a:pt x="6463" y="14018"/>
                    <a:pt x="6478" y="13943"/>
                    <a:pt x="6458" y="13885"/>
                  </a:cubicBezTo>
                  <a:cubicBezTo>
                    <a:pt x="6541" y="13775"/>
                    <a:pt x="6648" y="13642"/>
                    <a:pt x="6778" y="13487"/>
                  </a:cubicBezTo>
                  <a:cubicBezTo>
                    <a:pt x="9968" y="9627"/>
                    <a:pt x="14645" y="6722"/>
                    <a:pt x="17255" y="2441"/>
                  </a:cubicBezTo>
                  <a:close/>
                  <a:moveTo>
                    <a:pt x="19400" y="4748"/>
                  </a:moveTo>
                  <a:lnTo>
                    <a:pt x="19400" y="4748"/>
                  </a:lnTo>
                  <a:cubicBezTo>
                    <a:pt x="19106" y="5654"/>
                    <a:pt x="16946" y="7528"/>
                    <a:pt x="16522" y="7993"/>
                  </a:cubicBezTo>
                  <a:cubicBezTo>
                    <a:pt x="14928" y="9742"/>
                    <a:pt x="13297" y="11454"/>
                    <a:pt x="11674" y="13175"/>
                  </a:cubicBezTo>
                  <a:cubicBezTo>
                    <a:pt x="11181" y="13700"/>
                    <a:pt x="10664" y="14223"/>
                    <a:pt x="10144" y="14751"/>
                  </a:cubicBezTo>
                  <a:cubicBezTo>
                    <a:pt x="13095" y="11287"/>
                    <a:pt x="15979" y="7770"/>
                    <a:pt x="19400" y="4748"/>
                  </a:cubicBezTo>
                  <a:close/>
                  <a:moveTo>
                    <a:pt x="20035" y="5595"/>
                  </a:moveTo>
                  <a:lnTo>
                    <a:pt x="20035" y="5595"/>
                  </a:lnTo>
                  <a:cubicBezTo>
                    <a:pt x="19660" y="5937"/>
                    <a:pt x="19004" y="6827"/>
                    <a:pt x="18297" y="7770"/>
                  </a:cubicBezTo>
                  <a:cubicBezTo>
                    <a:pt x="16617" y="9286"/>
                    <a:pt x="15084" y="11041"/>
                    <a:pt x="13606" y="12857"/>
                  </a:cubicBezTo>
                  <a:cubicBezTo>
                    <a:pt x="13043" y="13383"/>
                    <a:pt x="12483" y="13905"/>
                    <a:pt x="11923" y="14431"/>
                  </a:cubicBezTo>
                  <a:cubicBezTo>
                    <a:pt x="11729" y="14612"/>
                    <a:pt x="11539" y="14800"/>
                    <a:pt x="11345" y="14982"/>
                  </a:cubicBezTo>
                  <a:cubicBezTo>
                    <a:pt x="14092" y="11733"/>
                    <a:pt x="16871" y="8450"/>
                    <a:pt x="20035" y="5595"/>
                  </a:cubicBezTo>
                  <a:close/>
                  <a:moveTo>
                    <a:pt x="43095" y="7399"/>
                  </a:moveTo>
                  <a:cubicBezTo>
                    <a:pt x="43114" y="7399"/>
                    <a:pt x="43114" y="7423"/>
                    <a:pt x="43088" y="7476"/>
                  </a:cubicBezTo>
                  <a:cubicBezTo>
                    <a:pt x="41748" y="10230"/>
                    <a:pt x="38913" y="12638"/>
                    <a:pt x="36944" y="15164"/>
                  </a:cubicBezTo>
                  <a:cubicBezTo>
                    <a:pt x="37196" y="14765"/>
                    <a:pt x="37444" y="14367"/>
                    <a:pt x="37698" y="13972"/>
                  </a:cubicBezTo>
                  <a:cubicBezTo>
                    <a:pt x="38711" y="12384"/>
                    <a:pt x="39823" y="10880"/>
                    <a:pt x="41004" y="9410"/>
                  </a:cubicBezTo>
                  <a:lnTo>
                    <a:pt x="41004" y="9410"/>
                  </a:lnTo>
                  <a:cubicBezTo>
                    <a:pt x="41001" y="9413"/>
                    <a:pt x="41000" y="9415"/>
                    <a:pt x="41001" y="9415"/>
                  </a:cubicBezTo>
                  <a:cubicBezTo>
                    <a:pt x="41016" y="9415"/>
                    <a:pt x="42914" y="7399"/>
                    <a:pt x="43095" y="7399"/>
                  </a:cubicBezTo>
                  <a:close/>
                  <a:moveTo>
                    <a:pt x="37289" y="4570"/>
                  </a:moveTo>
                  <a:cubicBezTo>
                    <a:pt x="37379" y="4570"/>
                    <a:pt x="36232" y="6345"/>
                    <a:pt x="35937" y="6780"/>
                  </a:cubicBezTo>
                  <a:cubicBezTo>
                    <a:pt x="35504" y="7415"/>
                    <a:pt x="35088" y="8056"/>
                    <a:pt x="34667" y="8697"/>
                  </a:cubicBezTo>
                  <a:cubicBezTo>
                    <a:pt x="33304" y="10268"/>
                    <a:pt x="31979" y="11873"/>
                    <a:pt x="30688" y="13478"/>
                  </a:cubicBezTo>
                  <a:cubicBezTo>
                    <a:pt x="29883" y="14474"/>
                    <a:pt x="29043" y="15479"/>
                    <a:pt x="28211" y="16498"/>
                  </a:cubicBezTo>
                  <a:cubicBezTo>
                    <a:pt x="28598" y="15966"/>
                    <a:pt x="28985" y="15435"/>
                    <a:pt x="29378" y="14913"/>
                  </a:cubicBezTo>
                  <a:cubicBezTo>
                    <a:pt x="31321" y="12323"/>
                    <a:pt x="33411" y="9852"/>
                    <a:pt x="35296" y="7219"/>
                  </a:cubicBezTo>
                  <a:cubicBezTo>
                    <a:pt x="36725" y="5222"/>
                    <a:pt x="37235" y="4570"/>
                    <a:pt x="37289" y="4570"/>
                  </a:cubicBezTo>
                  <a:close/>
                  <a:moveTo>
                    <a:pt x="20053" y="12597"/>
                  </a:moveTo>
                  <a:lnTo>
                    <a:pt x="20053" y="12597"/>
                  </a:lnTo>
                  <a:cubicBezTo>
                    <a:pt x="18395" y="14402"/>
                    <a:pt x="16770" y="16218"/>
                    <a:pt x="15153" y="17933"/>
                  </a:cubicBezTo>
                  <a:lnTo>
                    <a:pt x="15153" y="17935"/>
                  </a:lnTo>
                  <a:cubicBezTo>
                    <a:pt x="15104" y="17987"/>
                    <a:pt x="15055" y="18039"/>
                    <a:pt x="15003" y="18091"/>
                  </a:cubicBezTo>
                  <a:cubicBezTo>
                    <a:pt x="16617" y="16212"/>
                    <a:pt x="18346" y="14410"/>
                    <a:pt x="20053" y="12597"/>
                  </a:cubicBezTo>
                  <a:close/>
                  <a:moveTo>
                    <a:pt x="17446" y="3783"/>
                  </a:moveTo>
                  <a:cubicBezTo>
                    <a:pt x="13499" y="9349"/>
                    <a:pt x="8288" y="13946"/>
                    <a:pt x="3753" y="19018"/>
                  </a:cubicBezTo>
                  <a:cubicBezTo>
                    <a:pt x="3767" y="18911"/>
                    <a:pt x="3781" y="18804"/>
                    <a:pt x="3807" y="18695"/>
                  </a:cubicBezTo>
                  <a:cubicBezTo>
                    <a:pt x="4148" y="17269"/>
                    <a:pt x="5410" y="16065"/>
                    <a:pt x="6117" y="14754"/>
                  </a:cubicBezTo>
                  <a:cubicBezTo>
                    <a:pt x="7947" y="13152"/>
                    <a:pt x="9665" y="11448"/>
                    <a:pt x="11357" y="9690"/>
                  </a:cubicBezTo>
                  <a:cubicBezTo>
                    <a:pt x="13181" y="7799"/>
                    <a:pt x="15993" y="5827"/>
                    <a:pt x="17446" y="3783"/>
                  </a:cubicBezTo>
                  <a:close/>
                  <a:moveTo>
                    <a:pt x="19212" y="3708"/>
                  </a:moveTo>
                  <a:cubicBezTo>
                    <a:pt x="19371" y="3809"/>
                    <a:pt x="19533" y="3907"/>
                    <a:pt x="19695" y="4003"/>
                  </a:cubicBezTo>
                  <a:cubicBezTo>
                    <a:pt x="19689" y="4006"/>
                    <a:pt x="19686" y="4003"/>
                    <a:pt x="19680" y="4009"/>
                  </a:cubicBezTo>
                  <a:cubicBezTo>
                    <a:pt x="14165" y="8704"/>
                    <a:pt x="10109" y="14743"/>
                    <a:pt x="5040" y="19875"/>
                  </a:cubicBezTo>
                  <a:lnTo>
                    <a:pt x="5040" y="19875"/>
                  </a:lnTo>
                  <a:cubicBezTo>
                    <a:pt x="7502" y="17382"/>
                    <a:pt x="9537" y="14550"/>
                    <a:pt x="11871" y="11936"/>
                  </a:cubicBezTo>
                  <a:cubicBezTo>
                    <a:pt x="14328" y="9185"/>
                    <a:pt x="16952" y="6627"/>
                    <a:pt x="19212" y="3708"/>
                  </a:cubicBezTo>
                  <a:close/>
                  <a:moveTo>
                    <a:pt x="25451" y="5365"/>
                  </a:moveTo>
                  <a:lnTo>
                    <a:pt x="25451" y="5365"/>
                  </a:lnTo>
                  <a:cubicBezTo>
                    <a:pt x="22916" y="6881"/>
                    <a:pt x="21378" y="9791"/>
                    <a:pt x="19403" y="11910"/>
                  </a:cubicBezTo>
                  <a:cubicBezTo>
                    <a:pt x="16779" y="14722"/>
                    <a:pt x="14342" y="17686"/>
                    <a:pt x="11755" y="20524"/>
                  </a:cubicBezTo>
                  <a:lnTo>
                    <a:pt x="11755" y="20524"/>
                  </a:lnTo>
                  <a:cubicBezTo>
                    <a:pt x="13132" y="18548"/>
                    <a:pt x="14386" y="16474"/>
                    <a:pt x="15956" y="14618"/>
                  </a:cubicBezTo>
                  <a:cubicBezTo>
                    <a:pt x="18407" y="11728"/>
                    <a:pt x="22071" y="9225"/>
                    <a:pt x="23996" y="5920"/>
                  </a:cubicBezTo>
                  <a:cubicBezTo>
                    <a:pt x="24146" y="5770"/>
                    <a:pt x="24294" y="5617"/>
                    <a:pt x="24447" y="5472"/>
                  </a:cubicBezTo>
                  <a:cubicBezTo>
                    <a:pt x="24784" y="5461"/>
                    <a:pt x="25119" y="5426"/>
                    <a:pt x="25451" y="5365"/>
                  </a:cubicBezTo>
                  <a:close/>
                  <a:moveTo>
                    <a:pt x="34392" y="2634"/>
                  </a:moveTo>
                  <a:cubicBezTo>
                    <a:pt x="34586" y="2680"/>
                    <a:pt x="34773" y="2735"/>
                    <a:pt x="34961" y="2790"/>
                  </a:cubicBezTo>
                  <a:cubicBezTo>
                    <a:pt x="33636" y="3596"/>
                    <a:pt x="32383" y="5960"/>
                    <a:pt x="31523" y="7118"/>
                  </a:cubicBezTo>
                  <a:cubicBezTo>
                    <a:pt x="29279" y="10141"/>
                    <a:pt x="27149" y="13247"/>
                    <a:pt x="24929" y="16287"/>
                  </a:cubicBezTo>
                  <a:cubicBezTo>
                    <a:pt x="24181" y="17315"/>
                    <a:pt x="21886" y="20124"/>
                    <a:pt x="21401" y="20779"/>
                  </a:cubicBezTo>
                  <a:cubicBezTo>
                    <a:pt x="23003" y="18614"/>
                    <a:pt x="24455" y="16339"/>
                    <a:pt x="25835" y="14029"/>
                  </a:cubicBezTo>
                  <a:cubicBezTo>
                    <a:pt x="28298" y="9910"/>
                    <a:pt x="32140" y="6812"/>
                    <a:pt x="34392" y="2634"/>
                  </a:cubicBezTo>
                  <a:close/>
                  <a:moveTo>
                    <a:pt x="17438" y="5317"/>
                  </a:moveTo>
                  <a:cubicBezTo>
                    <a:pt x="17460" y="5317"/>
                    <a:pt x="17420" y="5380"/>
                    <a:pt x="17298" y="5527"/>
                  </a:cubicBezTo>
                  <a:cubicBezTo>
                    <a:pt x="12979" y="10735"/>
                    <a:pt x="8173" y="15479"/>
                    <a:pt x="4021" y="20854"/>
                  </a:cubicBezTo>
                  <a:cubicBezTo>
                    <a:pt x="4001" y="20883"/>
                    <a:pt x="3992" y="20921"/>
                    <a:pt x="3998" y="20958"/>
                  </a:cubicBezTo>
                  <a:cubicBezTo>
                    <a:pt x="3822" y="20537"/>
                    <a:pt x="3724" y="20086"/>
                    <a:pt x="3709" y="19633"/>
                  </a:cubicBezTo>
                  <a:cubicBezTo>
                    <a:pt x="6261" y="17179"/>
                    <a:pt x="8712" y="14638"/>
                    <a:pt x="11109" y="12031"/>
                  </a:cubicBezTo>
                  <a:cubicBezTo>
                    <a:pt x="12416" y="10608"/>
                    <a:pt x="13724" y="9179"/>
                    <a:pt x="14948" y="7681"/>
                  </a:cubicBezTo>
                  <a:cubicBezTo>
                    <a:pt x="15223" y="7347"/>
                    <a:pt x="17315" y="5317"/>
                    <a:pt x="17438" y="5317"/>
                  </a:cubicBezTo>
                  <a:close/>
                  <a:moveTo>
                    <a:pt x="14521" y="14179"/>
                  </a:moveTo>
                  <a:lnTo>
                    <a:pt x="14521" y="14179"/>
                  </a:lnTo>
                  <a:cubicBezTo>
                    <a:pt x="12419" y="16599"/>
                    <a:pt x="10320" y="19006"/>
                    <a:pt x="7994" y="21221"/>
                  </a:cubicBezTo>
                  <a:cubicBezTo>
                    <a:pt x="10072" y="19160"/>
                    <a:pt x="12197" y="16541"/>
                    <a:pt x="14290" y="14419"/>
                  </a:cubicBezTo>
                  <a:cubicBezTo>
                    <a:pt x="14368" y="14341"/>
                    <a:pt x="14443" y="14260"/>
                    <a:pt x="14521" y="14179"/>
                  </a:cubicBezTo>
                  <a:close/>
                  <a:moveTo>
                    <a:pt x="29661" y="6214"/>
                  </a:moveTo>
                  <a:lnTo>
                    <a:pt x="29661" y="6214"/>
                  </a:lnTo>
                  <a:cubicBezTo>
                    <a:pt x="28439" y="7672"/>
                    <a:pt x="27282" y="9194"/>
                    <a:pt x="26141" y="10718"/>
                  </a:cubicBezTo>
                  <a:cubicBezTo>
                    <a:pt x="25925" y="10943"/>
                    <a:pt x="25702" y="11165"/>
                    <a:pt x="25486" y="11393"/>
                  </a:cubicBezTo>
                  <a:cubicBezTo>
                    <a:pt x="24094" y="12869"/>
                    <a:pt x="22977" y="14523"/>
                    <a:pt x="21915" y="16215"/>
                  </a:cubicBezTo>
                  <a:cubicBezTo>
                    <a:pt x="20688" y="17751"/>
                    <a:pt x="19449" y="19275"/>
                    <a:pt x="18179" y="20779"/>
                  </a:cubicBezTo>
                  <a:cubicBezTo>
                    <a:pt x="18009" y="20978"/>
                    <a:pt x="17832" y="21169"/>
                    <a:pt x="17659" y="21368"/>
                  </a:cubicBezTo>
                  <a:cubicBezTo>
                    <a:pt x="20370" y="17722"/>
                    <a:pt x="22778" y="13793"/>
                    <a:pt x="25639" y="10288"/>
                  </a:cubicBezTo>
                  <a:cubicBezTo>
                    <a:pt x="26831" y="8830"/>
                    <a:pt x="28361" y="7603"/>
                    <a:pt x="29661" y="6214"/>
                  </a:cubicBezTo>
                  <a:close/>
                  <a:moveTo>
                    <a:pt x="31404" y="10507"/>
                  </a:moveTo>
                  <a:cubicBezTo>
                    <a:pt x="30527" y="11812"/>
                    <a:pt x="29626" y="13105"/>
                    <a:pt x="28734" y="14405"/>
                  </a:cubicBezTo>
                  <a:cubicBezTo>
                    <a:pt x="28445" y="14823"/>
                    <a:pt x="28182" y="15250"/>
                    <a:pt x="27923" y="15681"/>
                  </a:cubicBezTo>
                  <a:cubicBezTo>
                    <a:pt x="26863" y="17020"/>
                    <a:pt x="25798" y="18357"/>
                    <a:pt x="24689" y="19656"/>
                  </a:cubicBezTo>
                  <a:cubicBezTo>
                    <a:pt x="24144" y="20298"/>
                    <a:pt x="22870" y="21427"/>
                    <a:pt x="22565" y="21427"/>
                  </a:cubicBezTo>
                  <a:cubicBezTo>
                    <a:pt x="22340" y="21427"/>
                    <a:pt x="22640" y="20815"/>
                    <a:pt x="24141" y="18949"/>
                  </a:cubicBezTo>
                  <a:cubicBezTo>
                    <a:pt x="25033" y="17837"/>
                    <a:pt x="26037" y="16801"/>
                    <a:pt x="26973" y="15724"/>
                  </a:cubicBezTo>
                  <a:cubicBezTo>
                    <a:pt x="28376" y="14107"/>
                    <a:pt x="29938" y="12349"/>
                    <a:pt x="31404" y="10507"/>
                  </a:cubicBezTo>
                  <a:close/>
                  <a:moveTo>
                    <a:pt x="15708" y="9401"/>
                  </a:moveTo>
                  <a:cubicBezTo>
                    <a:pt x="14074" y="11188"/>
                    <a:pt x="12517" y="13059"/>
                    <a:pt x="10956" y="14893"/>
                  </a:cubicBezTo>
                  <a:cubicBezTo>
                    <a:pt x="10090" y="15912"/>
                    <a:pt x="9232" y="16937"/>
                    <a:pt x="8369" y="17956"/>
                  </a:cubicBezTo>
                  <a:cubicBezTo>
                    <a:pt x="7950" y="18403"/>
                    <a:pt x="7546" y="18862"/>
                    <a:pt x="7142" y="19324"/>
                  </a:cubicBezTo>
                  <a:cubicBezTo>
                    <a:pt x="6530" y="19965"/>
                    <a:pt x="5883" y="20563"/>
                    <a:pt x="5153" y="21079"/>
                  </a:cubicBezTo>
                  <a:cubicBezTo>
                    <a:pt x="4806" y="21422"/>
                    <a:pt x="4616" y="21593"/>
                    <a:pt x="4584" y="21593"/>
                  </a:cubicBezTo>
                  <a:cubicBezTo>
                    <a:pt x="4552" y="21593"/>
                    <a:pt x="4677" y="21423"/>
                    <a:pt x="4959" y="21082"/>
                  </a:cubicBezTo>
                  <a:cubicBezTo>
                    <a:pt x="5924" y="19847"/>
                    <a:pt x="7024" y="18700"/>
                    <a:pt x="8086" y="17546"/>
                  </a:cubicBezTo>
                  <a:cubicBezTo>
                    <a:pt x="10606" y="14812"/>
                    <a:pt x="13179" y="12127"/>
                    <a:pt x="15708" y="9401"/>
                  </a:cubicBezTo>
                  <a:close/>
                  <a:moveTo>
                    <a:pt x="12053" y="14794"/>
                  </a:moveTo>
                  <a:lnTo>
                    <a:pt x="12053" y="14794"/>
                  </a:lnTo>
                  <a:cubicBezTo>
                    <a:pt x="10243" y="17069"/>
                    <a:pt x="8455" y="19330"/>
                    <a:pt x="6504" y="21209"/>
                  </a:cubicBezTo>
                  <a:cubicBezTo>
                    <a:pt x="5963" y="21589"/>
                    <a:pt x="5639" y="21779"/>
                    <a:pt x="5529" y="21779"/>
                  </a:cubicBezTo>
                  <a:cubicBezTo>
                    <a:pt x="5353" y="21779"/>
                    <a:pt x="5730" y="21292"/>
                    <a:pt x="6651" y="20326"/>
                  </a:cubicBezTo>
                  <a:cubicBezTo>
                    <a:pt x="7656" y="19451"/>
                    <a:pt x="8545" y="18429"/>
                    <a:pt x="9397" y="17378"/>
                  </a:cubicBezTo>
                  <a:lnTo>
                    <a:pt x="9521" y="17248"/>
                  </a:lnTo>
                  <a:cubicBezTo>
                    <a:pt x="10344" y="16408"/>
                    <a:pt x="11192" y="15597"/>
                    <a:pt x="12053" y="14794"/>
                  </a:cubicBezTo>
                  <a:close/>
                  <a:moveTo>
                    <a:pt x="29871" y="7239"/>
                  </a:moveTo>
                  <a:cubicBezTo>
                    <a:pt x="26089" y="12092"/>
                    <a:pt x="22859" y="17462"/>
                    <a:pt x="18603" y="21865"/>
                  </a:cubicBezTo>
                  <a:cubicBezTo>
                    <a:pt x="20506" y="19893"/>
                    <a:pt x="21857" y="17344"/>
                    <a:pt x="23381" y="14936"/>
                  </a:cubicBezTo>
                  <a:cubicBezTo>
                    <a:pt x="24574" y="13423"/>
                    <a:pt x="25760" y="11899"/>
                    <a:pt x="26935" y="10371"/>
                  </a:cubicBezTo>
                  <a:cubicBezTo>
                    <a:pt x="27917" y="9318"/>
                    <a:pt x="28910" y="8290"/>
                    <a:pt x="29871" y="7239"/>
                  </a:cubicBezTo>
                  <a:close/>
                  <a:moveTo>
                    <a:pt x="5713" y="21056"/>
                  </a:moveTo>
                  <a:lnTo>
                    <a:pt x="5713" y="21056"/>
                  </a:lnTo>
                  <a:cubicBezTo>
                    <a:pt x="5407" y="21449"/>
                    <a:pt x="5104" y="21842"/>
                    <a:pt x="4812" y="22249"/>
                  </a:cubicBezTo>
                  <a:cubicBezTo>
                    <a:pt x="4694" y="22107"/>
                    <a:pt x="4581" y="21960"/>
                    <a:pt x="4477" y="21807"/>
                  </a:cubicBezTo>
                  <a:cubicBezTo>
                    <a:pt x="4907" y="21587"/>
                    <a:pt x="5320" y="21336"/>
                    <a:pt x="5713" y="21056"/>
                  </a:cubicBezTo>
                  <a:close/>
                  <a:moveTo>
                    <a:pt x="32943" y="11333"/>
                  </a:moveTo>
                  <a:cubicBezTo>
                    <a:pt x="32689" y="11728"/>
                    <a:pt x="32432" y="12121"/>
                    <a:pt x="32178" y="12517"/>
                  </a:cubicBezTo>
                  <a:cubicBezTo>
                    <a:pt x="30307" y="15378"/>
                    <a:pt x="28315" y="18155"/>
                    <a:pt x="26205" y="20854"/>
                  </a:cubicBezTo>
                  <a:cubicBezTo>
                    <a:pt x="25889" y="21257"/>
                    <a:pt x="24779" y="22414"/>
                    <a:pt x="24526" y="22414"/>
                  </a:cubicBezTo>
                  <a:cubicBezTo>
                    <a:pt x="24384" y="22414"/>
                    <a:pt x="24513" y="22050"/>
                    <a:pt x="25203" y="20981"/>
                  </a:cubicBezTo>
                  <a:cubicBezTo>
                    <a:pt x="25252" y="20903"/>
                    <a:pt x="25316" y="20828"/>
                    <a:pt x="25368" y="20750"/>
                  </a:cubicBezTo>
                  <a:cubicBezTo>
                    <a:pt x="25642" y="20398"/>
                    <a:pt x="25899" y="20028"/>
                    <a:pt x="26153" y="19656"/>
                  </a:cubicBezTo>
                  <a:cubicBezTo>
                    <a:pt x="27097" y="18438"/>
                    <a:pt x="28168" y="17269"/>
                    <a:pt x="29098" y="16065"/>
                  </a:cubicBezTo>
                  <a:cubicBezTo>
                    <a:pt x="30348" y="14448"/>
                    <a:pt x="31638" y="12886"/>
                    <a:pt x="32943" y="11333"/>
                  </a:cubicBezTo>
                  <a:close/>
                  <a:moveTo>
                    <a:pt x="22992" y="5342"/>
                  </a:moveTo>
                  <a:cubicBezTo>
                    <a:pt x="23127" y="5368"/>
                    <a:pt x="23263" y="5403"/>
                    <a:pt x="23401" y="5420"/>
                  </a:cubicBezTo>
                  <a:cubicBezTo>
                    <a:pt x="23586" y="5443"/>
                    <a:pt x="23762" y="5452"/>
                    <a:pt x="23938" y="5464"/>
                  </a:cubicBezTo>
                  <a:cubicBezTo>
                    <a:pt x="21785" y="7571"/>
                    <a:pt x="19850" y="9933"/>
                    <a:pt x="17850" y="12208"/>
                  </a:cubicBezTo>
                  <a:cubicBezTo>
                    <a:pt x="17096" y="12926"/>
                    <a:pt x="16363" y="13634"/>
                    <a:pt x="15685" y="14344"/>
                  </a:cubicBezTo>
                  <a:cubicBezTo>
                    <a:pt x="15136" y="14930"/>
                    <a:pt x="14625" y="15551"/>
                    <a:pt x="14154" y="16200"/>
                  </a:cubicBezTo>
                  <a:cubicBezTo>
                    <a:pt x="13505" y="16885"/>
                    <a:pt x="12864" y="17575"/>
                    <a:pt x="12211" y="18256"/>
                  </a:cubicBezTo>
                  <a:cubicBezTo>
                    <a:pt x="11490" y="19006"/>
                    <a:pt x="10765" y="19754"/>
                    <a:pt x="10038" y="20499"/>
                  </a:cubicBezTo>
                  <a:cubicBezTo>
                    <a:pt x="9964" y="20572"/>
                    <a:pt x="8039" y="22810"/>
                    <a:pt x="7971" y="22810"/>
                  </a:cubicBezTo>
                  <a:cubicBezTo>
                    <a:pt x="7950" y="22810"/>
                    <a:pt x="8102" y="22603"/>
                    <a:pt x="8531" y="22064"/>
                  </a:cubicBezTo>
                  <a:cubicBezTo>
                    <a:pt x="11062" y="18882"/>
                    <a:pt x="13981" y="15900"/>
                    <a:pt x="16686" y="12863"/>
                  </a:cubicBezTo>
                  <a:cubicBezTo>
                    <a:pt x="18811" y="10475"/>
                    <a:pt x="21519" y="8290"/>
                    <a:pt x="22983" y="5412"/>
                  </a:cubicBezTo>
                  <a:cubicBezTo>
                    <a:pt x="22989" y="5388"/>
                    <a:pt x="22992" y="5365"/>
                    <a:pt x="22992" y="5342"/>
                  </a:cubicBezTo>
                  <a:close/>
                  <a:moveTo>
                    <a:pt x="16608" y="19087"/>
                  </a:moveTo>
                  <a:lnTo>
                    <a:pt x="16608" y="19087"/>
                  </a:lnTo>
                  <a:cubicBezTo>
                    <a:pt x="15713" y="20375"/>
                    <a:pt x="14810" y="21657"/>
                    <a:pt x="13871" y="22913"/>
                  </a:cubicBezTo>
                  <a:cubicBezTo>
                    <a:pt x="14735" y="21605"/>
                    <a:pt x="15656" y="20335"/>
                    <a:pt x="16608" y="19087"/>
                  </a:cubicBezTo>
                  <a:close/>
                  <a:moveTo>
                    <a:pt x="21192" y="5840"/>
                  </a:moveTo>
                  <a:cubicBezTo>
                    <a:pt x="21454" y="5840"/>
                    <a:pt x="19325" y="8486"/>
                    <a:pt x="18649" y="9274"/>
                  </a:cubicBezTo>
                  <a:cubicBezTo>
                    <a:pt x="17194" y="10978"/>
                    <a:pt x="15604" y="12568"/>
                    <a:pt x="14036" y="14165"/>
                  </a:cubicBezTo>
                  <a:cubicBezTo>
                    <a:pt x="11204" y="17046"/>
                    <a:pt x="8383" y="19901"/>
                    <a:pt x="5883" y="23083"/>
                  </a:cubicBezTo>
                  <a:cubicBezTo>
                    <a:pt x="5851" y="23123"/>
                    <a:pt x="5837" y="23175"/>
                    <a:pt x="5843" y="23227"/>
                  </a:cubicBezTo>
                  <a:cubicBezTo>
                    <a:pt x="5597" y="23034"/>
                    <a:pt x="5366" y="22826"/>
                    <a:pt x="5147" y="22604"/>
                  </a:cubicBezTo>
                  <a:cubicBezTo>
                    <a:pt x="7806" y="20871"/>
                    <a:pt x="9599" y="18247"/>
                    <a:pt x="11735" y="15938"/>
                  </a:cubicBezTo>
                  <a:cubicBezTo>
                    <a:pt x="14388" y="13071"/>
                    <a:pt x="16865" y="10048"/>
                    <a:pt x="19611" y="7271"/>
                  </a:cubicBezTo>
                  <a:cubicBezTo>
                    <a:pt x="20637" y="6231"/>
                    <a:pt x="21092" y="5840"/>
                    <a:pt x="21192" y="5840"/>
                  </a:cubicBezTo>
                  <a:close/>
                  <a:moveTo>
                    <a:pt x="10875" y="18845"/>
                  </a:moveTo>
                  <a:lnTo>
                    <a:pt x="10875" y="18845"/>
                  </a:lnTo>
                  <a:cubicBezTo>
                    <a:pt x="9420" y="20447"/>
                    <a:pt x="7985" y="22067"/>
                    <a:pt x="6738" y="23834"/>
                  </a:cubicBezTo>
                  <a:cubicBezTo>
                    <a:pt x="6501" y="23692"/>
                    <a:pt x="6270" y="23539"/>
                    <a:pt x="6045" y="23375"/>
                  </a:cubicBezTo>
                  <a:cubicBezTo>
                    <a:pt x="6079" y="23372"/>
                    <a:pt x="6114" y="23357"/>
                    <a:pt x="6140" y="23337"/>
                  </a:cubicBezTo>
                  <a:cubicBezTo>
                    <a:pt x="7838" y="21945"/>
                    <a:pt x="9388" y="20427"/>
                    <a:pt x="10875" y="18845"/>
                  </a:cubicBezTo>
                  <a:close/>
                  <a:moveTo>
                    <a:pt x="13421" y="17245"/>
                  </a:moveTo>
                  <a:lnTo>
                    <a:pt x="13421" y="17245"/>
                  </a:lnTo>
                  <a:cubicBezTo>
                    <a:pt x="12526" y="18579"/>
                    <a:pt x="11700" y="19971"/>
                    <a:pt x="10808" y="21273"/>
                  </a:cubicBezTo>
                  <a:cubicBezTo>
                    <a:pt x="10549" y="21651"/>
                    <a:pt x="10320" y="21980"/>
                    <a:pt x="10127" y="22269"/>
                  </a:cubicBezTo>
                  <a:cubicBezTo>
                    <a:pt x="9477" y="22944"/>
                    <a:pt x="8822" y="23614"/>
                    <a:pt x="8141" y="24264"/>
                  </a:cubicBezTo>
                  <a:cubicBezTo>
                    <a:pt x="8031" y="24371"/>
                    <a:pt x="8100" y="24503"/>
                    <a:pt x="8207" y="24555"/>
                  </a:cubicBezTo>
                  <a:cubicBezTo>
                    <a:pt x="7817" y="24405"/>
                    <a:pt x="7439" y="24232"/>
                    <a:pt x="7075" y="24033"/>
                  </a:cubicBezTo>
                  <a:cubicBezTo>
                    <a:pt x="9249" y="21842"/>
                    <a:pt x="11342" y="19552"/>
                    <a:pt x="13421" y="17245"/>
                  </a:cubicBezTo>
                  <a:close/>
                  <a:moveTo>
                    <a:pt x="36996" y="11067"/>
                  </a:moveTo>
                  <a:lnTo>
                    <a:pt x="36996" y="11067"/>
                  </a:lnTo>
                  <a:cubicBezTo>
                    <a:pt x="35928" y="12765"/>
                    <a:pt x="34900" y="14491"/>
                    <a:pt x="33685" y="16053"/>
                  </a:cubicBezTo>
                  <a:cubicBezTo>
                    <a:pt x="31375" y="19017"/>
                    <a:pt x="28916" y="22122"/>
                    <a:pt x="26790" y="25026"/>
                  </a:cubicBezTo>
                  <a:lnTo>
                    <a:pt x="26790" y="25026"/>
                  </a:lnTo>
                  <a:cubicBezTo>
                    <a:pt x="29341" y="21490"/>
                    <a:pt x="31718" y="17889"/>
                    <a:pt x="34349" y="14387"/>
                  </a:cubicBezTo>
                  <a:cubicBezTo>
                    <a:pt x="35192" y="13267"/>
                    <a:pt x="36110" y="12176"/>
                    <a:pt x="36996" y="11067"/>
                  </a:cubicBezTo>
                  <a:close/>
                  <a:moveTo>
                    <a:pt x="38197" y="12736"/>
                  </a:moveTo>
                  <a:lnTo>
                    <a:pt x="38197" y="12736"/>
                  </a:lnTo>
                  <a:cubicBezTo>
                    <a:pt x="34988" y="17396"/>
                    <a:pt x="32331" y="22480"/>
                    <a:pt x="28403" y="26629"/>
                  </a:cubicBezTo>
                  <a:lnTo>
                    <a:pt x="28403" y="26629"/>
                  </a:lnTo>
                  <a:cubicBezTo>
                    <a:pt x="31159" y="23716"/>
                    <a:pt x="33241" y="19230"/>
                    <a:pt x="35634" y="15912"/>
                  </a:cubicBezTo>
                  <a:cubicBezTo>
                    <a:pt x="36422" y="14815"/>
                    <a:pt x="37314" y="13778"/>
                    <a:pt x="38197" y="12736"/>
                  </a:cubicBezTo>
                  <a:close/>
                  <a:moveTo>
                    <a:pt x="31860" y="23903"/>
                  </a:moveTo>
                  <a:cubicBezTo>
                    <a:pt x="31297" y="24980"/>
                    <a:pt x="30642" y="26007"/>
                    <a:pt x="29900" y="26969"/>
                  </a:cubicBezTo>
                  <a:cubicBezTo>
                    <a:pt x="30033" y="25895"/>
                    <a:pt x="30527" y="25040"/>
                    <a:pt x="31378" y="24402"/>
                  </a:cubicBezTo>
                  <a:cubicBezTo>
                    <a:pt x="31546" y="24241"/>
                    <a:pt x="31699" y="24067"/>
                    <a:pt x="31860" y="23903"/>
                  </a:cubicBezTo>
                  <a:close/>
                  <a:moveTo>
                    <a:pt x="25272" y="9269"/>
                  </a:moveTo>
                  <a:lnTo>
                    <a:pt x="25272" y="9269"/>
                  </a:lnTo>
                  <a:cubicBezTo>
                    <a:pt x="24695" y="10080"/>
                    <a:pt x="24126" y="10900"/>
                    <a:pt x="23540" y="11699"/>
                  </a:cubicBezTo>
                  <a:cubicBezTo>
                    <a:pt x="19954" y="16599"/>
                    <a:pt x="15809" y="21042"/>
                    <a:pt x="12142" y="25875"/>
                  </a:cubicBezTo>
                  <a:cubicBezTo>
                    <a:pt x="11476" y="26754"/>
                    <a:pt x="11194" y="27094"/>
                    <a:pt x="11156" y="27094"/>
                  </a:cubicBezTo>
                  <a:cubicBezTo>
                    <a:pt x="11105" y="27094"/>
                    <a:pt x="11484" y="26496"/>
                    <a:pt x="11963" y="25768"/>
                  </a:cubicBezTo>
                  <a:cubicBezTo>
                    <a:pt x="15046" y="22176"/>
                    <a:pt x="17645" y="18152"/>
                    <a:pt x="20405" y="14260"/>
                  </a:cubicBezTo>
                  <a:lnTo>
                    <a:pt x="20405" y="14257"/>
                  </a:lnTo>
                  <a:cubicBezTo>
                    <a:pt x="21840" y="12439"/>
                    <a:pt x="23569" y="10862"/>
                    <a:pt x="25272" y="9269"/>
                  </a:cubicBezTo>
                  <a:close/>
                  <a:moveTo>
                    <a:pt x="9114" y="24766"/>
                  </a:moveTo>
                  <a:cubicBezTo>
                    <a:pt x="8848" y="25113"/>
                    <a:pt x="8580" y="25462"/>
                    <a:pt x="8320" y="25820"/>
                  </a:cubicBezTo>
                  <a:cubicBezTo>
                    <a:pt x="7612" y="26781"/>
                    <a:pt x="6911" y="27734"/>
                    <a:pt x="6180" y="28664"/>
                  </a:cubicBezTo>
                  <a:cubicBezTo>
                    <a:pt x="7032" y="27327"/>
                    <a:pt x="8034" y="26025"/>
                    <a:pt x="9114" y="24766"/>
                  </a:cubicBezTo>
                  <a:close/>
                  <a:moveTo>
                    <a:pt x="21560" y="12092"/>
                  </a:moveTo>
                  <a:cubicBezTo>
                    <a:pt x="21161" y="12620"/>
                    <a:pt x="20769" y="13152"/>
                    <a:pt x="20382" y="13689"/>
                  </a:cubicBezTo>
                  <a:cubicBezTo>
                    <a:pt x="17281" y="17323"/>
                    <a:pt x="14382" y="21241"/>
                    <a:pt x="11943" y="25367"/>
                  </a:cubicBezTo>
                  <a:cubicBezTo>
                    <a:pt x="11366" y="26068"/>
                    <a:pt x="10779" y="26758"/>
                    <a:pt x="10167" y="27425"/>
                  </a:cubicBezTo>
                  <a:cubicBezTo>
                    <a:pt x="9293" y="28378"/>
                    <a:pt x="8320" y="29229"/>
                    <a:pt x="7341" y="30072"/>
                  </a:cubicBezTo>
                  <a:cubicBezTo>
                    <a:pt x="6932" y="30425"/>
                    <a:pt x="6725" y="30569"/>
                    <a:pt x="6660" y="30569"/>
                  </a:cubicBezTo>
                  <a:cubicBezTo>
                    <a:pt x="6376" y="30569"/>
                    <a:pt x="8779" y="27840"/>
                    <a:pt x="8785" y="27840"/>
                  </a:cubicBezTo>
                  <a:lnTo>
                    <a:pt x="8785" y="27840"/>
                  </a:lnTo>
                  <a:cubicBezTo>
                    <a:pt x="8785" y="27840"/>
                    <a:pt x="8785" y="27840"/>
                    <a:pt x="8785" y="27841"/>
                  </a:cubicBezTo>
                  <a:cubicBezTo>
                    <a:pt x="10598" y="25626"/>
                    <a:pt x="12200" y="23273"/>
                    <a:pt x="13857" y="20944"/>
                  </a:cubicBezTo>
                  <a:cubicBezTo>
                    <a:pt x="16120" y="17762"/>
                    <a:pt x="18817" y="14907"/>
                    <a:pt x="21560" y="12092"/>
                  </a:cubicBezTo>
                  <a:close/>
                  <a:moveTo>
                    <a:pt x="11328" y="1"/>
                  </a:moveTo>
                  <a:cubicBezTo>
                    <a:pt x="8630" y="1"/>
                    <a:pt x="6960" y="1767"/>
                    <a:pt x="4281" y="4020"/>
                  </a:cubicBezTo>
                  <a:cubicBezTo>
                    <a:pt x="3314" y="4831"/>
                    <a:pt x="2439" y="5593"/>
                    <a:pt x="2808" y="6927"/>
                  </a:cubicBezTo>
                  <a:cubicBezTo>
                    <a:pt x="3441" y="9225"/>
                    <a:pt x="3614" y="9552"/>
                    <a:pt x="2396" y="11627"/>
                  </a:cubicBezTo>
                  <a:cubicBezTo>
                    <a:pt x="1241" y="13602"/>
                    <a:pt x="3998" y="14073"/>
                    <a:pt x="5618" y="14073"/>
                  </a:cubicBezTo>
                  <a:cubicBezTo>
                    <a:pt x="5703" y="14073"/>
                    <a:pt x="5785" y="14072"/>
                    <a:pt x="5863" y="14070"/>
                  </a:cubicBezTo>
                  <a:lnTo>
                    <a:pt x="5863" y="14070"/>
                  </a:lnTo>
                  <a:cubicBezTo>
                    <a:pt x="5531" y="14497"/>
                    <a:pt x="5196" y="14924"/>
                    <a:pt x="4887" y="15360"/>
                  </a:cubicBezTo>
                  <a:cubicBezTo>
                    <a:pt x="4791" y="15494"/>
                    <a:pt x="4918" y="15619"/>
                    <a:pt x="5050" y="15619"/>
                  </a:cubicBezTo>
                  <a:cubicBezTo>
                    <a:pt x="5092" y="15619"/>
                    <a:pt x="5134" y="15606"/>
                    <a:pt x="5170" y="15577"/>
                  </a:cubicBezTo>
                  <a:cubicBezTo>
                    <a:pt x="5199" y="15551"/>
                    <a:pt x="5228" y="15522"/>
                    <a:pt x="5260" y="15496"/>
                  </a:cubicBezTo>
                  <a:lnTo>
                    <a:pt x="5260" y="15496"/>
                  </a:lnTo>
                  <a:cubicBezTo>
                    <a:pt x="4391" y="16740"/>
                    <a:pt x="3282" y="18103"/>
                    <a:pt x="3302" y="19512"/>
                  </a:cubicBezTo>
                  <a:cubicBezTo>
                    <a:pt x="3299" y="19515"/>
                    <a:pt x="3296" y="19517"/>
                    <a:pt x="3293" y="19520"/>
                  </a:cubicBezTo>
                  <a:cubicBezTo>
                    <a:pt x="3221" y="19601"/>
                    <a:pt x="3233" y="19725"/>
                    <a:pt x="3319" y="19789"/>
                  </a:cubicBezTo>
                  <a:cubicBezTo>
                    <a:pt x="3328" y="19878"/>
                    <a:pt x="3343" y="19968"/>
                    <a:pt x="3360" y="20054"/>
                  </a:cubicBezTo>
                  <a:cubicBezTo>
                    <a:pt x="3582" y="20996"/>
                    <a:pt x="4035" y="21801"/>
                    <a:pt x="4633" y="22480"/>
                  </a:cubicBezTo>
                  <a:cubicBezTo>
                    <a:pt x="4610" y="22511"/>
                    <a:pt x="4584" y="22543"/>
                    <a:pt x="4561" y="22578"/>
                  </a:cubicBezTo>
                  <a:cubicBezTo>
                    <a:pt x="4473" y="22703"/>
                    <a:pt x="4597" y="22852"/>
                    <a:pt x="4728" y="22852"/>
                  </a:cubicBezTo>
                  <a:cubicBezTo>
                    <a:pt x="4756" y="22852"/>
                    <a:pt x="4785" y="22845"/>
                    <a:pt x="4812" y="22829"/>
                  </a:cubicBezTo>
                  <a:cubicBezTo>
                    <a:pt x="4850" y="22809"/>
                    <a:pt x="4878" y="22783"/>
                    <a:pt x="4913" y="22760"/>
                  </a:cubicBezTo>
                  <a:cubicBezTo>
                    <a:pt x="5450" y="23288"/>
                    <a:pt x="6062" y="23733"/>
                    <a:pt x="6735" y="24073"/>
                  </a:cubicBezTo>
                  <a:cubicBezTo>
                    <a:pt x="6771" y="24117"/>
                    <a:pt x="6827" y="24146"/>
                    <a:pt x="6885" y="24146"/>
                  </a:cubicBezTo>
                  <a:cubicBezTo>
                    <a:pt x="6888" y="24146"/>
                    <a:pt x="6891" y="24145"/>
                    <a:pt x="6894" y="24145"/>
                  </a:cubicBezTo>
                  <a:cubicBezTo>
                    <a:pt x="7353" y="24371"/>
                    <a:pt x="7832" y="24558"/>
                    <a:pt x="8323" y="24705"/>
                  </a:cubicBezTo>
                  <a:cubicBezTo>
                    <a:pt x="8328" y="24707"/>
                    <a:pt x="8333" y="24708"/>
                    <a:pt x="8338" y="24708"/>
                  </a:cubicBezTo>
                  <a:cubicBezTo>
                    <a:pt x="8390" y="24708"/>
                    <a:pt x="8404" y="24631"/>
                    <a:pt x="8349" y="24607"/>
                  </a:cubicBezTo>
                  <a:cubicBezTo>
                    <a:pt x="8326" y="24599"/>
                    <a:pt x="8300" y="24587"/>
                    <a:pt x="8274" y="24578"/>
                  </a:cubicBezTo>
                  <a:lnTo>
                    <a:pt x="8274" y="24578"/>
                  </a:lnTo>
                  <a:cubicBezTo>
                    <a:pt x="8277" y="24579"/>
                    <a:pt x="8281" y="24579"/>
                    <a:pt x="8285" y="24579"/>
                  </a:cubicBezTo>
                  <a:cubicBezTo>
                    <a:pt x="8332" y="24579"/>
                    <a:pt x="8377" y="24561"/>
                    <a:pt x="8412" y="24526"/>
                  </a:cubicBezTo>
                  <a:cubicBezTo>
                    <a:pt x="8793" y="24171"/>
                    <a:pt x="9157" y="23802"/>
                    <a:pt x="9503" y="23418"/>
                  </a:cubicBezTo>
                  <a:cubicBezTo>
                    <a:pt x="9685" y="23285"/>
                    <a:pt x="10084" y="22895"/>
                    <a:pt x="10762" y="22205"/>
                  </a:cubicBezTo>
                  <a:cubicBezTo>
                    <a:pt x="12324" y="20612"/>
                    <a:pt x="13773" y="18903"/>
                    <a:pt x="15237" y="17219"/>
                  </a:cubicBezTo>
                  <a:cubicBezTo>
                    <a:pt x="15265" y="17183"/>
                    <a:pt x="15298" y="17150"/>
                    <a:pt x="15328" y="17114"/>
                  </a:cubicBezTo>
                  <a:lnTo>
                    <a:pt x="15328" y="17114"/>
                  </a:lnTo>
                  <a:cubicBezTo>
                    <a:pt x="14882" y="17638"/>
                    <a:pt x="14436" y="18159"/>
                    <a:pt x="13996" y="18692"/>
                  </a:cubicBezTo>
                  <a:cubicBezTo>
                    <a:pt x="13141" y="19722"/>
                    <a:pt x="12289" y="20759"/>
                    <a:pt x="11444" y="21795"/>
                  </a:cubicBezTo>
                  <a:cubicBezTo>
                    <a:pt x="9117" y="24258"/>
                    <a:pt x="6827" y="26894"/>
                    <a:pt x="5280" y="29763"/>
                  </a:cubicBezTo>
                  <a:cubicBezTo>
                    <a:pt x="4855" y="30266"/>
                    <a:pt x="4422" y="30762"/>
                    <a:pt x="3965" y="31245"/>
                  </a:cubicBezTo>
                  <a:lnTo>
                    <a:pt x="3965" y="31245"/>
                  </a:lnTo>
                  <a:cubicBezTo>
                    <a:pt x="4642" y="30526"/>
                    <a:pt x="5406" y="28683"/>
                    <a:pt x="5932" y="27705"/>
                  </a:cubicBezTo>
                  <a:cubicBezTo>
                    <a:pt x="5992" y="27593"/>
                    <a:pt x="5894" y="27467"/>
                    <a:pt x="5791" y="27467"/>
                  </a:cubicBezTo>
                  <a:cubicBezTo>
                    <a:pt x="5756" y="27467"/>
                    <a:pt x="5720" y="27482"/>
                    <a:pt x="5690" y="27517"/>
                  </a:cubicBezTo>
                  <a:cubicBezTo>
                    <a:pt x="4838" y="28485"/>
                    <a:pt x="4018" y="29475"/>
                    <a:pt x="3184" y="30459"/>
                  </a:cubicBezTo>
                  <a:cubicBezTo>
                    <a:pt x="2661" y="31077"/>
                    <a:pt x="2424" y="31317"/>
                    <a:pt x="2369" y="31317"/>
                  </a:cubicBezTo>
                  <a:cubicBezTo>
                    <a:pt x="2193" y="31317"/>
                    <a:pt x="3886" y="28860"/>
                    <a:pt x="4102" y="28461"/>
                  </a:cubicBezTo>
                  <a:cubicBezTo>
                    <a:pt x="4170" y="28336"/>
                    <a:pt x="4070" y="28230"/>
                    <a:pt x="3964" y="28230"/>
                  </a:cubicBezTo>
                  <a:cubicBezTo>
                    <a:pt x="3916" y="28230"/>
                    <a:pt x="3866" y="28252"/>
                    <a:pt x="3830" y="28303"/>
                  </a:cubicBezTo>
                  <a:cubicBezTo>
                    <a:pt x="3213" y="29686"/>
                    <a:pt x="2240" y="30676"/>
                    <a:pt x="909" y="31273"/>
                  </a:cubicBezTo>
                  <a:cubicBezTo>
                    <a:pt x="1405" y="30592"/>
                    <a:pt x="1890" y="29905"/>
                    <a:pt x="2367" y="29209"/>
                  </a:cubicBezTo>
                  <a:cubicBezTo>
                    <a:pt x="2443" y="29101"/>
                    <a:pt x="2343" y="28999"/>
                    <a:pt x="2240" y="28999"/>
                  </a:cubicBezTo>
                  <a:cubicBezTo>
                    <a:pt x="2195" y="28999"/>
                    <a:pt x="2150" y="29018"/>
                    <a:pt x="2118" y="29065"/>
                  </a:cubicBezTo>
                  <a:cubicBezTo>
                    <a:pt x="1356" y="30136"/>
                    <a:pt x="643" y="31109"/>
                    <a:pt x="54" y="32287"/>
                  </a:cubicBezTo>
                  <a:cubicBezTo>
                    <a:pt x="1" y="32396"/>
                    <a:pt x="84" y="32537"/>
                    <a:pt x="193" y="32537"/>
                  </a:cubicBezTo>
                  <a:cubicBezTo>
                    <a:pt x="220" y="32537"/>
                    <a:pt x="248" y="32528"/>
                    <a:pt x="277" y="32509"/>
                  </a:cubicBezTo>
                  <a:cubicBezTo>
                    <a:pt x="1388" y="31750"/>
                    <a:pt x="2300" y="30716"/>
                    <a:pt x="2728" y="30179"/>
                  </a:cubicBezTo>
                  <a:lnTo>
                    <a:pt x="2728" y="30179"/>
                  </a:lnTo>
                  <a:cubicBezTo>
                    <a:pt x="2474" y="30537"/>
                    <a:pt x="2032" y="31193"/>
                    <a:pt x="1342" y="32284"/>
                  </a:cubicBezTo>
                  <a:cubicBezTo>
                    <a:pt x="1259" y="32410"/>
                    <a:pt x="1373" y="32534"/>
                    <a:pt x="1493" y="32534"/>
                  </a:cubicBezTo>
                  <a:cubicBezTo>
                    <a:pt x="1533" y="32534"/>
                    <a:pt x="1573" y="32520"/>
                    <a:pt x="1607" y="32489"/>
                  </a:cubicBezTo>
                  <a:cubicBezTo>
                    <a:pt x="2894" y="31321"/>
                    <a:pt x="3973" y="30032"/>
                    <a:pt x="5074" y="28691"/>
                  </a:cubicBezTo>
                  <a:lnTo>
                    <a:pt x="5074" y="28691"/>
                  </a:lnTo>
                  <a:cubicBezTo>
                    <a:pt x="4236" y="29712"/>
                    <a:pt x="3578" y="31012"/>
                    <a:pt x="2944" y="32168"/>
                  </a:cubicBezTo>
                  <a:cubicBezTo>
                    <a:pt x="2866" y="32311"/>
                    <a:pt x="2981" y="32444"/>
                    <a:pt x="3109" y="32444"/>
                  </a:cubicBezTo>
                  <a:cubicBezTo>
                    <a:pt x="3152" y="32444"/>
                    <a:pt x="3196" y="32428"/>
                    <a:pt x="3236" y="32394"/>
                  </a:cubicBezTo>
                  <a:cubicBezTo>
                    <a:pt x="3727" y="31963"/>
                    <a:pt x="4194" y="31507"/>
                    <a:pt x="4656" y="31040"/>
                  </a:cubicBezTo>
                  <a:lnTo>
                    <a:pt x="4656" y="31040"/>
                  </a:lnTo>
                  <a:cubicBezTo>
                    <a:pt x="4575" y="31224"/>
                    <a:pt x="4489" y="31406"/>
                    <a:pt x="4414" y="31591"/>
                  </a:cubicBezTo>
                  <a:cubicBezTo>
                    <a:pt x="4386" y="31659"/>
                    <a:pt x="4441" y="31703"/>
                    <a:pt x="4499" y="31703"/>
                  </a:cubicBezTo>
                  <a:cubicBezTo>
                    <a:pt x="4537" y="31703"/>
                    <a:pt x="4577" y="31684"/>
                    <a:pt x="4596" y="31640"/>
                  </a:cubicBezTo>
                  <a:cubicBezTo>
                    <a:pt x="4743" y="31294"/>
                    <a:pt x="4902" y="30950"/>
                    <a:pt x="5072" y="30606"/>
                  </a:cubicBezTo>
                  <a:cubicBezTo>
                    <a:pt x="7947" y="27595"/>
                    <a:pt x="10349" y="24004"/>
                    <a:pt x="12887" y="20695"/>
                  </a:cubicBezTo>
                  <a:cubicBezTo>
                    <a:pt x="14146" y="19411"/>
                    <a:pt x="15387" y="18169"/>
                    <a:pt x="16507" y="16977"/>
                  </a:cubicBezTo>
                  <a:cubicBezTo>
                    <a:pt x="18419" y="14947"/>
                    <a:pt x="20411" y="13004"/>
                    <a:pt x="22371" y="11035"/>
                  </a:cubicBezTo>
                  <a:lnTo>
                    <a:pt x="22371" y="11035"/>
                  </a:lnTo>
                  <a:lnTo>
                    <a:pt x="22354" y="11056"/>
                  </a:lnTo>
                  <a:cubicBezTo>
                    <a:pt x="20387" y="13042"/>
                    <a:pt x="18407" y="15017"/>
                    <a:pt x="16551" y="17090"/>
                  </a:cubicBezTo>
                  <a:cubicBezTo>
                    <a:pt x="12466" y="21648"/>
                    <a:pt x="9160" y="26891"/>
                    <a:pt x="5260" y="31617"/>
                  </a:cubicBezTo>
                  <a:cubicBezTo>
                    <a:pt x="5175" y="31718"/>
                    <a:pt x="5249" y="31885"/>
                    <a:pt x="5363" y="31885"/>
                  </a:cubicBezTo>
                  <a:cubicBezTo>
                    <a:pt x="5388" y="31885"/>
                    <a:pt x="5416" y="31876"/>
                    <a:pt x="5444" y="31857"/>
                  </a:cubicBezTo>
                  <a:cubicBezTo>
                    <a:pt x="7598" y="30321"/>
                    <a:pt x="9480" y="28548"/>
                    <a:pt x="11204" y="26634"/>
                  </a:cubicBezTo>
                  <a:lnTo>
                    <a:pt x="11204" y="26634"/>
                  </a:lnTo>
                  <a:cubicBezTo>
                    <a:pt x="10855" y="27258"/>
                    <a:pt x="10511" y="27884"/>
                    <a:pt x="10182" y="28516"/>
                  </a:cubicBezTo>
                  <a:cubicBezTo>
                    <a:pt x="10114" y="28647"/>
                    <a:pt x="10216" y="28757"/>
                    <a:pt x="10326" y="28757"/>
                  </a:cubicBezTo>
                  <a:cubicBezTo>
                    <a:pt x="10376" y="28757"/>
                    <a:pt x="10427" y="28734"/>
                    <a:pt x="10465" y="28681"/>
                  </a:cubicBezTo>
                  <a:cubicBezTo>
                    <a:pt x="13669" y="24212"/>
                    <a:pt x="17307" y="20101"/>
                    <a:pt x="20780" y="15845"/>
                  </a:cubicBezTo>
                  <a:cubicBezTo>
                    <a:pt x="22856" y="13302"/>
                    <a:pt x="24660" y="10507"/>
                    <a:pt x="26687" y="7915"/>
                  </a:cubicBezTo>
                  <a:cubicBezTo>
                    <a:pt x="27784" y="6841"/>
                    <a:pt x="28818" y="5720"/>
                    <a:pt x="29718" y="4496"/>
                  </a:cubicBezTo>
                  <a:lnTo>
                    <a:pt x="29718" y="4496"/>
                  </a:lnTo>
                  <a:cubicBezTo>
                    <a:pt x="30281" y="5163"/>
                    <a:pt x="30128" y="5712"/>
                    <a:pt x="29259" y="6136"/>
                  </a:cubicBezTo>
                  <a:cubicBezTo>
                    <a:pt x="28460" y="7002"/>
                    <a:pt x="27567" y="7796"/>
                    <a:pt x="26722" y="8616"/>
                  </a:cubicBezTo>
                  <a:cubicBezTo>
                    <a:pt x="25408" y="9892"/>
                    <a:pt x="24273" y="11376"/>
                    <a:pt x="23173" y="12840"/>
                  </a:cubicBezTo>
                  <a:cubicBezTo>
                    <a:pt x="19726" y="17413"/>
                    <a:pt x="16761" y="22609"/>
                    <a:pt x="12682" y="26643"/>
                  </a:cubicBezTo>
                  <a:cubicBezTo>
                    <a:pt x="12557" y="26765"/>
                    <a:pt x="12675" y="26939"/>
                    <a:pt x="12810" y="26939"/>
                  </a:cubicBezTo>
                  <a:cubicBezTo>
                    <a:pt x="12849" y="26939"/>
                    <a:pt x="12891" y="26924"/>
                    <a:pt x="12927" y="26888"/>
                  </a:cubicBezTo>
                  <a:cubicBezTo>
                    <a:pt x="15595" y="24269"/>
                    <a:pt x="18058" y="21475"/>
                    <a:pt x="20431" y="18599"/>
                  </a:cubicBezTo>
                  <a:lnTo>
                    <a:pt x="20431" y="18599"/>
                  </a:lnTo>
                  <a:cubicBezTo>
                    <a:pt x="19565" y="19991"/>
                    <a:pt x="18670" y="21365"/>
                    <a:pt x="17630" y="22647"/>
                  </a:cubicBezTo>
                  <a:cubicBezTo>
                    <a:pt x="17513" y="22791"/>
                    <a:pt x="17621" y="22960"/>
                    <a:pt x="17762" y="22960"/>
                  </a:cubicBezTo>
                  <a:cubicBezTo>
                    <a:pt x="17805" y="22960"/>
                    <a:pt x="17850" y="22945"/>
                    <a:pt x="17893" y="22910"/>
                  </a:cubicBezTo>
                  <a:cubicBezTo>
                    <a:pt x="20771" y="20594"/>
                    <a:pt x="22680" y="17245"/>
                    <a:pt x="24995" y="14413"/>
                  </a:cubicBezTo>
                  <a:cubicBezTo>
                    <a:pt x="25394" y="13925"/>
                    <a:pt x="25775" y="13429"/>
                    <a:pt x="26161" y="12935"/>
                  </a:cubicBezTo>
                  <a:lnTo>
                    <a:pt x="26161" y="12935"/>
                  </a:lnTo>
                  <a:cubicBezTo>
                    <a:pt x="24279" y="15949"/>
                    <a:pt x="22452" y="19024"/>
                    <a:pt x="20105" y="21674"/>
                  </a:cubicBezTo>
                  <a:cubicBezTo>
                    <a:pt x="19980" y="21814"/>
                    <a:pt x="20100" y="21997"/>
                    <a:pt x="20244" y="21997"/>
                  </a:cubicBezTo>
                  <a:cubicBezTo>
                    <a:pt x="20287" y="21997"/>
                    <a:pt x="20332" y="21981"/>
                    <a:pt x="20373" y="21943"/>
                  </a:cubicBezTo>
                  <a:cubicBezTo>
                    <a:pt x="21124" y="21250"/>
                    <a:pt x="21822" y="20522"/>
                    <a:pt x="22498" y="19774"/>
                  </a:cubicBezTo>
                  <a:lnTo>
                    <a:pt x="22498" y="19774"/>
                  </a:lnTo>
                  <a:cubicBezTo>
                    <a:pt x="21941" y="20516"/>
                    <a:pt x="21383" y="21253"/>
                    <a:pt x="20821" y="21986"/>
                  </a:cubicBezTo>
                  <a:cubicBezTo>
                    <a:pt x="20781" y="22038"/>
                    <a:pt x="20839" y="22102"/>
                    <a:pt x="20892" y="22102"/>
                  </a:cubicBezTo>
                  <a:cubicBezTo>
                    <a:pt x="20909" y="22102"/>
                    <a:pt x="20926" y="22095"/>
                    <a:pt x="20939" y="22078"/>
                  </a:cubicBezTo>
                  <a:cubicBezTo>
                    <a:pt x="25662" y="16275"/>
                    <a:pt x="30033" y="10123"/>
                    <a:pt x="34874" y="4430"/>
                  </a:cubicBezTo>
                  <a:lnTo>
                    <a:pt x="34874" y="4430"/>
                  </a:lnTo>
                  <a:cubicBezTo>
                    <a:pt x="32646" y="7051"/>
                    <a:pt x="30628" y="10294"/>
                    <a:pt x="28578" y="13120"/>
                  </a:cubicBezTo>
                  <a:cubicBezTo>
                    <a:pt x="26340" y="16209"/>
                    <a:pt x="23422" y="18781"/>
                    <a:pt x="21623" y="22165"/>
                  </a:cubicBezTo>
                  <a:cubicBezTo>
                    <a:pt x="21567" y="22268"/>
                    <a:pt x="21647" y="22386"/>
                    <a:pt x="21748" y="22386"/>
                  </a:cubicBezTo>
                  <a:cubicBezTo>
                    <a:pt x="21772" y="22386"/>
                    <a:pt x="21797" y="22379"/>
                    <a:pt x="21822" y="22364"/>
                  </a:cubicBezTo>
                  <a:cubicBezTo>
                    <a:pt x="23817" y="21186"/>
                    <a:pt x="25330" y="19466"/>
                    <a:pt x="26753" y="17661"/>
                  </a:cubicBezTo>
                  <a:lnTo>
                    <a:pt x="26753" y="17661"/>
                  </a:lnTo>
                  <a:cubicBezTo>
                    <a:pt x="25457" y="19512"/>
                    <a:pt x="24164" y="21325"/>
                    <a:pt x="22830" y="22996"/>
                  </a:cubicBezTo>
                  <a:cubicBezTo>
                    <a:pt x="22739" y="23112"/>
                    <a:pt x="22824" y="23247"/>
                    <a:pt x="22936" y="23247"/>
                  </a:cubicBezTo>
                  <a:cubicBezTo>
                    <a:pt x="22969" y="23247"/>
                    <a:pt x="23004" y="23235"/>
                    <a:pt x="23038" y="23207"/>
                  </a:cubicBezTo>
                  <a:cubicBezTo>
                    <a:pt x="23427" y="22878"/>
                    <a:pt x="23797" y="22532"/>
                    <a:pt x="24146" y="22162"/>
                  </a:cubicBezTo>
                  <a:lnTo>
                    <a:pt x="24146" y="22162"/>
                  </a:lnTo>
                  <a:cubicBezTo>
                    <a:pt x="23901" y="22586"/>
                    <a:pt x="23667" y="23019"/>
                    <a:pt x="23451" y="23455"/>
                  </a:cubicBezTo>
                  <a:cubicBezTo>
                    <a:pt x="23404" y="23552"/>
                    <a:pt x="23478" y="23688"/>
                    <a:pt x="23578" y="23688"/>
                  </a:cubicBezTo>
                  <a:cubicBezTo>
                    <a:pt x="23603" y="23688"/>
                    <a:pt x="23629" y="23680"/>
                    <a:pt x="23656" y="23660"/>
                  </a:cubicBezTo>
                  <a:cubicBezTo>
                    <a:pt x="28552" y="20034"/>
                    <a:pt x="31907" y="14058"/>
                    <a:pt x="35232" y="8622"/>
                  </a:cubicBezTo>
                  <a:cubicBezTo>
                    <a:pt x="35440" y="8374"/>
                    <a:pt x="35648" y="8131"/>
                    <a:pt x="35853" y="7883"/>
                  </a:cubicBezTo>
                  <a:lnTo>
                    <a:pt x="35853" y="7883"/>
                  </a:lnTo>
                  <a:cubicBezTo>
                    <a:pt x="35828" y="7913"/>
                    <a:pt x="35816" y="7926"/>
                    <a:pt x="35816" y="7926"/>
                  </a:cubicBezTo>
                  <a:cubicBezTo>
                    <a:pt x="35809" y="7926"/>
                    <a:pt x="37809" y="5484"/>
                    <a:pt x="37928" y="5484"/>
                  </a:cubicBezTo>
                  <a:cubicBezTo>
                    <a:pt x="37949" y="5484"/>
                    <a:pt x="37909" y="5564"/>
                    <a:pt x="37785" y="5752"/>
                  </a:cubicBezTo>
                  <a:cubicBezTo>
                    <a:pt x="36803" y="7242"/>
                    <a:pt x="35813" y="8723"/>
                    <a:pt x="34814" y="10201"/>
                  </a:cubicBezTo>
                  <a:lnTo>
                    <a:pt x="34776" y="10256"/>
                  </a:lnTo>
                  <a:cubicBezTo>
                    <a:pt x="33818" y="11578"/>
                    <a:pt x="32900" y="12944"/>
                    <a:pt x="31985" y="14309"/>
                  </a:cubicBezTo>
                  <a:cubicBezTo>
                    <a:pt x="30942" y="15793"/>
                    <a:pt x="29894" y="17271"/>
                    <a:pt x="28838" y="18747"/>
                  </a:cubicBezTo>
                  <a:cubicBezTo>
                    <a:pt x="28800" y="18802"/>
                    <a:pt x="28760" y="18859"/>
                    <a:pt x="28719" y="18917"/>
                  </a:cubicBezTo>
                  <a:cubicBezTo>
                    <a:pt x="29155" y="18328"/>
                    <a:pt x="29594" y="17742"/>
                    <a:pt x="30042" y="17162"/>
                  </a:cubicBezTo>
                  <a:lnTo>
                    <a:pt x="30042" y="17162"/>
                  </a:lnTo>
                  <a:cubicBezTo>
                    <a:pt x="29470" y="17979"/>
                    <a:pt x="28881" y="18776"/>
                    <a:pt x="28278" y="19558"/>
                  </a:cubicBezTo>
                  <a:cubicBezTo>
                    <a:pt x="27305" y="21004"/>
                    <a:pt x="26271" y="22630"/>
                    <a:pt x="24995" y="23681"/>
                  </a:cubicBezTo>
                  <a:cubicBezTo>
                    <a:pt x="26049" y="22812"/>
                    <a:pt x="26849" y="21495"/>
                    <a:pt x="27642" y="20386"/>
                  </a:cubicBezTo>
                  <a:cubicBezTo>
                    <a:pt x="27720" y="20280"/>
                    <a:pt x="27801" y="20170"/>
                    <a:pt x="27879" y="20063"/>
                  </a:cubicBezTo>
                  <a:lnTo>
                    <a:pt x="27879" y="20063"/>
                  </a:lnTo>
                  <a:cubicBezTo>
                    <a:pt x="26644" y="21608"/>
                    <a:pt x="25313" y="23051"/>
                    <a:pt x="23800" y="24293"/>
                  </a:cubicBezTo>
                  <a:cubicBezTo>
                    <a:pt x="23695" y="24378"/>
                    <a:pt x="23794" y="24546"/>
                    <a:pt x="23905" y="24546"/>
                  </a:cubicBezTo>
                  <a:cubicBezTo>
                    <a:pt x="23929" y="24546"/>
                    <a:pt x="23953" y="24538"/>
                    <a:pt x="23976" y="24521"/>
                  </a:cubicBezTo>
                  <a:cubicBezTo>
                    <a:pt x="28335" y="21201"/>
                    <a:pt x="31705" y="16151"/>
                    <a:pt x="34788" y="11180"/>
                  </a:cubicBezTo>
                  <a:cubicBezTo>
                    <a:pt x="35406" y="10438"/>
                    <a:pt x="34950" y="11056"/>
                    <a:pt x="35931" y="9751"/>
                  </a:cubicBezTo>
                  <a:cubicBezTo>
                    <a:pt x="36224" y="9364"/>
                    <a:pt x="38672" y="5974"/>
                    <a:pt x="38816" y="5974"/>
                  </a:cubicBezTo>
                  <a:cubicBezTo>
                    <a:pt x="38839" y="5974"/>
                    <a:pt x="38801" y="6064"/>
                    <a:pt x="38682" y="6272"/>
                  </a:cubicBezTo>
                  <a:cubicBezTo>
                    <a:pt x="34814" y="13053"/>
                    <a:pt x="29788" y="19494"/>
                    <a:pt x="24553" y="25263"/>
                  </a:cubicBezTo>
                  <a:cubicBezTo>
                    <a:pt x="24456" y="25369"/>
                    <a:pt x="24551" y="25514"/>
                    <a:pt x="24662" y="25514"/>
                  </a:cubicBezTo>
                  <a:cubicBezTo>
                    <a:pt x="24696" y="25514"/>
                    <a:pt x="24730" y="25501"/>
                    <a:pt x="24761" y="25470"/>
                  </a:cubicBezTo>
                  <a:cubicBezTo>
                    <a:pt x="26693" y="23513"/>
                    <a:pt x="28474" y="21440"/>
                    <a:pt x="30177" y="19307"/>
                  </a:cubicBezTo>
                  <a:lnTo>
                    <a:pt x="30177" y="19307"/>
                  </a:lnTo>
                  <a:cubicBezTo>
                    <a:pt x="28653" y="21637"/>
                    <a:pt x="27313" y="24105"/>
                    <a:pt x="25408" y="26114"/>
                  </a:cubicBezTo>
                  <a:cubicBezTo>
                    <a:pt x="25299" y="26230"/>
                    <a:pt x="25403" y="26385"/>
                    <a:pt x="25525" y="26385"/>
                  </a:cubicBezTo>
                  <a:cubicBezTo>
                    <a:pt x="25561" y="26385"/>
                    <a:pt x="25599" y="26372"/>
                    <a:pt x="25633" y="26339"/>
                  </a:cubicBezTo>
                  <a:cubicBezTo>
                    <a:pt x="30844" y="21325"/>
                    <a:pt x="35030" y="14904"/>
                    <a:pt x="38899" y="8824"/>
                  </a:cubicBezTo>
                  <a:cubicBezTo>
                    <a:pt x="39997" y="7100"/>
                    <a:pt x="40461" y="6501"/>
                    <a:pt x="40567" y="6501"/>
                  </a:cubicBezTo>
                  <a:cubicBezTo>
                    <a:pt x="40772" y="6501"/>
                    <a:pt x="39658" y="8712"/>
                    <a:pt x="39185" y="9401"/>
                  </a:cubicBezTo>
                  <a:cubicBezTo>
                    <a:pt x="38021" y="11093"/>
                    <a:pt x="36722" y="12684"/>
                    <a:pt x="35570" y="14387"/>
                  </a:cubicBezTo>
                  <a:cubicBezTo>
                    <a:pt x="34831" y="15481"/>
                    <a:pt x="34112" y="16587"/>
                    <a:pt x="33393" y="17690"/>
                  </a:cubicBezTo>
                  <a:cubicBezTo>
                    <a:pt x="30965" y="20638"/>
                    <a:pt x="28107" y="23600"/>
                    <a:pt x="26453" y="26900"/>
                  </a:cubicBezTo>
                  <a:cubicBezTo>
                    <a:pt x="26391" y="27024"/>
                    <a:pt x="26488" y="27152"/>
                    <a:pt x="26601" y="27152"/>
                  </a:cubicBezTo>
                  <a:cubicBezTo>
                    <a:pt x="26639" y="27152"/>
                    <a:pt x="26680" y="27137"/>
                    <a:pt x="26716" y="27102"/>
                  </a:cubicBezTo>
                  <a:cubicBezTo>
                    <a:pt x="28003" y="25837"/>
                    <a:pt x="29155" y="24440"/>
                    <a:pt x="30238" y="22985"/>
                  </a:cubicBezTo>
                  <a:lnTo>
                    <a:pt x="30238" y="22985"/>
                  </a:lnTo>
                  <a:cubicBezTo>
                    <a:pt x="29236" y="24550"/>
                    <a:pt x="28260" y="26114"/>
                    <a:pt x="27325" y="27659"/>
                  </a:cubicBezTo>
                  <a:cubicBezTo>
                    <a:pt x="27256" y="27775"/>
                    <a:pt x="27356" y="27890"/>
                    <a:pt x="27464" y="27890"/>
                  </a:cubicBezTo>
                  <a:cubicBezTo>
                    <a:pt x="27501" y="27890"/>
                    <a:pt x="27538" y="27877"/>
                    <a:pt x="27570" y="27846"/>
                  </a:cubicBezTo>
                  <a:cubicBezTo>
                    <a:pt x="30021" y="25534"/>
                    <a:pt x="31979" y="22878"/>
                    <a:pt x="33803" y="20112"/>
                  </a:cubicBezTo>
                  <a:lnTo>
                    <a:pt x="33803" y="20112"/>
                  </a:lnTo>
                  <a:cubicBezTo>
                    <a:pt x="33448" y="20759"/>
                    <a:pt x="33108" y="21414"/>
                    <a:pt x="32776" y="22081"/>
                  </a:cubicBezTo>
                  <a:cubicBezTo>
                    <a:pt x="31012" y="24030"/>
                    <a:pt x="29196" y="25976"/>
                    <a:pt x="28272" y="28340"/>
                  </a:cubicBezTo>
                  <a:cubicBezTo>
                    <a:pt x="28228" y="28448"/>
                    <a:pt x="28334" y="28550"/>
                    <a:pt x="28436" y="28550"/>
                  </a:cubicBezTo>
                  <a:cubicBezTo>
                    <a:pt x="28462" y="28550"/>
                    <a:pt x="28488" y="28543"/>
                    <a:pt x="28511" y="28528"/>
                  </a:cubicBezTo>
                  <a:cubicBezTo>
                    <a:pt x="30509" y="27208"/>
                    <a:pt x="31658" y="25170"/>
                    <a:pt x="32677" y="23057"/>
                  </a:cubicBezTo>
                  <a:cubicBezTo>
                    <a:pt x="32845" y="22875"/>
                    <a:pt x="33024" y="22705"/>
                    <a:pt x="33188" y="22523"/>
                  </a:cubicBezTo>
                  <a:cubicBezTo>
                    <a:pt x="34895" y="20707"/>
                    <a:pt x="36153" y="18380"/>
                    <a:pt x="37574" y="16348"/>
                  </a:cubicBezTo>
                  <a:cubicBezTo>
                    <a:pt x="39739" y="13253"/>
                    <a:pt x="42164" y="10348"/>
                    <a:pt x="44309" y="7239"/>
                  </a:cubicBezTo>
                  <a:cubicBezTo>
                    <a:pt x="44394" y="7114"/>
                    <a:pt x="44278" y="6994"/>
                    <a:pt x="44159" y="6994"/>
                  </a:cubicBezTo>
                  <a:cubicBezTo>
                    <a:pt x="44108" y="6994"/>
                    <a:pt x="44057" y="7016"/>
                    <a:pt x="44020" y="7069"/>
                  </a:cubicBezTo>
                  <a:cubicBezTo>
                    <a:pt x="41272" y="11050"/>
                    <a:pt x="38223" y="14806"/>
                    <a:pt x="35486" y="18796"/>
                  </a:cubicBezTo>
                  <a:cubicBezTo>
                    <a:pt x="34915" y="19630"/>
                    <a:pt x="34248" y="20427"/>
                    <a:pt x="33555" y="21212"/>
                  </a:cubicBezTo>
                  <a:cubicBezTo>
                    <a:pt x="33723" y="20860"/>
                    <a:pt x="33893" y="20511"/>
                    <a:pt x="34066" y="20167"/>
                  </a:cubicBezTo>
                  <a:cubicBezTo>
                    <a:pt x="36621" y="15178"/>
                    <a:pt x="41263" y="11636"/>
                    <a:pt x="43790" y="6734"/>
                  </a:cubicBezTo>
                  <a:cubicBezTo>
                    <a:pt x="45805" y="7366"/>
                    <a:pt x="47944" y="7733"/>
                    <a:pt x="49910" y="8408"/>
                  </a:cubicBezTo>
                  <a:cubicBezTo>
                    <a:pt x="49927" y="8414"/>
                    <a:pt x="49944" y="8417"/>
                    <a:pt x="49962" y="8417"/>
                  </a:cubicBezTo>
                  <a:cubicBezTo>
                    <a:pt x="50042" y="8417"/>
                    <a:pt x="50120" y="8357"/>
                    <a:pt x="50141" y="8278"/>
                  </a:cubicBezTo>
                  <a:cubicBezTo>
                    <a:pt x="51293" y="4101"/>
                    <a:pt x="45617" y="6702"/>
                    <a:pt x="44191" y="3760"/>
                  </a:cubicBezTo>
                  <a:cubicBezTo>
                    <a:pt x="44160" y="3706"/>
                    <a:pt x="44102" y="3676"/>
                    <a:pt x="44043" y="3676"/>
                  </a:cubicBezTo>
                  <a:cubicBezTo>
                    <a:pt x="44014" y="3676"/>
                    <a:pt x="43984" y="3683"/>
                    <a:pt x="43957" y="3700"/>
                  </a:cubicBezTo>
                  <a:cubicBezTo>
                    <a:pt x="43634" y="3913"/>
                    <a:pt x="43688" y="3850"/>
                    <a:pt x="43504" y="4190"/>
                  </a:cubicBezTo>
                  <a:cubicBezTo>
                    <a:pt x="43449" y="4290"/>
                    <a:pt x="43514" y="4424"/>
                    <a:pt x="43636" y="4424"/>
                  </a:cubicBezTo>
                  <a:cubicBezTo>
                    <a:pt x="43637" y="4424"/>
                    <a:pt x="43638" y="4424"/>
                    <a:pt x="43639" y="4424"/>
                  </a:cubicBezTo>
                  <a:lnTo>
                    <a:pt x="43824" y="4421"/>
                  </a:lnTo>
                  <a:cubicBezTo>
                    <a:pt x="43974" y="4416"/>
                    <a:pt x="44015" y="4185"/>
                    <a:pt x="43862" y="4153"/>
                  </a:cubicBezTo>
                  <a:lnTo>
                    <a:pt x="43862" y="4153"/>
                  </a:lnTo>
                  <a:cubicBezTo>
                    <a:pt x="44376" y="4257"/>
                    <a:pt x="44881" y="5409"/>
                    <a:pt x="45562" y="5608"/>
                  </a:cubicBezTo>
                  <a:cubicBezTo>
                    <a:pt x="46131" y="5775"/>
                    <a:pt x="46662" y="5862"/>
                    <a:pt x="47248" y="5917"/>
                  </a:cubicBezTo>
                  <a:cubicBezTo>
                    <a:pt x="47609" y="5940"/>
                    <a:pt x="47970" y="5960"/>
                    <a:pt x="48331" y="5980"/>
                  </a:cubicBezTo>
                  <a:cubicBezTo>
                    <a:pt x="48445" y="5968"/>
                    <a:pt x="48550" y="5962"/>
                    <a:pt x="48646" y="5962"/>
                  </a:cubicBezTo>
                  <a:cubicBezTo>
                    <a:pt x="49543" y="5962"/>
                    <a:pt x="49591" y="6514"/>
                    <a:pt x="48787" y="7623"/>
                  </a:cubicBezTo>
                  <a:cubicBezTo>
                    <a:pt x="45325" y="6422"/>
                    <a:pt x="42063" y="5715"/>
                    <a:pt x="38746" y="4020"/>
                  </a:cubicBezTo>
                  <a:cubicBezTo>
                    <a:pt x="37623" y="3446"/>
                    <a:pt x="36480" y="2995"/>
                    <a:pt x="35290" y="2689"/>
                  </a:cubicBezTo>
                  <a:cubicBezTo>
                    <a:pt x="35276" y="2680"/>
                    <a:pt x="35258" y="2678"/>
                    <a:pt x="35241" y="2675"/>
                  </a:cubicBezTo>
                  <a:cubicBezTo>
                    <a:pt x="34970" y="2605"/>
                    <a:pt x="34695" y="2548"/>
                    <a:pt x="34421" y="2493"/>
                  </a:cubicBezTo>
                  <a:cubicBezTo>
                    <a:pt x="34407" y="2404"/>
                    <a:pt x="34327" y="2333"/>
                    <a:pt x="34239" y="2333"/>
                  </a:cubicBezTo>
                  <a:cubicBezTo>
                    <a:pt x="34198" y="2333"/>
                    <a:pt x="34156" y="2349"/>
                    <a:pt x="34118" y="2386"/>
                  </a:cubicBezTo>
                  <a:cubicBezTo>
                    <a:pt x="34104" y="2403"/>
                    <a:pt x="34089" y="2421"/>
                    <a:pt x="34072" y="2435"/>
                  </a:cubicBezTo>
                  <a:cubicBezTo>
                    <a:pt x="33876" y="2403"/>
                    <a:pt x="33682" y="2360"/>
                    <a:pt x="33480" y="2337"/>
                  </a:cubicBezTo>
                  <a:cubicBezTo>
                    <a:pt x="33483" y="2239"/>
                    <a:pt x="33415" y="2126"/>
                    <a:pt x="33292" y="2126"/>
                  </a:cubicBezTo>
                  <a:cubicBezTo>
                    <a:pt x="33281" y="2126"/>
                    <a:pt x="33270" y="2127"/>
                    <a:pt x="33258" y="2129"/>
                  </a:cubicBezTo>
                  <a:cubicBezTo>
                    <a:pt x="32233" y="2305"/>
                    <a:pt x="31286" y="2683"/>
                    <a:pt x="30362" y="3111"/>
                  </a:cubicBezTo>
                  <a:cubicBezTo>
                    <a:pt x="30333" y="3111"/>
                    <a:pt x="30307" y="3116"/>
                    <a:pt x="30287" y="3131"/>
                  </a:cubicBezTo>
                  <a:cubicBezTo>
                    <a:pt x="30270" y="3142"/>
                    <a:pt x="30255" y="3157"/>
                    <a:pt x="30238" y="3168"/>
                  </a:cubicBezTo>
                  <a:cubicBezTo>
                    <a:pt x="28405" y="4029"/>
                    <a:pt x="26649" y="5077"/>
                    <a:pt x="24545" y="5192"/>
                  </a:cubicBezTo>
                  <a:cubicBezTo>
                    <a:pt x="24535" y="5193"/>
                    <a:pt x="24525" y="5193"/>
                    <a:pt x="24516" y="5193"/>
                  </a:cubicBezTo>
                  <a:cubicBezTo>
                    <a:pt x="24497" y="5193"/>
                    <a:pt x="24477" y="5192"/>
                    <a:pt x="24458" y="5192"/>
                  </a:cubicBezTo>
                  <a:cubicBezTo>
                    <a:pt x="24422" y="5155"/>
                    <a:pt x="24374" y="5136"/>
                    <a:pt x="24326" y="5136"/>
                  </a:cubicBezTo>
                  <a:cubicBezTo>
                    <a:pt x="24281" y="5136"/>
                    <a:pt x="24236" y="5153"/>
                    <a:pt x="24201" y="5186"/>
                  </a:cubicBezTo>
                  <a:lnTo>
                    <a:pt x="24198" y="5192"/>
                  </a:lnTo>
                  <a:cubicBezTo>
                    <a:pt x="22466" y="5175"/>
                    <a:pt x="20858" y="4352"/>
                    <a:pt x="19299" y="3382"/>
                  </a:cubicBezTo>
                  <a:cubicBezTo>
                    <a:pt x="19270" y="3344"/>
                    <a:pt x="19227" y="3319"/>
                    <a:pt x="19181" y="3310"/>
                  </a:cubicBezTo>
                  <a:cubicBezTo>
                    <a:pt x="18958" y="3168"/>
                    <a:pt x="18736" y="3027"/>
                    <a:pt x="18517" y="2885"/>
                  </a:cubicBezTo>
                  <a:cubicBezTo>
                    <a:pt x="18531" y="2865"/>
                    <a:pt x="18546" y="2845"/>
                    <a:pt x="18560" y="2825"/>
                  </a:cubicBezTo>
                  <a:cubicBezTo>
                    <a:pt x="18656" y="2687"/>
                    <a:pt x="18529" y="2564"/>
                    <a:pt x="18397" y="2564"/>
                  </a:cubicBezTo>
                  <a:cubicBezTo>
                    <a:pt x="18355" y="2564"/>
                    <a:pt x="18313" y="2577"/>
                    <a:pt x="18277" y="2605"/>
                  </a:cubicBezTo>
                  <a:cubicBezTo>
                    <a:pt x="18248" y="2629"/>
                    <a:pt x="18222" y="2654"/>
                    <a:pt x="18193" y="2678"/>
                  </a:cubicBezTo>
                  <a:cubicBezTo>
                    <a:pt x="17933" y="2510"/>
                    <a:pt x="17677" y="2343"/>
                    <a:pt x="17417" y="2178"/>
                  </a:cubicBezTo>
                  <a:cubicBezTo>
                    <a:pt x="17437" y="2141"/>
                    <a:pt x="17463" y="2106"/>
                    <a:pt x="17483" y="2068"/>
                  </a:cubicBezTo>
                  <a:cubicBezTo>
                    <a:pt x="17553" y="1947"/>
                    <a:pt x="17451" y="1795"/>
                    <a:pt x="17327" y="1795"/>
                  </a:cubicBezTo>
                  <a:cubicBezTo>
                    <a:pt x="17298" y="1795"/>
                    <a:pt x="17267" y="1804"/>
                    <a:pt x="17238" y="1823"/>
                  </a:cubicBezTo>
                  <a:cubicBezTo>
                    <a:pt x="17174" y="1863"/>
                    <a:pt x="17119" y="1913"/>
                    <a:pt x="17059" y="1953"/>
                  </a:cubicBezTo>
                  <a:cubicBezTo>
                    <a:pt x="16340" y="1505"/>
                    <a:pt x="15621" y="1101"/>
                    <a:pt x="14902" y="813"/>
                  </a:cubicBezTo>
                  <a:cubicBezTo>
                    <a:pt x="13495" y="249"/>
                    <a:pt x="12339" y="1"/>
                    <a:pt x="113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93;p60">
              <a:extLst>
                <a:ext uri="{FF2B5EF4-FFF2-40B4-BE49-F238E27FC236}">
                  <a16:creationId xmlns:a16="http://schemas.microsoft.com/office/drawing/2014/main" id="{F4054D24-DE63-4CC7-AA3B-3F87FA081AE0}"/>
                </a:ext>
              </a:extLst>
            </p:cNvPr>
            <p:cNvSpPr/>
            <p:nvPr/>
          </p:nvSpPr>
          <p:spPr>
            <a:xfrm>
              <a:off x="1982300" y="2504500"/>
              <a:ext cx="64825" cy="112625"/>
            </a:xfrm>
            <a:custGeom>
              <a:avLst/>
              <a:gdLst/>
              <a:ahLst/>
              <a:cxnLst/>
              <a:rect l="l" t="t" r="r" b="b"/>
              <a:pathLst>
                <a:path w="2593" h="4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63"/>
                    <a:pt x="125" y="922"/>
                    <a:pt x="197" y="1369"/>
                  </a:cubicBezTo>
                  <a:cubicBezTo>
                    <a:pt x="425" y="2833"/>
                    <a:pt x="1040" y="3722"/>
                    <a:pt x="2275" y="4478"/>
                  </a:cubicBezTo>
                  <a:cubicBezTo>
                    <a:pt x="2305" y="4496"/>
                    <a:pt x="2333" y="4504"/>
                    <a:pt x="2360" y="4504"/>
                  </a:cubicBezTo>
                  <a:cubicBezTo>
                    <a:pt x="2501" y="4504"/>
                    <a:pt x="2593" y="4290"/>
                    <a:pt x="2443" y="4195"/>
                  </a:cubicBezTo>
                  <a:cubicBezTo>
                    <a:pt x="927" y="3243"/>
                    <a:pt x="399" y="166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94;p60">
              <a:extLst>
                <a:ext uri="{FF2B5EF4-FFF2-40B4-BE49-F238E27FC236}">
                  <a16:creationId xmlns:a16="http://schemas.microsoft.com/office/drawing/2014/main" id="{3A491D41-3713-43EF-850A-98002A58BF0F}"/>
                </a:ext>
              </a:extLst>
            </p:cNvPr>
            <p:cNvSpPr/>
            <p:nvPr/>
          </p:nvSpPr>
          <p:spPr>
            <a:xfrm>
              <a:off x="1965925" y="2438400"/>
              <a:ext cx="16400" cy="66125"/>
            </a:xfrm>
            <a:custGeom>
              <a:avLst/>
              <a:gdLst/>
              <a:ahLst/>
              <a:cxnLst/>
              <a:rect l="l" t="t" r="r" b="b"/>
              <a:pathLst>
                <a:path w="656" h="2645" extrusionOk="0">
                  <a:moveTo>
                    <a:pt x="0" y="0"/>
                  </a:moveTo>
                  <a:lnTo>
                    <a:pt x="0" y="0"/>
                  </a:lnTo>
                  <a:cubicBezTo>
                    <a:pt x="263" y="858"/>
                    <a:pt x="445" y="1761"/>
                    <a:pt x="655" y="2645"/>
                  </a:cubicBezTo>
                  <a:cubicBezTo>
                    <a:pt x="525" y="1738"/>
                    <a:pt x="358" y="83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95;p60">
              <a:extLst>
                <a:ext uri="{FF2B5EF4-FFF2-40B4-BE49-F238E27FC236}">
                  <a16:creationId xmlns:a16="http://schemas.microsoft.com/office/drawing/2014/main" id="{AA261420-828A-41EB-B6F5-DB920ADF4A36}"/>
                </a:ext>
              </a:extLst>
            </p:cNvPr>
            <p:cNvSpPr/>
            <p:nvPr/>
          </p:nvSpPr>
          <p:spPr>
            <a:xfrm>
              <a:off x="1646825" y="2096200"/>
              <a:ext cx="445350" cy="351225"/>
            </a:xfrm>
            <a:custGeom>
              <a:avLst/>
              <a:gdLst/>
              <a:ahLst/>
              <a:cxnLst/>
              <a:rect l="l" t="t" r="r" b="b"/>
              <a:pathLst>
                <a:path w="17814" h="14049" extrusionOk="0">
                  <a:moveTo>
                    <a:pt x="14905" y="1"/>
                  </a:moveTo>
                  <a:cubicBezTo>
                    <a:pt x="14856" y="1"/>
                    <a:pt x="14804" y="43"/>
                    <a:pt x="14825" y="96"/>
                  </a:cubicBezTo>
                  <a:cubicBezTo>
                    <a:pt x="15383" y="1444"/>
                    <a:pt x="15165" y="4172"/>
                    <a:pt x="13744" y="4172"/>
                  </a:cubicBezTo>
                  <a:cubicBezTo>
                    <a:pt x="13466" y="4172"/>
                    <a:pt x="13142" y="4068"/>
                    <a:pt x="12770" y="3829"/>
                  </a:cubicBezTo>
                  <a:cubicBezTo>
                    <a:pt x="11886" y="3260"/>
                    <a:pt x="11136" y="2637"/>
                    <a:pt x="10128" y="2322"/>
                  </a:cubicBezTo>
                  <a:cubicBezTo>
                    <a:pt x="10111" y="2316"/>
                    <a:pt x="10095" y="2314"/>
                    <a:pt x="10079" y="2314"/>
                  </a:cubicBezTo>
                  <a:cubicBezTo>
                    <a:pt x="10004" y="2314"/>
                    <a:pt x="9946" y="2371"/>
                    <a:pt x="9917" y="2440"/>
                  </a:cubicBezTo>
                  <a:cubicBezTo>
                    <a:pt x="8916" y="4868"/>
                    <a:pt x="1" y="10772"/>
                    <a:pt x="5616" y="14026"/>
                  </a:cubicBezTo>
                  <a:cubicBezTo>
                    <a:pt x="5642" y="14041"/>
                    <a:pt x="5670" y="14048"/>
                    <a:pt x="5698" y="14048"/>
                  </a:cubicBezTo>
                  <a:cubicBezTo>
                    <a:pt x="5771" y="14048"/>
                    <a:pt x="5841" y="14000"/>
                    <a:pt x="5864" y="13925"/>
                  </a:cubicBezTo>
                  <a:cubicBezTo>
                    <a:pt x="6325" y="12116"/>
                    <a:pt x="7798" y="11147"/>
                    <a:pt x="9301" y="11147"/>
                  </a:cubicBezTo>
                  <a:cubicBezTo>
                    <a:pt x="10415" y="11147"/>
                    <a:pt x="11545" y="11679"/>
                    <a:pt x="12293" y="12793"/>
                  </a:cubicBezTo>
                  <a:cubicBezTo>
                    <a:pt x="12481" y="13076"/>
                    <a:pt x="12637" y="13376"/>
                    <a:pt x="12767" y="13688"/>
                  </a:cubicBezTo>
                  <a:cubicBezTo>
                    <a:pt x="12262" y="12037"/>
                    <a:pt x="11430" y="10576"/>
                    <a:pt x="9360" y="9877"/>
                  </a:cubicBezTo>
                  <a:cubicBezTo>
                    <a:pt x="9169" y="9813"/>
                    <a:pt x="8983" y="9784"/>
                    <a:pt x="8801" y="9784"/>
                  </a:cubicBezTo>
                  <a:cubicBezTo>
                    <a:pt x="8010" y="9784"/>
                    <a:pt x="7314" y="10328"/>
                    <a:pt x="6765" y="10859"/>
                  </a:cubicBezTo>
                  <a:cubicBezTo>
                    <a:pt x="6338" y="11275"/>
                    <a:pt x="6058" y="12123"/>
                    <a:pt x="5844" y="12640"/>
                  </a:cubicBezTo>
                  <a:cubicBezTo>
                    <a:pt x="4158" y="12504"/>
                    <a:pt x="3736" y="11514"/>
                    <a:pt x="4571" y="9672"/>
                  </a:cubicBezTo>
                  <a:cubicBezTo>
                    <a:pt x="5015" y="8252"/>
                    <a:pt x="5861" y="7094"/>
                    <a:pt x="7108" y="6199"/>
                  </a:cubicBezTo>
                  <a:cubicBezTo>
                    <a:pt x="8076" y="5466"/>
                    <a:pt x="9282" y="4868"/>
                    <a:pt x="9779" y="3667"/>
                  </a:cubicBezTo>
                  <a:cubicBezTo>
                    <a:pt x="9933" y="3293"/>
                    <a:pt x="10198" y="3147"/>
                    <a:pt x="10530" y="3147"/>
                  </a:cubicBezTo>
                  <a:cubicBezTo>
                    <a:pt x="11743" y="3147"/>
                    <a:pt x="13853" y="5099"/>
                    <a:pt x="14739" y="5099"/>
                  </a:cubicBezTo>
                  <a:cubicBezTo>
                    <a:pt x="17813" y="5099"/>
                    <a:pt x="15510" y="1135"/>
                    <a:pt x="14967" y="38"/>
                  </a:cubicBezTo>
                  <a:cubicBezTo>
                    <a:pt x="14954" y="12"/>
                    <a:pt x="14930" y="1"/>
                    <a:pt x="14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96;p60">
              <a:extLst>
                <a:ext uri="{FF2B5EF4-FFF2-40B4-BE49-F238E27FC236}">
                  <a16:creationId xmlns:a16="http://schemas.microsoft.com/office/drawing/2014/main" id="{84CB2602-4EBB-4981-829B-D9D8AED19A69}"/>
                </a:ext>
              </a:extLst>
            </p:cNvPr>
            <p:cNvSpPr/>
            <p:nvPr/>
          </p:nvSpPr>
          <p:spPr>
            <a:xfrm>
              <a:off x="2029925" y="2223150"/>
              <a:ext cx="265325" cy="386075"/>
            </a:xfrm>
            <a:custGeom>
              <a:avLst/>
              <a:gdLst/>
              <a:ahLst/>
              <a:cxnLst/>
              <a:rect l="l" t="t" r="r" b="b"/>
              <a:pathLst>
                <a:path w="10613" h="15443" extrusionOk="0">
                  <a:moveTo>
                    <a:pt x="4356" y="1"/>
                  </a:moveTo>
                  <a:cubicBezTo>
                    <a:pt x="3578" y="1"/>
                    <a:pt x="2813" y="172"/>
                    <a:pt x="2120" y="550"/>
                  </a:cubicBezTo>
                  <a:cubicBezTo>
                    <a:pt x="2068" y="578"/>
                    <a:pt x="2036" y="633"/>
                    <a:pt x="2036" y="694"/>
                  </a:cubicBezTo>
                  <a:cubicBezTo>
                    <a:pt x="2178" y="1944"/>
                    <a:pt x="1193" y="3708"/>
                    <a:pt x="1606" y="4900"/>
                  </a:cubicBezTo>
                  <a:cubicBezTo>
                    <a:pt x="2215" y="6653"/>
                    <a:pt x="3927" y="7998"/>
                    <a:pt x="2986" y="10175"/>
                  </a:cubicBezTo>
                  <a:cubicBezTo>
                    <a:pt x="2157" y="12095"/>
                    <a:pt x="99" y="13120"/>
                    <a:pt x="1037" y="15392"/>
                  </a:cubicBezTo>
                  <a:cubicBezTo>
                    <a:pt x="1051" y="15427"/>
                    <a:pt x="1082" y="15443"/>
                    <a:pt x="1112" y="15443"/>
                  </a:cubicBezTo>
                  <a:cubicBezTo>
                    <a:pt x="1159" y="15443"/>
                    <a:pt x="1204" y="15407"/>
                    <a:pt x="1184" y="15351"/>
                  </a:cubicBezTo>
                  <a:cubicBezTo>
                    <a:pt x="1" y="12040"/>
                    <a:pt x="4964" y="10550"/>
                    <a:pt x="3110" y="7019"/>
                  </a:cubicBezTo>
                  <a:cubicBezTo>
                    <a:pt x="2003" y="4915"/>
                    <a:pt x="1291" y="301"/>
                    <a:pt x="4621" y="301"/>
                  </a:cubicBezTo>
                  <a:cubicBezTo>
                    <a:pt x="4799" y="301"/>
                    <a:pt x="4989" y="314"/>
                    <a:pt x="5192" y="342"/>
                  </a:cubicBezTo>
                  <a:cubicBezTo>
                    <a:pt x="7646" y="680"/>
                    <a:pt x="10247" y="3185"/>
                    <a:pt x="10137" y="5732"/>
                  </a:cubicBezTo>
                  <a:cubicBezTo>
                    <a:pt x="10133" y="5843"/>
                    <a:pt x="10217" y="5898"/>
                    <a:pt x="10304" y="5898"/>
                  </a:cubicBezTo>
                  <a:cubicBezTo>
                    <a:pt x="10390" y="5898"/>
                    <a:pt x="10479" y="5843"/>
                    <a:pt x="10484" y="5732"/>
                  </a:cubicBezTo>
                  <a:cubicBezTo>
                    <a:pt x="10612" y="2607"/>
                    <a:pt x="7390" y="1"/>
                    <a:pt x="4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7;p60">
              <a:extLst>
                <a:ext uri="{FF2B5EF4-FFF2-40B4-BE49-F238E27FC236}">
                  <a16:creationId xmlns:a16="http://schemas.microsoft.com/office/drawing/2014/main" id="{C011FFC7-0A1F-4142-B0B7-AA798B796642}"/>
                </a:ext>
              </a:extLst>
            </p:cNvPr>
            <p:cNvSpPr/>
            <p:nvPr/>
          </p:nvSpPr>
          <p:spPr>
            <a:xfrm>
              <a:off x="2287025" y="2324375"/>
              <a:ext cx="290100" cy="308650"/>
            </a:xfrm>
            <a:custGeom>
              <a:avLst/>
              <a:gdLst/>
              <a:ahLst/>
              <a:cxnLst/>
              <a:rect l="l" t="t" r="r" b="b"/>
              <a:pathLst>
                <a:path w="11604" h="12346" extrusionOk="0">
                  <a:moveTo>
                    <a:pt x="2880" y="0"/>
                  </a:moveTo>
                  <a:cubicBezTo>
                    <a:pt x="1456" y="0"/>
                    <a:pt x="1" y="1150"/>
                    <a:pt x="659" y="1931"/>
                  </a:cubicBezTo>
                  <a:cubicBezTo>
                    <a:pt x="666" y="1940"/>
                    <a:pt x="674" y="1943"/>
                    <a:pt x="682" y="1943"/>
                  </a:cubicBezTo>
                  <a:cubicBezTo>
                    <a:pt x="707" y="1943"/>
                    <a:pt x="729" y="1911"/>
                    <a:pt x="716" y="1885"/>
                  </a:cubicBezTo>
                  <a:cubicBezTo>
                    <a:pt x="844" y="903"/>
                    <a:pt x="1265" y="412"/>
                    <a:pt x="1980" y="412"/>
                  </a:cubicBezTo>
                  <a:cubicBezTo>
                    <a:pt x="2621" y="412"/>
                    <a:pt x="3498" y="806"/>
                    <a:pt x="4611" y="1593"/>
                  </a:cubicBezTo>
                  <a:cubicBezTo>
                    <a:pt x="4799" y="2052"/>
                    <a:pt x="4923" y="2549"/>
                    <a:pt x="5090" y="3017"/>
                  </a:cubicBezTo>
                  <a:cubicBezTo>
                    <a:pt x="5338" y="3724"/>
                    <a:pt x="5806" y="4298"/>
                    <a:pt x="6280" y="4867"/>
                  </a:cubicBezTo>
                  <a:cubicBezTo>
                    <a:pt x="8101" y="7064"/>
                    <a:pt x="11465" y="8851"/>
                    <a:pt x="10838" y="12160"/>
                  </a:cubicBezTo>
                  <a:cubicBezTo>
                    <a:pt x="10817" y="12273"/>
                    <a:pt x="10905" y="12346"/>
                    <a:pt x="10991" y="12346"/>
                  </a:cubicBezTo>
                  <a:cubicBezTo>
                    <a:pt x="11047" y="12346"/>
                    <a:pt x="11102" y="12314"/>
                    <a:pt x="11124" y="12241"/>
                  </a:cubicBezTo>
                  <a:cubicBezTo>
                    <a:pt x="11603" y="10635"/>
                    <a:pt x="10925" y="9365"/>
                    <a:pt x="9940" y="8115"/>
                  </a:cubicBezTo>
                  <a:cubicBezTo>
                    <a:pt x="8090" y="5771"/>
                    <a:pt x="5939" y="4463"/>
                    <a:pt x="4926" y="1507"/>
                  </a:cubicBezTo>
                  <a:cubicBezTo>
                    <a:pt x="4547" y="399"/>
                    <a:pt x="3719" y="0"/>
                    <a:pt x="28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98;p60">
              <a:extLst>
                <a:ext uri="{FF2B5EF4-FFF2-40B4-BE49-F238E27FC236}">
                  <a16:creationId xmlns:a16="http://schemas.microsoft.com/office/drawing/2014/main" id="{DD14D7F7-6352-4B66-B4C2-7DB234DA5776}"/>
                </a:ext>
              </a:extLst>
            </p:cNvPr>
            <p:cNvSpPr/>
            <p:nvPr/>
          </p:nvSpPr>
          <p:spPr>
            <a:xfrm>
              <a:off x="2000425" y="3668900"/>
              <a:ext cx="255750" cy="503975"/>
            </a:xfrm>
            <a:custGeom>
              <a:avLst/>
              <a:gdLst/>
              <a:ahLst/>
              <a:cxnLst/>
              <a:rect l="l" t="t" r="r" b="b"/>
              <a:pathLst>
                <a:path w="10230" h="20159" extrusionOk="0">
                  <a:moveTo>
                    <a:pt x="5137" y="0"/>
                  </a:moveTo>
                  <a:cubicBezTo>
                    <a:pt x="5120" y="0"/>
                    <a:pt x="5104" y="9"/>
                    <a:pt x="5098" y="30"/>
                  </a:cubicBezTo>
                  <a:cubicBezTo>
                    <a:pt x="4157" y="2406"/>
                    <a:pt x="3199" y="4239"/>
                    <a:pt x="1732" y="6352"/>
                  </a:cubicBezTo>
                  <a:cubicBezTo>
                    <a:pt x="1132" y="7215"/>
                    <a:pt x="1045" y="9144"/>
                    <a:pt x="1683" y="9998"/>
                  </a:cubicBezTo>
                  <a:cubicBezTo>
                    <a:pt x="3057" y="11846"/>
                    <a:pt x="3323" y="14404"/>
                    <a:pt x="4535" y="16127"/>
                  </a:cubicBezTo>
                  <a:cubicBezTo>
                    <a:pt x="5913" y="18082"/>
                    <a:pt x="7778" y="19014"/>
                    <a:pt x="9865" y="20135"/>
                  </a:cubicBezTo>
                  <a:cubicBezTo>
                    <a:pt x="9895" y="20151"/>
                    <a:pt x="9925" y="20158"/>
                    <a:pt x="9954" y="20158"/>
                  </a:cubicBezTo>
                  <a:cubicBezTo>
                    <a:pt x="10119" y="20158"/>
                    <a:pt x="10229" y="19913"/>
                    <a:pt x="10050" y="19817"/>
                  </a:cubicBezTo>
                  <a:cubicBezTo>
                    <a:pt x="7220" y="18296"/>
                    <a:pt x="5425" y="17646"/>
                    <a:pt x="4498" y="13627"/>
                  </a:cubicBezTo>
                  <a:cubicBezTo>
                    <a:pt x="4215" y="12406"/>
                    <a:pt x="3949" y="11881"/>
                    <a:pt x="3086" y="10994"/>
                  </a:cubicBezTo>
                  <a:cubicBezTo>
                    <a:pt x="0" y="7819"/>
                    <a:pt x="2564" y="6023"/>
                    <a:pt x="4111" y="3913"/>
                  </a:cubicBezTo>
                  <a:cubicBezTo>
                    <a:pt x="4974" y="2738"/>
                    <a:pt x="4925" y="1441"/>
                    <a:pt x="5179" y="53"/>
                  </a:cubicBezTo>
                  <a:cubicBezTo>
                    <a:pt x="5188" y="21"/>
                    <a:pt x="5162" y="0"/>
                    <a:pt x="51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99;p60">
              <a:extLst>
                <a:ext uri="{FF2B5EF4-FFF2-40B4-BE49-F238E27FC236}">
                  <a16:creationId xmlns:a16="http://schemas.microsoft.com/office/drawing/2014/main" id="{59F27132-06EA-4A56-BB5B-55D4DCC3911C}"/>
                </a:ext>
              </a:extLst>
            </p:cNvPr>
            <p:cNvSpPr/>
            <p:nvPr/>
          </p:nvSpPr>
          <p:spPr>
            <a:xfrm>
              <a:off x="2105800" y="4171775"/>
              <a:ext cx="307475" cy="989675"/>
            </a:xfrm>
            <a:custGeom>
              <a:avLst/>
              <a:gdLst/>
              <a:ahLst/>
              <a:cxnLst/>
              <a:rect l="l" t="t" r="r" b="b"/>
              <a:pathLst>
                <a:path w="12299" h="39587" extrusionOk="0">
                  <a:moveTo>
                    <a:pt x="6182" y="0"/>
                  </a:moveTo>
                  <a:cubicBezTo>
                    <a:pt x="6141" y="0"/>
                    <a:pt x="6100" y="27"/>
                    <a:pt x="6097" y="80"/>
                  </a:cubicBezTo>
                  <a:cubicBezTo>
                    <a:pt x="5586" y="10621"/>
                    <a:pt x="0" y="20861"/>
                    <a:pt x="2344" y="31436"/>
                  </a:cubicBezTo>
                  <a:cubicBezTo>
                    <a:pt x="3197" y="35281"/>
                    <a:pt x="5317" y="39586"/>
                    <a:pt x="8757" y="39586"/>
                  </a:cubicBezTo>
                  <a:cubicBezTo>
                    <a:pt x="9777" y="39586"/>
                    <a:pt x="10914" y="39207"/>
                    <a:pt x="12169" y="38324"/>
                  </a:cubicBezTo>
                  <a:cubicBezTo>
                    <a:pt x="12298" y="38236"/>
                    <a:pt x="12220" y="38045"/>
                    <a:pt x="12099" y="38045"/>
                  </a:cubicBezTo>
                  <a:cubicBezTo>
                    <a:pt x="12074" y="38045"/>
                    <a:pt x="12048" y="38052"/>
                    <a:pt x="12022" y="38070"/>
                  </a:cubicBezTo>
                  <a:cubicBezTo>
                    <a:pt x="10779" y="38909"/>
                    <a:pt x="9675" y="39272"/>
                    <a:pt x="8698" y="39272"/>
                  </a:cubicBezTo>
                  <a:cubicBezTo>
                    <a:pt x="3795" y="39272"/>
                    <a:pt x="2075" y="30121"/>
                    <a:pt x="1972" y="25844"/>
                  </a:cubicBezTo>
                  <a:cubicBezTo>
                    <a:pt x="1764" y="17157"/>
                    <a:pt x="6239" y="8863"/>
                    <a:pt x="6262" y="80"/>
                  </a:cubicBezTo>
                  <a:cubicBezTo>
                    <a:pt x="6262" y="27"/>
                    <a:pt x="6222" y="0"/>
                    <a:pt x="6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00;p60">
              <a:extLst>
                <a:ext uri="{FF2B5EF4-FFF2-40B4-BE49-F238E27FC236}">
                  <a16:creationId xmlns:a16="http://schemas.microsoft.com/office/drawing/2014/main" id="{17DB8010-AFE2-4A95-93E6-60423E3052F9}"/>
                </a:ext>
              </a:extLst>
            </p:cNvPr>
            <p:cNvSpPr/>
            <p:nvPr/>
          </p:nvSpPr>
          <p:spPr>
            <a:xfrm>
              <a:off x="2271275" y="4054625"/>
              <a:ext cx="651325" cy="1046350"/>
            </a:xfrm>
            <a:custGeom>
              <a:avLst/>
              <a:gdLst/>
              <a:ahLst/>
              <a:cxnLst/>
              <a:rect l="l" t="t" r="r" b="b"/>
              <a:pathLst>
                <a:path w="26053" h="41854" extrusionOk="0">
                  <a:moveTo>
                    <a:pt x="25847" y="1"/>
                  </a:moveTo>
                  <a:cubicBezTo>
                    <a:pt x="25779" y="1"/>
                    <a:pt x="25712" y="37"/>
                    <a:pt x="25687" y="121"/>
                  </a:cubicBezTo>
                  <a:cubicBezTo>
                    <a:pt x="24722" y="3227"/>
                    <a:pt x="24272" y="6247"/>
                    <a:pt x="21474" y="8381"/>
                  </a:cubicBezTo>
                  <a:cubicBezTo>
                    <a:pt x="20034" y="9475"/>
                    <a:pt x="18622" y="10049"/>
                    <a:pt x="17407" y="11438"/>
                  </a:cubicBezTo>
                  <a:cubicBezTo>
                    <a:pt x="16209" y="12807"/>
                    <a:pt x="15709" y="15041"/>
                    <a:pt x="14918" y="16620"/>
                  </a:cubicBezTo>
                  <a:cubicBezTo>
                    <a:pt x="13934" y="18583"/>
                    <a:pt x="12040" y="19389"/>
                    <a:pt x="10478" y="20723"/>
                  </a:cubicBezTo>
                  <a:cubicBezTo>
                    <a:pt x="10442" y="20752"/>
                    <a:pt x="10476" y="20808"/>
                    <a:pt x="10516" y="20808"/>
                  </a:cubicBezTo>
                  <a:cubicBezTo>
                    <a:pt x="10525" y="20808"/>
                    <a:pt x="10533" y="20806"/>
                    <a:pt x="10541" y="20801"/>
                  </a:cubicBezTo>
                  <a:cubicBezTo>
                    <a:pt x="10556" y="20792"/>
                    <a:pt x="10573" y="20780"/>
                    <a:pt x="10588" y="20772"/>
                  </a:cubicBezTo>
                  <a:lnTo>
                    <a:pt x="10588" y="20772"/>
                  </a:lnTo>
                  <a:cubicBezTo>
                    <a:pt x="10651" y="23676"/>
                    <a:pt x="8411" y="24404"/>
                    <a:pt x="6687" y="25914"/>
                  </a:cubicBezTo>
                  <a:cubicBezTo>
                    <a:pt x="4715" y="27637"/>
                    <a:pt x="4496" y="30287"/>
                    <a:pt x="2117" y="31806"/>
                  </a:cubicBezTo>
                  <a:cubicBezTo>
                    <a:pt x="2045" y="31855"/>
                    <a:pt x="2016" y="31968"/>
                    <a:pt x="2088" y="32031"/>
                  </a:cubicBezTo>
                  <a:cubicBezTo>
                    <a:pt x="4020" y="33746"/>
                    <a:pt x="3367" y="33122"/>
                    <a:pt x="2423" y="34422"/>
                  </a:cubicBezTo>
                  <a:cubicBezTo>
                    <a:pt x="1675" y="35455"/>
                    <a:pt x="1436" y="36474"/>
                    <a:pt x="1395" y="37736"/>
                  </a:cubicBezTo>
                  <a:cubicBezTo>
                    <a:pt x="1323" y="39918"/>
                    <a:pt x="2715" y="41604"/>
                    <a:pt x="4819" y="41853"/>
                  </a:cubicBezTo>
                  <a:cubicBezTo>
                    <a:pt x="4822" y="41853"/>
                    <a:pt x="4824" y="41853"/>
                    <a:pt x="4827" y="41853"/>
                  </a:cubicBezTo>
                  <a:cubicBezTo>
                    <a:pt x="4892" y="41853"/>
                    <a:pt x="4904" y="41740"/>
                    <a:pt x="4837" y="41726"/>
                  </a:cubicBezTo>
                  <a:cubicBezTo>
                    <a:pt x="1459" y="41027"/>
                    <a:pt x="1" y="34664"/>
                    <a:pt x="4199" y="33821"/>
                  </a:cubicBezTo>
                  <a:cubicBezTo>
                    <a:pt x="4303" y="33798"/>
                    <a:pt x="4340" y="33651"/>
                    <a:pt x="4262" y="33581"/>
                  </a:cubicBezTo>
                  <a:cubicBezTo>
                    <a:pt x="168" y="29938"/>
                    <a:pt x="11009" y="25102"/>
                    <a:pt x="10879" y="20757"/>
                  </a:cubicBezTo>
                  <a:cubicBezTo>
                    <a:pt x="10879" y="20705"/>
                    <a:pt x="10845" y="20659"/>
                    <a:pt x="10795" y="20639"/>
                  </a:cubicBezTo>
                  <a:cubicBezTo>
                    <a:pt x="12164" y="19784"/>
                    <a:pt x="13397" y="18976"/>
                    <a:pt x="14517" y="17781"/>
                  </a:cubicBezTo>
                  <a:cubicBezTo>
                    <a:pt x="16324" y="15847"/>
                    <a:pt x="16564" y="12899"/>
                    <a:pt x="18348" y="10875"/>
                  </a:cubicBezTo>
                  <a:cubicBezTo>
                    <a:pt x="19713" y="9328"/>
                    <a:pt x="22110" y="8932"/>
                    <a:pt x="23319" y="7183"/>
                  </a:cubicBezTo>
                  <a:cubicBezTo>
                    <a:pt x="24777" y="5081"/>
                    <a:pt x="25265" y="2627"/>
                    <a:pt x="26013" y="211"/>
                  </a:cubicBezTo>
                  <a:cubicBezTo>
                    <a:pt x="26053" y="84"/>
                    <a:pt x="25950" y="1"/>
                    <a:pt x="258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1;p60">
              <a:extLst>
                <a:ext uri="{FF2B5EF4-FFF2-40B4-BE49-F238E27FC236}">
                  <a16:creationId xmlns:a16="http://schemas.microsoft.com/office/drawing/2014/main" id="{1F8A6CD6-E874-4231-8D76-9D5F8EC3B6F0}"/>
                </a:ext>
              </a:extLst>
            </p:cNvPr>
            <p:cNvSpPr/>
            <p:nvPr/>
          </p:nvSpPr>
          <p:spPr>
            <a:xfrm>
              <a:off x="1583375" y="3415625"/>
              <a:ext cx="27825" cy="21875"/>
            </a:xfrm>
            <a:custGeom>
              <a:avLst/>
              <a:gdLst/>
              <a:ahLst/>
              <a:cxnLst/>
              <a:rect l="l" t="t" r="r" b="b"/>
              <a:pathLst>
                <a:path w="1113" h="875" extrusionOk="0">
                  <a:moveTo>
                    <a:pt x="1082" y="1"/>
                  </a:moveTo>
                  <a:cubicBezTo>
                    <a:pt x="1078" y="1"/>
                    <a:pt x="1073" y="2"/>
                    <a:pt x="1069" y="4"/>
                  </a:cubicBezTo>
                  <a:cubicBezTo>
                    <a:pt x="347" y="379"/>
                    <a:pt x="662" y="154"/>
                    <a:pt x="59" y="734"/>
                  </a:cubicBezTo>
                  <a:cubicBezTo>
                    <a:pt x="1" y="792"/>
                    <a:pt x="56" y="874"/>
                    <a:pt x="120" y="874"/>
                  </a:cubicBezTo>
                  <a:cubicBezTo>
                    <a:pt x="139" y="874"/>
                    <a:pt x="159" y="867"/>
                    <a:pt x="177" y="850"/>
                  </a:cubicBezTo>
                  <a:cubicBezTo>
                    <a:pt x="445" y="599"/>
                    <a:pt x="769" y="316"/>
                    <a:pt x="1112" y="16"/>
                  </a:cubicBezTo>
                  <a:cubicBezTo>
                    <a:pt x="1104" y="9"/>
                    <a:pt x="1093" y="1"/>
                    <a:pt x="10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02;p60">
              <a:extLst>
                <a:ext uri="{FF2B5EF4-FFF2-40B4-BE49-F238E27FC236}">
                  <a16:creationId xmlns:a16="http://schemas.microsoft.com/office/drawing/2014/main" id="{83FF7082-820D-4307-ABF7-0E2E923DEE77}"/>
                </a:ext>
              </a:extLst>
            </p:cNvPr>
            <p:cNvSpPr/>
            <p:nvPr/>
          </p:nvSpPr>
          <p:spPr>
            <a:xfrm>
              <a:off x="1611100" y="3392825"/>
              <a:ext cx="26300" cy="24650"/>
            </a:xfrm>
            <a:custGeom>
              <a:avLst/>
              <a:gdLst/>
              <a:ahLst/>
              <a:cxnLst/>
              <a:rect l="l" t="t" r="r" b="b"/>
              <a:pathLst>
                <a:path w="1052" h="986" extrusionOk="0">
                  <a:moveTo>
                    <a:pt x="1051" y="1"/>
                  </a:moveTo>
                  <a:cubicBezTo>
                    <a:pt x="690" y="327"/>
                    <a:pt x="338" y="633"/>
                    <a:pt x="3" y="928"/>
                  </a:cubicBezTo>
                  <a:cubicBezTo>
                    <a:pt x="18" y="945"/>
                    <a:pt x="26" y="968"/>
                    <a:pt x="1" y="985"/>
                  </a:cubicBezTo>
                  <a:cubicBezTo>
                    <a:pt x="315" y="792"/>
                    <a:pt x="673" y="440"/>
                    <a:pt x="10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03;p60">
              <a:extLst>
                <a:ext uri="{FF2B5EF4-FFF2-40B4-BE49-F238E27FC236}">
                  <a16:creationId xmlns:a16="http://schemas.microsoft.com/office/drawing/2014/main" id="{A4EF2FEB-6BCB-435B-A9A5-6992365A6ADB}"/>
                </a:ext>
              </a:extLst>
            </p:cNvPr>
            <p:cNvSpPr/>
            <p:nvPr/>
          </p:nvSpPr>
          <p:spPr>
            <a:xfrm>
              <a:off x="2233600" y="3828000"/>
              <a:ext cx="18275" cy="19275"/>
            </a:xfrm>
            <a:custGeom>
              <a:avLst/>
              <a:gdLst/>
              <a:ahLst/>
              <a:cxnLst/>
              <a:rect l="l" t="t" r="r" b="b"/>
              <a:pathLst>
                <a:path w="731" h="771" extrusionOk="0">
                  <a:moveTo>
                    <a:pt x="731" y="0"/>
                  </a:moveTo>
                  <a:lnTo>
                    <a:pt x="731" y="0"/>
                  </a:lnTo>
                  <a:cubicBezTo>
                    <a:pt x="488" y="257"/>
                    <a:pt x="246" y="514"/>
                    <a:pt x="1" y="770"/>
                  </a:cubicBezTo>
                  <a:cubicBezTo>
                    <a:pt x="246" y="517"/>
                    <a:pt x="488" y="257"/>
                    <a:pt x="7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04;p60">
              <a:extLst>
                <a:ext uri="{FF2B5EF4-FFF2-40B4-BE49-F238E27FC236}">
                  <a16:creationId xmlns:a16="http://schemas.microsoft.com/office/drawing/2014/main" id="{5D3B1211-0B9C-43B1-BEBB-6750805CB12F}"/>
                </a:ext>
              </a:extLst>
            </p:cNvPr>
            <p:cNvSpPr/>
            <p:nvPr/>
          </p:nvSpPr>
          <p:spPr>
            <a:xfrm>
              <a:off x="2564525" y="3930825"/>
              <a:ext cx="88525" cy="91100"/>
            </a:xfrm>
            <a:custGeom>
              <a:avLst/>
              <a:gdLst/>
              <a:ahLst/>
              <a:cxnLst/>
              <a:rect l="l" t="t" r="r" b="b"/>
              <a:pathLst>
                <a:path w="3541" h="3644" extrusionOk="0">
                  <a:moveTo>
                    <a:pt x="3540" y="1"/>
                  </a:moveTo>
                  <a:lnTo>
                    <a:pt x="3540" y="1"/>
                  </a:lnTo>
                  <a:cubicBezTo>
                    <a:pt x="2565" y="858"/>
                    <a:pt x="1568" y="1707"/>
                    <a:pt x="754" y="2714"/>
                  </a:cubicBezTo>
                  <a:cubicBezTo>
                    <a:pt x="500" y="3023"/>
                    <a:pt x="252" y="3335"/>
                    <a:pt x="1" y="3644"/>
                  </a:cubicBezTo>
                  <a:cubicBezTo>
                    <a:pt x="1187" y="2429"/>
                    <a:pt x="2394" y="1239"/>
                    <a:pt x="3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05;p60">
              <a:extLst>
                <a:ext uri="{FF2B5EF4-FFF2-40B4-BE49-F238E27FC236}">
                  <a16:creationId xmlns:a16="http://schemas.microsoft.com/office/drawing/2014/main" id="{688880AC-DE26-4798-BB37-F7AD624431A5}"/>
                </a:ext>
              </a:extLst>
            </p:cNvPr>
            <p:cNvSpPr/>
            <p:nvPr/>
          </p:nvSpPr>
          <p:spPr>
            <a:xfrm>
              <a:off x="1589325" y="3178675"/>
              <a:ext cx="1345850" cy="1985650"/>
            </a:xfrm>
            <a:custGeom>
              <a:avLst/>
              <a:gdLst/>
              <a:ahLst/>
              <a:cxnLst/>
              <a:rect l="l" t="t" r="r" b="b"/>
              <a:pathLst>
                <a:path w="53834" h="79426" extrusionOk="0">
                  <a:moveTo>
                    <a:pt x="11761" y="7120"/>
                  </a:moveTo>
                  <a:lnTo>
                    <a:pt x="11761" y="7120"/>
                  </a:lnTo>
                  <a:cubicBezTo>
                    <a:pt x="11141" y="7764"/>
                    <a:pt x="10523" y="8411"/>
                    <a:pt x="9908" y="9061"/>
                  </a:cubicBezTo>
                  <a:cubicBezTo>
                    <a:pt x="10101" y="8708"/>
                    <a:pt x="10295" y="8359"/>
                    <a:pt x="10474" y="7981"/>
                  </a:cubicBezTo>
                  <a:cubicBezTo>
                    <a:pt x="10485" y="7949"/>
                    <a:pt x="10488" y="7917"/>
                    <a:pt x="10482" y="7886"/>
                  </a:cubicBezTo>
                  <a:cubicBezTo>
                    <a:pt x="10950" y="7490"/>
                    <a:pt x="11383" y="7196"/>
                    <a:pt x="11761" y="7120"/>
                  </a:cubicBezTo>
                  <a:close/>
                  <a:moveTo>
                    <a:pt x="12197" y="7152"/>
                  </a:moveTo>
                  <a:cubicBezTo>
                    <a:pt x="12310" y="7198"/>
                    <a:pt x="12411" y="7268"/>
                    <a:pt x="12492" y="7360"/>
                  </a:cubicBezTo>
                  <a:lnTo>
                    <a:pt x="12489" y="7360"/>
                  </a:lnTo>
                  <a:cubicBezTo>
                    <a:pt x="11447" y="8371"/>
                    <a:pt x="10508" y="9453"/>
                    <a:pt x="9593" y="10562"/>
                  </a:cubicBezTo>
                  <a:cubicBezTo>
                    <a:pt x="10488" y="9456"/>
                    <a:pt x="11386" y="8319"/>
                    <a:pt x="12197" y="7152"/>
                  </a:cubicBezTo>
                  <a:close/>
                  <a:moveTo>
                    <a:pt x="4783" y="7161"/>
                  </a:moveTo>
                  <a:cubicBezTo>
                    <a:pt x="4893" y="8065"/>
                    <a:pt x="5485" y="8775"/>
                    <a:pt x="6380" y="9254"/>
                  </a:cubicBezTo>
                  <a:cubicBezTo>
                    <a:pt x="5548" y="10074"/>
                    <a:pt x="4743" y="10920"/>
                    <a:pt x="3917" y="11748"/>
                  </a:cubicBezTo>
                  <a:cubicBezTo>
                    <a:pt x="4726" y="10934"/>
                    <a:pt x="5150" y="10005"/>
                    <a:pt x="5626" y="8951"/>
                  </a:cubicBezTo>
                  <a:cubicBezTo>
                    <a:pt x="5682" y="8824"/>
                    <a:pt x="5594" y="8710"/>
                    <a:pt x="5485" y="8710"/>
                  </a:cubicBezTo>
                  <a:cubicBezTo>
                    <a:pt x="5447" y="8710"/>
                    <a:pt x="5407" y="8724"/>
                    <a:pt x="5369" y="8755"/>
                  </a:cubicBezTo>
                  <a:cubicBezTo>
                    <a:pt x="4319" y="9627"/>
                    <a:pt x="3316" y="10553"/>
                    <a:pt x="2365" y="11530"/>
                  </a:cubicBezTo>
                  <a:lnTo>
                    <a:pt x="2365" y="11530"/>
                  </a:lnTo>
                  <a:cubicBezTo>
                    <a:pt x="3389" y="10473"/>
                    <a:pt x="4254" y="9523"/>
                    <a:pt x="5087" y="8304"/>
                  </a:cubicBezTo>
                  <a:cubicBezTo>
                    <a:pt x="5170" y="8182"/>
                    <a:pt x="5056" y="8069"/>
                    <a:pt x="4939" y="8069"/>
                  </a:cubicBezTo>
                  <a:cubicBezTo>
                    <a:pt x="4902" y="8069"/>
                    <a:pt x="4864" y="8081"/>
                    <a:pt x="4832" y="8108"/>
                  </a:cubicBezTo>
                  <a:cubicBezTo>
                    <a:pt x="3831" y="8945"/>
                    <a:pt x="2543" y="10120"/>
                    <a:pt x="1790" y="10865"/>
                  </a:cubicBezTo>
                  <a:cubicBezTo>
                    <a:pt x="2976" y="9690"/>
                    <a:pt x="3946" y="8555"/>
                    <a:pt x="4783" y="7161"/>
                  </a:cubicBezTo>
                  <a:close/>
                  <a:moveTo>
                    <a:pt x="9094" y="8988"/>
                  </a:moveTo>
                  <a:lnTo>
                    <a:pt x="9094" y="8988"/>
                  </a:lnTo>
                  <a:cubicBezTo>
                    <a:pt x="8447" y="9699"/>
                    <a:pt x="7809" y="10415"/>
                    <a:pt x="7177" y="11145"/>
                  </a:cubicBezTo>
                  <a:cubicBezTo>
                    <a:pt x="6471" y="11964"/>
                    <a:pt x="6161" y="12269"/>
                    <a:pt x="6091" y="12269"/>
                  </a:cubicBezTo>
                  <a:cubicBezTo>
                    <a:pt x="5908" y="12269"/>
                    <a:pt x="7399" y="10137"/>
                    <a:pt x="7673" y="9707"/>
                  </a:cubicBezTo>
                  <a:cubicBezTo>
                    <a:pt x="7699" y="9661"/>
                    <a:pt x="7699" y="9609"/>
                    <a:pt x="7673" y="9563"/>
                  </a:cubicBezTo>
                  <a:cubicBezTo>
                    <a:pt x="8167" y="9511"/>
                    <a:pt x="8646" y="9283"/>
                    <a:pt x="9094" y="8988"/>
                  </a:cubicBezTo>
                  <a:close/>
                  <a:moveTo>
                    <a:pt x="6689" y="9407"/>
                  </a:moveTo>
                  <a:cubicBezTo>
                    <a:pt x="6712" y="9419"/>
                    <a:pt x="6732" y="9430"/>
                    <a:pt x="6758" y="9442"/>
                  </a:cubicBezTo>
                  <a:cubicBezTo>
                    <a:pt x="6949" y="9520"/>
                    <a:pt x="7154" y="9563"/>
                    <a:pt x="7361" y="9569"/>
                  </a:cubicBezTo>
                  <a:cubicBezTo>
                    <a:pt x="6513" y="10510"/>
                    <a:pt x="5667" y="11451"/>
                    <a:pt x="4795" y="12375"/>
                  </a:cubicBezTo>
                  <a:cubicBezTo>
                    <a:pt x="5522" y="11604"/>
                    <a:pt x="6137" y="10316"/>
                    <a:pt x="6689" y="9407"/>
                  </a:cubicBezTo>
                  <a:close/>
                  <a:moveTo>
                    <a:pt x="9308" y="12320"/>
                  </a:moveTo>
                  <a:cubicBezTo>
                    <a:pt x="9288" y="12342"/>
                    <a:pt x="9269" y="12364"/>
                    <a:pt x="9250" y="12386"/>
                  </a:cubicBezTo>
                  <a:cubicBezTo>
                    <a:pt x="9269" y="12364"/>
                    <a:pt x="9288" y="12342"/>
                    <a:pt x="9308" y="12320"/>
                  </a:cubicBezTo>
                  <a:close/>
                  <a:moveTo>
                    <a:pt x="12685" y="7623"/>
                  </a:moveTo>
                  <a:cubicBezTo>
                    <a:pt x="12803" y="7839"/>
                    <a:pt x="12910" y="8128"/>
                    <a:pt x="12994" y="8506"/>
                  </a:cubicBezTo>
                  <a:cubicBezTo>
                    <a:pt x="13104" y="8977"/>
                    <a:pt x="13086" y="9312"/>
                    <a:pt x="13014" y="9595"/>
                  </a:cubicBezTo>
                  <a:cubicBezTo>
                    <a:pt x="12985" y="9567"/>
                    <a:pt x="12949" y="9554"/>
                    <a:pt x="12914" y="9554"/>
                  </a:cubicBezTo>
                  <a:cubicBezTo>
                    <a:pt x="12871" y="9554"/>
                    <a:pt x="12829" y="9573"/>
                    <a:pt x="12801" y="9609"/>
                  </a:cubicBezTo>
                  <a:cubicBezTo>
                    <a:pt x="11833" y="10680"/>
                    <a:pt x="10734" y="12014"/>
                    <a:pt x="10035" y="13039"/>
                  </a:cubicBezTo>
                  <a:lnTo>
                    <a:pt x="10035" y="13036"/>
                  </a:lnTo>
                  <a:cubicBezTo>
                    <a:pt x="11037" y="11569"/>
                    <a:pt x="12082" y="10184"/>
                    <a:pt x="12954" y="8627"/>
                  </a:cubicBezTo>
                  <a:cubicBezTo>
                    <a:pt x="13020" y="8509"/>
                    <a:pt x="12918" y="8382"/>
                    <a:pt x="12807" y="8382"/>
                  </a:cubicBezTo>
                  <a:cubicBezTo>
                    <a:pt x="12769" y="8382"/>
                    <a:pt x="12730" y="8397"/>
                    <a:pt x="12697" y="8431"/>
                  </a:cubicBezTo>
                  <a:cubicBezTo>
                    <a:pt x="11770" y="9395"/>
                    <a:pt x="10928" y="10424"/>
                    <a:pt x="10065" y="11441"/>
                  </a:cubicBezTo>
                  <a:lnTo>
                    <a:pt x="10065" y="11441"/>
                  </a:lnTo>
                  <a:cubicBezTo>
                    <a:pt x="11067" y="10247"/>
                    <a:pt x="11942" y="9052"/>
                    <a:pt x="12685" y="7623"/>
                  </a:cubicBezTo>
                  <a:close/>
                  <a:moveTo>
                    <a:pt x="12347" y="11156"/>
                  </a:moveTo>
                  <a:cubicBezTo>
                    <a:pt x="12335" y="11270"/>
                    <a:pt x="12398" y="11389"/>
                    <a:pt x="12518" y="11512"/>
                  </a:cubicBezTo>
                  <a:cubicBezTo>
                    <a:pt x="11420" y="12648"/>
                    <a:pt x="11008" y="13093"/>
                    <a:pt x="10985" y="13093"/>
                  </a:cubicBezTo>
                  <a:cubicBezTo>
                    <a:pt x="10952" y="13093"/>
                    <a:pt x="11680" y="12221"/>
                    <a:pt x="12347" y="11156"/>
                  </a:cubicBezTo>
                  <a:close/>
                  <a:moveTo>
                    <a:pt x="12812" y="11753"/>
                  </a:moveTo>
                  <a:lnTo>
                    <a:pt x="12812" y="11753"/>
                  </a:lnTo>
                  <a:cubicBezTo>
                    <a:pt x="12946" y="11839"/>
                    <a:pt x="13081" y="11916"/>
                    <a:pt x="13225" y="11988"/>
                  </a:cubicBezTo>
                  <a:cubicBezTo>
                    <a:pt x="12318" y="13025"/>
                    <a:pt x="11983" y="13427"/>
                    <a:pt x="11949" y="13427"/>
                  </a:cubicBezTo>
                  <a:cubicBezTo>
                    <a:pt x="11902" y="13427"/>
                    <a:pt x="12424" y="12668"/>
                    <a:pt x="12812" y="11753"/>
                  </a:cubicBezTo>
                  <a:close/>
                  <a:moveTo>
                    <a:pt x="13505" y="12129"/>
                  </a:moveTo>
                  <a:cubicBezTo>
                    <a:pt x="13768" y="12251"/>
                    <a:pt x="14054" y="12366"/>
                    <a:pt x="14342" y="12476"/>
                  </a:cubicBezTo>
                  <a:cubicBezTo>
                    <a:pt x="13238" y="13481"/>
                    <a:pt x="12656" y="14171"/>
                    <a:pt x="12565" y="14171"/>
                  </a:cubicBezTo>
                  <a:cubicBezTo>
                    <a:pt x="12482" y="14171"/>
                    <a:pt x="12802" y="13604"/>
                    <a:pt x="13502" y="12190"/>
                  </a:cubicBezTo>
                  <a:lnTo>
                    <a:pt x="13499" y="12190"/>
                  </a:lnTo>
                  <a:cubicBezTo>
                    <a:pt x="13505" y="12170"/>
                    <a:pt x="13508" y="12150"/>
                    <a:pt x="13505" y="12129"/>
                  </a:cubicBezTo>
                  <a:close/>
                  <a:moveTo>
                    <a:pt x="14692" y="12603"/>
                  </a:moveTo>
                  <a:cubicBezTo>
                    <a:pt x="15182" y="12776"/>
                    <a:pt x="15650" y="12918"/>
                    <a:pt x="16005" y="13013"/>
                  </a:cubicBezTo>
                  <a:cubicBezTo>
                    <a:pt x="15973" y="13016"/>
                    <a:pt x="15942" y="13030"/>
                    <a:pt x="15921" y="13056"/>
                  </a:cubicBezTo>
                  <a:cubicBezTo>
                    <a:pt x="14855" y="14300"/>
                    <a:pt x="14198" y="15091"/>
                    <a:pt x="14116" y="15091"/>
                  </a:cubicBezTo>
                  <a:cubicBezTo>
                    <a:pt x="14046" y="15091"/>
                    <a:pt x="14415" y="14487"/>
                    <a:pt x="15335" y="13053"/>
                  </a:cubicBezTo>
                  <a:cubicBezTo>
                    <a:pt x="15416" y="12927"/>
                    <a:pt x="15295" y="12789"/>
                    <a:pt x="15173" y="12789"/>
                  </a:cubicBezTo>
                  <a:cubicBezTo>
                    <a:pt x="15133" y="12789"/>
                    <a:pt x="15092" y="12804"/>
                    <a:pt x="15058" y="12840"/>
                  </a:cubicBezTo>
                  <a:cubicBezTo>
                    <a:pt x="13912" y="14072"/>
                    <a:pt x="13332" y="14734"/>
                    <a:pt x="13279" y="14734"/>
                  </a:cubicBezTo>
                  <a:cubicBezTo>
                    <a:pt x="13226" y="14734"/>
                    <a:pt x="13708" y="14060"/>
                    <a:pt x="14686" y="12620"/>
                  </a:cubicBezTo>
                  <a:cubicBezTo>
                    <a:pt x="14692" y="12614"/>
                    <a:pt x="14686" y="12609"/>
                    <a:pt x="14692" y="12603"/>
                  </a:cubicBezTo>
                  <a:close/>
                  <a:moveTo>
                    <a:pt x="16909" y="14381"/>
                  </a:moveTo>
                  <a:cubicBezTo>
                    <a:pt x="16949" y="14609"/>
                    <a:pt x="17004" y="14837"/>
                    <a:pt x="17073" y="15060"/>
                  </a:cubicBezTo>
                  <a:cubicBezTo>
                    <a:pt x="17045" y="15066"/>
                    <a:pt x="17016" y="15080"/>
                    <a:pt x="16995" y="15100"/>
                  </a:cubicBezTo>
                  <a:cubicBezTo>
                    <a:pt x="16677" y="15495"/>
                    <a:pt x="15297" y="17216"/>
                    <a:pt x="15096" y="17216"/>
                  </a:cubicBezTo>
                  <a:cubicBezTo>
                    <a:pt x="15009" y="17216"/>
                    <a:pt x="15142" y="16895"/>
                    <a:pt x="15676" y="16007"/>
                  </a:cubicBezTo>
                  <a:cubicBezTo>
                    <a:pt x="15667" y="15940"/>
                    <a:pt x="15653" y="15874"/>
                    <a:pt x="15636" y="15810"/>
                  </a:cubicBezTo>
                  <a:cubicBezTo>
                    <a:pt x="16089" y="15360"/>
                    <a:pt x="16513" y="14881"/>
                    <a:pt x="16909" y="14381"/>
                  </a:cubicBezTo>
                  <a:close/>
                  <a:moveTo>
                    <a:pt x="17212" y="15444"/>
                  </a:moveTo>
                  <a:cubicBezTo>
                    <a:pt x="17264" y="15568"/>
                    <a:pt x="17322" y="15686"/>
                    <a:pt x="17388" y="15802"/>
                  </a:cubicBezTo>
                  <a:cubicBezTo>
                    <a:pt x="16695" y="16567"/>
                    <a:pt x="16297" y="17063"/>
                    <a:pt x="16124" y="17289"/>
                  </a:cubicBezTo>
                  <a:cubicBezTo>
                    <a:pt x="16305" y="17026"/>
                    <a:pt x="16701" y="16411"/>
                    <a:pt x="17212" y="15444"/>
                  </a:cubicBezTo>
                  <a:close/>
                  <a:moveTo>
                    <a:pt x="27835" y="15386"/>
                  </a:moveTo>
                  <a:cubicBezTo>
                    <a:pt x="27854" y="15386"/>
                    <a:pt x="27872" y="15386"/>
                    <a:pt x="27891" y="15386"/>
                  </a:cubicBezTo>
                  <a:cubicBezTo>
                    <a:pt x="27065" y="16001"/>
                    <a:pt x="26398" y="16760"/>
                    <a:pt x="25778" y="17566"/>
                  </a:cubicBezTo>
                  <a:cubicBezTo>
                    <a:pt x="26193" y="16884"/>
                    <a:pt x="26566" y="16177"/>
                    <a:pt x="26898" y="15449"/>
                  </a:cubicBezTo>
                  <a:cubicBezTo>
                    <a:pt x="27209" y="15409"/>
                    <a:pt x="27522" y="15386"/>
                    <a:pt x="27835" y="15386"/>
                  </a:cubicBezTo>
                  <a:close/>
                  <a:moveTo>
                    <a:pt x="17683" y="16220"/>
                  </a:moveTo>
                  <a:cubicBezTo>
                    <a:pt x="17838" y="16402"/>
                    <a:pt x="18020" y="16558"/>
                    <a:pt x="18225" y="16682"/>
                  </a:cubicBezTo>
                  <a:cubicBezTo>
                    <a:pt x="17465" y="17490"/>
                    <a:pt x="17132" y="17836"/>
                    <a:pt x="17052" y="17836"/>
                  </a:cubicBezTo>
                  <a:cubicBezTo>
                    <a:pt x="16942" y="17836"/>
                    <a:pt x="17297" y="17201"/>
                    <a:pt x="17683" y="16220"/>
                  </a:cubicBezTo>
                  <a:close/>
                  <a:moveTo>
                    <a:pt x="30899" y="16047"/>
                  </a:moveTo>
                  <a:cubicBezTo>
                    <a:pt x="31165" y="16137"/>
                    <a:pt x="31436" y="16232"/>
                    <a:pt x="31710" y="16333"/>
                  </a:cubicBezTo>
                  <a:cubicBezTo>
                    <a:pt x="30983" y="16919"/>
                    <a:pt x="30293" y="17554"/>
                    <a:pt x="29649" y="18235"/>
                  </a:cubicBezTo>
                  <a:cubicBezTo>
                    <a:pt x="30111" y="17534"/>
                    <a:pt x="30530" y="16803"/>
                    <a:pt x="30899" y="16047"/>
                  </a:cubicBezTo>
                  <a:close/>
                  <a:moveTo>
                    <a:pt x="18592" y="16867"/>
                  </a:moveTo>
                  <a:cubicBezTo>
                    <a:pt x="18690" y="16907"/>
                    <a:pt x="18791" y="16939"/>
                    <a:pt x="18892" y="16968"/>
                  </a:cubicBezTo>
                  <a:cubicBezTo>
                    <a:pt x="18047" y="17809"/>
                    <a:pt x="17614" y="18385"/>
                    <a:pt x="17611" y="18385"/>
                  </a:cubicBezTo>
                  <a:cubicBezTo>
                    <a:pt x="17609" y="18385"/>
                    <a:pt x="17932" y="17948"/>
                    <a:pt x="18592" y="16867"/>
                  </a:cubicBezTo>
                  <a:close/>
                  <a:moveTo>
                    <a:pt x="19400" y="17063"/>
                  </a:moveTo>
                  <a:cubicBezTo>
                    <a:pt x="19579" y="17084"/>
                    <a:pt x="19758" y="17094"/>
                    <a:pt x="19938" y="17094"/>
                  </a:cubicBezTo>
                  <a:cubicBezTo>
                    <a:pt x="19982" y="17094"/>
                    <a:pt x="20026" y="17093"/>
                    <a:pt x="20070" y="17092"/>
                  </a:cubicBezTo>
                  <a:lnTo>
                    <a:pt x="20070" y="17092"/>
                  </a:lnTo>
                  <a:cubicBezTo>
                    <a:pt x="19363" y="17840"/>
                    <a:pt x="18947" y="18357"/>
                    <a:pt x="18733" y="18651"/>
                  </a:cubicBezTo>
                  <a:cubicBezTo>
                    <a:pt x="18898" y="18354"/>
                    <a:pt x="19149" y="17823"/>
                    <a:pt x="19400" y="17063"/>
                  </a:cubicBezTo>
                  <a:close/>
                  <a:moveTo>
                    <a:pt x="32097" y="16474"/>
                  </a:moveTo>
                  <a:cubicBezTo>
                    <a:pt x="32242" y="16529"/>
                    <a:pt x="32386" y="16587"/>
                    <a:pt x="32530" y="16645"/>
                  </a:cubicBezTo>
                  <a:cubicBezTo>
                    <a:pt x="31523" y="17638"/>
                    <a:pt x="30605" y="18712"/>
                    <a:pt x="29718" y="19806"/>
                  </a:cubicBezTo>
                  <a:lnTo>
                    <a:pt x="29716" y="19806"/>
                  </a:lnTo>
                  <a:cubicBezTo>
                    <a:pt x="30515" y="18700"/>
                    <a:pt x="31309" y="17592"/>
                    <a:pt x="32097" y="16474"/>
                  </a:cubicBezTo>
                  <a:close/>
                  <a:moveTo>
                    <a:pt x="34502" y="17563"/>
                  </a:moveTo>
                  <a:cubicBezTo>
                    <a:pt x="34733" y="17690"/>
                    <a:pt x="34958" y="17823"/>
                    <a:pt x="35178" y="17964"/>
                  </a:cubicBezTo>
                  <a:cubicBezTo>
                    <a:pt x="34170" y="18544"/>
                    <a:pt x="33281" y="19260"/>
                    <a:pt x="32467" y="20057"/>
                  </a:cubicBezTo>
                  <a:cubicBezTo>
                    <a:pt x="33142" y="19220"/>
                    <a:pt x="33821" y="18388"/>
                    <a:pt x="34502" y="17563"/>
                  </a:cubicBezTo>
                  <a:close/>
                  <a:moveTo>
                    <a:pt x="26283" y="15559"/>
                  </a:moveTo>
                  <a:cubicBezTo>
                    <a:pt x="24767" y="17118"/>
                    <a:pt x="23474" y="18853"/>
                    <a:pt x="22048" y="20496"/>
                  </a:cubicBezTo>
                  <a:cubicBezTo>
                    <a:pt x="22628" y="19823"/>
                    <a:pt x="24141" y="17722"/>
                    <a:pt x="24808" y="16278"/>
                  </a:cubicBezTo>
                  <a:cubicBezTo>
                    <a:pt x="24866" y="16157"/>
                    <a:pt x="24773" y="16035"/>
                    <a:pt x="24664" y="16035"/>
                  </a:cubicBezTo>
                  <a:cubicBezTo>
                    <a:pt x="24627" y="16035"/>
                    <a:pt x="24589" y="16049"/>
                    <a:pt x="24554" y="16082"/>
                  </a:cubicBezTo>
                  <a:cubicBezTo>
                    <a:pt x="23797" y="16792"/>
                    <a:pt x="23139" y="17525"/>
                    <a:pt x="22487" y="18331"/>
                  </a:cubicBezTo>
                  <a:cubicBezTo>
                    <a:pt x="22057" y="18857"/>
                    <a:pt x="21853" y="19060"/>
                    <a:pt x="21793" y="19060"/>
                  </a:cubicBezTo>
                  <a:cubicBezTo>
                    <a:pt x="21611" y="19060"/>
                    <a:pt x="22774" y="17173"/>
                    <a:pt x="22928" y="16899"/>
                  </a:cubicBezTo>
                  <a:cubicBezTo>
                    <a:pt x="22976" y="16815"/>
                    <a:pt x="22905" y="16739"/>
                    <a:pt x="22832" y="16739"/>
                  </a:cubicBezTo>
                  <a:cubicBezTo>
                    <a:pt x="22799" y="16739"/>
                    <a:pt x="22766" y="16754"/>
                    <a:pt x="22743" y="16792"/>
                  </a:cubicBezTo>
                  <a:cubicBezTo>
                    <a:pt x="22738" y="16798"/>
                    <a:pt x="22735" y="16806"/>
                    <a:pt x="22732" y="16812"/>
                  </a:cubicBezTo>
                  <a:cubicBezTo>
                    <a:pt x="22697" y="16779"/>
                    <a:pt x="22654" y="16758"/>
                    <a:pt x="22609" y="16758"/>
                  </a:cubicBezTo>
                  <a:cubicBezTo>
                    <a:pt x="22568" y="16758"/>
                    <a:pt x="22526" y="16776"/>
                    <a:pt x="22489" y="16821"/>
                  </a:cubicBezTo>
                  <a:cubicBezTo>
                    <a:pt x="22046" y="17363"/>
                    <a:pt x="21336" y="18652"/>
                    <a:pt x="21231" y="18652"/>
                  </a:cubicBezTo>
                  <a:cubicBezTo>
                    <a:pt x="21174" y="18652"/>
                    <a:pt x="21293" y="18280"/>
                    <a:pt x="21721" y="17219"/>
                  </a:cubicBezTo>
                  <a:cubicBezTo>
                    <a:pt x="21775" y="17084"/>
                    <a:pt x="21656" y="16991"/>
                    <a:pt x="21539" y="16991"/>
                  </a:cubicBezTo>
                  <a:cubicBezTo>
                    <a:pt x="21493" y="16991"/>
                    <a:pt x="21448" y="17006"/>
                    <a:pt x="21413" y="17037"/>
                  </a:cubicBezTo>
                  <a:cubicBezTo>
                    <a:pt x="20307" y="18026"/>
                    <a:pt x="19823" y="18755"/>
                    <a:pt x="19732" y="18904"/>
                  </a:cubicBezTo>
                  <a:lnTo>
                    <a:pt x="19732" y="18904"/>
                  </a:lnTo>
                  <a:cubicBezTo>
                    <a:pt x="19799" y="18784"/>
                    <a:pt x="20066" y="18272"/>
                    <a:pt x="20428" y="17219"/>
                  </a:cubicBezTo>
                  <a:cubicBezTo>
                    <a:pt x="20443" y="17167"/>
                    <a:pt x="20434" y="17112"/>
                    <a:pt x="20399" y="17072"/>
                  </a:cubicBezTo>
                  <a:cubicBezTo>
                    <a:pt x="20956" y="17020"/>
                    <a:pt x="21508" y="16922"/>
                    <a:pt x="22051" y="16778"/>
                  </a:cubicBezTo>
                  <a:cubicBezTo>
                    <a:pt x="23465" y="16422"/>
                    <a:pt x="24863" y="15851"/>
                    <a:pt x="26283" y="15559"/>
                  </a:cubicBezTo>
                  <a:close/>
                  <a:moveTo>
                    <a:pt x="28723" y="16523"/>
                  </a:moveTo>
                  <a:cubicBezTo>
                    <a:pt x="28745" y="16523"/>
                    <a:pt x="28603" y="16792"/>
                    <a:pt x="28183" y="17514"/>
                  </a:cubicBezTo>
                  <a:lnTo>
                    <a:pt x="28185" y="17517"/>
                  </a:lnTo>
                  <a:cubicBezTo>
                    <a:pt x="27265" y="19096"/>
                    <a:pt x="26035" y="20505"/>
                    <a:pt x="24886" y="21934"/>
                  </a:cubicBezTo>
                  <a:cubicBezTo>
                    <a:pt x="25668" y="20834"/>
                    <a:pt x="26433" y="19742"/>
                    <a:pt x="27201" y="18738"/>
                  </a:cubicBezTo>
                  <a:cubicBezTo>
                    <a:pt x="27442" y="18421"/>
                    <a:pt x="28664" y="16523"/>
                    <a:pt x="28723" y="16523"/>
                  </a:cubicBezTo>
                  <a:close/>
                  <a:moveTo>
                    <a:pt x="35027" y="19757"/>
                  </a:moveTo>
                  <a:cubicBezTo>
                    <a:pt x="35073" y="19757"/>
                    <a:pt x="34147" y="20878"/>
                    <a:pt x="33509" y="21613"/>
                  </a:cubicBezTo>
                  <a:cubicBezTo>
                    <a:pt x="33157" y="21977"/>
                    <a:pt x="32816" y="22352"/>
                    <a:pt x="32490" y="22739"/>
                  </a:cubicBezTo>
                  <a:cubicBezTo>
                    <a:pt x="32190" y="23065"/>
                    <a:pt x="31884" y="23393"/>
                    <a:pt x="31586" y="23722"/>
                  </a:cubicBezTo>
                  <a:lnTo>
                    <a:pt x="31586" y="23722"/>
                  </a:lnTo>
                  <a:cubicBezTo>
                    <a:pt x="32440" y="22682"/>
                    <a:pt x="33289" y="21662"/>
                    <a:pt x="34147" y="20701"/>
                  </a:cubicBezTo>
                  <a:cubicBezTo>
                    <a:pt x="34758" y="20016"/>
                    <a:pt x="35005" y="19757"/>
                    <a:pt x="35027" y="19757"/>
                  </a:cubicBezTo>
                  <a:close/>
                  <a:moveTo>
                    <a:pt x="28429" y="23607"/>
                  </a:moveTo>
                  <a:lnTo>
                    <a:pt x="28429" y="23607"/>
                  </a:lnTo>
                  <a:cubicBezTo>
                    <a:pt x="28323" y="23750"/>
                    <a:pt x="28217" y="23892"/>
                    <a:pt x="28112" y="24035"/>
                  </a:cubicBezTo>
                  <a:lnTo>
                    <a:pt x="28112" y="24035"/>
                  </a:lnTo>
                  <a:cubicBezTo>
                    <a:pt x="28197" y="23922"/>
                    <a:pt x="28281" y="23809"/>
                    <a:pt x="28364" y="23695"/>
                  </a:cubicBezTo>
                  <a:cubicBezTo>
                    <a:pt x="28386" y="23665"/>
                    <a:pt x="28407" y="23636"/>
                    <a:pt x="28429" y="23607"/>
                  </a:cubicBezTo>
                  <a:close/>
                  <a:moveTo>
                    <a:pt x="30141" y="16890"/>
                  </a:moveTo>
                  <a:cubicBezTo>
                    <a:pt x="28459" y="18908"/>
                    <a:pt x="26575" y="21742"/>
                    <a:pt x="24666" y="23960"/>
                  </a:cubicBezTo>
                  <a:cubicBezTo>
                    <a:pt x="24533" y="24115"/>
                    <a:pt x="24400" y="24271"/>
                    <a:pt x="24268" y="24427"/>
                  </a:cubicBezTo>
                  <a:lnTo>
                    <a:pt x="24268" y="24427"/>
                  </a:lnTo>
                  <a:cubicBezTo>
                    <a:pt x="26238" y="21929"/>
                    <a:pt x="28099" y="19336"/>
                    <a:pt x="30141" y="16890"/>
                  </a:cubicBezTo>
                  <a:close/>
                  <a:moveTo>
                    <a:pt x="40836" y="23328"/>
                  </a:moveTo>
                  <a:cubicBezTo>
                    <a:pt x="41041" y="23357"/>
                    <a:pt x="41246" y="23397"/>
                    <a:pt x="41445" y="23452"/>
                  </a:cubicBezTo>
                  <a:cubicBezTo>
                    <a:pt x="40868" y="23943"/>
                    <a:pt x="40354" y="24489"/>
                    <a:pt x="39872" y="25063"/>
                  </a:cubicBezTo>
                  <a:cubicBezTo>
                    <a:pt x="40233" y="24561"/>
                    <a:pt x="40574" y="24047"/>
                    <a:pt x="40859" y="23496"/>
                  </a:cubicBezTo>
                  <a:cubicBezTo>
                    <a:pt x="40885" y="23441"/>
                    <a:pt x="40877" y="23374"/>
                    <a:pt x="40836" y="23328"/>
                  </a:cubicBezTo>
                  <a:close/>
                  <a:moveTo>
                    <a:pt x="34630" y="18645"/>
                  </a:moveTo>
                  <a:cubicBezTo>
                    <a:pt x="34743" y="18645"/>
                    <a:pt x="34589" y="18938"/>
                    <a:pt x="33971" y="19725"/>
                  </a:cubicBezTo>
                  <a:lnTo>
                    <a:pt x="33971" y="19728"/>
                  </a:lnTo>
                  <a:cubicBezTo>
                    <a:pt x="33024" y="20929"/>
                    <a:pt x="31849" y="21974"/>
                    <a:pt x="30816" y="23106"/>
                  </a:cubicBezTo>
                  <a:cubicBezTo>
                    <a:pt x="30030" y="23966"/>
                    <a:pt x="29219" y="24803"/>
                    <a:pt x="28399" y="25632"/>
                  </a:cubicBezTo>
                  <a:cubicBezTo>
                    <a:pt x="29513" y="24102"/>
                    <a:pt x="30593" y="22543"/>
                    <a:pt x="31823" y="21099"/>
                  </a:cubicBezTo>
                  <a:cubicBezTo>
                    <a:pt x="32167" y="20699"/>
                    <a:pt x="34330" y="18645"/>
                    <a:pt x="34630" y="18645"/>
                  </a:cubicBezTo>
                  <a:close/>
                  <a:moveTo>
                    <a:pt x="35657" y="20447"/>
                  </a:moveTo>
                  <a:cubicBezTo>
                    <a:pt x="35605" y="20537"/>
                    <a:pt x="35674" y="20614"/>
                    <a:pt x="35755" y="20629"/>
                  </a:cubicBezTo>
                  <a:cubicBezTo>
                    <a:pt x="34597" y="22459"/>
                    <a:pt x="32201" y="24310"/>
                    <a:pt x="30934" y="25664"/>
                  </a:cubicBezTo>
                  <a:cubicBezTo>
                    <a:pt x="30587" y="26030"/>
                    <a:pt x="30247" y="26403"/>
                    <a:pt x="29909" y="26772"/>
                  </a:cubicBezTo>
                  <a:cubicBezTo>
                    <a:pt x="30198" y="26325"/>
                    <a:pt x="30481" y="25874"/>
                    <a:pt x="30778" y="25433"/>
                  </a:cubicBezTo>
                  <a:cubicBezTo>
                    <a:pt x="31185" y="24826"/>
                    <a:pt x="31615" y="24240"/>
                    <a:pt x="32060" y="23666"/>
                  </a:cubicBezTo>
                  <a:lnTo>
                    <a:pt x="32060" y="23669"/>
                  </a:lnTo>
                  <a:cubicBezTo>
                    <a:pt x="32611" y="23088"/>
                    <a:pt x="33160" y="22508"/>
                    <a:pt x="33682" y="21908"/>
                  </a:cubicBezTo>
                  <a:cubicBezTo>
                    <a:pt x="34441" y="21357"/>
                    <a:pt x="35494" y="20728"/>
                    <a:pt x="35657" y="20447"/>
                  </a:cubicBezTo>
                  <a:close/>
                  <a:moveTo>
                    <a:pt x="46186" y="25459"/>
                  </a:moveTo>
                  <a:cubicBezTo>
                    <a:pt x="46325" y="25548"/>
                    <a:pt x="46454" y="25646"/>
                    <a:pt x="46579" y="25753"/>
                  </a:cubicBezTo>
                  <a:cubicBezTo>
                    <a:pt x="46177" y="26180"/>
                    <a:pt x="45785" y="26614"/>
                    <a:pt x="45386" y="27044"/>
                  </a:cubicBezTo>
                  <a:cubicBezTo>
                    <a:pt x="45718" y="26550"/>
                    <a:pt x="45987" y="26019"/>
                    <a:pt x="46186" y="25459"/>
                  </a:cubicBezTo>
                  <a:close/>
                  <a:moveTo>
                    <a:pt x="31064" y="17263"/>
                  </a:moveTo>
                  <a:cubicBezTo>
                    <a:pt x="31197" y="17263"/>
                    <a:pt x="29285" y="19885"/>
                    <a:pt x="29080" y="20170"/>
                  </a:cubicBezTo>
                  <a:cubicBezTo>
                    <a:pt x="28108" y="21518"/>
                    <a:pt x="27109" y="22846"/>
                    <a:pt x="26104" y="24171"/>
                  </a:cubicBezTo>
                  <a:cubicBezTo>
                    <a:pt x="25772" y="24532"/>
                    <a:pt x="25434" y="24884"/>
                    <a:pt x="25085" y="25228"/>
                  </a:cubicBezTo>
                  <a:cubicBezTo>
                    <a:pt x="24354" y="25941"/>
                    <a:pt x="23607" y="26648"/>
                    <a:pt x="22899" y="27387"/>
                  </a:cubicBezTo>
                  <a:cubicBezTo>
                    <a:pt x="25604" y="24194"/>
                    <a:pt x="27957" y="20698"/>
                    <a:pt x="30749" y="17571"/>
                  </a:cubicBezTo>
                  <a:cubicBezTo>
                    <a:pt x="30942" y="17355"/>
                    <a:pt x="31039" y="17263"/>
                    <a:pt x="31064" y="17263"/>
                  </a:cubicBezTo>
                  <a:close/>
                  <a:moveTo>
                    <a:pt x="28367" y="15406"/>
                  </a:moveTo>
                  <a:cubicBezTo>
                    <a:pt x="28650" y="15432"/>
                    <a:pt x="28933" y="15478"/>
                    <a:pt x="29210" y="15545"/>
                  </a:cubicBezTo>
                  <a:cubicBezTo>
                    <a:pt x="27536" y="17771"/>
                    <a:pt x="25778" y="19930"/>
                    <a:pt x="24109" y="22159"/>
                  </a:cubicBezTo>
                  <a:cubicBezTo>
                    <a:pt x="23301" y="23244"/>
                    <a:pt x="22533" y="24350"/>
                    <a:pt x="21701" y="25418"/>
                  </a:cubicBezTo>
                  <a:cubicBezTo>
                    <a:pt x="21037" y="26279"/>
                    <a:pt x="19337" y="27217"/>
                    <a:pt x="18875" y="27996"/>
                  </a:cubicBezTo>
                  <a:cubicBezTo>
                    <a:pt x="21577" y="23438"/>
                    <a:pt x="25931" y="20184"/>
                    <a:pt x="28367" y="15418"/>
                  </a:cubicBezTo>
                  <a:cubicBezTo>
                    <a:pt x="28367" y="15415"/>
                    <a:pt x="28367" y="15412"/>
                    <a:pt x="28367" y="15406"/>
                  </a:cubicBezTo>
                  <a:close/>
                  <a:moveTo>
                    <a:pt x="44162" y="24509"/>
                  </a:moveTo>
                  <a:lnTo>
                    <a:pt x="44162" y="24509"/>
                  </a:lnTo>
                  <a:cubicBezTo>
                    <a:pt x="44748" y="24725"/>
                    <a:pt x="45343" y="24962"/>
                    <a:pt x="45868" y="25262"/>
                  </a:cubicBezTo>
                  <a:cubicBezTo>
                    <a:pt x="45161" y="25843"/>
                    <a:pt x="44485" y="26463"/>
                    <a:pt x="43847" y="27122"/>
                  </a:cubicBezTo>
                  <a:cubicBezTo>
                    <a:pt x="44272" y="26475"/>
                    <a:pt x="44662" y="25805"/>
                    <a:pt x="44965" y="25075"/>
                  </a:cubicBezTo>
                  <a:cubicBezTo>
                    <a:pt x="45008" y="24969"/>
                    <a:pt x="44911" y="24894"/>
                    <a:pt x="44817" y="24894"/>
                  </a:cubicBezTo>
                  <a:cubicBezTo>
                    <a:pt x="44780" y="24894"/>
                    <a:pt x="44744" y="24905"/>
                    <a:pt x="44716" y="24930"/>
                  </a:cubicBezTo>
                  <a:cubicBezTo>
                    <a:pt x="43536" y="25993"/>
                    <a:pt x="42430" y="27148"/>
                    <a:pt x="41362" y="28349"/>
                  </a:cubicBezTo>
                  <a:cubicBezTo>
                    <a:pt x="42312" y="27073"/>
                    <a:pt x="43250" y="25797"/>
                    <a:pt x="44165" y="24512"/>
                  </a:cubicBezTo>
                  <a:lnTo>
                    <a:pt x="44162" y="24509"/>
                  </a:lnTo>
                  <a:close/>
                  <a:moveTo>
                    <a:pt x="47332" y="26781"/>
                  </a:moveTo>
                  <a:cubicBezTo>
                    <a:pt x="47401" y="26951"/>
                    <a:pt x="47450" y="27133"/>
                    <a:pt x="47476" y="27318"/>
                  </a:cubicBezTo>
                  <a:cubicBezTo>
                    <a:pt x="47482" y="27353"/>
                    <a:pt x="47497" y="27384"/>
                    <a:pt x="47517" y="27413"/>
                  </a:cubicBezTo>
                  <a:cubicBezTo>
                    <a:pt x="47055" y="27754"/>
                    <a:pt x="46602" y="28109"/>
                    <a:pt x="46163" y="28490"/>
                  </a:cubicBezTo>
                  <a:cubicBezTo>
                    <a:pt x="46567" y="27930"/>
                    <a:pt x="46963" y="27361"/>
                    <a:pt x="47332" y="26781"/>
                  </a:cubicBezTo>
                  <a:close/>
                  <a:moveTo>
                    <a:pt x="29551" y="15623"/>
                  </a:moveTo>
                  <a:lnTo>
                    <a:pt x="29551" y="15623"/>
                  </a:lnTo>
                  <a:cubicBezTo>
                    <a:pt x="29571" y="15628"/>
                    <a:pt x="29589" y="15628"/>
                    <a:pt x="29609" y="15634"/>
                  </a:cubicBezTo>
                  <a:cubicBezTo>
                    <a:pt x="29900" y="15727"/>
                    <a:pt x="30221" y="15828"/>
                    <a:pt x="30553" y="15937"/>
                  </a:cubicBezTo>
                  <a:cubicBezTo>
                    <a:pt x="26882" y="20151"/>
                    <a:pt x="23875" y="24900"/>
                    <a:pt x="19962" y="28909"/>
                  </a:cubicBezTo>
                  <a:lnTo>
                    <a:pt x="19962" y="28909"/>
                  </a:lnTo>
                  <a:cubicBezTo>
                    <a:pt x="21381" y="27416"/>
                    <a:pt x="22850" y="25260"/>
                    <a:pt x="24164" y="23395"/>
                  </a:cubicBezTo>
                  <a:cubicBezTo>
                    <a:pt x="26014" y="20770"/>
                    <a:pt x="28151" y="18559"/>
                    <a:pt x="29551" y="15637"/>
                  </a:cubicBezTo>
                  <a:cubicBezTo>
                    <a:pt x="29554" y="15631"/>
                    <a:pt x="29551" y="15628"/>
                    <a:pt x="29551" y="15623"/>
                  </a:cubicBezTo>
                  <a:close/>
                  <a:moveTo>
                    <a:pt x="37050" y="23522"/>
                  </a:moveTo>
                  <a:cubicBezTo>
                    <a:pt x="37125" y="23522"/>
                    <a:pt x="36886" y="23893"/>
                    <a:pt x="36119" y="24876"/>
                  </a:cubicBezTo>
                  <a:cubicBezTo>
                    <a:pt x="34970" y="26348"/>
                    <a:pt x="33550" y="27679"/>
                    <a:pt x="32178" y="29021"/>
                  </a:cubicBezTo>
                  <a:cubicBezTo>
                    <a:pt x="32701" y="28334"/>
                    <a:pt x="33220" y="27647"/>
                    <a:pt x="33752" y="26966"/>
                  </a:cubicBezTo>
                  <a:cubicBezTo>
                    <a:pt x="34141" y="26463"/>
                    <a:pt x="36839" y="23522"/>
                    <a:pt x="37050" y="23522"/>
                  </a:cubicBezTo>
                  <a:close/>
                  <a:moveTo>
                    <a:pt x="50236" y="27581"/>
                  </a:moveTo>
                  <a:cubicBezTo>
                    <a:pt x="50499" y="27618"/>
                    <a:pt x="50756" y="27673"/>
                    <a:pt x="51013" y="27742"/>
                  </a:cubicBezTo>
                  <a:cubicBezTo>
                    <a:pt x="50314" y="28340"/>
                    <a:pt x="49624" y="28964"/>
                    <a:pt x="48940" y="29604"/>
                  </a:cubicBezTo>
                  <a:cubicBezTo>
                    <a:pt x="49422" y="28981"/>
                    <a:pt x="49867" y="28320"/>
                    <a:pt x="50236" y="27592"/>
                  </a:cubicBezTo>
                  <a:cubicBezTo>
                    <a:pt x="50239" y="27589"/>
                    <a:pt x="50236" y="27584"/>
                    <a:pt x="50236" y="27581"/>
                  </a:cubicBezTo>
                  <a:close/>
                  <a:moveTo>
                    <a:pt x="41731" y="23536"/>
                  </a:moveTo>
                  <a:lnTo>
                    <a:pt x="41731" y="23536"/>
                  </a:lnTo>
                  <a:cubicBezTo>
                    <a:pt x="41887" y="23588"/>
                    <a:pt x="42037" y="23651"/>
                    <a:pt x="42185" y="23727"/>
                  </a:cubicBezTo>
                  <a:cubicBezTo>
                    <a:pt x="42635" y="23963"/>
                    <a:pt x="43221" y="24168"/>
                    <a:pt x="43842" y="24391"/>
                  </a:cubicBezTo>
                  <a:cubicBezTo>
                    <a:pt x="42029" y="26004"/>
                    <a:pt x="40501" y="27930"/>
                    <a:pt x="38966" y="29850"/>
                  </a:cubicBezTo>
                  <a:cubicBezTo>
                    <a:pt x="40337" y="28066"/>
                    <a:pt x="41552" y="26212"/>
                    <a:pt x="42485" y="24255"/>
                  </a:cubicBezTo>
                  <a:cubicBezTo>
                    <a:pt x="42535" y="24149"/>
                    <a:pt x="42454" y="23997"/>
                    <a:pt x="42346" y="23997"/>
                  </a:cubicBezTo>
                  <a:cubicBezTo>
                    <a:pt x="42318" y="23997"/>
                    <a:pt x="42289" y="24007"/>
                    <a:pt x="42260" y="24030"/>
                  </a:cubicBezTo>
                  <a:cubicBezTo>
                    <a:pt x="41460" y="24645"/>
                    <a:pt x="40721" y="25340"/>
                    <a:pt x="40016" y="26082"/>
                  </a:cubicBezTo>
                  <a:cubicBezTo>
                    <a:pt x="40600" y="25268"/>
                    <a:pt x="41171" y="24448"/>
                    <a:pt x="41720" y="23602"/>
                  </a:cubicBezTo>
                  <a:cubicBezTo>
                    <a:pt x="41728" y="23582"/>
                    <a:pt x="41734" y="23559"/>
                    <a:pt x="41731" y="23536"/>
                  </a:cubicBezTo>
                  <a:close/>
                  <a:moveTo>
                    <a:pt x="35435" y="18137"/>
                  </a:moveTo>
                  <a:cubicBezTo>
                    <a:pt x="36416" y="18804"/>
                    <a:pt x="37216" y="19610"/>
                    <a:pt x="37623" y="20585"/>
                  </a:cubicBezTo>
                  <a:cubicBezTo>
                    <a:pt x="37609" y="20581"/>
                    <a:pt x="37595" y="20578"/>
                    <a:pt x="37582" y="20578"/>
                  </a:cubicBezTo>
                  <a:cubicBezTo>
                    <a:pt x="37546" y="20578"/>
                    <a:pt x="37513" y="20594"/>
                    <a:pt x="37490" y="20623"/>
                  </a:cubicBezTo>
                  <a:cubicBezTo>
                    <a:pt x="36492" y="21765"/>
                    <a:pt x="35505" y="22935"/>
                    <a:pt x="34521" y="24108"/>
                  </a:cubicBezTo>
                  <a:lnTo>
                    <a:pt x="34521" y="24108"/>
                  </a:lnTo>
                  <a:cubicBezTo>
                    <a:pt x="35467" y="22835"/>
                    <a:pt x="36364" y="21550"/>
                    <a:pt x="37184" y="20259"/>
                  </a:cubicBezTo>
                  <a:cubicBezTo>
                    <a:pt x="37247" y="20157"/>
                    <a:pt x="37150" y="20044"/>
                    <a:pt x="37052" y="20044"/>
                  </a:cubicBezTo>
                  <a:cubicBezTo>
                    <a:pt x="37019" y="20044"/>
                    <a:pt x="36986" y="20057"/>
                    <a:pt x="36959" y="20086"/>
                  </a:cubicBezTo>
                  <a:cubicBezTo>
                    <a:pt x="33983" y="23371"/>
                    <a:pt x="30917" y="26602"/>
                    <a:pt x="27905" y="29873"/>
                  </a:cubicBezTo>
                  <a:cubicBezTo>
                    <a:pt x="27940" y="29821"/>
                    <a:pt x="27978" y="29769"/>
                    <a:pt x="28009" y="29714"/>
                  </a:cubicBezTo>
                  <a:cubicBezTo>
                    <a:pt x="28321" y="29241"/>
                    <a:pt x="28627" y="28761"/>
                    <a:pt x="28933" y="28282"/>
                  </a:cubicBezTo>
                  <a:cubicBezTo>
                    <a:pt x="29970" y="27156"/>
                    <a:pt x="31003" y="26027"/>
                    <a:pt x="32051" y="24910"/>
                  </a:cubicBezTo>
                  <a:cubicBezTo>
                    <a:pt x="33463" y="23406"/>
                    <a:pt x="35885" y="21688"/>
                    <a:pt x="36564" y="19690"/>
                  </a:cubicBezTo>
                  <a:cubicBezTo>
                    <a:pt x="36587" y="19624"/>
                    <a:pt x="36555" y="19552"/>
                    <a:pt x="36491" y="19526"/>
                  </a:cubicBezTo>
                  <a:lnTo>
                    <a:pt x="36633" y="19283"/>
                  </a:lnTo>
                  <a:cubicBezTo>
                    <a:pt x="36684" y="19197"/>
                    <a:pt x="36609" y="19084"/>
                    <a:pt x="36519" y="19084"/>
                  </a:cubicBezTo>
                  <a:cubicBezTo>
                    <a:pt x="36497" y="19084"/>
                    <a:pt x="36475" y="19090"/>
                    <a:pt x="36454" y="19104"/>
                  </a:cubicBezTo>
                  <a:cubicBezTo>
                    <a:pt x="35957" y="19442"/>
                    <a:pt x="35478" y="19806"/>
                    <a:pt x="35022" y="20196"/>
                  </a:cubicBezTo>
                  <a:cubicBezTo>
                    <a:pt x="35299" y="19800"/>
                    <a:pt x="35550" y="19390"/>
                    <a:pt x="35778" y="18966"/>
                  </a:cubicBezTo>
                  <a:cubicBezTo>
                    <a:pt x="35832" y="18860"/>
                    <a:pt x="35746" y="18749"/>
                    <a:pt x="35651" y="18749"/>
                  </a:cubicBezTo>
                  <a:cubicBezTo>
                    <a:pt x="35619" y="18749"/>
                    <a:pt x="35585" y="18762"/>
                    <a:pt x="35556" y="18793"/>
                  </a:cubicBezTo>
                  <a:cubicBezTo>
                    <a:pt x="34461" y="19921"/>
                    <a:pt x="33387" y="21073"/>
                    <a:pt x="32326" y="22240"/>
                  </a:cubicBezTo>
                  <a:lnTo>
                    <a:pt x="32326" y="22240"/>
                  </a:lnTo>
                  <a:cubicBezTo>
                    <a:pt x="33471" y="20939"/>
                    <a:pt x="34527" y="19583"/>
                    <a:pt x="35435" y="18137"/>
                  </a:cubicBezTo>
                  <a:close/>
                  <a:moveTo>
                    <a:pt x="24629" y="24520"/>
                  </a:moveTo>
                  <a:lnTo>
                    <a:pt x="24629" y="24520"/>
                  </a:lnTo>
                  <a:cubicBezTo>
                    <a:pt x="23428" y="26163"/>
                    <a:pt x="22215" y="27777"/>
                    <a:pt x="20884" y="29203"/>
                  </a:cubicBezTo>
                  <a:lnTo>
                    <a:pt x="20887" y="29203"/>
                  </a:lnTo>
                  <a:cubicBezTo>
                    <a:pt x="20437" y="29685"/>
                    <a:pt x="20246" y="29877"/>
                    <a:pt x="20228" y="29877"/>
                  </a:cubicBezTo>
                  <a:cubicBezTo>
                    <a:pt x="20159" y="29877"/>
                    <a:pt x="22437" y="27259"/>
                    <a:pt x="22700" y="26925"/>
                  </a:cubicBezTo>
                  <a:cubicBezTo>
                    <a:pt x="23347" y="26117"/>
                    <a:pt x="23982" y="25317"/>
                    <a:pt x="24629" y="24520"/>
                  </a:cubicBezTo>
                  <a:close/>
                  <a:moveTo>
                    <a:pt x="51440" y="27884"/>
                  </a:moveTo>
                  <a:cubicBezTo>
                    <a:pt x="51715" y="27988"/>
                    <a:pt x="51977" y="28123"/>
                    <a:pt x="52223" y="28285"/>
                  </a:cubicBezTo>
                  <a:cubicBezTo>
                    <a:pt x="51481" y="28935"/>
                    <a:pt x="50745" y="29602"/>
                    <a:pt x="50014" y="30289"/>
                  </a:cubicBezTo>
                  <a:cubicBezTo>
                    <a:pt x="50540" y="29518"/>
                    <a:pt x="51016" y="28712"/>
                    <a:pt x="51440" y="27884"/>
                  </a:cubicBezTo>
                  <a:close/>
                  <a:moveTo>
                    <a:pt x="24837" y="25805"/>
                  </a:moveTo>
                  <a:lnTo>
                    <a:pt x="24837" y="25805"/>
                  </a:lnTo>
                  <a:cubicBezTo>
                    <a:pt x="23973" y="26908"/>
                    <a:pt x="23099" y="28002"/>
                    <a:pt x="22215" y="29088"/>
                  </a:cubicBezTo>
                  <a:cubicBezTo>
                    <a:pt x="21690" y="29726"/>
                    <a:pt x="21158" y="30364"/>
                    <a:pt x="20624" y="30996"/>
                  </a:cubicBezTo>
                  <a:cubicBezTo>
                    <a:pt x="21245" y="30257"/>
                    <a:pt x="21785" y="29070"/>
                    <a:pt x="22449" y="28291"/>
                  </a:cubicBezTo>
                  <a:cubicBezTo>
                    <a:pt x="23200" y="27419"/>
                    <a:pt x="24014" y="26611"/>
                    <a:pt x="24837" y="25805"/>
                  </a:cubicBezTo>
                  <a:close/>
                  <a:moveTo>
                    <a:pt x="32839" y="16772"/>
                  </a:moveTo>
                  <a:cubicBezTo>
                    <a:pt x="33041" y="16855"/>
                    <a:pt x="33243" y="16945"/>
                    <a:pt x="33446" y="17037"/>
                  </a:cubicBezTo>
                  <a:cubicBezTo>
                    <a:pt x="33428" y="17046"/>
                    <a:pt x="33411" y="17043"/>
                    <a:pt x="33394" y="17060"/>
                  </a:cubicBezTo>
                  <a:cubicBezTo>
                    <a:pt x="31490" y="19021"/>
                    <a:pt x="30034" y="21400"/>
                    <a:pt x="28429" y="23607"/>
                  </a:cubicBezTo>
                  <a:lnTo>
                    <a:pt x="28429" y="23607"/>
                  </a:lnTo>
                  <a:cubicBezTo>
                    <a:pt x="30050" y="21417"/>
                    <a:pt x="31696" y="19247"/>
                    <a:pt x="33613" y="17277"/>
                  </a:cubicBezTo>
                  <a:cubicBezTo>
                    <a:pt x="33653" y="17234"/>
                    <a:pt x="33662" y="17173"/>
                    <a:pt x="33636" y="17121"/>
                  </a:cubicBezTo>
                  <a:lnTo>
                    <a:pt x="33636" y="17121"/>
                  </a:lnTo>
                  <a:cubicBezTo>
                    <a:pt x="33835" y="17216"/>
                    <a:pt x="34035" y="17314"/>
                    <a:pt x="34231" y="17418"/>
                  </a:cubicBezTo>
                  <a:cubicBezTo>
                    <a:pt x="31812" y="19442"/>
                    <a:pt x="30030" y="21968"/>
                    <a:pt x="27986" y="24353"/>
                  </a:cubicBezTo>
                  <a:lnTo>
                    <a:pt x="27983" y="24353"/>
                  </a:lnTo>
                  <a:cubicBezTo>
                    <a:pt x="27804" y="24561"/>
                    <a:pt x="27611" y="24757"/>
                    <a:pt x="27426" y="24962"/>
                  </a:cubicBezTo>
                  <a:cubicBezTo>
                    <a:pt x="27655" y="24653"/>
                    <a:pt x="27883" y="24344"/>
                    <a:pt x="28112" y="24035"/>
                  </a:cubicBezTo>
                  <a:lnTo>
                    <a:pt x="28112" y="24035"/>
                  </a:lnTo>
                  <a:cubicBezTo>
                    <a:pt x="27814" y="24431"/>
                    <a:pt x="27506" y="24820"/>
                    <a:pt x="27201" y="25210"/>
                  </a:cubicBezTo>
                  <a:cubicBezTo>
                    <a:pt x="26967" y="25464"/>
                    <a:pt x="26739" y="25724"/>
                    <a:pt x="26502" y="25973"/>
                  </a:cubicBezTo>
                  <a:cubicBezTo>
                    <a:pt x="26696" y="25771"/>
                    <a:pt x="26889" y="25566"/>
                    <a:pt x="27083" y="25361"/>
                  </a:cubicBezTo>
                  <a:lnTo>
                    <a:pt x="27083" y="25361"/>
                  </a:lnTo>
                  <a:cubicBezTo>
                    <a:pt x="26292" y="26368"/>
                    <a:pt x="25486" y="27361"/>
                    <a:pt x="24655" y="28334"/>
                  </a:cubicBezTo>
                  <a:cubicBezTo>
                    <a:pt x="24086" y="28998"/>
                    <a:pt x="23029" y="29801"/>
                    <a:pt x="22215" y="30589"/>
                  </a:cubicBezTo>
                  <a:cubicBezTo>
                    <a:pt x="23358" y="29304"/>
                    <a:pt x="24559" y="28019"/>
                    <a:pt x="25769" y="26743"/>
                  </a:cubicBezTo>
                  <a:lnTo>
                    <a:pt x="25769" y="26743"/>
                  </a:lnTo>
                  <a:cubicBezTo>
                    <a:pt x="24375" y="28175"/>
                    <a:pt x="22954" y="29587"/>
                    <a:pt x="21620" y="31083"/>
                  </a:cubicBezTo>
                  <a:cubicBezTo>
                    <a:pt x="24577" y="25765"/>
                    <a:pt x="30143" y="22344"/>
                    <a:pt x="32839" y="16772"/>
                  </a:cubicBezTo>
                  <a:close/>
                  <a:moveTo>
                    <a:pt x="46743" y="28437"/>
                  </a:moveTo>
                  <a:cubicBezTo>
                    <a:pt x="46787" y="28437"/>
                    <a:pt x="46560" y="28734"/>
                    <a:pt x="45871" y="29524"/>
                  </a:cubicBezTo>
                  <a:lnTo>
                    <a:pt x="45776" y="29630"/>
                  </a:lnTo>
                  <a:cubicBezTo>
                    <a:pt x="45126" y="30228"/>
                    <a:pt x="44485" y="30834"/>
                    <a:pt x="43856" y="31449"/>
                  </a:cubicBezTo>
                  <a:cubicBezTo>
                    <a:pt x="43951" y="31325"/>
                    <a:pt x="44041" y="31195"/>
                    <a:pt x="44139" y="31071"/>
                  </a:cubicBezTo>
                  <a:cubicBezTo>
                    <a:pt x="44471" y="30651"/>
                    <a:pt x="46622" y="28437"/>
                    <a:pt x="46743" y="28437"/>
                  </a:cubicBezTo>
                  <a:close/>
                  <a:moveTo>
                    <a:pt x="53574" y="30410"/>
                  </a:moveTo>
                  <a:cubicBezTo>
                    <a:pt x="53606" y="30612"/>
                    <a:pt x="53617" y="30817"/>
                    <a:pt x="53614" y="31025"/>
                  </a:cubicBezTo>
                  <a:cubicBezTo>
                    <a:pt x="53603" y="31031"/>
                    <a:pt x="53588" y="31028"/>
                    <a:pt x="53577" y="31036"/>
                  </a:cubicBezTo>
                  <a:cubicBezTo>
                    <a:pt x="53311" y="31239"/>
                    <a:pt x="53054" y="31455"/>
                    <a:pt x="52800" y="31674"/>
                  </a:cubicBezTo>
                  <a:cubicBezTo>
                    <a:pt x="53080" y="31267"/>
                    <a:pt x="53337" y="30846"/>
                    <a:pt x="53574" y="30410"/>
                  </a:cubicBezTo>
                  <a:close/>
                  <a:moveTo>
                    <a:pt x="53138" y="29235"/>
                  </a:moveTo>
                  <a:cubicBezTo>
                    <a:pt x="53259" y="29425"/>
                    <a:pt x="53363" y="29630"/>
                    <a:pt x="53444" y="29844"/>
                  </a:cubicBezTo>
                  <a:cubicBezTo>
                    <a:pt x="53484" y="29954"/>
                    <a:pt x="53496" y="30072"/>
                    <a:pt x="53522" y="30188"/>
                  </a:cubicBezTo>
                  <a:cubicBezTo>
                    <a:pt x="53495" y="30171"/>
                    <a:pt x="53465" y="30163"/>
                    <a:pt x="53435" y="30163"/>
                  </a:cubicBezTo>
                  <a:cubicBezTo>
                    <a:pt x="53397" y="30163"/>
                    <a:pt x="53359" y="30176"/>
                    <a:pt x="53328" y="30202"/>
                  </a:cubicBezTo>
                  <a:cubicBezTo>
                    <a:pt x="52581" y="30826"/>
                    <a:pt x="51859" y="31484"/>
                    <a:pt x="51152" y="32162"/>
                  </a:cubicBezTo>
                  <a:cubicBezTo>
                    <a:pt x="51899" y="31250"/>
                    <a:pt x="52584" y="30289"/>
                    <a:pt x="53138" y="29235"/>
                  </a:cubicBezTo>
                  <a:close/>
                  <a:moveTo>
                    <a:pt x="28740" y="24633"/>
                  </a:moveTo>
                  <a:lnTo>
                    <a:pt x="28425" y="25069"/>
                  </a:lnTo>
                  <a:cubicBezTo>
                    <a:pt x="27689" y="26088"/>
                    <a:pt x="26863" y="27052"/>
                    <a:pt x="26020" y="28008"/>
                  </a:cubicBezTo>
                  <a:cubicBezTo>
                    <a:pt x="24854" y="29163"/>
                    <a:pt x="23688" y="30318"/>
                    <a:pt x="22553" y="31504"/>
                  </a:cubicBezTo>
                  <a:cubicBezTo>
                    <a:pt x="21862" y="32228"/>
                    <a:pt x="21595" y="32501"/>
                    <a:pt x="21586" y="32501"/>
                  </a:cubicBezTo>
                  <a:cubicBezTo>
                    <a:pt x="21563" y="32501"/>
                    <a:pt x="23290" y="30645"/>
                    <a:pt x="23797" y="30098"/>
                  </a:cubicBezTo>
                  <a:cubicBezTo>
                    <a:pt x="24874" y="28938"/>
                    <a:pt x="25980" y="27815"/>
                    <a:pt x="27031" y="26631"/>
                  </a:cubicBezTo>
                  <a:cubicBezTo>
                    <a:pt x="27611" y="25973"/>
                    <a:pt x="28177" y="25306"/>
                    <a:pt x="28740" y="24633"/>
                  </a:cubicBezTo>
                  <a:close/>
                  <a:moveTo>
                    <a:pt x="30533" y="25320"/>
                  </a:moveTo>
                  <a:lnTo>
                    <a:pt x="30533" y="25320"/>
                  </a:lnTo>
                  <a:cubicBezTo>
                    <a:pt x="30059" y="26004"/>
                    <a:pt x="29597" y="26706"/>
                    <a:pt x="29138" y="27416"/>
                  </a:cubicBezTo>
                  <a:cubicBezTo>
                    <a:pt x="29002" y="27627"/>
                    <a:pt x="28867" y="27838"/>
                    <a:pt x="28731" y="28048"/>
                  </a:cubicBezTo>
                  <a:cubicBezTo>
                    <a:pt x="27126" y="29798"/>
                    <a:pt x="25506" y="31539"/>
                    <a:pt x="23841" y="33236"/>
                  </a:cubicBezTo>
                  <a:lnTo>
                    <a:pt x="23838" y="33236"/>
                  </a:lnTo>
                  <a:cubicBezTo>
                    <a:pt x="26107" y="30820"/>
                    <a:pt x="28174" y="28063"/>
                    <a:pt x="30310" y="25568"/>
                  </a:cubicBezTo>
                  <a:cubicBezTo>
                    <a:pt x="30382" y="25485"/>
                    <a:pt x="30458" y="25404"/>
                    <a:pt x="30533" y="25320"/>
                  </a:cubicBezTo>
                  <a:close/>
                  <a:moveTo>
                    <a:pt x="43821" y="26129"/>
                  </a:moveTo>
                  <a:lnTo>
                    <a:pt x="43821" y="26129"/>
                  </a:lnTo>
                  <a:cubicBezTo>
                    <a:pt x="42722" y="27272"/>
                    <a:pt x="42046" y="28981"/>
                    <a:pt x="40845" y="30199"/>
                  </a:cubicBezTo>
                  <a:cubicBezTo>
                    <a:pt x="39852" y="31210"/>
                    <a:pt x="38888" y="32220"/>
                    <a:pt x="37938" y="33245"/>
                  </a:cubicBezTo>
                  <a:cubicBezTo>
                    <a:pt x="39220" y="31617"/>
                    <a:pt x="40481" y="29980"/>
                    <a:pt x="41760" y="28395"/>
                  </a:cubicBezTo>
                  <a:lnTo>
                    <a:pt x="41757" y="28395"/>
                  </a:lnTo>
                  <a:cubicBezTo>
                    <a:pt x="42404" y="27604"/>
                    <a:pt x="43094" y="26847"/>
                    <a:pt x="43821" y="26129"/>
                  </a:cubicBezTo>
                  <a:close/>
                  <a:moveTo>
                    <a:pt x="46448" y="27726"/>
                  </a:moveTo>
                  <a:cubicBezTo>
                    <a:pt x="46467" y="27726"/>
                    <a:pt x="46001" y="28267"/>
                    <a:pt x="44676" y="29757"/>
                  </a:cubicBezTo>
                  <a:cubicBezTo>
                    <a:pt x="43614" y="30953"/>
                    <a:pt x="42534" y="32125"/>
                    <a:pt x="41448" y="33288"/>
                  </a:cubicBezTo>
                  <a:cubicBezTo>
                    <a:pt x="42006" y="32653"/>
                    <a:pt x="42563" y="32024"/>
                    <a:pt x="43111" y="31380"/>
                  </a:cubicBezTo>
                  <a:lnTo>
                    <a:pt x="43108" y="31380"/>
                  </a:lnTo>
                  <a:cubicBezTo>
                    <a:pt x="43695" y="30690"/>
                    <a:pt x="46402" y="27726"/>
                    <a:pt x="46448" y="27726"/>
                  </a:cubicBezTo>
                  <a:close/>
                  <a:moveTo>
                    <a:pt x="31523" y="23128"/>
                  </a:moveTo>
                  <a:cubicBezTo>
                    <a:pt x="28721" y="26244"/>
                    <a:pt x="25999" y="29445"/>
                    <a:pt x="23205" y="32552"/>
                  </a:cubicBezTo>
                  <a:cubicBezTo>
                    <a:pt x="22795" y="33104"/>
                    <a:pt x="22244" y="33531"/>
                    <a:pt x="21609" y="33794"/>
                  </a:cubicBezTo>
                  <a:cubicBezTo>
                    <a:pt x="22178" y="32930"/>
                    <a:pt x="22821" y="32119"/>
                    <a:pt x="23532" y="31366"/>
                  </a:cubicBezTo>
                  <a:cubicBezTo>
                    <a:pt x="24467" y="30315"/>
                    <a:pt x="25463" y="29330"/>
                    <a:pt x="26372" y="28256"/>
                  </a:cubicBezTo>
                  <a:cubicBezTo>
                    <a:pt x="26424" y="28196"/>
                    <a:pt x="26468" y="28132"/>
                    <a:pt x="26517" y="28074"/>
                  </a:cubicBezTo>
                  <a:cubicBezTo>
                    <a:pt x="28224" y="26457"/>
                    <a:pt x="29941" y="24836"/>
                    <a:pt x="31523" y="23128"/>
                  </a:cubicBezTo>
                  <a:close/>
                  <a:moveTo>
                    <a:pt x="44038" y="31631"/>
                  </a:moveTo>
                  <a:cubicBezTo>
                    <a:pt x="43244" y="32546"/>
                    <a:pt x="42450" y="33461"/>
                    <a:pt x="41656" y="34377"/>
                  </a:cubicBezTo>
                  <a:lnTo>
                    <a:pt x="41653" y="34377"/>
                  </a:lnTo>
                  <a:cubicBezTo>
                    <a:pt x="42026" y="33877"/>
                    <a:pt x="42407" y="33386"/>
                    <a:pt x="42773" y="32887"/>
                  </a:cubicBezTo>
                  <a:cubicBezTo>
                    <a:pt x="43189" y="32463"/>
                    <a:pt x="43617" y="32047"/>
                    <a:pt x="44038" y="31631"/>
                  </a:cubicBezTo>
                  <a:close/>
                  <a:moveTo>
                    <a:pt x="53493" y="32064"/>
                  </a:moveTo>
                  <a:lnTo>
                    <a:pt x="53493" y="32064"/>
                  </a:lnTo>
                  <a:cubicBezTo>
                    <a:pt x="53276" y="32985"/>
                    <a:pt x="52838" y="33897"/>
                    <a:pt x="52402" y="34697"/>
                  </a:cubicBezTo>
                  <a:lnTo>
                    <a:pt x="52402" y="34694"/>
                  </a:lnTo>
                  <a:cubicBezTo>
                    <a:pt x="52101" y="34818"/>
                    <a:pt x="51807" y="34960"/>
                    <a:pt x="51524" y="35116"/>
                  </a:cubicBezTo>
                  <a:cubicBezTo>
                    <a:pt x="52335" y="34137"/>
                    <a:pt x="53028" y="33118"/>
                    <a:pt x="53493" y="32064"/>
                  </a:cubicBezTo>
                  <a:close/>
                  <a:moveTo>
                    <a:pt x="41373" y="25104"/>
                  </a:moveTo>
                  <a:cubicBezTo>
                    <a:pt x="41579" y="25104"/>
                    <a:pt x="39508" y="28176"/>
                    <a:pt x="39072" y="28704"/>
                  </a:cubicBezTo>
                  <a:cubicBezTo>
                    <a:pt x="38059" y="29939"/>
                    <a:pt x="37046" y="31169"/>
                    <a:pt x="35998" y="32376"/>
                  </a:cubicBezTo>
                  <a:cubicBezTo>
                    <a:pt x="35163" y="33340"/>
                    <a:pt x="34312" y="34290"/>
                    <a:pt x="33457" y="35234"/>
                  </a:cubicBezTo>
                  <a:cubicBezTo>
                    <a:pt x="34358" y="33944"/>
                    <a:pt x="35285" y="32668"/>
                    <a:pt x="36275" y="31435"/>
                  </a:cubicBezTo>
                  <a:cubicBezTo>
                    <a:pt x="37715" y="29636"/>
                    <a:pt x="39078" y="27765"/>
                    <a:pt x="40542" y="25993"/>
                  </a:cubicBezTo>
                  <a:cubicBezTo>
                    <a:pt x="41067" y="25356"/>
                    <a:pt x="41313" y="25104"/>
                    <a:pt x="41373" y="25104"/>
                  </a:cubicBezTo>
                  <a:close/>
                  <a:moveTo>
                    <a:pt x="46818" y="25981"/>
                  </a:moveTo>
                  <a:cubicBezTo>
                    <a:pt x="46954" y="26123"/>
                    <a:pt x="47069" y="26282"/>
                    <a:pt x="47170" y="26452"/>
                  </a:cubicBezTo>
                  <a:cubicBezTo>
                    <a:pt x="44078" y="29550"/>
                    <a:pt x="40966" y="32763"/>
                    <a:pt x="37920" y="36057"/>
                  </a:cubicBezTo>
                  <a:cubicBezTo>
                    <a:pt x="40807" y="32630"/>
                    <a:pt x="43744" y="29244"/>
                    <a:pt x="46818" y="25981"/>
                  </a:cubicBezTo>
                  <a:close/>
                  <a:moveTo>
                    <a:pt x="37710" y="20834"/>
                  </a:moveTo>
                  <a:cubicBezTo>
                    <a:pt x="37817" y="21131"/>
                    <a:pt x="37880" y="21443"/>
                    <a:pt x="37906" y="21760"/>
                  </a:cubicBezTo>
                  <a:cubicBezTo>
                    <a:pt x="37871" y="21763"/>
                    <a:pt x="37837" y="21778"/>
                    <a:pt x="37814" y="21804"/>
                  </a:cubicBezTo>
                  <a:cubicBezTo>
                    <a:pt x="35140" y="24636"/>
                    <a:pt x="32790" y="27728"/>
                    <a:pt x="30426" y="30811"/>
                  </a:cubicBezTo>
                  <a:cubicBezTo>
                    <a:pt x="29621" y="31689"/>
                    <a:pt x="25190" y="36479"/>
                    <a:pt x="24922" y="36479"/>
                  </a:cubicBezTo>
                  <a:cubicBezTo>
                    <a:pt x="24831" y="36479"/>
                    <a:pt x="25226" y="35918"/>
                    <a:pt x="26421" y="34449"/>
                  </a:cubicBezTo>
                  <a:lnTo>
                    <a:pt x="26421" y="34452"/>
                  </a:lnTo>
                  <a:cubicBezTo>
                    <a:pt x="30180" y="29830"/>
                    <a:pt x="34756" y="26088"/>
                    <a:pt x="37710" y="20834"/>
                  </a:cubicBezTo>
                  <a:close/>
                  <a:moveTo>
                    <a:pt x="37860" y="22511"/>
                  </a:moveTo>
                  <a:cubicBezTo>
                    <a:pt x="37857" y="22549"/>
                    <a:pt x="37874" y="22586"/>
                    <a:pt x="37906" y="22606"/>
                  </a:cubicBezTo>
                  <a:cubicBezTo>
                    <a:pt x="38328" y="22933"/>
                    <a:pt x="38804" y="23071"/>
                    <a:pt x="39306" y="23152"/>
                  </a:cubicBezTo>
                  <a:cubicBezTo>
                    <a:pt x="37242" y="25361"/>
                    <a:pt x="35342" y="27696"/>
                    <a:pt x="33269" y="29885"/>
                  </a:cubicBezTo>
                  <a:cubicBezTo>
                    <a:pt x="33887" y="29111"/>
                    <a:pt x="34494" y="28326"/>
                    <a:pt x="35097" y="27540"/>
                  </a:cubicBezTo>
                  <a:cubicBezTo>
                    <a:pt x="36272" y="26123"/>
                    <a:pt x="37427" y="24691"/>
                    <a:pt x="38489" y="23175"/>
                  </a:cubicBezTo>
                  <a:cubicBezTo>
                    <a:pt x="38563" y="23069"/>
                    <a:pt x="38451" y="22940"/>
                    <a:pt x="38345" y="22940"/>
                  </a:cubicBezTo>
                  <a:cubicBezTo>
                    <a:pt x="38310" y="22940"/>
                    <a:pt x="38276" y="22954"/>
                    <a:pt x="38250" y="22987"/>
                  </a:cubicBezTo>
                  <a:cubicBezTo>
                    <a:pt x="37025" y="24526"/>
                    <a:pt x="35836" y="26091"/>
                    <a:pt x="34635" y="27641"/>
                  </a:cubicBezTo>
                  <a:cubicBezTo>
                    <a:pt x="33304" y="29235"/>
                    <a:pt x="31901" y="30944"/>
                    <a:pt x="31503" y="31426"/>
                  </a:cubicBezTo>
                  <a:cubicBezTo>
                    <a:pt x="31205" y="31787"/>
                    <a:pt x="30960" y="32099"/>
                    <a:pt x="30726" y="32405"/>
                  </a:cubicBezTo>
                  <a:cubicBezTo>
                    <a:pt x="29487" y="33574"/>
                    <a:pt x="28295" y="34738"/>
                    <a:pt x="27239" y="36019"/>
                  </a:cubicBezTo>
                  <a:cubicBezTo>
                    <a:pt x="27036" y="36210"/>
                    <a:pt x="26840" y="36406"/>
                    <a:pt x="26632" y="36591"/>
                  </a:cubicBezTo>
                  <a:cubicBezTo>
                    <a:pt x="26038" y="37117"/>
                    <a:pt x="25762" y="37323"/>
                    <a:pt x="25694" y="37323"/>
                  </a:cubicBezTo>
                  <a:cubicBezTo>
                    <a:pt x="25460" y="37323"/>
                    <a:pt x="27632" y="34939"/>
                    <a:pt x="27761" y="34781"/>
                  </a:cubicBezTo>
                  <a:cubicBezTo>
                    <a:pt x="28376" y="34027"/>
                    <a:pt x="29205" y="32930"/>
                    <a:pt x="29796" y="32159"/>
                  </a:cubicBezTo>
                  <a:cubicBezTo>
                    <a:pt x="30123" y="31732"/>
                    <a:pt x="30446" y="31305"/>
                    <a:pt x="30769" y="30878"/>
                  </a:cubicBezTo>
                  <a:cubicBezTo>
                    <a:pt x="31471" y="30121"/>
                    <a:pt x="32167" y="29359"/>
                    <a:pt x="32862" y="28594"/>
                  </a:cubicBezTo>
                  <a:cubicBezTo>
                    <a:pt x="34678" y="26585"/>
                    <a:pt x="36864" y="25040"/>
                    <a:pt x="37860" y="22511"/>
                  </a:cubicBezTo>
                  <a:close/>
                  <a:moveTo>
                    <a:pt x="28575" y="35142"/>
                  </a:moveTo>
                  <a:cubicBezTo>
                    <a:pt x="27504" y="36380"/>
                    <a:pt x="26098" y="37936"/>
                    <a:pt x="25942" y="38245"/>
                  </a:cubicBezTo>
                  <a:cubicBezTo>
                    <a:pt x="26234" y="37665"/>
                    <a:pt x="26600" y="37116"/>
                    <a:pt x="27002" y="36585"/>
                  </a:cubicBezTo>
                  <a:cubicBezTo>
                    <a:pt x="27542" y="36120"/>
                    <a:pt x="28067" y="35638"/>
                    <a:pt x="28575" y="35142"/>
                  </a:cubicBezTo>
                  <a:close/>
                  <a:moveTo>
                    <a:pt x="39745" y="23207"/>
                  </a:moveTo>
                  <a:cubicBezTo>
                    <a:pt x="40040" y="23239"/>
                    <a:pt x="40334" y="23265"/>
                    <a:pt x="40634" y="23299"/>
                  </a:cubicBezTo>
                  <a:cubicBezTo>
                    <a:pt x="40628" y="23305"/>
                    <a:pt x="40623" y="23302"/>
                    <a:pt x="40617" y="23308"/>
                  </a:cubicBezTo>
                  <a:cubicBezTo>
                    <a:pt x="38336" y="25846"/>
                    <a:pt x="36027" y="28499"/>
                    <a:pt x="33815" y="31233"/>
                  </a:cubicBezTo>
                  <a:cubicBezTo>
                    <a:pt x="33544" y="31504"/>
                    <a:pt x="33281" y="31773"/>
                    <a:pt x="33044" y="32038"/>
                  </a:cubicBezTo>
                  <a:cubicBezTo>
                    <a:pt x="31898" y="33317"/>
                    <a:pt x="30764" y="34608"/>
                    <a:pt x="29617" y="35884"/>
                  </a:cubicBezTo>
                  <a:cubicBezTo>
                    <a:pt x="28849" y="36730"/>
                    <a:pt x="28070" y="37561"/>
                    <a:pt x="27273" y="38378"/>
                  </a:cubicBezTo>
                  <a:cubicBezTo>
                    <a:pt x="27874" y="37656"/>
                    <a:pt x="28471" y="36935"/>
                    <a:pt x="29063" y="36207"/>
                  </a:cubicBezTo>
                  <a:cubicBezTo>
                    <a:pt x="32588" y="31914"/>
                    <a:pt x="37161" y="28178"/>
                    <a:pt x="39745" y="23207"/>
                  </a:cubicBezTo>
                  <a:close/>
                  <a:moveTo>
                    <a:pt x="38919" y="26276"/>
                  </a:moveTo>
                  <a:lnTo>
                    <a:pt x="38919" y="26276"/>
                  </a:lnTo>
                  <a:cubicBezTo>
                    <a:pt x="38065" y="27431"/>
                    <a:pt x="37268" y="28637"/>
                    <a:pt x="36338" y="29737"/>
                  </a:cubicBezTo>
                  <a:cubicBezTo>
                    <a:pt x="33656" y="32919"/>
                    <a:pt x="30963" y="36089"/>
                    <a:pt x="28217" y="39218"/>
                  </a:cubicBezTo>
                  <a:cubicBezTo>
                    <a:pt x="27980" y="39489"/>
                    <a:pt x="27878" y="39603"/>
                    <a:pt x="27874" y="39603"/>
                  </a:cubicBezTo>
                  <a:cubicBezTo>
                    <a:pt x="27853" y="39603"/>
                    <a:pt x="30352" y="36681"/>
                    <a:pt x="30533" y="36461"/>
                  </a:cubicBezTo>
                  <a:cubicBezTo>
                    <a:pt x="31130" y="35742"/>
                    <a:pt x="31823" y="34735"/>
                    <a:pt x="32354" y="33990"/>
                  </a:cubicBezTo>
                  <a:cubicBezTo>
                    <a:pt x="34046" y="31637"/>
                    <a:pt x="36650" y="29209"/>
                    <a:pt x="38550" y="26700"/>
                  </a:cubicBezTo>
                  <a:cubicBezTo>
                    <a:pt x="38674" y="26562"/>
                    <a:pt x="38798" y="26417"/>
                    <a:pt x="38919" y="26276"/>
                  </a:cubicBezTo>
                  <a:close/>
                  <a:moveTo>
                    <a:pt x="48665" y="27473"/>
                  </a:moveTo>
                  <a:cubicBezTo>
                    <a:pt x="49060" y="27473"/>
                    <a:pt x="49455" y="27493"/>
                    <a:pt x="49850" y="27532"/>
                  </a:cubicBezTo>
                  <a:cubicBezTo>
                    <a:pt x="45565" y="31140"/>
                    <a:pt x="41743" y="35546"/>
                    <a:pt x="38013" y="39836"/>
                  </a:cubicBezTo>
                  <a:cubicBezTo>
                    <a:pt x="39722" y="37806"/>
                    <a:pt x="41454" y="35800"/>
                    <a:pt x="43259" y="33843"/>
                  </a:cubicBezTo>
                  <a:cubicBezTo>
                    <a:pt x="45066" y="31888"/>
                    <a:pt x="47300" y="29991"/>
                    <a:pt x="48507" y="27589"/>
                  </a:cubicBezTo>
                  <a:cubicBezTo>
                    <a:pt x="48527" y="27555"/>
                    <a:pt x="48530" y="27511"/>
                    <a:pt x="48516" y="27474"/>
                  </a:cubicBezTo>
                  <a:cubicBezTo>
                    <a:pt x="48565" y="27473"/>
                    <a:pt x="48615" y="27473"/>
                    <a:pt x="48665" y="27473"/>
                  </a:cubicBezTo>
                  <a:close/>
                  <a:moveTo>
                    <a:pt x="34771" y="32783"/>
                  </a:moveTo>
                  <a:lnTo>
                    <a:pt x="34771" y="32783"/>
                  </a:lnTo>
                  <a:cubicBezTo>
                    <a:pt x="34560" y="33066"/>
                    <a:pt x="34349" y="33349"/>
                    <a:pt x="34138" y="33623"/>
                  </a:cubicBezTo>
                  <a:cubicBezTo>
                    <a:pt x="33151" y="34899"/>
                    <a:pt x="32239" y="36224"/>
                    <a:pt x="31341" y="37564"/>
                  </a:cubicBezTo>
                  <a:cubicBezTo>
                    <a:pt x="30980" y="37959"/>
                    <a:pt x="30616" y="38358"/>
                    <a:pt x="30253" y="38756"/>
                  </a:cubicBezTo>
                  <a:cubicBezTo>
                    <a:pt x="29554" y="39527"/>
                    <a:pt x="28500" y="40647"/>
                    <a:pt x="27954" y="41464"/>
                  </a:cubicBezTo>
                  <a:cubicBezTo>
                    <a:pt x="29135" y="39695"/>
                    <a:pt x="30489" y="38040"/>
                    <a:pt x="31823" y="36383"/>
                  </a:cubicBezTo>
                  <a:cubicBezTo>
                    <a:pt x="32796" y="35173"/>
                    <a:pt x="33786" y="33978"/>
                    <a:pt x="34771" y="32783"/>
                  </a:cubicBezTo>
                  <a:close/>
                  <a:moveTo>
                    <a:pt x="51159" y="29727"/>
                  </a:moveTo>
                  <a:cubicBezTo>
                    <a:pt x="51208" y="29727"/>
                    <a:pt x="50752" y="30319"/>
                    <a:pt x="49466" y="31888"/>
                  </a:cubicBezTo>
                  <a:cubicBezTo>
                    <a:pt x="45715" y="36461"/>
                    <a:pt x="41223" y="40376"/>
                    <a:pt x="37187" y="44698"/>
                  </a:cubicBezTo>
                  <a:cubicBezTo>
                    <a:pt x="37447" y="44380"/>
                    <a:pt x="37698" y="44057"/>
                    <a:pt x="37961" y="43745"/>
                  </a:cubicBezTo>
                  <a:cubicBezTo>
                    <a:pt x="39208" y="42264"/>
                    <a:pt x="40484" y="40841"/>
                    <a:pt x="41801" y="39455"/>
                  </a:cubicBezTo>
                  <a:cubicBezTo>
                    <a:pt x="43004" y="38268"/>
                    <a:pt x="44237" y="37062"/>
                    <a:pt x="45427" y="35820"/>
                  </a:cubicBezTo>
                  <a:cubicBezTo>
                    <a:pt x="45620" y="35638"/>
                    <a:pt x="45805" y="35451"/>
                    <a:pt x="45998" y="35266"/>
                  </a:cubicBezTo>
                  <a:cubicBezTo>
                    <a:pt x="46841" y="34470"/>
                    <a:pt x="51020" y="29727"/>
                    <a:pt x="51159" y="29727"/>
                  </a:cubicBezTo>
                  <a:close/>
                  <a:moveTo>
                    <a:pt x="51261" y="39302"/>
                  </a:moveTo>
                  <a:lnTo>
                    <a:pt x="51261" y="39305"/>
                  </a:lnTo>
                  <a:cubicBezTo>
                    <a:pt x="51091" y="39686"/>
                    <a:pt x="50863" y="40053"/>
                    <a:pt x="50612" y="40411"/>
                  </a:cubicBezTo>
                  <a:cubicBezTo>
                    <a:pt x="50060" y="40754"/>
                    <a:pt x="49601" y="41378"/>
                    <a:pt x="49220" y="41880"/>
                  </a:cubicBezTo>
                  <a:cubicBezTo>
                    <a:pt x="49093" y="42047"/>
                    <a:pt x="48963" y="42221"/>
                    <a:pt x="48833" y="42400"/>
                  </a:cubicBezTo>
                  <a:cubicBezTo>
                    <a:pt x="47938" y="43234"/>
                    <a:pt x="46963" y="44013"/>
                    <a:pt x="46094" y="44764"/>
                  </a:cubicBezTo>
                  <a:cubicBezTo>
                    <a:pt x="47453" y="43404"/>
                    <a:pt x="48738" y="41995"/>
                    <a:pt x="49812" y="40509"/>
                  </a:cubicBezTo>
                  <a:cubicBezTo>
                    <a:pt x="50499" y="39983"/>
                    <a:pt x="51198" y="39446"/>
                    <a:pt x="51261" y="39302"/>
                  </a:cubicBezTo>
                  <a:close/>
                  <a:moveTo>
                    <a:pt x="45451" y="26309"/>
                  </a:moveTo>
                  <a:cubicBezTo>
                    <a:pt x="45585" y="26309"/>
                    <a:pt x="45384" y="26692"/>
                    <a:pt x="44523" y="27791"/>
                  </a:cubicBezTo>
                  <a:cubicBezTo>
                    <a:pt x="43899" y="28585"/>
                    <a:pt x="43233" y="29345"/>
                    <a:pt x="42545" y="30087"/>
                  </a:cubicBezTo>
                  <a:cubicBezTo>
                    <a:pt x="42690" y="29960"/>
                    <a:pt x="42834" y="29830"/>
                    <a:pt x="42978" y="29700"/>
                  </a:cubicBezTo>
                  <a:lnTo>
                    <a:pt x="42978" y="29700"/>
                  </a:lnTo>
                  <a:cubicBezTo>
                    <a:pt x="40559" y="32422"/>
                    <a:pt x="38200" y="35199"/>
                    <a:pt x="35868" y="37997"/>
                  </a:cubicBezTo>
                  <a:cubicBezTo>
                    <a:pt x="34416" y="39741"/>
                    <a:pt x="32966" y="41487"/>
                    <a:pt x="31523" y="43240"/>
                  </a:cubicBezTo>
                  <a:cubicBezTo>
                    <a:pt x="30501" y="44435"/>
                    <a:pt x="29499" y="45636"/>
                    <a:pt x="28512" y="46846"/>
                  </a:cubicBezTo>
                  <a:lnTo>
                    <a:pt x="28509" y="46846"/>
                  </a:lnTo>
                  <a:cubicBezTo>
                    <a:pt x="31967" y="42449"/>
                    <a:pt x="35484" y="38075"/>
                    <a:pt x="39009" y="33730"/>
                  </a:cubicBezTo>
                  <a:lnTo>
                    <a:pt x="39009" y="33730"/>
                  </a:lnTo>
                  <a:cubicBezTo>
                    <a:pt x="38928" y="33811"/>
                    <a:pt x="38853" y="33892"/>
                    <a:pt x="38775" y="33970"/>
                  </a:cubicBezTo>
                  <a:cubicBezTo>
                    <a:pt x="39387" y="33196"/>
                    <a:pt x="39996" y="32419"/>
                    <a:pt x="40594" y="31634"/>
                  </a:cubicBezTo>
                  <a:cubicBezTo>
                    <a:pt x="41448" y="30494"/>
                    <a:pt x="42323" y="29368"/>
                    <a:pt x="43218" y="28262"/>
                  </a:cubicBezTo>
                  <a:cubicBezTo>
                    <a:pt x="43496" y="27919"/>
                    <a:pt x="45177" y="26309"/>
                    <a:pt x="45451" y="26309"/>
                  </a:cubicBezTo>
                  <a:close/>
                  <a:moveTo>
                    <a:pt x="40464" y="31083"/>
                  </a:moveTo>
                  <a:cubicBezTo>
                    <a:pt x="39098" y="32861"/>
                    <a:pt x="37793" y="34686"/>
                    <a:pt x="36405" y="36383"/>
                  </a:cubicBezTo>
                  <a:cubicBezTo>
                    <a:pt x="33229" y="40275"/>
                    <a:pt x="29329" y="43722"/>
                    <a:pt x="26349" y="47735"/>
                  </a:cubicBezTo>
                  <a:lnTo>
                    <a:pt x="26346" y="47735"/>
                  </a:lnTo>
                  <a:cubicBezTo>
                    <a:pt x="29609" y="43344"/>
                    <a:pt x="33512" y="38774"/>
                    <a:pt x="37178" y="34489"/>
                  </a:cubicBezTo>
                  <a:cubicBezTo>
                    <a:pt x="38195" y="33303"/>
                    <a:pt x="39344" y="32203"/>
                    <a:pt x="40464" y="31083"/>
                  </a:cubicBezTo>
                  <a:close/>
                  <a:moveTo>
                    <a:pt x="39462" y="36398"/>
                  </a:moveTo>
                  <a:lnTo>
                    <a:pt x="39462" y="36398"/>
                  </a:lnTo>
                  <a:cubicBezTo>
                    <a:pt x="38567" y="37648"/>
                    <a:pt x="37681" y="38892"/>
                    <a:pt x="36780" y="40079"/>
                  </a:cubicBezTo>
                  <a:cubicBezTo>
                    <a:pt x="36685" y="40191"/>
                    <a:pt x="36587" y="40304"/>
                    <a:pt x="36491" y="40416"/>
                  </a:cubicBezTo>
                  <a:cubicBezTo>
                    <a:pt x="35637" y="41430"/>
                    <a:pt x="34794" y="42443"/>
                    <a:pt x="33951" y="43456"/>
                  </a:cubicBezTo>
                  <a:cubicBezTo>
                    <a:pt x="32369" y="45180"/>
                    <a:pt x="30703" y="46825"/>
                    <a:pt x="29115" y="48546"/>
                  </a:cubicBezTo>
                  <a:cubicBezTo>
                    <a:pt x="29349" y="48260"/>
                    <a:pt x="29586" y="47977"/>
                    <a:pt x="29820" y="47694"/>
                  </a:cubicBezTo>
                  <a:cubicBezTo>
                    <a:pt x="32981" y="43872"/>
                    <a:pt x="36130" y="40055"/>
                    <a:pt x="39462" y="36398"/>
                  </a:cubicBezTo>
                  <a:close/>
                  <a:moveTo>
                    <a:pt x="47601" y="40916"/>
                  </a:moveTo>
                  <a:cubicBezTo>
                    <a:pt x="46977" y="41663"/>
                    <a:pt x="46362" y="42420"/>
                    <a:pt x="45704" y="43116"/>
                  </a:cubicBezTo>
                  <a:cubicBezTo>
                    <a:pt x="43524" y="45422"/>
                    <a:pt x="41269" y="47593"/>
                    <a:pt x="39110" y="49886"/>
                  </a:cubicBezTo>
                  <a:cubicBezTo>
                    <a:pt x="41394" y="47287"/>
                    <a:pt x="43807" y="44807"/>
                    <a:pt x="46197" y="42307"/>
                  </a:cubicBezTo>
                  <a:cubicBezTo>
                    <a:pt x="46642" y="41837"/>
                    <a:pt x="47118" y="41378"/>
                    <a:pt x="47601" y="40916"/>
                  </a:cubicBezTo>
                  <a:close/>
                  <a:moveTo>
                    <a:pt x="50764" y="28467"/>
                  </a:moveTo>
                  <a:cubicBezTo>
                    <a:pt x="50889" y="28467"/>
                    <a:pt x="50535" y="29024"/>
                    <a:pt x="49113" y="30673"/>
                  </a:cubicBezTo>
                  <a:cubicBezTo>
                    <a:pt x="48086" y="31868"/>
                    <a:pt x="46991" y="33014"/>
                    <a:pt x="45935" y="34186"/>
                  </a:cubicBezTo>
                  <a:cubicBezTo>
                    <a:pt x="43273" y="37145"/>
                    <a:pt x="40571" y="40067"/>
                    <a:pt x="37863" y="42983"/>
                  </a:cubicBezTo>
                  <a:cubicBezTo>
                    <a:pt x="35723" y="45290"/>
                    <a:pt x="33535" y="47576"/>
                    <a:pt x="31578" y="50044"/>
                  </a:cubicBezTo>
                  <a:cubicBezTo>
                    <a:pt x="32389" y="48878"/>
                    <a:pt x="33180" y="47744"/>
                    <a:pt x="33988" y="46722"/>
                  </a:cubicBezTo>
                  <a:cubicBezTo>
                    <a:pt x="38778" y="40641"/>
                    <a:pt x="44546" y="35555"/>
                    <a:pt x="49503" y="29651"/>
                  </a:cubicBezTo>
                  <a:lnTo>
                    <a:pt x="49503" y="29648"/>
                  </a:lnTo>
                  <a:cubicBezTo>
                    <a:pt x="50004" y="29052"/>
                    <a:pt x="50635" y="28467"/>
                    <a:pt x="50764" y="28467"/>
                  </a:cubicBezTo>
                  <a:close/>
                  <a:moveTo>
                    <a:pt x="51865" y="35768"/>
                  </a:moveTo>
                  <a:lnTo>
                    <a:pt x="51865" y="35768"/>
                  </a:lnTo>
                  <a:cubicBezTo>
                    <a:pt x="51287" y="37018"/>
                    <a:pt x="49399" y="38548"/>
                    <a:pt x="48420" y="39536"/>
                  </a:cubicBezTo>
                  <a:cubicBezTo>
                    <a:pt x="44800" y="43194"/>
                    <a:pt x="41275" y="46932"/>
                    <a:pt x="37903" y="50818"/>
                  </a:cubicBezTo>
                  <a:cubicBezTo>
                    <a:pt x="40213" y="48055"/>
                    <a:pt x="42545" y="45316"/>
                    <a:pt x="44939" y="42610"/>
                  </a:cubicBezTo>
                  <a:cubicBezTo>
                    <a:pt x="46004" y="41407"/>
                    <a:pt x="46960" y="40102"/>
                    <a:pt x="47961" y="38846"/>
                  </a:cubicBezTo>
                  <a:cubicBezTo>
                    <a:pt x="48360" y="38456"/>
                    <a:pt x="48767" y="38055"/>
                    <a:pt x="49177" y="37648"/>
                  </a:cubicBezTo>
                  <a:cubicBezTo>
                    <a:pt x="50213" y="36868"/>
                    <a:pt x="51862" y="35771"/>
                    <a:pt x="51865" y="35768"/>
                  </a:cubicBezTo>
                  <a:close/>
                  <a:moveTo>
                    <a:pt x="38457" y="37076"/>
                  </a:moveTo>
                  <a:lnTo>
                    <a:pt x="38457" y="37076"/>
                  </a:lnTo>
                  <a:cubicBezTo>
                    <a:pt x="33954" y="42099"/>
                    <a:pt x="29759" y="47414"/>
                    <a:pt x="25359" y="52539"/>
                  </a:cubicBezTo>
                  <a:cubicBezTo>
                    <a:pt x="25355" y="52539"/>
                    <a:pt x="25350" y="52540"/>
                    <a:pt x="25347" y="52540"/>
                  </a:cubicBezTo>
                  <a:cubicBezTo>
                    <a:pt x="25255" y="52540"/>
                    <a:pt x="25287" y="52410"/>
                    <a:pt x="25498" y="52091"/>
                  </a:cubicBezTo>
                  <a:cubicBezTo>
                    <a:pt x="27028" y="49788"/>
                    <a:pt x="28751" y="47619"/>
                    <a:pt x="30492" y="45477"/>
                  </a:cubicBezTo>
                  <a:cubicBezTo>
                    <a:pt x="32877" y="42535"/>
                    <a:pt x="35689" y="39824"/>
                    <a:pt x="38457" y="37076"/>
                  </a:cubicBezTo>
                  <a:close/>
                  <a:moveTo>
                    <a:pt x="45672" y="38092"/>
                  </a:moveTo>
                  <a:lnTo>
                    <a:pt x="45672" y="38092"/>
                  </a:lnTo>
                  <a:cubicBezTo>
                    <a:pt x="43438" y="40728"/>
                    <a:pt x="41269" y="43433"/>
                    <a:pt x="38980" y="45942"/>
                  </a:cubicBezTo>
                  <a:lnTo>
                    <a:pt x="38977" y="45942"/>
                  </a:lnTo>
                  <a:cubicBezTo>
                    <a:pt x="36457" y="48705"/>
                    <a:pt x="33948" y="51479"/>
                    <a:pt x="31425" y="54242"/>
                  </a:cubicBezTo>
                  <a:cubicBezTo>
                    <a:pt x="33688" y="51528"/>
                    <a:pt x="35937" y="48806"/>
                    <a:pt x="38290" y="46153"/>
                  </a:cubicBezTo>
                  <a:cubicBezTo>
                    <a:pt x="40709" y="43430"/>
                    <a:pt x="43215" y="40783"/>
                    <a:pt x="45672" y="38092"/>
                  </a:cubicBezTo>
                  <a:close/>
                  <a:moveTo>
                    <a:pt x="36402" y="45099"/>
                  </a:moveTo>
                  <a:lnTo>
                    <a:pt x="36402" y="45099"/>
                  </a:lnTo>
                  <a:cubicBezTo>
                    <a:pt x="33847" y="48153"/>
                    <a:pt x="31529" y="51416"/>
                    <a:pt x="28919" y="54421"/>
                  </a:cubicBezTo>
                  <a:lnTo>
                    <a:pt x="28922" y="54421"/>
                  </a:lnTo>
                  <a:cubicBezTo>
                    <a:pt x="28422" y="54996"/>
                    <a:pt x="27853" y="55527"/>
                    <a:pt x="27262" y="56047"/>
                  </a:cubicBezTo>
                  <a:cubicBezTo>
                    <a:pt x="30325" y="52415"/>
                    <a:pt x="33249" y="48676"/>
                    <a:pt x="36402" y="45099"/>
                  </a:cubicBezTo>
                  <a:close/>
                  <a:moveTo>
                    <a:pt x="35905" y="43878"/>
                  </a:moveTo>
                  <a:lnTo>
                    <a:pt x="35905" y="43878"/>
                  </a:lnTo>
                  <a:cubicBezTo>
                    <a:pt x="32102" y="48671"/>
                    <a:pt x="28737" y="54690"/>
                    <a:pt x="23971" y="58300"/>
                  </a:cubicBezTo>
                  <a:lnTo>
                    <a:pt x="23971" y="58300"/>
                  </a:lnTo>
                  <a:cubicBezTo>
                    <a:pt x="26099" y="56687"/>
                    <a:pt x="27945" y="53210"/>
                    <a:pt x="29638" y="51095"/>
                  </a:cubicBezTo>
                  <a:cubicBezTo>
                    <a:pt x="31633" y="48604"/>
                    <a:pt x="33760" y="46236"/>
                    <a:pt x="35905" y="43878"/>
                  </a:cubicBezTo>
                  <a:close/>
                  <a:moveTo>
                    <a:pt x="50926" y="38378"/>
                  </a:moveTo>
                  <a:lnTo>
                    <a:pt x="50926" y="38381"/>
                  </a:lnTo>
                  <a:cubicBezTo>
                    <a:pt x="50762" y="38730"/>
                    <a:pt x="50577" y="39071"/>
                    <a:pt x="50366" y="39397"/>
                  </a:cubicBezTo>
                  <a:cubicBezTo>
                    <a:pt x="47476" y="41805"/>
                    <a:pt x="44832" y="44689"/>
                    <a:pt x="42343" y="47640"/>
                  </a:cubicBezTo>
                  <a:cubicBezTo>
                    <a:pt x="40250" y="49816"/>
                    <a:pt x="38157" y="51996"/>
                    <a:pt x="36107" y="54219"/>
                  </a:cubicBezTo>
                  <a:cubicBezTo>
                    <a:pt x="34742" y="55700"/>
                    <a:pt x="33437" y="57236"/>
                    <a:pt x="32164" y="58795"/>
                  </a:cubicBezTo>
                  <a:cubicBezTo>
                    <a:pt x="33321" y="57291"/>
                    <a:pt x="34453" y="55795"/>
                    <a:pt x="35594" y="54418"/>
                  </a:cubicBezTo>
                  <a:cubicBezTo>
                    <a:pt x="38120" y="51378"/>
                    <a:pt x="40680" y="48483"/>
                    <a:pt x="43518" y="45725"/>
                  </a:cubicBezTo>
                  <a:cubicBezTo>
                    <a:pt x="44728" y="44550"/>
                    <a:pt x="45891" y="43329"/>
                    <a:pt x="47049" y="42099"/>
                  </a:cubicBezTo>
                  <a:cubicBezTo>
                    <a:pt x="47719" y="41401"/>
                    <a:pt x="48348" y="40662"/>
                    <a:pt x="48934" y="39891"/>
                  </a:cubicBezTo>
                  <a:cubicBezTo>
                    <a:pt x="49376" y="39100"/>
                    <a:pt x="50040" y="38595"/>
                    <a:pt x="50926" y="38378"/>
                  </a:cubicBezTo>
                  <a:close/>
                  <a:moveTo>
                    <a:pt x="52491" y="28481"/>
                  </a:moveTo>
                  <a:cubicBezTo>
                    <a:pt x="52667" y="28629"/>
                    <a:pt x="52829" y="28799"/>
                    <a:pt x="52970" y="28984"/>
                  </a:cubicBezTo>
                  <a:cubicBezTo>
                    <a:pt x="52942" y="28987"/>
                    <a:pt x="52918" y="28998"/>
                    <a:pt x="52898" y="29018"/>
                  </a:cubicBezTo>
                  <a:cubicBezTo>
                    <a:pt x="47782" y="34911"/>
                    <a:pt x="41881" y="40041"/>
                    <a:pt x="36907" y="46057"/>
                  </a:cubicBezTo>
                  <a:lnTo>
                    <a:pt x="36907" y="46055"/>
                  </a:lnTo>
                  <a:cubicBezTo>
                    <a:pt x="34600" y="48843"/>
                    <a:pt x="32216" y="51566"/>
                    <a:pt x="29955" y="54389"/>
                  </a:cubicBezTo>
                  <a:cubicBezTo>
                    <a:pt x="29011" y="55564"/>
                    <a:pt x="28056" y="56725"/>
                    <a:pt x="27071" y="57865"/>
                  </a:cubicBezTo>
                  <a:cubicBezTo>
                    <a:pt x="26741" y="58251"/>
                    <a:pt x="23985" y="60925"/>
                    <a:pt x="23972" y="60925"/>
                  </a:cubicBezTo>
                  <a:cubicBezTo>
                    <a:pt x="23968" y="60925"/>
                    <a:pt x="24203" y="60691"/>
                    <a:pt x="24811" y="60097"/>
                  </a:cubicBezTo>
                  <a:cubicBezTo>
                    <a:pt x="29811" y="55201"/>
                    <a:pt x="33330" y="49337"/>
                    <a:pt x="38056" y="44204"/>
                  </a:cubicBezTo>
                  <a:cubicBezTo>
                    <a:pt x="42895" y="38947"/>
                    <a:pt x="48302" y="34316"/>
                    <a:pt x="52491" y="28481"/>
                  </a:cubicBezTo>
                  <a:close/>
                  <a:moveTo>
                    <a:pt x="36145" y="56202"/>
                  </a:moveTo>
                  <a:lnTo>
                    <a:pt x="36145" y="56202"/>
                  </a:lnTo>
                  <a:cubicBezTo>
                    <a:pt x="35533" y="56979"/>
                    <a:pt x="34924" y="57759"/>
                    <a:pt x="34329" y="58555"/>
                  </a:cubicBezTo>
                  <a:cubicBezTo>
                    <a:pt x="32490" y="61030"/>
                    <a:pt x="30388" y="63192"/>
                    <a:pt x="28292" y="65357"/>
                  </a:cubicBezTo>
                  <a:cubicBezTo>
                    <a:pt x="28543" y="65014"/>
                    <a:pt x="28795" y="64673"/>
                    <a:pt x="29043" y="64324"/>
                  </a:cubicBezTo>
                  <a:cubicBezTo>
                    <a:pt x="31546" y="61771"/>
                    <a:pt x="33873" y="59011"/>
                    <a:pt x="36145" y="56202"/>
                  </a:cubicBezTo>
                  <a:close/>
                  <a:moveTo>
                    <a:pt x="45279" y="41626"/>
                  </a:moveTo>
                  <a:lnTo>
                    <a:pt x="45279" y="41626"/>
                  </a:lnTo>
                  <a:cubicBezTo>
                    <a:pt x="43025" y="44351"/>
                    <a:pt x="40643" y="46973"/>
                    <a:pt x="38330" y="49649"/>
                  </a:cubicBezTo>
                  <a:cubicBezTo>
                    <a:pt x="36237" y="52074"/>
                    <a:pt x="34355" y="54762"/>
                    <a:pt x="32297" y="57265"/>
                  </a:cubicBezTo>
                  <a:cubicBezTo>
                    <a:pt x="30743" y="58957"/>
                    <a:pt x="29147" y="60594"/>
                    <a:pt x="27493" y="62196"/>
                  </a:cubicBezTo>
                  <a:cubicBezTo>
                    <a:pt x="27288" y="62384"/>
                    <a:pt x="27088" y="62577"/>
                    <a:pt x="26889" y="62773"/>
                  </a:cubicBezTo>
                  <a:cubicBezTo>
                    <a:pt x="26061" y="63567"/>
                    <a:pt x="25223" y="64358"/>
                    <a:pt x="24363" y="65149"/>
                  </a:cubicBezTo>
                  <a:cubicBezTo>
                    <a:pt x="23635" y="65819"/>
                    <a:pt x="23337" y="66083"/>
                    <a:pt x="23321" y="66083"/>
                  </a:cubicBezTo>
                  <a:cubicBezTo>
                    <a:pt x="23267" y="66083"/>
                    <a:pt x="26645" y="62857"/>
                    <a:pt x="27111" y="62343"/>
                  </a:cubicBezTo>
                  <a:cubicBezTo>
                    <a:pt x="29508" y="59699"/>
                    <a:pt x="31843" y="57002"/>
                    <a:pt x="34115" y="54251"/>
                  </a:cubicBezTo>
                  <a:cubicBezTo>
                    <a:pt x="37718" y="49880"/>
                    <a:pt x="41440" y="45763"/>
                    <a:pt x="45279" y="41626"/>
                  </a:cubicBezTo>
                  <a:close/>
                  <a:moveTo>
                    <a:pt x="35137" y="54433"/>
                  </a:moveTo>
                  <a:lnTo>
                    <a:pt x="35137" y="54433"/>
                  </a:lnTo>
                  <a:cubicBezTo>
                    <a:pt x="32963" y="57031"/>
                    <a:pt x="30787" y="59621"/>
                    <a:pt x="28691" y="62291"/>
                  </a:cubicBezTo>
                  <a:cubicBezTo>
                    <a:pt x="27524" y="63778"/>
                    <a:pt x="26240" y="65169"/>
                    <a:pt x="24851" y="66451"/>
                  </a:cubicBezTo>
                  <a:cubicBezTo>
                    <a:pt x="24334" y="66929"/>
                    <a:pt x="24066" y="67115"/>
                    <a:pt x="23963" y="67115"/>
                  </a:cubicBezTo>
                  <a:cubicBezTo>
                    <a:pt x="23636" y="67115"/>
                    <a:pt x="24979" y="65234"/>
                    <a:pt x="25238" y="64941"/>
                  </a:cubicBezTo>
                  <a:lnTo>
                    <a:pt x="25238" y="64941"/>
                  </a:lnTo>
                  <a:cubicBezTo>
                    <a:pt x="25221" y="64962"/>
                    <a:pt x="25212" y="64988"/>
                    <a:pt x="25212" y="65014"/>
                  </a:cubicBezTo>
                  <a:cubicBezTo>
                    <a:pt x="25088" y="65276"/>
                    <a:pt x="24998" y="65553"/>
                    <a:pt x="24943" y="65839"/>
                  </a:cubicBezTo>
                  <a:cubicBezTo>
                    <a:pt x="24923" y="65963"/>
                    <a:pt x="25027" y="66043"/>
                    <a:pt x="25121" y="66043"/>
                  </a:cubicBezTo>
                  <a:cubicBezTo>
                    <a:pt x="25183" y="66043"/>
                    <a:pt x="25241" y="66008"/>
                    <a:pt x="25255" y="65926"/>
                  </a:cubicBezTo>
                  <a:cubicBezTo>
                    <a:pt x="25567" y="64121"/>
                    <a:pt x="27724" y="62545"/>
                    <a:pt x="28988" y="61327"/>
                  </a:cubicBezTo>
                  <a:cubicBezTo>
                    <a:pt x="30429" y="59935"/>
                    <a:pt x="31673" y="58376"/>
                    <a:pt x="32937" y="56826"/>
                  </a:cubicBezTo>
                  <a:cubicBezTo>
                    <a:pt x="33677" y="56038"/>
                    <a:pt x="34410" y="55241"/>
                    <a:pt x="35137" y="54433"/>
                  </a:cubicBezTo>
                  <a:close/>
                  <a:moveTo>
                    <a:pt x="39615" y="50942"/>
                  </a:moveTo>
                  <a:lnTo>
                    <a:pt x="38284" y="52585"/>
                  </a:lnTo>
                  <a:cubicBezTo>
                    <a:pt x="38073" y="52845"/>
                    <a:pt x="37868" y="53110"/>
                    <a:pt x="37658" y="53373"/>
                  </a:cubicBezTo>
                  <a:cubicBezTo>
                    <a:pt x="35022" y="56306"/>
                    <a:pt x="32484" y="59332"/>
                    <a:pt x="30079" y="62334"/>
                  </a:cubicBezTo>
                  <a:cubicBezTo>
                    <a:pt x="29822" y="62658"/>
                    <a:pt x="29580" y="62990"/>
                    <a:pt x="29329" y="63319"/>
                  </a:cubicBezTo>
                  <a:cubicBezTo>
                    <a:pt x="27533" y="65025"/>
                    <a:pt x="25613" y="66575"/>
                    <a:pt x="23988" y="68244"/>
                  </a:cubicBezTo>
                  <a:cubicBezTo>
                    <a:pt x="29060" y="63036"/>
                    <a:pt x="33567" y="57377"/>
                    <a:pt x="38544" y="52045"/>
                  </a:cubicBezTo>
                  <a:cubicBezTo>
                    <a:pt x="38888" y="51678"/>
                    <a:pt x="39248" y="51312"/>
                    <a:pt x="39615" y="50942"/>
                  </a:cubicBezTo>
                  <a:close/>
                  <a:moveTo>
                    <a:pt x="42456" y="49352"/>
                  </a:moveTo>
                  <a:lnTo>
                    <a:pt x="42456" y="49354"/>
                  </a:lnTo>
                  <a:lnTo>
                    <a:pt x="42644" y="50021"/>
                  </a:lnTo>
                  <a:cubicBezTo>
                    <a:pt x="41997" y="51075"/>
                    <a:pt x="41235" y="52051"/>
                    <a:pt x="40372" y="52937"/>
                  </a:cubicBezTo>
                  <a:cubicBezTo>
                    <a:pt x="39543" y="53852"/>
                    <a:pt x="38634" y="54701"/>
                    <a:pt x="37776" y="55587"/>
                  </a:cubicBezTo>
                  <a:cubicBezTo>
                    <a:pt x="35539" y="57900"/>
                    <a:pt x="33685" y="60674"/>
                    <a:pt x="31670" y="63183"/>
                  </a:cubicBezTo>
                  <a:cubicBezTo>
                    <a:pt x="30541" y="64592"/>
                    <a:pt x="29372" y="65986"/>
                    <a:pt x="28185" y="67361"/>
                  </a:cubicBezTo>
                  <a:cubicBezTo>
                    <a:pt x="27215" y="68146"/>
                    <a:pt x="26179" y="68853"/>
                    <a:pt x="25189" y="69613"/>
                  </a:cubicBezTo>
                  <a:cubicBezTo>
                    <a:pt x="24761" y="69939"/>
                    <a:pt x="24294" y="70300"/>
                    <a:pt x="23890" y="70713"/>
                  </a:cubicBezTo>
                  <a:cubicBezTo>
                    <a:pt x="24776" y="69774"/>
                    <a:pt x="25619" y="68816"/>
                    <a:pt x="26416" y="67823"/>
                  </a:cubicBezTo>
                  <a:cubicBezTo>
                    <a:pt x="27400" y="66905"/>
                    <a:pt x="28474" y="65926"/>
                    <a:pt x="29271" y="65164"/>
                  </a:cubicBezTo>
                  <a:cubicBezTo>
                    <a:pt x="34205" y="60449"/>
                    <a:pt x="37791" y="54361"/>
                    <a:pt x="42456" y="49352"/>
                  </a:cubicBezTo>
                  <a:close/>
                  <a:moveTo>
                    <a:pt x="18508" y="0"/>
                  </a:moveTo>
                  <a:cubicBezTo>
                    <a:pt x="18472" y="0"/>
                    <a:pt x="18437" y="14"/>
                    <a:pt x="18410" y="47"/>
                  </a:cubicBezTo>
                  <a:cubicBezTo>
                    <a:pt x="17942" y="622"/>
                    <a:pt x="17960" y="951"/>
                    <a:pt x="18084" y="1676"/>
                  </a:cubicBezTo>
                  <a:cubicBezTo>
                    <a:pt x="18144" y="2036"/>
                    <a:pt x="18427" y="2620"/>
                    <a:pt x="18566" y="2946"/>
                  </a:cubicBezTo>
                  <a:cubicBezTo>
                    <a:pt x="18220" y="3072"/>
                    <a:pt x="17917" y="3135"/>
                    <a:pt x="17656" y="3135"/>
                  </a:cubicBezTo>
                  <a:cubicBezTo>
                    <a:pt x="17140" y="3135"/>
                    <a:pt x="16791" y="2888"/>
                    <a:pt x="16609" y="2397"/>
                  </a:cubicBezTo>
                  <a:cubicBezTo>
                    <a:pt x="16493" y="2146"/>
                    <a:pt x="16380" y="1898"/>
                    <a:pt x="16271" y="1647"/>
                  </a:cubicBezTo>
                  <a:cubicBezTo>
                    <a:pt x="15915" y="845"/>
                    <a:pt x="15291" y="235"/>
                    <a:pt x="14600" y="235"/>
                  </a:cubicBezTo>
                  <a:cubicBezTo>
                    <a:pt x="14249" y="235"/>
                    <a:pt x="13880" y="392"/>
                    <a:pt x="13519" y="763"/>
                  </a:cubicBezTo>
                  <a:cubicBezTo>
                    <a:pt x="12929" y="1370"/>
                    <a:pt x="12390" y="1570"/>
                    <a:pt x="11791" y="1570"/>
                  </a:cubicBezTo>
                  <a:cubicBezTo>
                    <a:pt x="11326" y="1570"/>
                    <a:pt x="10826" y="1450"/>
                    <a:pt x="10237" y="1306"/>
                  </a:cubicBezTo>
                  <a:cubicBezTo>
                    <a:pt x="10211" y="1300"/>
                    <a:pt x="10182" y="1297"/>
                    <a:pt x="10153" y="1297"/>
                  </a:cubicBezTo>
                  <a:cubicBezTo>
                    <a:pt x="9796" y="1297"/>
                    <a:pt x="9215" y="1727"/>
                    <a:pt x="8978" y="1860"/>
                  </a:cubicBezTo>
                  <a:cubicBezTo>
                    <a:pt x="7457" y="2715"/>
                    <a:pt x="5369" y="4254"/>
                    <a:pt x="4884" y="6032"/>
                  </a:cubicBezTo>
                  <a:cubicBezTo>
                    <a:pt x="4838" y="6202"/>
                    <a:pt x="4806" y="6379"/>
                    <a:pt x="4789" y="6555"/>
                  </a:cubicBezTo>
                  <a:cubicBezTo>
                    <a:pt x="4246" y="7087"/>
                    <a:pt x="1928" y="9139"/>
                    <a:pt x="1802" y="9139"/>
                  </a:cubicBezTo>
                  <a:cubicBezTo>
                    <a:pt x="1761" y="9139"/>
                    <a:pt x="1950" y="8924"/>
                    <a:pt x="2503" y="8373"/>
                  </a:cubicBezTo>
                  <a:cubicBezTo>
                    <a:pt x="3744" y="7135"/>
                    <a:pt x="4653" y="6130"/>
                    <a:pt x="5404" y="4531"/>
                  </a:cubicBezTo>
                  <a:cubicBezTo>
                    <a:pt x="5456" y="4419"/>
                    <a:pt x="5367" y="4297"/>
                    <a:pt x="5267" y="4297"/>
                  </a:cubicBezTo>
                  <a:cubicBezTo>
                    <a:pt x="5232" y="4297"/>
                    <a:pt x="5196" y="4311"/>
                    <a:pt x="5164" y="4346"/>
                  </a:cubicBezTo>
                  <a:cubicBezTo>
                    <a:pt x="4304" y="5284"/>
                    <a:pt x="3031" y="7294"/>
                    <a:pt x="1925" y="8567"/>
                  </a:cubicBezTo>
                  <a:cubicBezTo>
                    <a:pt x="2855" y="7735"/>
                    <a:pt x="3787" y="6829"/>
                    <a:pt x="4339" y="5974"/>
                  </a:cubicBezTo>
                  <a:lnTo>
                    <a:pt x="4339" y="5974"/>
                  </a:lnTo>
                  <a:cubicBezTo>
                    <a:pt x="3259" y="7759"/>
                    <a:pt x="1195" y="9052"/>
                    <a:pt x="69" y="10839"/>
                  </a:cubicBezTo>
                  <a:cubicBezTo>
                    <a:pt x="1" y="10950"/>
                    <a:pt x="100" y="11076"/>
                    <a:pt x="211" y="11076"/>
                  </a:cubicBezTo>
                  <a:cubicBezTo>
                    <a:pt x="236" y="11076"/>
                    <a:pt x="261" y="11070"/>
                    <a:pt x="285" y="11055"/>
                  </a:cubicBezTo>
                  <a:cubicBezTo>
                    <a:pt x="1495" y="10354"/>
                    <a:pt x="2332" y="9600"/>
                    <a:pt x="3311" y="8576"/>
                  </a:cubicBezTo>
                  <a:cubicBezTo>
                    <a:pt x="3917" y="7940"/>
                    <a:pt x="4167" y="7687"/>
                    <a:pt x="4181" y="7687"/>
                  </a:cubicBezTo>
                  <a:cubicBezTo>
                    <a:pt x="4233" y="7687"/>
                    <a:pt x="1057" y="11142"/>
                    <a:pt x="632" y="11558"/>
                  </a:cubicBezTo>
                  <a:cubicBezTo>
                    <a:pt x="512" y="11675"/>
                    <a:pt x="622" y="11826"/>
                    <a:pt x="751" y="11826"/>
                  </a:cubicBezTo>
                  <a:cubicBezTo>
                    <a:pt x="787" y="11826"/>
                    <a:pt x="825" y="11814"/>
                    <a:pt x="860" y="11786"/>
                  </a:cubicBezTo>
                  <a:cubicBezTo>
                    <a:pt x="1943" y="10934"/>
                    <a:pt x="3002" y="10062"/>
                    <a:pt x="4059" y="9182"/>
                  </a:cubicBezTo>
                  <a:lnTo>
                    <a:pt x="4059" y="9182"/>
                  </a:lnTo>
                  <a:cubicBezTo>
                    <a:pt x="3022" y="10048"/>
                    <a:pt x="2119" y="11532"/>
                    <a:pt x="1359" y="12669"/>
                  </a:cubicBezTo>
                  <a:cubicBezTo>
                    <a:pt x="1284" y="12784"/>
                    <a:pt x="1396" y="12915"/>
                    <a:pt x="1509" y="12915"/>
                  </a:cubicBezTo>
                  <a:cubicBezTo>
                    <a:pt x="1547" y="12915"/>
                    <a:pt x="1585" y="12900"/>
                    <a:pt x="1616" y="12866"/>
                  </a:cubicBezTo>
                  <a:cubicBezTo>
                    <a:pt x="2361" y="12019"/>
                    <a:pt x="4416" y="9962"/>
                    <a:pt x="4720" y="9962"/>
                  </a:cubicBezTo>
                  <a:cubicBezTo>
                    <a:pt x="4892" y="9962"/>
                    <a:pt x="4504" y="10620"/>
                    <a:pt x="3002" y="12528"/>
                  </a:cubicBezTo>
                  <a:cubicBezTo>
                    <a:pt x="2902" y="12652"/>
                    <a:pt x="2995" y="12802"/>
                    <a:pt x="3118" y="12802"/>
                  </a:cubicBezTo>
                  <a:cubicBezTo>
                    <a:pt x="3155" y="12802"/>
                    <a:pt x="3195" y="12788"/>
                    <a:pt x="3233" y="12756"/>
                  </a:cubicBezTo>
                  <a:cubicBezTo>
                    <a:pt x="4152" y="11974"/>
                    <a:pt x="4977" y="11147"/>
                    <a:pt x="5811" y="10269"/>
                  </a:cubicBezTo>
                  <a:lnTo>
                    <a:pt x="5811" y="10269"/>
                  </a:lnTo>
                  <a:cubicBezTo>
                    <a:pt x="5023" y="11103"/>
                    <a:pt x="4431" y="12345"/>
                    <a:pt x="3839" y="13316"/>
                  </a:cubicBezTo>
                  <a:cubicBezTo>
                    <a:pt x="3766" y="13435"/>
                    <a:pt x="3872" y="13558"/>
                    <a:pt x="3985" y="13558"/>
                  </a:cubicBezTo>
                  <a:cubicBezTo>
                    <a:pt x="4023" y="13558"/>
                    <a:pt x="4061" y="13544"/>
                    <a:pt x="4093" y="13512"/>
                  </a:cubicBezTo>
                  <a:cubicBezTo>
                    <a:pt x="5024" y="12608"/>
                    <a:pt x="5903" y="11677"/>
                    <a:pt x="6770" y="10715"/>
                  </a:cubicBezTo>
                  <a:lnTo>
                    <a:pt x="6770" y="10715"/>
                  </a:lnTo>
                  <a:cubicBezTo>
                    <a:pt x="6080" y="11481"/>
                    <a:pt x="5556" y="12400"/>
                    <a:pt x="5023" y="13316"/>
                  </a:cubicBezTo>
                  <a:cubicBezTo>
                    <a:pt x="4954" y="13437"/>
                    <a:pt x="5056" y="13557"/>
                    <a:pt x="5169" y="13557"/>
                  </a:cubicBezTo>
                  <a:cubicBezTo>
                    <a:pt x="5207" y="13557"/>
                    <a:pt x="5246" y="13543"/>
                    <a:pt x="5280" y="13512"/>
                  </a:cubicBezTo>
                  <a:cubicBezTo>
                    <a:pt x="6767" y="12132"/>
                    <a:pt x="8057" y="10617"/>
                    <a:pt x="9397" y="9095"/>
                  </a:cubicBezTo>
                  <a:cubicBezTo>
                    <a:pt x="9406" y="9085"/>
                    <a:pt x="9411" y="9081"/>
                    <a:pt x="9412" y="9081"/>
                  </a:cubicBezTo>
                  <a:cubicBezTo>
                    <a:pt x="9438" y="9081"/>
                    <a:pt x="8635" y="10227"/>
                    <a:pt x="8005" y="11177"/>
                  </a:cubicBezTo>
                  <a:cubicBezTo>
                    <a:pt x="7416" y="11867"/>
                    <a:pt x="6845" y="12568"/>
                    <a:pt x="6314" y="13313"/>
                  </a:cubicBezTo>
                  <a:cubicBezTo>
                    <a:pt x="6231" y="13431"/>
                    <a:pt x="6349" y="13560"/>
                    <a:pt x="6467" y="13560"/>
                  </a:cubicBezTo>
                  <a:cubicBezTo>
                    <a:pt x="6504" y="13560"/>
                    <a:pt x="6542" y="13547"/>
                    <a:pt x="6573" y="13515"/>
                  </a:cubicBezTo>
                  <a:cubicBezTo>
                    <a:pt x="7532" y="12548"/>
                    <a:pt x="8389" y="11486"/>
                    <a:pt x="9137" y="10351"/>
                  </a:cubicBezTo>
                  <a:cubicBezTo>
                    <a:pt x="9905" y="9543"/>
                    <a:pt x="10739" y="8726"/>
                    <a:pt x="11233" y="8013"/>
                  </a:cubicBezTo>
                  <a:lnTo>
                    <a:pt x="11233" y="8013"/>
                  </a:lnTo>
                  <a:cubicBezTo>
                    <a:pt x="9865" y="9999"/>
                    <a:pt x="8251" y="11702"/>
                    <a:pt x="6969" y="13749"/>
                  </a:cubicBezTo>
                  <a:cubicBezTo>
                    <a:pt x="6898" y="13861"/>
                    <a:pt x="7005" y="13989"/>
                    <a:pt x="7114" y="13989"/>
                  </a:cubicBezTo>
                  <a:cubicBezTo>
                    <a:pt x="7150" y="13989"/>
                    <a:pt x="7187" y="13975"/>
                    <a:pt x="7217" y="13940"/>
                  </a:cubicBezTo>
                  <a:cubicBezTo>
                    <a:pt x="8741" y="12159"/>
                    <a:pt x="10156" y="10294"/>
                    <a:pt x="11720" y="8547"/>
                  </a:cubicBezTo>
                  <a:lnTo>
                    <a:pt x="11720" y="8547"/>
                  </a:lnTo>
                  <a:cubicBezTo>
                    <a:pt x="10701" y="9685"/>
                    <a:pt x="9353" y="11838"/>
                    <a:pt x="8262" y="13316"/>
                  </a:cubicBezTo>
                  <a:cubicBezTo>
                    <a:pt x="8179" y="13430"/>
                    <a:pt x="8292" y="13549"/>
                    <a:pt x="8407" y="13549"/>
                  </a:cubicBezTo>
                  <a:cubicBezTo>
                    <a:pt x="8443" y="13549"/>
                    <a:pt x="8480" y="13537"/>
                    <a:pt x="8511" y="13509"/>
                  </a:cubicBezTo>
                  <a:cubicBezTo>
                    <a:pt x="9806" y="12307"/>
                    <a:pt x="10882" y="10966"/>
                    <a:pt x="12012" y="9616"/>
                  </a:cubicBezTo>
                  <a:lnTo>
                    <a:pt x="12012" y="9616"/>
                  </a:lnTo>
                  <a:cubicBezTo>
                    <a:pt x="10954" y="10880"/>
                    <a:pt x="9976" y="12544"/>
                    <a:pt x="9010" y="13960"/>
                  </a:cubicBezTo>
                  <a:cubicBezTo>
                    <a:pt x="8928" y="14077"/>
                    <a:pt x="9047" y="14213"/>
                    <a:pt x="9163" y="14213"/>
                  </a:cubicBezTo>
                  <a:cubicBezTo>
                    <a:pt x="9201" y="14213"/>
                    <a:pt x="9239" y="14198"/>
                    <a:pt x="9270" y="14162"/>
                  </a:cubicBezTo>
                  <a:cubicBezTo>
                    <a:pt x="10196" y="13074"/>
                    <a:pt x="11132" y="11991"/>
                    <a:pt x="12076" y="10920"/>
                  </a:cubicBezTo>
                  <a:lnTo>
                    <a:pt x="12076" y="10920"/>
                  </a:lnTo>
                  <a:cubicBezTo>
                    <a:pt x="11645" y="11409"/>
                    <a:pt x="10502" y="13475"/>
                    <a:pt x="9867" y="14387"/>
                  </a:cubicBezTo>
                  <a:cubicBezTo>
                    <a:pt x="9785" y="14508"/>
                    <a:pt x="9904" y="14646"/>
                    <a:pt x="10024" y="14646"/>
                  </a:cubicBezTo>
                  <a:cubicBezTo>
                    <a:pt x="10064" y="14646"/>
                    <a:pt x="10104" y="14631"/>
                    <a:pt x="10136" y="14595"/>
                  </a:cubicBezTo>
                  <a:cubicBezTo>
                    <a:pt x="10929" y="13707"/>
                    <a:pt x="11575" y="13007"/>
                    <a:pt x="11722" y="13007"/>
                  </a:cubicBezTo>
                  <a:cubicBezTo>
                    <a:pt x="11840" y="13007"/>
                    <a:pt x="11640" y="13453"/>
                    <a:pt x="10944" y="14604"/>
                  </a:cubicBezTo>
                  <a:cubicBezTo>
                    <a:pt x="10871" y="14727"/>
                    <a:pt x="10985" y="14864"/>
                    <a:pt x="11101" y="14864"/>
                  </a:cubicBezTo>
                  <a:cubicBezTo>
                    <a:pt x="11140" y="14864"/>
                    <a:pt x="11180" y="14849"/>
                    <a:pt x="11213" y="14811"/>
                  </a:cubicBezTo>
                  <a:cubicBezTo>
                    <a:pt x="12109" y="13788"/>
                    <a:pt x="12477" y="13403"/>
                    <a:pt x="12539" y="13403"/>
                  </a:cubicBezTo>
                  <a:cubicBezTo>
                    <a:pt x="12640" y="13403"/>
                    <a:pt x="11931" y="14422"/>
                    <a:pt x="11374" y="15357"/>
                  </a:cubicBezTo>
                  <a:cubicBezTo>
                    <a:pt x="11299" y="15485"/>
                    <a:pt x="11411" y="15616"/>
                    <a:pt x="11531" y="15616"/>
                  </a:cubicBezTo>
                  <a:cubicBezTo>
                    <a:pt x="11571" y="15616"/>
                    <a:pt x="11611" y="15602"/>
                    <a:pt x="11646" y="15568"/>
                  </a:cubicBezTo>
                  <a:cubicBezTo>
                    <a:pt x="12816" y="14430"/>
                    <a:pt x="13344" y="13850"/>
                    <a:pt x="13393" y="13850"/>
                  </a:cubicBezTo>
                  <a:cubicBezTo>
                    <a:pt x="13447" y="13850"/>
                    <a:pt x="12915" y="14558"/>
                    <a:pt x="12018" y="16004"/>
                  </a:cubicBezTo>
                  <a:cubicBezTo>
                    <a:pt x="11938" y="16134"/>
                    <a:pt x="12053" y="16262"/>
                    <a:pt x="12176" y="16262"/>
                  </a:cubicBezTo>
                  <a:cubicBezTo>
                    <a:pt x="12217" y="16262"/>
                    <a:pt x="12259" y="16248"/>
                    <a:pt x="12295" y="16215"/>
                  </a:cubicBezTo>
                  <a:cubicBezTo>
                    <a:pt x="13509" y="15081"/>
                    <a:pt x="14055" y="14349"/>
                    <a:pt x="14085" y="14349"/>
                  </a:cubicBezTo>
                  <a:cubicBezTo>
                    <a:pt x="14113" y="14349"/>
                    <a:pt x="13709" y="14960"/>
                    <a:pt x="12988" y="16434"/>
                  </a:cubicBezTo>
                  <a:cubicBezTo>
                    <a:pt x="12926" y="16561"/>
                    <a:pt x="13030" y="16704"/>
                    <a:pt x="13147" y="16704"/>
                  </a:cubicBezTo>
                  <a:cubicBezTo>
                    <a:pt x="13187" y="16704"/>
                    <a:pt x="13229" y="16687"/>
                    <a:pt x="13265" y="16648"/>
                  </a:cubicBezTo>
                  <a:cubicBezTo>
                    <a:pt x="14426" y="15382"/>
                    <a:pt x="14947" y="14741"/>
                    <a:pt x="14992" y="14741"/>
                  </a:cubicBezTo>
                  <a:cubicBezTo>
                    <a:pt x="15040" y="14741"/>
                    <a:pt x="14516" y="15513"/>
                    <a:pt x="13632" y="17081"/>
                  </a:cubicBezTo>
                  <a:cubicBezTo>
                    <a:pt x="13567" y="17196"/>
                    <a:pt x="13666" y="17355"/>
                    <a:pt x="13786" y="17355"/>
                  </a:cubicBezTo>
                  <a:cubicBezTo>
                    <a:pt x="13816" y="17355"/>
                    <a:pt x="13847" y="17345"/>
                    <a:pt x="13877" y="17323"/>
                  </a:cubicBezTo>
                  <a:cubicBezTo>
                    <a:pt x="14334" y="16982"/>
                    <a:pt x="14772" y="16616"/>
                    <a:pt x="15191" y="16229"/>
                  </a:cubicBezTo>
                  <a:lnTo>
                    <a:pt x="15191" y="16229"/>
                  </a:lnTo>
                  <a:cubicBezTo>
                    <a:pt x="14804" y="16847"/>
                    <a:pt x="14464" y="17491"/>
                    <a:pt x="14172" y="18157"/>
                  </a:cubicBezTo>
                  <a:cubicBezTo>
                    <a:pt x="14112" y="18295"/>
                    <a:pt x="14207" y="18425"/>
                    <a:pt x="14326" y="18425"/>
                  </a:cubicBezTo>
                  <a:cubicBezTo>
                    <a:pt x="14367" y="18425"/>
                    <a:pt x="14411" y="18409"/>
                    <a:pt x="14452" y="18374"/>
                  </a:cubicBezTo>
                  <a:cubicBezTo>
                    <a:pt x="15174" y="17759"/>
                    <a:pt x="15644" y="17291"/>
                    <a:pt x="15916" y="16994"/>
                  </a:cubicBezTo>
                  <a:lnTo>
                    <a:pt x="15916" y="16994"/>
                  </a:lnTo>
                  <a:cubicBezTo>
                    <a:pt x="15676" y="17314"/>
                    <a:pt x="15301" y="17860"/>
                    <a:pt x="14816" y="18694"/>
                  </a:cubicBezTo>
                  <a:cubicBezTo>
                    <a:pt x="14740" y="18826"/>
                    <a:pt x="14858" y="18969"/>
                    <a:pt x="14982" y="18969"/>
                  </a:cubicBezTo>
                  <a:cubicBezTo>
                    <a:pt x="15023" y="18969"/>
                    <a:pt x="15066" y="18953"/>
                    <a:pt x="15102" y="18914"/>
                  </a:cubicBezTo>
                  <a:cubicBezTo>
                    <a:pt x="15919" y="18020"/>
                    <a:pt x="16588" y="17268"/>
                    <a:pt x="16742" y="17268"/>
                  </a:cubicBezTo>
                  <a:cubicBezTo>
                    <a:pt x="16862" y="17268"/>
                    <a:pt x="16672" y="17720"/>
                    <a:pt x="16002" y="18908"/>
                  </a:cubicBezTo>
                  <a:cubicBezTo>
                    <a:pt x="15925" y="19049"/>
                    <a:pt x="16038" y="19179"/>
                    <a:pt x="16164" y="19179"/>
                  </a:cubicBezTo>
                  <a:cubicBezTo>
                    <a:pt x="16206" y="19179"/>
                    <a:pt x="16250" y="19165"/>
                    <a:pt x="16288" y="19130"/>
                  </a:cubicBezTo>
                  <a:cubicBezTo>
                    <a:pt x="17293" y="18241"/>
                    <a:pt x="17689" y="17751"/>
                    <a:pt x="17696" y="17751"/>
                  </a:cubicBezTo>
                  <a:lnTo>
                    <a:pt x="17696" y="17751"/>
                  </a:lnTo>
                  <a:cubicBezTo>
                    <a:pt x="17704" y="17751"/>
                    <a:pt x="17263" y="18316"/>
                    <a:pt x="16649" y="19555"/>
                  </a:cubicBezTo>
                  <a:cubicBezTo>
                    <a:pt x="16585" y="19686"/>
                    <a:pt x="16697" y="19839"/>
                    <a:pt x="16818" y="19839"/>
                  </a:cubicBezTo>
                  <a:cubicBezTo>
                    <a:pt x="16859" y="19839"/>
                    <a:pt x="16901" y="19821"/>
                    <a:pt x="16938" y="19777"/>
                  </a:cubicBezTo>
                  <a:cubicBezTo>
                    <a:pt x="17472" y="19128"/>
                    <a:pt x="18003" y="18475"/>
                    <a:pt x="18534" y="17823"/>
                  </a:cubicBezTo>
                  <a:lnTo>
                    <a:pt x="18534" y="17823"/>
                  </a:lnTo>
                  <a:cubicBezTo>
                    <a:pt x="18404" y="18692"/>
                    <a:pt x="18052" y="19511"/>
                    <a:pt x="17512" y="20204"/>
                  </a:cubicBezTo>
                  <a:cubicBezTo>
                    <a:pt x="17426" y="20350"/>
                    <a:pt x="17545" y="20469"/>
                    <a:pt x="17671" y="20469"/>
                  </a:cubicBezTo>
                  <a:cubicBezTo>
                    <a:pt x="17728" y="20469"/>
                    <a:pt x="17787" y="20445"/>
                    <a:pt x="17830" y="20389"/>
                  </a:cubicBezTo>
                  <a:cubicBezTo>
                    <a:pt x="19068" y="18767"/>
                    <a:pt x="19550" y="18201"/>
                    <a:pt x="19643" y="18201"/>
                  </a:cubicBezTo>
                  <a:cubicBezTo>
                    <a:pt x="19768" y="18201"/>
                    <a:pt x="19186" y="19232"/>
                    <a:pt x="18803" y="20095"/>
                  </a:cubicBezTo>
                  <a:cubicBezTo>
                    <a:pt x="18737" y="20244"/>
                    <a:pt x="18848" y="20369"/>
                    <a:pt x="18969" y="20369"/>
                  </a:cubicBezTo>
                  <a:cubicBezTo>
                    <a:pt x="19023" y="20369"/>
                    <a:pt x="19080" y="20344"/>
                    <a:pt x="19123" y="20282"/>
                  </a:cubicBezTo>
                  <a:cubicBezTo>
                    <a:pt x="20019" y="18858"/>
                    <a:pt x="20534" y="18146"/>
                    <a:pt x="20667" y="18146"/>
                  </a:cubicBezTo>
                  <a:cubicBezTo>
                    <a:pt x="20787" y="18146"/>
                    <a:pt x="20597" y="18723"/>
                    <a:pt x="20096" y="19878"/>
                  </a:cubicBezTo>
                  <a:cubicBezTo>
                    <a:pt x="20027" y="20013"/>
                    <a:pt x="20144" y="20164"/>
                    <a:pt x="20267" y="20164"/>
                  </a:cubicBezTo>
                  <a:cubicBezTo>
                    <a:pt x="20310" y="20164"/>
                    <a:pt x="20353" y="20146"/>
                    <a:pt x="20391" y="20103"/>
                  </a:cubicBezTo>
                  <a:cubicBezTo>
                    <a:pt x="21023" y="19370"/>
                    <a:pt x="21594" y="18596"/>
                    <a:pt x="22183" y="17831"/>
                  </a:cubicBezTo>
                  <a:lnTo>
                    <a:pt x="22183" y="17831"/>
                  </a:lnTo>
                  <a:cubicBezTo>
                    <a:pt x="21823" y="18513"/>
                    <a:pt x="21493" y="19200"/>
                    <a:pt x="21190" y="19933"/>
                  </a:cubicBezTo>
                  <a:cubicBezTo>
                    <a:pt x="21148" y="20033"/>
                    <a:pt x="21249" y="20123"/>
                    <a:pt x="21344" y="20123"/>
                  </a:cubicBezTo>
                  <a:cubicBezTo>
                    <a:pt x="21380" y="20123"/>
                    <a:pt x="21415" y="20110"/>
                    <a:pt x="21441" y="20080"/>
                  </a:cubicBezTo>
                  <a:cubicBezTo>
                    <a:pt x="22157" y="19249"/>
                    <a:pt x="23699" y="17898"/>
                    <a:pt x="24092" y="17063"/>
                  </a:cubicBezTo>
                  <a:lnTo>
                    <a:pt x="24092" y="17063"/>
                  </a:lnTo>
                  <a:cubicBezTo>
                    <a:pt x="23364" y="18614"/>
                    <a:pt x="22091" y="19942"/>
                    <a:pt x="21184" y="21394"/>
                  </a:cubicBezTo>
                  <a:cubicBezTo>
                    <a:pt x="21106" y="21519"/>
                    <a:pt x="21222" y="21655"/>
                    <a:pt x="21343" y="21655"/>
                  </a:cubicBezTo>
                  <a:cubicBezTo>
                    <a:pt x="21383" y="21655"/>
                    <a:pt x="21424" y="21640"/>
                    <a:pt x="21459" y="21605"/>
                  </a:cubicBezTo>
                  <a:cubicBezTo>
                    <a:pt x="22856" y="20173"/>
                    <a:pt x="24057" y="18596"/>
                    <a:pt x="25324" y="17049"/>
                  </a:cubicBezTo>
                  <a:cubicBezTo>
                    <a:pt x="25854" y="16402"/>
                    <a:pt x="26101" y="16153"/>
                    <a:pt x="26169" y="16153"/>
                  </a:cubicBezTo>
                  <a:cubicBezTo>
                    <a:pt x="26370" y="16153"/>
                    <a:pt x="24971" y="18365"/>
                    <a:pt x="24675" y="18813"/>
                  </a:cubicBezTo>
                  <a:cubicBezTo>
                    <a:pt x="22683" y="21812"/>
                    <a:pt x="20041" y="24362"/>
                    <a:pt x="17853" y="27217"/>
                  </a:cubicBezTo>
                  <a:cubicBezTo>
                    <a:pt x="17768" y="27330"/>
                    <a:pt x="17889" y="27466"/>
                    <a:pt x="18006" y="27466"/>
                  </a:cubicBezTo>
                  <a:cubicBezTo>
                    <a:pt x="18045" y="27466"/>
                    <a:pt x="18083" y="27451"/>
                    <a:pt x="18113" y="27416"/>
                  </a:cubicBezTo>
                  <a:cubicBezTo>
                    <a:pt x="19995" y="25257"/>
                    <a:pt x="21828" y="23054"/>
                    <a:pt x="23644" y="20840"/>
                  </a:cubicBezTo>
                  <a:cubicBezTo>
                    <a:pt x="24132" y="20245"/>
                    <a:pt x="24793" y="19483"/>
                    <a:pt x="25252" y="18868"/>
                  </a:cubicBezTo>
                  <a:cubicBezTo>
                    <a:pt x="25627" y="18367"/>
                    <a:pt x="27242" y="16311"/>
                    <a:pt x="27444" y="16311"/>
                  </a:cubicBezTo>
                  <a:cubicBezTo>
                    <a:pt x="27509" y="16311"/>
                    <a:pt x="27424" y="16530"/>
                    <a:pt x="27097" y="17092"/>
                  </a:cubicBezTo>
                  <a:cubicBezTo>
                    <a:pt x="24623" y="21351"/>
                    <a:pt x="20593" y="24474"/>
                    <a:pt x="18069" y="28727"/>
                  </a:cubicBezTo>
                  <a:cubicBezTo>
                    <a:pt x="18001" y="28839"/>
                    <a:pt x="18099" y="28976"/>
                    <a:pt x="18214" y="28976"/>
                  </a:cubicBezTo>
                  <a:cubicBezTo>
                    <a:pt x="18240" y="28976"/>
                    <a:pt x="18268" y="28969"/>
                    <a:pt x="18295" y="28952"/>
                  </a:cubicBezTo>
                  <a:cubicBezTo>
                    <a:pt x="20033" y="27878"/>
                    <a:pt x="21502" y="26339"/>
                    <a:pt x="22845" y="24665"/>
                  </a:cubicBezTo>
                  <a:lnTo>
                    <a:pt x="22845" y="24665"/>
                  </a:lnTo>
                  <a:cubicBezTo>
                    <a:pt x="21589" y="26429"/>
                    <a:pt x="20373" y="28222"/>
                    <a:pt x="18959" y="29879"/>
                  </a:cubicBezTo>
                  <a:cubicBezTo>
                    <a:pt x="18854" y="30001"/>
                    <a:pt x="18954" y="30158"/>
                    <a:pt x="19077" y="30158"/>
                  </a:cubicBezTo>
                  <a:cubicBezTo>
                    <a:pt x="19114" y="30158"/>
                    <a:pt x="19153" y="30144"/>
                    <a:pt x="19190" y="30110"/>
                  </a:cubicBezTo>
                  <a:cubicBezTo>
                    <a:pt x="20350" y="29017"/>
                    <a:pt x="21426" y="27854"/>
                    <a:pt x="22454" y="26648"/>
                  </a:cubicBezTo>
                  <a:lnTo>
                    <a:pt x="22454" y="26648"/>
                  </a:lnTo>
                  <a:cubicBezTo>
                    <a:pt x="21371" y="28012"/>
                    <a:pt x="20317" y="29399"/>
                    <a:pt x="19259" y="30774"/>
                  </a:cubicBezTo>
                  <a:cubicBezTo>
                    <a:pt x="19169" y="30890"/>
                    <a:pt x="19287" y="31011"/>
                    <a:pt x="19405" y="31011"/>
                  </a:cubicBezTo>
                  <a:cubicBezTo>
                    <a:pt x="19442" y="31011"/>
                    <a:pt x="19479" y="30999"/>
                    <a:pt x="19510" y="30970"/>
                  </a:cubicBezTo>
                  <a:cubicBezTo>
                    <a:pt x="20287" y="30260"/>
                    <a:pt x="21011" y="29506"/>
                    <a:pt x="21716" y="28735"/>
                  </a:cubicBezTo>
                  <a:lnTo>
                    <a:pt x="21716" y="28735"/>
                  </a:lnTo>
                  <a:cubicBezTo>
                    <a:pt x="20919" y="29717"/>
                    <a:pt x="20235" y="30777"/>
                    <a:pt x="19790" y="32001"/>
                  </a:cubicBezTo>
                  <a:cubicBezTo>
                    <a:pt x="19753" y="32103"/>
                    <a:pt x="19850" y="32193"/>
                    <a:pt x="19943" y="32193"/>
                  </a:cubicBezTo>
                  <a:cubicBezTo>
                    <a:pt x="19979" y="32193"/>
                    <a:pt x="20015" y="32179"/>
                    <a:pt x="20041" y="32148"/>
                  </a:cubicBezTo>
                  <a:cubicBezTo>
                    <a:pt x="22282" y="29558"/>
                    <a:pt x="24421" y="26891"/>
                    <a:pt x="26491" y="24171"/>
                  </a:cubicBezTo>
                  <a:cubicBezTo>
                    <a:pt x="26953" y="23701"/>
                    <a:pt x="27406" y="23218"/>
                    <a:pt x="27836" y="22716"/>
                  </a:cubicBezTo>
                  <a:cubicBezTo>
                    <a:pt x="28812" y="21573"/>
                    <a:pt x="29704" y="20323"/>
                    <a:pt x="30637" y="19145"/>
                  </a:cubicBezTo>
                  <a:cubicBezTo>
                    <a:pt x="31377" y="18210"/>
                    <a:pt x="31886" y="17640"/>
                    <a:pt x="31993" y="17640"/>
                  </a:cubicBezTo>
                  <a:cubicBezTo>
                    <a:pt x="32090" y="17640"/>
                    <a:pt x="31860" y="18103"/>
                    <a:pt x="31179" y="19179"/>
                  </a:cubicBezTo>
                  <a:cubicBezTo>
                    <a:pt x="28214" y="23868"/>
                    <a:pt x="23477" y="27070"/>
                    <a:pt x="20832" y="31992"/>
                  </a:cubicBezTo>
                  <a:cubicBezTo>
                    <a:pt x="20769" y="32064"/>
                    <a:pt x="20702" y="32133"/>
                    <a:pt x="20642" y="32209"/>
                  </a:cubicBezTo>
                  <a:cubicBezTo>
                    <a:pt x="20616" y="32243"/>
                    <a:pt x="20624" y="32292"/>
                    <a:pt x="20659" y="32312"/>
                  </a:cubicBezTo>
                  <a:cubicBezTo>
                    <a:pt x="20627" y="32376"/>
                    <a:pt x="20590" y="32439"/>
                    <a:pt x="20558" y="32503"/>
                  </a:cubicBezTo>
                  <a:cubicBezTo>
                    <a:pt x="20498" y="32617"/>
                    <a:pt x="20591" y="32730"/>
                    <a:pt x="20694" y="32730"/>
                  </a:cubicBezTo>
                  <a:cubicBezTo>
                    <a:pt x="20729" y="32730"/>
                    <a:pt x="20766" y="32718"/>
                    <a:pt x="20798" y="32688"/>
                  </a:cubicBezTo>
                  <a:cubicBezTo>
                    <a:pt x="23309" y="30419"/>
                    <a:pt x="25333" y="27794"/>
                    <a:pt x="27302" y="25141"/>
                  </a:cubicBezTo>
                  <a:cubicBezTo>
                    <a:pt x="29533" y="22798"/>
                    <a:pt x="31721" y="20500"/>
                    <a:pt x="33541" y="18306"/>
                  </a:cubicBezTo>
                  <a:lnTo>
                    <a:pt x="33541" y="18306"/>
                  </a:lnTo>
                  <a:cubicBezTo>
                    <a:pt x="31298" y="21011"/>
                    <a:pt x="29141" y="23776"/>
                    <a:pt x="26849" y="26440"/>
                  </a:cubicBezTo>
                  <a:cubicBezTo>
                    <a:pt x="24816" y="28805"/>
                    <a:pt x="22495" y="30852"/>
                    <a:pt x="20789" y="33482"/>
                  </a:cubicBezTo>
                  <a:cubicBezTo>
                    <a:pt x="20728" y="33577"/>
                    <a:pt x="20820" y="33683"/>
                    <a:pt x="20913" y="33683"/>
                  </a:cubicBezTo>
                  <a:cubicBezTo>
                    <a:pt x="20943" y="33683"/>
                    <a:pt x="20974" y="33672"/>
                    <a:pt x="21000" y="33643"/>
                  </a:cubicBezTo>
                  <a:cubicBezTo>
                    <a:pt x="21649" y="32904"/>
                    <a:pt x="22331" y="32183"/>
                    <a:pt x="23035" y="31467"/>
                  </a:cubicBezTo>
                  <a:lnTo>
                    <a:pt x="23035" y="31467"/>
                  </a:lnTo>
                  <a:cubicBezTo>
                    <a:pt x="22241" y="32448"/>
                    <a:pt x="21502" y="33464"/>
                    <a:pt x="20899" y="34561"/>
                  </a:cubicBezTo>
                  <a:cubicBezTo>
                    <a:pt x="20850" y="34647"/>
                    <a:pt x="20923" y="34763"/>
                    <a:pt x="21011" y="34763"/>
                  </a:cubicBezTo>
                  <a:cubicBezTo>
                    <a:pt x="21033" y="34763"/>
                    <a:pt x="21056" y="34756"/>
                    <a:pt x="21078" y="34740"/>
                  </a:cubicBezTo>
                  <a:cubicBezTo>
                    <a:pt x="22345" y="33848"/>
                    <a:pt x="23543" y="32809"/>
                    <a:pt x="24686" y="31677"/>
                  </a:cubicBezTo>
                  <a:lnTo>
                    <a:pt x="24686" y="31677"/>
                  </a:lnTo>
                  <a:cubicBezTo>
                    <a:pt x="23685" y="32867"/>
                    <a:pt x="22694" y="34068"/>
                    <a:pt x="21747" y="35309"/>
                  </a:cubicBezTo>
                  <a:cubicBezTo>
                    <a:pt x="21671" y="35412"/>
                    <a:pt x="21774" y="35521"/>
                    <a:pt x="21879" y="35521"/>
                  </a:cubicBezTo>
                  <a:cubicBezTo>
                    <a:pt x="21913" y="35521"/>
                    <a:pt x="21947" y="35509"/>
                    <a:pt x="21976" y="35482"/>
                  </a:cubicBezTo>
                  <a:cubicBezTo>
                    <a:pt x="23985" y="33600"/>
                    <a:pt x="25873" y="31602"/>
                    <a:pt x="27741" y="29584"/>
                  </a:cubicBezTo>
                  <a:lnTo>
                    <a:pt x="27741" y="29584"/>
                  </a:lnTo>
                  <a:cubicBezTo>
                    <a:pt x="27342" y="30191"/>
                    <a:pt x="26935" y="30794"/>
                    <a:pt x="26517" y="31392"/>
                  </a:cubicBezTo>
                  <a:cubicBezTo>
                    <a:pt x="25093" y="32959"/>
                    <a:pt x="23682" y="34535"/>
                    <a:pt x="22313" y="36144"/>
                  </a:cubicBezTo>
                  <a:cubicBezTo>
                    <a:pt x="22217" y="36246"/>
                    <a:pt x="22309" y="36383"/>
                    <a:pt x="22416" y="36383"/>
                  </a:cubicBezTo>
                  <a:cubicBezTo>
                    <a:pt x="22447" y="36383"/>
                    <a:pt x="22480" y="36371"/>
                    <a:pt x="22510" y="36343"/>
                  </a:cubicBezTo>
                  <a:cubicBezTo>
                    <a:pt x="24040" y="35035"/>
                    <a:pt x="25293" y="33565"/>
                    <a:pt x="26447" y="31986"/>
                  </a:cubicBezTo>
                  <a:cubicBezTo>
                    <a:pt x="26603" y="31825"/>
                    <a:pt x="26756" y="31663"/>
                    <a:pt x="26912" y="31501"/>
                  </a:cubicBezTo>
                  <a:cubicBezTo>
                    <a:pt x="28832" y="29495"/>
                    <a:pt x="30778" y="27520"/>
                    <a:pt x="32643" y="25459"/>
                  </a:cubicBezTo>
                  <a:cubicBezTo>
                    <a:pt x="33798" y="24180"/>
                    <a:pt x="34895" y="22846"/>
                    <a:pt x="36027" y="21547"/>
                  </a:cubicBezTo>
                  <a:lnTo>
                    <a:pt x="36027" y="21547"/>
                  </a:lnTo>
                  <a:cubicBezTo>
                    <a:pt x="35192" y="22771"/>
                    <a:pt x="34289" y="23946"/>
                    <a:pt x="33324" y="25066"/>
                  </a:cubicBezTo>
                  <a:cubicBezTo>
                    <a:pt x="29970" y="29131"/>
                    <a:pt x="26081" y="32682"/>
                    <a:pt x="22931" y="36926"/>
                  </a:cubicBezTo>
                  <a:cubicBezTo>
                    <a:pt x="22852" y="37031"/>
                    <a:pt x="22957" y="37139"/>
                    <a:pt x="23064" y="37139"/>
                  </a:cubicBezTo>
                  <a:cubicBezTo>
                    <a:pt x="23099" y="37139"/>
                    <a:pt x="23133" y="37128"/>
                    <a:pt x="23162" y="37102"/>
                  </a:cubicBezTo>
                  <a:cubicBezTo>
                    <a:pt x="25896" y="34637"/>
                    <a:pt x="28275" y="31888"/>
                    <a:pt x="30619" y="29059"/>
                  </a:cubicBezTo>
                  <a:cubicBezTo>
                    <a:pt x="32478" y="26804"/>
                    <a:pt x="35342" y="24443"/>
                    <a:pt x="36760" y="21916"/>
                  </a:cubicBezTo>
                  <a:lnTo>
                    <a:pt x="36760" y="21916"/>
                  </a:lnTo>
                  <a:cubicBezTo>
                    <a:pt x="33394" y="27918"/>
                    <a:pt x="27397" y="32079"/>
                    <a:pt x="23566" y="37783"/>
                  </a:cubicBezTo>
                  <a:cubicBezTo>
                    <a:pt x="23490" y="37894"/>
                    <a:pt x="23596" y="38009"/>
                    <a:pt x="23705" y="38009"/>
                  </a:cubicBezTo>
                  <a:cubicBezTo>
                    <a:pt x="23740" y="38009"/>
                    <a:pt x="23776" y="37997"/>
                    <a:pt x="23806" y="37968"/>
                  </a:cubicBezTo>
                  <a:cubicBezTo>
                    <a:pt x="25431" y="36429"/>
                    <a:pt x="27008" y="34841"/>
                    <a:pt x="28555" y="33228"/>
                  </a:cubicBezTo>
                  <a:lnTo>
                    <a:pt x="28555" y="33228"/>
                  </a:lnTo>
                  <a:cubicBezTo>
                    <a:pt x="27201" y="34957"/>
                    <a:pt x="25821" y="36663"/>
                    <a:pt x="24346" y="38291"/>
                  </a:cubicBezTo>
                  <a:cubicBezTo>
                    <a:pt x="24253" y="38391"/>
                    <a:pt x="24336" y="38558"/>
                    <a:pt x="24451" y="38558"/>
                  </a:cubicBezTo>
                  <a:cubicBezTo>
                    <a:pt x="24476" y="38558"/>
                    <a:pt x="24503" y="38550"/>
                    <a:pt x="24531" y="38531"/>
                  </a:cubicBezTo>
                  <a:cubicBezTo>
                    <a:pt x="25180" y="38078"/>
                    <a:pt x="25801" y="37593"/>
                    <a:pt x="26407" y="37096"/>
                  </a:cubicBezTo>
                  <a:lnTo>
                    <a:pt x="26407" y="37096"/>
                  </a:lnTo>
                  <a:cubicBezTo>
                    <a:pt x="25905" y="37792"/>
                    <a:pt x="25460" y="38525"/>
                    <a:pt x="25073" y="39290"/>
                  </a:cubicBezTo>
                  <a:cubicBezTo>
                    <a:pt x="25013" y="39412"/>
                    <a:pt x="25105" y="39516"/>
                    <a:pt x="25210" y="39516"/>
                  </a:cubicBezTo>
                  <a:cubicBezTo>
                    <a:pt x="25246" y="39516"/>
                    <a:pt x="25283" y="39505"/>
                    <a:pt x="25316" y="39478"/>
                  </a:cubicBezTo>
                  <a:cubicBezTo>
                    <a:pt x="27663" y="37581"/>
                    <a:pt x="29199" y="35026"/>
                    <a:pt x="30971" y="32621"/>
                  </a:cubicBezTo>
                  <a:cubicBezTo>
                    <a:pt x="31098" y="32477"/>
                    <a:pt x="31223" y="32327"/>
                    <a:pt x="31353" y="32183"/>
                  </a:cubicBezTo>
                  <a:cubicBezTo>
                    <a:pt x="31838" y="31750"/>
                    <a:pt x="32317" y="31325"/>
                    <a:pt x="32764" y="30904"/>
                  </a:cubicBezTo>
                  <a:cubicBezTo>
                    <a:pt x="34681" y="29100"/>
                    <a:pt x="37873" y="26288"/>
                    <a:pt x="39028" y="23985"/>
                  </a:cubicBezTo>
                  <a:lnTo>
                    <a:pt x="39028" y="23985"/>
                  </a:lnTo>
                  <a:cubicBezTo>
                    <a:pt x="37371" y="27290"/>
                    <a:pt x="34130" y="29943"/>
                    <a:pt x="31664" y="32644"/>
                  </a:cubicBezTo>
                  <a:cubicBezTo>
                    <a:pt x="29661" y="34844"/>
                    <a:pt x="27781" y="37200"/>
                    <a:pt x="26043" y="39614"/>
                  </a:cubicBezTo>
                  <a:cubicBezTo>
                    <a:pt x="25962" y="39723"/>
                    <a:pt x="26074" y="39842"/>
                    <a:pt x="26185" y="39842"/>
                  </a:cubicBezTo>
                  <a:cubicBezTo>
                    <a:pt x="26221" y="39842"/>
                    <a:pt x="26256" y="39830"/>
                    <a:pt x="26286" y="39801"/>
                  </a:cubicBezTo>
                  <a:cubicBezTo>
                    <a:pt x="28004" y="38084"/>
                    <a:pt x="29641" y="36297"/>
                    <a:pt x="31266" y="34492"/>
                  </a:cubicBezTo>
                  <a:lnTo>
                    <a:pt x="31266" y="34492"/>
                  </a:lnTo>
                  <a:cubicBezTo>
                    <a:pt x="29756" y="36490"/>
                    <a:pt x="28315" y="38522"/>
                    <a:pt x="27010" y="40581"/>
                  </a:cubicBezTo>
                  <a:cubicBezTo>
                    <a:pt x="26939" y="40693"/>
                    <a:pt x="27047" y="40820"/>
                    <a:pt x="27156" y="40820"/>
                  </a:cubicBezTo>
                  <a:cubicBezTo>
                    <a:pt x="27192" y="40820"/>
                    <a:pt x="27229" y="40806"/>
                    <a:pt x="27259" y="40771"/>
                  </a:cubicBezTo>
                  <a:cubicBezTo>
                    <a:pt x="30019" y="37659"/>
                    <a:pt x="32727" y="34501"/>
                    <a:pt x="35415" y="31325"/>
                  </a:cubicBezTo>
                  <a:cubicBezTo>
                    <a:pt x="35876" y="30777"/>
                    <a:pt x="37323" y="29137"/>
                    <a:pt x="37739" y="28562"/>
                  </a:cubicBezTo>
                  <a:cubicBezTo>
                    <a:pt x="38097" y="28066"/>
                    <a:pt x="40639" y="24587"/>
                    <a:pt x="40714" y="24587"/>
                  </a:cubicBezTo>
                  <a:cubicBezTo>
                    <a:pt x="40724" y="24587"/>
                    <a:pt x="40689" y="24651"/>
                    <a:pt x="40597" y="24795"/>
                  </a:cubicBezTo>
                  <a:cubicBezTo>
                    <a:pt x="39826" y="25993"/>
                    <a:pt x="38992" y="27145"/>
                    <a:pt x="38137" y="28279"/>
                  </a:cubicBezTo>
                  <a:cubicBezTo>
                    <a:pt x="37733" y="28790"/>
                    <a:pt x="37334" y="29307"/>
                    <a:pt x="36945" y="29830"/>
                  </a:cubicBezTo>
                  <a:cubicBezTo>
                    <a:pt x="33567" y="34097"/>
                    <a:pt x="29828" y="38098"/>
                    <a:pt x="26797" y="42628"/>
                  </a:cubicBezTo>
                  <a:cubicBezTo>
                    <a:pt x="26721" y="42741"/>
                    <a:pt x="26832" y="42868"/>
                    <a:pt x="26944" y="42868"/>
                  </a:cubicBezTo>
                  <a:cubicBezTo>
                    <a:pt x="26981" y="42868"/>
                    <a:pt x="27018" y="42854"/>
                    <a:pt x="27048" y="42821"/>
                  </a:cubicBezTo>
                  <a:cubicBezTo>
                    <a:pt x="27937" y="41814"/>
                    <a:pt x="28887" y="40809"/>
                    <a:pt x="29860" y="39798"/>
                  </a:cubicBezTo>
                  <a:lnTo>
                    <a:pt x="29860" y="39798"/>
                  </a:lnTo>
                  <a:cubicBezTo>
                    <a:pt x="29747" y="39972"/>
                    <a:pt x="29635" y="40142"/>
                    <a:pt x="29522" y="40315"/>
                  </a:cubicBezTo>
                  <a:cubicBezTo>
                    <a:pt x="28465" y="41588"/>
                    <a:pt x="27469" y="42919"/>
                    <a:pt x="26580" y="44351"/>
                  </a:cubicBezTo>
                  <a:cubicBezTo>
                    <a:pt x="26509" y="44465"/>
                    <a:pt x="26619" y="44597"/>
                    <a:pt x="26728" y="44597"/>
                  </a:cubicBezTo>
                  <a:cubicBezTo>
                    <a:pt x="26765" y="44597"/>
                    <a:pt x="26802" y="44582"/>
                    <a:pt x="26831" y="44545"/>
                  </a:cubicBezTo>
                  <a:cubicBezTo>
                    <a:pt x="28108" y="42971"/>
                    <a:pt x="29277" y="41326"/>
                    <a:pt x="30423" y="39663"/>
                  </a:cubicBezTo>
                  <a:cubicBezTo>
                    <a:pt x="30769" y="39270"/>
                    <a:pt x="31119" y="38886"/>
                    <a:pt x="31465" y="38499"/>
                  </a:cubicBezTo>
                  <a:cubicBezTo>
                    <a:pt x="34531" y="35093"/>
                    <a:pt x="37990" y="32076"/>
                    <a:pt x="40773" y="28412"/>
                  </a:cubicBezTo>
                  <a:cubicBezTo>
                    <a:pt x="41518" y="27344"/>
                    <a:pt x="42332" y="26322"/>
                    <a:pt x="43204" y="25352"/>
                  </a:cubicBezTo>
                  <a:lnTo>
                    <a:pt x="43204" y="25352"/>
                  </a:lnTo>
                  <a:cubicBezTo>
                    <a:pt x="42000" y="26706"/>
                    <a:pt x="40986" y="28297"/>
                    <a:pt x="39840" y="29720"/>
                  </a:cubicBezTo>
                  <a:cubicBezTo>
                    <a:pt x="37695" y="32376"/>
                    <a:pt x="35435" y="34940"/>
                    <a:pt x="33272" y="37584"/>
                  </a:cubicBezTo>
                  <a:cubicBezTo>
                    <a:pt x="32579" y="38433"/>
                    <a:pt x="31913" y="39302"/>
                    <a:pt x="31254" y="40177"/>
                  </a:cubicBezTo>
                  <a:cubicBezTo>
                    <a:pt x="29130" y="42244"/>
                    <a:pt x="26881" y="44386"/>
                    <a:pt x="26023" y="47085"/>
                  </a:cubicBezTo>
                  <a:cubicBezTo>
                    <a:pt x="25990" y="47192"/>
                    <a:pt x="26090" y="47290"/>
                    <a:pt x="26188" y="47290"/>
                  </a:cubicBezTo>
                  <a:cubicBezTo>
                    <a:pt x="26226" y="47290"/>
                    <a:pt x="26263" y="47276"/>
                    <a:pt x="26292" y="47241"/>
                  </a:cubicBezTo>
                  <a:cubicBezTo>
                    <a:pt x="27175" y="46176"/>
                    <a:pt x="28061" y="45108"/>
                    <a:pt x="28948" y="44034"/>
                  </a:cubicBezTo>
                  <a:lnTo>
                    <a:pt x="28948" y="44034"/>
                  </a:lnTo>
                  <a:cubicBezTo>
                    <a:pt x="27750" y="45616"/>
                    <a:pt x="26580" y="47218"/>
                    <a:pt x="25501" y="48878"/>
                  </a:cubicBezTo>
                  <a:cubicBezTo>
                    <a:pt x="25420" y="49001"/>
                    <a:pt x="25527" y="49109"/>
                    <a:pt x="25641" y="49109"/>
                  </a:cubicBezTo>
                  <a:cubicBezTo>
                    <a:pt x="25690" y="49109"/>
                    <a:pt x="25741" y="49089"/>
                    <a:pt x="25778" y="49040"/>
                  </a:cubicBezTo>
                  <a:cubicBezTo>
                    <a:pt x="28047" y="45991"/>
                    <a:pt x="30726" y="43222"/>
                    <a:pt x="33316" y="40396"/>
                  </a:cubicBezTo>
                  <a:lnTo>
                    <a:pt x="33316" y="40396"/>
                  </a:lnTo>
                  <a:cubicBezTo>
                    <a:pt x="30481" y="43904"/>
                    <a:pt x="27568" y="47351"/>
                    <a:pt x="24958" y="51032"/>
                  </a:cubicBezTo>
                  <a:cubicBezTo>
                    <a:pt x="24897" y="51116"/>
                    <a:pt x="24949" y="51205"/>
                    <a:pt x="25024" y="51248"/>
                  </a:cubicBezTo>
                  <a:cubicBezTo>
                    <a:pt x="24938" y="51361"/>
                    <a:pt x="24848" y="51471"/>
                    <a:pt x="24764" y="51583"/>
                  </a:cubicBezTo>
                  <a:cubicBezTo>
                    <a:pt x="24687" y="51685"/>
                    <a:pt x="24785" y="51783"/>
                    <a:pt x="24887" y="51783"/>
                  </a:cubicBezTo>
                  <a:cubicBezTo>
                    <a:pt x="24929" y="51783"/>
                    <a:pt x="24973" y="51766"/>
                    <a:pt x="25004" y="51725"/>
                  </a:cubicBezTo>
                  <a:cubicBezTo>
                    <a:pt x="26973" y="49164"/>
                    <a:pt x="29072" y="46730"/>
                    <a:pt x="31234" y="44348"/>
                  </a:cubicBezTo>
                  <a:lnTo>
                    <a:pt x="31234" y="44348"/>
                  </a:lnTo>
                  <a:cubicBezTo>
                    <a:pt x="28774" y="47178"/>
                    <a:pt x="26427" y="50114"/>
                    <a:pt x="24317" y="53298"/>
                  </a:cubicBezTo>
                  <a:cubicBezTo>
                    <a:pt x="24237" y="53420"/>
                    <a:pt x="24347" y="53527"/>
                    <a:pt x="24461" y="53527"/>
                  </a:cubicBezTo>
                  <a:cubicBezTo>
                    <a:pt x="24482" y="53527"/>
                    <a:pt x="24504" y="53523"/>
                    <a:pt x="24525" y="53515"/>
                  </a:cubicBezTo>
                  <a:lnTo>
                    <a:pt x="24525" y="53515"/>
                  </a:lnTo>
                  <a:cubicBezTo>
                    <a:pt x="24502" y="53544"/>
                    <a:pt x="24479" y="53569"/>
                    <a:pt x="24455" y="53595"/>
                  </a:cubicBezTo>
                  <a:cubicBezTo>
                    <a:pt x="24349" y="53704"/>
                    <a:pt x="24449" y="53852"/>
                    <a:pt x="24563" y="53852"/>
                  </a:cubicBezTo>
                  <a:cubicBezTo>
                    <a:pt x="24598" y="53852"/>
                    <a:pt x="24634" y="53838"/>
                    <a:pt x="24666" y="53806"/>
                  </a:cubicBezTo>
                  <a:cubicBezTo>
                    <a:pt x="24998" y="53518"/>
                    <a:pt x="25322" y="53209"/>
                    <a:pt x="25651" y="52911"/>
                  </a:cubicBezTo>
                  <a:cubicBezTo>
                    <a:pt x="28050" y="51453"/>
                    <a:pt x="29871" y="49144"/>
                    <a:pt x="31612" y="46831"/>
                  </a:cubicBezTo>
                  <a:cubicBezTo>
                    <a:pt x="33538" y="44654"/>
                    <a:pt x="35391" y="42388"/>
                    <a:pt x="37184" y="40128"/>
                  </a:cubicBezTo>
                  <a:cubicBezTo>
                    <a:pt x="40270" y="36631"/>
                    <a:pt x="43357" y="33106"/>
                    <a:pt x="46322" y="29524"/>
                  </a:cubicBezTo>
                  <a:cubicBezTo>
                    <a:pt x="46812" y="29104"/>
                    <a:pt x="47268" y="28742"/>
                    <a:pt x="47378" y="28742"/>
                  </a:cubicBezTo>
                  <a:cubicBezTo>
                    <a:pt x="47457" y="28742"/>
                    <a:pt x="47358" y="28929"/>
                    <a:pt x="46965" y="29414"/>
                  </a:cubicBezTo>
                  <a:cubicBezTo>
                    <a:pt x="45779" y="30883"/>
                    <a:pt x="44324" y="32232"/>
                    <a:pt x="43048" y="33629"/>
                  </a:cubicBezTo>
                  <a:cubicBezTo>
                    <a:pt x="39915" y="37059"/>
                    <a:pt x="36948" y="40587"/>
                    <a:pt x="34017" y="44190"/>
                  </a:cubicBezTo>
                  <a:cubicBezTo>
                    <a:pt x="32432" y="46138"/>
                    <a:pt x="30752" y="48026"/>
                    <a:pt x="29176" y="49990"/>
                  </a:cubicBezTo>
                  <a:cubicBezTo>
                    <a:pt x="29023" y="50160"/>
                    <a:pt x="28875" y="50336"/>
                    <a:pt x="28722" y="50506"/>
                  </a:cubicBezTo>
                  <a:cubicBezTo>
                    <a:pt x="26909" y="52527"/>
                    <a:pt x="24684" y="54522"/>
                    <a:pt x="23459" y="56965"/>
                  </a:cubicBezTo>
                  <a:cubicBezTo>
                    <a:pt x="23411" y="57064"/>
                    <a:pt x="23489" y="57203"/>
                    <a:pt x="23591" y="57203"/>
                  </a:cubicBezTo>
                  <a:cubicBezTo>
                    <a:pt x="23617" y="57203"/>
                    <a:pt x="23643" y="57195"/>
                    <a:pt x="23670" y="57175"/>
                  </a:cubicBezTo>
                  <a:cubicBezTo>
                    <a:pt x="25249" y="55983"/>
                    <a:pt x="26202" y="54375"/>
                    <a:pt x="27386" y="52807"/>
                  </a:cubicBezTo>
                  <a:cubicBezTo>
                    <a:pt x="28567" y="51248"/>
                    <a:pt x="29805" y="49730"/>
                    <a:pt x="31049" y="48220"/>
                  </a:cubicBezTo>
                  <a:cubicBezTo>
                    <a:pt x="35504" y="43081"/>
                    <a:pt x="40065" y="38029"/>
                    <a:pt x="44766" y="33118"/>
                  </a:cubicBezTo>
                  <a:cubicBezTo>
                    <a:pt x="45909" y="31926"/>
                    <a:pt x="47026" y="30707"/>
                    <a:pt x="48166" y="29515"/>
                  </a:cubicBezTo>
                  <a:cubicBezTo>
                    <a:pt x="48860" y="28790"/>
                    <a:pt x="49163" y="28508"/>
                    <a:pt x="49215" y="28508"/>
                  </a:cubicBezTo>
                  <a:cubicBezTo>
                    <a:pt x="49373" y="28508"/>
                    <a:pt x="47169" y="31143"/>
                    <a:pt x="46538" y="31752"/>
                  </a:cubicBezTo>
                  <a:cubicBezTo>
                    <a:pt x="43882" y="34319"/>
                    <a:pt x="41457" y="37114"/>
                    <a:pt x="39049" y="39914"/>
                  </a:cubicBezTo>
                  <a:cubicBezTo>
                    <a:pt x="33633" y="46205"/>
                    <a:pt x="28298" y="52530"/>
                    <a:pt x="22940" y="58870"/>
                  </a:cubicBezTo>
                  <a:cubicBezTo>
                    <a:pt x="22844" y="58982"/>
                    <a:pt x="22925" y="59140"/>
                    <a:pt x="23049" y="59140"/>
                  </a:cubicBezTo>
                  <a:cubicBezTo>
                    <a:pt x="23075" y="59140"/>
                    <a:pt x="23102" y="59134"/>
                    <a:pt x="23130" y="59118"/>
                  </a:cubicBezTo>
                  <a:cubicBezTo>
                    <a:pt x="24822" y="58200"/>
                    <a:pt x="26289" y="56855"/>
                    <a:pt x="27625" y="55325"/>
                  </a:cubicBezTo>
                  <a:lnTo>
                    <a:pt x="27625" y="55325"/>
                  </a:lnTo>
                  <a:cubicBezTo>
                    <a:pt x="27348" y="55723"/>
                    <a:pt x="27057" y="56110"/>
                    <a:pt x="26754" y="56482"/>
                  </a:cubicBezTo>
                  <a:cubicBezTo>
                    <a:pt x="25192" y="57819"/>
                    <a:pt x="23549" y="59110"/>
                    <a:pt x="22585" y="60839"/>
                  </a:cubicBezTo>
                  <a:cubicBezTo>
                    <a:pt x="22516" y="60959"/>
                    <a:pt x="22620" y="61089"/>
                    <a:pt x="22733" y="61089"/>
                  </a:cubicBezTo>
                  <a:cubicBezTo>
                    <a:pt x="22771" y="61089"/>
                    <a:pt x="22811" y="61074"/>
                    <a:pt x="22845" y="61038"/>
                  </a:cubicBezTo>
                  <a:cubicBezTo>
                    <a:pt x="23895" y="59927"/>
                    <a:pt x="24909" y="58783"/>
                    <a:pt x="25905" y="57631"/>
                  </a:cubicBezTo>
                  <a:cubicBezTo>
                    <a:pt x="27368" y="56286"/>
                    <a:pt x="28864" y="54984"/>
                    <a:pt x="30189" y="53457"/>
                  </a:cubicBezTo>
                  <a:cubicBezTo>
                    <a:pt x="30735" y="52830"/>
                    <a:pt x="31260" y="52184"/>
                    <a:pt x="31783" y="51534"/>
                  </a:cubicBezTo>
                  <a:lnTo>
                    <a:pt x="31783" y="51534"/>
                  </a:lnTo>
                  <a:cubicBezTo>
                    <a:pt x="31324" y="52195"/>
                    <a:pt x="30865" y="52856"/>
                    <a:pt x="30394" y="53512"/>
                  </a:cubicBezTo>
                  <a:cubicBezTo>
                    <a:pt x="28139" y="56659"/>
                    <a:pt x="25157" y="58939"/>
                    <a:pt x="22720" y="61884"/>
                  </a:cubicBezTo>
                  <a:cubicBezTo>
                    <a:pt x="22631" y="61992"/>
                    <a:pt x="22713" y="62174"/>
                    <a:pt x="22832" y="62174"/>
                  </a:cubicBezTo>
                  <a:cubicBezTo>
                    <a:pt x="22860" y="62174"/>
                    <a:pt x="22890" y="62164"/>
                    <a:pt x="22920" y="62141"/>
                  </a:cubicBezTo>
                  <a:cubicBezTo>
                    <a:pt x="30663" y="56228"/>
                    <a:pt x="35695" y="47082"/>
                    <a:pt x="42577" y="40229"/>
                  </a:cubicBezTo>
                  <a:cubicBezTo>
                    <a:pt x="44575" y="38239"/>
                    <a:pt x="46584" y="36262"/>
                    <a:pt x="48556" y="34244"/>
                  </a:cubicBezTo>
                  <a:cubicBezTo>
                    <a:pt x="49247" y="33537"/>
                    <a:pt x="52165" y="30343"/>
                    <a:pt x="52253" y="30343"/>
                  </a:cubicBezTo>
                  <a:cubicBezTo>
                    <a:pt x="52290" y="30343"/>
                    <a:pt x="51826" y="30908"/>
                    <a:pt x="50485" y="32463"/>
                  </a:cubicBezTo>
                  <a:cubicBezTo>
                    <a:pt x="46861" y="36663"/>
                    <a:pt x="42927" y="40673"/>
                    <a:pt x="39136" y="44724"/>
                  </a:cubicBezTo>
                  <a:cubicBezTo>
                    <a:pt x="35299" y="48823"/>
                    <a:pt x="31999" y="53367"/>
                    <a:pt x="28318" y="57603"/>
                  </a:cubicBezTo>
                  <a:cubicBezTo>
                    <a:pt x="28261" y="57669"/>
                    <a:pt x="28197" y="57744"/>
                    <a:pt x="28136" y="57813"/>
                  </a:cubicBezTo>
                  <a:cubicBezTo>
                    <a:pt x="26205" y="59904"/>
                    <a:pt x="24262" y="61985"/>
                    <a:pt x="22284" y="64035"/>
                  </a:cubicBezTo>
                  <a:cubicBezTo>
                    <a:pt x="22168" y="64155"/>
                    <a:pt x="22282" y="64324"/>
                    <a:pt x="22410" y="64324"/>
                  </a:cubicBezTo>
                  <a:cubicBezTo>
                    <a:pt x="22447" y="64324"/>
                    <a:pt x="22486" y="64309"/>
                    <a:pt x="22521" y="64274"/>
                  </a:cubicBezTo>
                  <a:cubicBezTo>
                    <a:pt x="23026" y="63763"/>
                    <a:pt x="23514" y="63241"/>
                    <a:pt x="24008" y="62721"/>
                  </a:cubicBezTo>
                  <a:lnTo>
                    <a:pt x="24008" y="62721"/>
                  </a:lnTo>
                  <a:cubicBezTo>
                    <a:pt x="23921" y="62817"/>
                    <a:pt x="23829" y="62918"/>
                    <a:pt x="23754" y="62998"/>
                  </a:cubicBezTo>
                  <a:cubicBezTo>
                    <a:pt x="25792" y="60882"/>
                    <a:pt x="27787" y="58723"/>
                    <a:pt x="29776" y="56560"/>
                  </a:cubicBezTo>
                  <a:cubicBezTo>
                    <a:pt x="33740" y="52259"/>
                    <a:pt x="37635" y="47894"/>
                    <a:pt x="41587" y="43580"/>
                  </a:cubicBezTo>
                  <a:cubicBezTo>
                    <a:pt x="45285" y="39553"/>
                    <a:pt x="48478" y="35061"/>
                    <a:pt x="52485" y="31325"/>
                  </a:cubicBezTo>
                  <a:lnTo>
                    <a:pt x="52485" y="31325"/>
                  </a:lnTo>
                  <a:cubicBezTo>
                    <a:pt x="49399" y="34206"/>
                    <a:pt x="46047" y="38846"/>
                    <a:pt x="42889" y="42330"/>
                  </a:cubicBezTo>
                  <a:cubicBezTo>
                    <a:pt x="38980" y="46644"/>
                    <a:pt x="35342" y="51248"/>
                    <a:pt x="31575" y="55689"/>
                  </a:cubicBezTo>
                  <a:cubicBezTo>
                    <a:pt x="31119" y="56228"/>
                    <a:pt x="30637" y="56742"/>
                    <a:pt x="30166" y="57265"/>
                  </a:cubicBezTo>
                  <a:cubicBezTo>
                    <a:pt x="29791" y="57663"/>
                    <a:pt x="29418" y="58067"/>
                    <a:pt x="29037" y="58463"/>
                  </a:cubicBezTo>
                  <a:cubicBezTo>
                    <a:pt x="26932" y="60643"/>
                    <a:pt x="24100" y="62765"/>
                    <a:pt x="22691" y="65475"/>
                  </a:cubicBezTo>
                  <a:cubicBezTo>
                    <a:pt x="22629" y="65596"/>
                    <a:pt x="22733" y="65732"/>
                    <a:pt x="22844" y="65732"/>
                  </a:cubicBezTo>
                  <a:cubicBezTo>
                    <a:pt x="22882" y="65732"/>
                    <a:pt x="22921" y="65716"/>
                    <a:pt x="22954" y="65678"/>
                  </a:cubicBezTo>
                  <a:cubicBezTo>
                    <a:pt x="24444" y="63977"/>
                    <a:pt x="25939" y="62288"/>
                    <a:pt x="27443" y="60605"/>
                  </a:cubicBezTo>
                  <a:cubicBezTo>
                    <a:pt x="31150" y="56814"/>
                    <a:pt x="34670" y="52859"/>
                    <a:pt x="38091" y="48806"/>
                  </a:cubicBezTo>
                  <a:cubicBezTo>
                    <a:pt x="41818" y="44392"/>
                    <a:pt x="45646" y="40064"/>
                    <a:pt x="49572" y="35823"/>
                  </a:cubicBezTo>
                  <a:cubicBezTo>
                    <a:pt x="50141" y="35217"/>
                    <a:pt x="50675" y="34582"/>
                    <a:pt x="51175" y="33921"/>
                  </a:cubicBezTo>
                  <a:cubicBezTo>
                    <a:pt x="51753" y="33195"/>
                    <a:pt x="52015" y="32929"/>
                    <a:pt x="52083" y="32929"/>
                  </a:cubicBezTo>
                  <a:cubicBezTo>
                    <a:pt x="52251" y="32929"/>
                    <a:pt x="51233" y="34555"/>
                    <a:pt x="50886" y="34896"/>
                  </a:cubicBezTo>
                  <a:cubicBezTo>
                    <a:pt x="49154" y="36608"/>
                    <a:pt x="47632" y="38534"/>
                    <a:pt x="46016" y="40353"/>
                  </a:cubicBezTo>
                  <a:cubicBezTo>
                    <a:pt x="38024" y="49343"/>
                    <a:pt x="30186" y="58489"/>
                    <a:pt x="22071" y="67384"/>
                  </a:cubicBezTo>
                  <a:cubicBezTo>
                    <a:pt x="21960" y="67504"/>
                    <a:pt x="22069" y="67668"/>
                    <a:pt x="22194" y="67668"/>
                  </a:cubicBezTo>
                  <a:cubicBezTo>
                    <a:pt x="22231" y="67668"/>
                    <a:pt x="22270" y="67653"/>
                    <a:pt x="22305" y="67618"/>
                  </a:cubicBezTo>
                  <a:cubicBezTo>
                    <a:pt x="23393" y="66532"/>
                    <a:pt x="24470" y="65455"/>
                    <a:pt x="25544" y="64390"/>
                  </a:cubicBezTo>
                  <a:lnTo>
                    <a:pt x="25544" y="64390"/>
                  </a:lnTo>
                  <a:cubicBezTo>
                    <a:pt x="25477" y="64494"/>
                    <a:pt x="25434" y="64601"/>
                    <a:pt x="25376" y="64708"/>
                  </a:cubicBezTo>
                  <a:cubicBezTo>
                    <a:pt x="24701" y="65539"/>
                    <a:pt x="23119" y="67505"/>
                    <a:pt x="22729" y="67932"/>
                  </a:cubicBezTo>
                  <a:cubicBezTo>
                    <a:pt x="22634" y="68035"/>
                    <a:pt x="22718" y="68195"/>
                    <a:pt x="22836" y="68195"/>
                  </a:cubicBezTo>
                  <a:cubicBezTo>
                    <a:pt x="22861" y="68195"/>
                    <a:pt x="22887" y="68188"/>
                    <a:pt x="22914" y="68172"/>
                  </a:cubicBezTo>
                  <a:cubicBezTo>
                    <a:pt x="25163" y="66786"/>
                    <a:pt x="27132" y="64878"/>
                    <a:pt x="28953" y="62779"/>
                  </a:cubicBezTo>
                  <a:lnTo>
                    <a:pt x="28953" y="62779"/>
                  </a:lnTo>
                  <a:lnTo>
                    <a:pt x="28633" y="63180"/>
                  </a:lnTo>
                  <a:cubicBezTo>
                    <a:pt x="26629" y="65675"/>
                    <a:pt x="23991" y="67476"/>
                    <a:pt x="22053" y="70008"/>
                  </a:cubicBezTo>
                  <a:cubicBezTo>
                    <a:pt x="21976" y="70109"/>
                    <a:pt x="22085" y="70247"/>
                    <a:pt x="22196" y="70247"/>
                  </a:cubicBezTo>
                  <a:cubicBezTo>
                    <a:pt x="22221" y="70247"/>
                    <a:pt x="22247" y="70240"/>
                    <a:pt x="22270" y="70225"/>
                  </a:cubicBezTo>
                  <a:cubicBezTo>
                    <a:pt x="24057" y="68940"/>
                    <a:pt x="25734" y="67522"/>
                    <a:pt x="27334" y="66010"/>
                  </a:cubicBezTo>
                  <a:lnTo>
                    <a:pt x="27334" y="66010"/>
                  </a:lnTo>
                  <a:cubicBezTo>
                    <a:pt x="26927" y="66564"/>
                    <a:pt x="26514" y="67112"/>
                    <a:pt x="26098" y="67658"/>
                  </a:cubicBezTo>
                  <a:cubicBezTo>
                    <a:pt x="25044" y="68784"/>
                    <a:pt x="24017" y="69936"/>
                    <a:pt x="23049" y="71163"/>
                  </a:cubicBezTo>
                  <a:cubicBezTo>
                    <a:pt x="22959" y="71280"/>
                    <a:pt x="23050" y="71432"/>
                    <a:pt x="23163" y="71432"/>
                  </a:cubicBezTo>
                  <a:cubicBezTo>
                    <a:pt x="23198" y="71432"/>
                    <a:pt x="23235" y="71417"/>
                    <a:pt x="23269" y="71382"/>
                  </a:cubicBezTo>
                  <a:cubicBezTo>
                    <a:pt x="23459" y="71192"/>
                    <a:pt x="23630" y="70993"/>
                    <a:pt x="23815" y="70799"/>
                  </a:cubicBezTo>
                  <a:lnTo>
                    <a:pt x="23815" y="70799"/>
                  </a:lnTo>
                  <a:cubicBezTo>
                    <a:pt x="23428" y="71215"/>
                    <a:pt x="23113" y="71680"/>
                    <a:pt x="22980" y="72222"/>
                  </a:cubicBezTo>
                  <a:cubicBezTo>
                    <a:pt x="22968" y="72278"/>
                    <a:pt x="23014" y="72315"/>
                    <a:pt x="23058" y="72315"/>
                  </a:cubicBezTo>
                  <a:cubicBezTo>
                    <a:pt x="23086" y="72315"/>
                    <a:pt x="23114" y="72299"/>
                    <a:pt x="23125" y="72263"/>
                  </a:cubicBezTo>
                  <a:cubicBezTo>
                    <a:pt x="23589" y="70585"/>
                    <a:pt x="25732" y="69468"/>
                    <a:pt x="27172" y="68501"/>
                  </a:cubicBezTo>
                  <a:lnTo>
                    <a:pt x="27172" y="68501"/>
                  </a:lnTo>
                  <a:cubicBezTo>
                    <a:pt x="26831" y="68885"/>
                    <a:pt x="26494" y="69278"/>
                    <a:pt x="26144" y="69659"/>
                  </a:cubicBezTo>
                  <a:cubicBezTo>
                    <a:pt x="25555" y="70245"/>
                    <a:pt x="24972" y="70840"/>
                    <a:pt x="24409" y="71452"/>
                  </a:cubicBezTo>
                  <a:cubicBezTo>
                    <a:pt x="24314" y="71550"/>
                    <a:pt x="24224" y="71648"/>
                    <a:pt x="24132" y="71749"/>
                  </a:cubicBezTo>
                  <a:cubicBezTo>
                    <a:pt x="23800" y="72118"/>
                    <a:pt x="23471" y="72494"/>
                    <a:pt x="23156" y="72886"/>
                  </a:cubicBezTo>
                  <a:cubicBezTo>
                    <a:pt x="23087" y="72970"/>
                    <a:pt x="23116" y="73097"/>
                    <a:pt x="23217" y="73143"/>
                  </a:cubicBezTo>
                  <a:cubicBezTo>
                    <a:pt x="23182" y="73224"/>
                    <a:pt x="23145" y="73302"/>
                    <a:pt x="23116" y="73386"/>
                  </a:cubicBezTo>
                  <a:cubicBezTo>
                    <a:pt x="23079" y="73502"/>
                    <a:pt x="23175" y="73578"/>
                    <a:pt x="23270" y="73578"/>
                  </a:cubicBezTo>
                  <a:cubicBezTo>
                    <a:pt x="23333" y="73578"/>
                    <a:pt x="23395" y="73545"/>
                    <a:pt x="23419" y="73470"/>
                  </a:cubicBezTo>
                  <a:cubicBezTo>
                    <a:pt x="23483" y="73282"/>
                    <a:pt x="23560" y="73100"/>
                    <a:pt x="23653" y="72924"/>
                  </a:cubicBezTo>
                  <a:cubicBezTo>
                    <a:pt x="25573" y="71668"/>
                    <a:pt x="27192" y="70057"/>
                    <a:pt x="28942" y="68573"/>
                  </a:cubicBezTo>
                  <a:cubicBezTo>
                    <a:pt x="29324" y="68208"/>
                    <a:pt x="29525" y="68025"/>
                    <a:pt x="29542" y="68025"/>
                  </a:cubicBezTo>
                  <a:cubicBezTo>
                    <a:pt x="29562" y="68025"/>
                    <a:pt x="29343" y="68265"/>
                    <a:pt x="28884" y="68744"/>
                  </a:cubicBezTo>
                  <a:cubicBezTo>
                    <a:pt x="28223" y="69465"/>
                    <a:pt x="27519" y="70150"/>
                    <a:pt x="26826" y="70842"/>
                  </a:cubicBezTo>
                  <a:cubicBezTo>
                    <a:pt x="25671" y="71994"/>
                    <a:pt x="24542" y="73158"/>
                    <a:pt x="23480" y="74393"/>
                  </a:cubicBezTo>
                  <a:cubicBezTo>
                    <a:pt x="23375" y="74516"/>
                    <a:pt x="23472" y="74660"/>
                    <a:pt x="23595" y="74660"/>
                  </a:cubicBezTo>
                  <a:cubicBezTo>
                    <a:pt x="23631" y="74660"/>
                    <a:pt x="23669" y="74647"/>
                    <a:pt x="23705" y="74619"/>
                  </a:cubicBezTo>
                  <a:cubicBezTo>
                    <a:pt x="25732" y="72987"/>
                    <a:pt x="27851" y="71212"/>
                    <a:pt x="29609" y="69292"/>
                  </a:cubicBezTo>
                  <a:lnTo>
                    <a:pt x="29609" y="69292"/>
                  </a:lnTo>
                  <a:cubicBezTo>
                    <a:pt x="27819" y="71250"/>
                    <a:pt x="25928" y="73103"/>
                    <a:pt x="24224" y="75141"/>
                  </a:cubicBezTo>
                  <a:cubicBezTo>
                    <a:pt x="24109" y="75264"/>
                    <a:pt x="24220" y="75429"/>
                    <a:pt x="24351" y="75429"/>
                  </a:cubicBezTo>
                  <a:cubicBezTo>
                    <a:pt x="24390" y="75429"/>
                    <a:pt x="24430" y="75415"/>
                    <a:pt x="24467" y="75381"/>
                  </a:cubicBezTo>
                  <a:cubicBezTo>
                    <a:pt x="25368" y="74636"/>
                    <a:pt x="26266" y="73903"/>
                    <a:pt x="27236" y="73244"/>
                  </a:cubicBezTo>
                  <a:cubicBezTo>
                    <a:pt x="27292" y="73206"/>
                    <a:pt x="27328" y="73189"/>
                    <a:pt x="27348" y="73189"/>
                  </a:cubicBezTo>
                  <a:cubicBezTo>
                    <a:pt x="27537" y="73189"/>
                    <a:pt x="26299" y="74703"/>
                    <a:pt x="25936" y="75138"/>
                  </a:cubicBezTo>
                  <a:cubicBezTo>
                    <a:pt x="25700" y="75389"/>
                    <a:pt x="25480" y="75655"/>
                    <a:pt x="25278" y="75932"/>
                  </a:cubicBezTo>
                  <a:cubicBezTo>
                    <a:pt x="25196" y="76047"/>
                    <a:pt x="25317" y="76185"/>
                    <a:pt x="25434" y="76185"/>
                  </a:cubicBezTo>
                  <a:cubicBezTo>
                    <a:pt x="25473" y="76185"/>
                    <a:pt x="25511" y="76170"/>
                    <a:pt x="25541" y="76134"/>
                  </a:cubicBezTo>
                  <a:cubicBezTo>
                    <a:pt x="25997" y="75583"/>
                    <a:pt x="26453" y="75052"/>
                    <a:pt x="26881" y="74500"/>
                  </a:cubicBezTo>
                  <a:cubicBezTo>
                    <a:pt x="27279" y="74222"/>
                    <a:pt x="27657" y="73973"/>
                    <a:pt x="27733" y="73973"/>
                  </a:cubicBezTo>
                  <a:cubicBezTo>
                    <a:pt x="27770" y="73973"/>
                    <a:pt x="27739" y="74028"/>
                    <a:pt x="27611" y="74162"/>
                  </a:cubicBezTo>
                  <a:cubicBezTo>
                    <a:pt x="26811" y="75003"/>
                    <a:pt x="25960" y="75773"/>
                    <a:pt x="25197" y="76654"/>
                  </a:cubicBezTo>
                  <a:cubicBezTo>
                    <a:pt x="25101" y="76762"/>
                    <a:pt x="25189" y="76948"/>
                    <a:pt x="25312" y="76948"/>
                  </a:cubicBezTo>
                  <a:cubicBezTo>
                    <a:pt x="25340" y="76948"/>
                    <a:pt x="25370" y="76938"/>
                    <a:pt x="25399" y="76917"/>
                  </a:cubicBezTo>
                  <a:cubicBezTo>
                    <a:pt x="26267" y="76281"/>
                    <a:pt x="27117" y="75629"/>
                    <a:pt x="28017" y="75038"/>
                  </a:cubicBezTo>
                  <a:lnTo>
                    <a:pt x="28017" y="75038"/>
                  </a:lnTo>
                  <a:cubicBezTo>
                    <a:pt x="27241" y="75550"/>
                    <a:pt x="26524" y="76337"/>
                    <a:pt x="25838" y="76972"/>
                  </a:cubicBezTo>
                  <a:cubicBezTo>
                    <a:pt x="25718" y="77085"/>
                    <a:pt x="25829" y="77266"/>
                    <a:pt x="25966" y="77266"/>
                  </a:cubicBezTo>
                  <a:cubicBezTo>
                    <a:pt x="25993" y="77266"/>
                    <a:pt x="26021" y="77259"/>
                    <a:pt x="26049" y="77243"/>
                  </a:cubicBezTo>
                  <a:cubicBezTo>
                    <a:pt x="26875" y="76755"/>
                    <a:pt x="27905" y="76238"/>
                    <a:pt x="28529" y="75548"/>
                  </a:cubicBezTo>
                  <a:lnTo>
                    <a:pt x="28529" y="75548"/>
                  </a:lnTo>
                  <a:cubicBezTo>
                    <a:pt x="27801" y="76354"/>
                    <a:pt x="26857" y="76995"/>
                    <a:pt x="26058" y="77731"/>
                  </a:cubicBezTo>
                  <a:cubicBezTo>
                    <a:pt x="25943" y="77839"/>
                    <a:pt x="26049" y="78018"/>
                    <a:pt x="26179" y="78018"/>
                  </a:cubicBezTo>
                  <a:cubicBezTo>
                    <a:pt x="26205" y="78018"/>
                    <a:pt x="26233" y="78011"/>
                    <a:pt x="26260" y="77994"/>
                  </a:cubicBezTo>
                  <a:cubicBezTo>
                    <a:pt x="27094" y="77462"/>
                    <a:pt x="27908" y="76905"/>
                    <a:pt x="28731" y="76357"/>
                  </a:cubicBezTo>
                  <a:lnTo>
                    <a:pt x="28731" y="76357"/>
                  </a:lnTo>
                  <a:cubicBezTo>
                    <a:pt x="28035" y="76821"/>
                    <a:pt x="27357" y="78054"/>
                    <a:pt x="26808" y="78698"/>
                  </a:cubicBezTo>
                  <a:cubicBezTo>
                    <a:pt x="26700" y="78826"/>
                    <a:pt x="26805" y="78992"/>
                    <a:pt x="26935" y="78992"/>
                  </a:cubicBezTo>
                  <a:cubicBezTo>
                    <a:pt x="26974" y="78992"/>
                    <a:pt x="27015" y="78977"/>
                    <a:pt x="27054" y="78940"/>
                  </a:cubicBezTo>
                  <a:cubicBezTo>
                    <a:pt x="27879" y="78173"/>
                    <a:pt x="28766" y="77474"/>
                    <a:pt x="29707" y="76847"/>
                  </a:cubicBezTo>
                  <a:lnTo>
                    <a:pt x="29707" y="76847"/>
                  </a:lnTo>
                  <a:cubicBezTo>
                    <a:pt x="29164" y="77211"/>
                    <a:pt x="28650" y="77994"/>
                    <a:pt x="28209" y="78479"/>
                  </a:cubicBezTo>
                  <a:cubicBezTo>
                    <a:pt x="28102" y="78594"/>
                    <a:pt x="28199" y="78787"/>
                    <a:pt x="28331" y="78787"/>
                  </a:cubicBezTo>
                  <a:cubicBezTo>
                    <a:pt x="28360" y="78787"/>
                    <a:pt x="28391" y="78778"/>
                    <a:pt x="28422" y="78756"/>
                  </a:cubicBezTo>
                  <a:cubicBezTo>
                    <a:pt x="28959" y="78363"/>
                    <a:pt x="29534" y="77962"/>
                    <a:pt x="30048" y="77540"/>
                  </a:cubicBezTo>
                  <a:cubicBezTo>
                    <a:pt x="30163" y="77445"/>
                    <a:pt x="30221" y="77404"/>
                    <a:pt x="30237" y="77404"/>
                  </a:cubicBezTo>
                  <a:cubicBezTo>
                    <a:pt x="30332" y="77404"/>
                    <a:pt x="28763" y="78986"/>
                    <a:pt x="28636" y="79122"/>
                  </a:cubicBezTo>
                  <a:cubicBezTo>
                    <a:pt x="28513" y="79254"/>
                    <a:pt x="28630" y="79426"/>
                    <a:pt x="28769" y="79426"/>
                  </a:cubicBezTo>
                  <a:cubicBezTo>
                    <a:pt x="28809" y="79426"/>
                    <a:pt x="28851" y="79411"/>
                    <a:pt x="28890" y="79376"/>
                  </a:cubicBezTo>
                  <a:cubicBezTo>
                    <a:pt x="29098" y="79186"/>
                    <a:pt x="29311" y="79001"/>
                    <a:pt x="29522" y="78813"/>
                  </a:cubicBezTo>
                  <a:cubicBezTo>
                    <a:pt x="29565" y="78790"/>
                    <a:pt x="29603" y="78756"/>
                    <a:pt x="29632" y="78715"/>
                  </a:cubicBezTo>
                  <a:cubicBezTo>
                    <a:pt x="29874" y="78499"/>
                    <a:pt x="30114" y="78282"/>
                    <a:pt x="30359" y="78071"/>
                  </a:cubicBezTo>
                  <a:cubicBezTo>
                    <a:pt x="30876" y="77617"/>
                    <a:pt x="31134" y="77446"/>
                    <a:pt x="31230" y="77446"/>
                  </a:cubicBezTo>
                  <a:cubicBezTo>
                    <a:pt x="31484" y="77446"/>
                    <a:pt x="30615" y="78637"/>
                    <a:pt x="30437" y="78940"/>
                  </a:cubicBezTo>
                  <a:cubicBezTo>
                    <a:pt x="30360" y="79072"/>
                    <a:pt x="30481" y="79219"/>
                    <a:pt x="30605" y="79219"/>
                  </a:cubicBezTo>
                  <a:cubicBezTo>
                    <a:pt x="30646" y="79219"/>
                    <a:pt x="30688" y="79202"/>
                    <a:pt x="30723" y="79163"/>
                  </a:cubicBezTo>
                  <a:cubicBezTo>
                    <a:pt x="30954" y="78770"/>
                    <a:pt x="31306" y="78464"/>
                    <a:pt x="31725" y="78294"/>
                  </a:cubicBezTo>
                  <a:lnTo>
                    <a:pt x="31725" y="78294"/>
                  </a:lnTo>
                  <a:cubicBezTo>
                    <a:pt x="31654" y="78427"/>
                    <a:pt x="31775" y="78582"/>
                    <a:pt x="31898" y="78582"/>
                  </a:cubicBezTo>
                  <a:cubicBezTo>
                    <a:pt x="31941" y="78582"/>
                    <a:pt x="31984" y="78563"/>
                    <a:pt x="32019" y="78519"/>
                  </a:cubicBezTo>
                  <a:cubicBezTo>
                    <a:pt x="32245" y="78210"/>
                    <a:pt x="32496" y="77918"/>
                    <a:pt x="32773" y="77656"/>
                  </a:cubicBezTo>
                  <a:cubicBezTo>
                    <a:pt x="32902" y="77523"/>
                    <a:pt x="32776" y="77336"/>
                    <a:pt x="32635" y="77336"/>
                  </a:cubicBezTo>
                  <a:cubicBezTo>
                    <a:pt x="32593" y="77336"/>
                    <a:pt x="32549" y="77353"/>
                    <a:pt x="32510" y="77393"/>
                  </a:cubicBezTo>
                  <a:cubicBezTo>
                    <a:pt x="32504" y="77399"/>
                    <a:pt x="32502" y="77405"/>
                    <a:pt x="32499" y="77410"/>
                  </a:cubicBezTo>
                  <a:cubicBezTo>
                    <a:pt x="32492" y="77314"/>
                    <a:pt x="32402" y="77226"/>
                    <a:pt x="32310" y="77226"/>
                  </a:cubicBezTo>
                  <a:cubicBezTo>
                    <a:pt x="32281" y="77226"/>
                    <a:pt x="32251" y="77234"/>
                    <a:pt x="32224" y="77254"/>
                  </a:cubicBezTo>
                  <a:cubicBezTo>
                    <a:pt x="31492" y="77814"/>
                    <a:pt x="31678" y="77653"/>
                    <a:pt x="31009" y="78291"/>
                  </a:cubicBezTo>
                  <a:lnTo>
                    <a:pt x="31009" y="78291"/>
                  </a:lnTo>
                  <a:cubicBezTo>
                    <a:pt x="31174" y="78133"/>
                    <a:pt x="31703" y="77445"/>
                    <a:pt x="31936" y="76969"/>
                  </a:cubicBezTo>
                  <a:cubicBezTo>
                    <a:pt x="31996" y="76845"/>
                    <a:pt x="31904" y="76696"/>
                    <a:pt x="31781" y="76696"/>
                  </a:cubicBezTo>
                  <a:cubicBezTo>
                    <a:pt x="31752" y="76696"/>
                    <a:pt x="31721" y="76705"/>
                    <a:pt x="31690" y="76723"/>
                  </a:cubicBezTo>
                  <a:cubicBezTo>
                    <a:pt x="31199" y="77024"/>
                    <a:pt x="30726" y="77353"/>
                    <a:pt x="30279" y="77711"/>
                  </a:cubicBezTo>
                  <a:cubicBezTo>
                    <a:pt x="30475" y="77428"/>
                    <a:pt x="30668" y="77142"/>
                    <a:pt x="30856" y="76859"/>
                  </a:cubicBezTo>
                  <a:cubicBezTo>
                    <a:pt x="30945" y="76724"/>
                    <a:pt x="30824" y="76604"/>
                    <a:pt x="30697" y="76604"/>
                  </a:cubicBezTo>
                  <a:cubicBezTo>
                    <a:pt x="30656" y="76604"/>
                    <a:pt x="30614" y="76616"/>
                    <a:pt x="30579" y="76645"/>
                  </a:cubicBezTo>
                  <a:cubicBezTo>
                    <a:pt x="29370" y="77634"/>
                    <a:pt x="28953" y="77994"/>
                    <a:pt x="28947" y="77994"/>
                  </a:cubicBezTo>
                  <a:cubicBezTo>
                    <a:pt x="28938" y="77994"/>
                    <a:pt x="29987" y="77069"/>
                    <a:pt x="30530" y="76322"/>
                  </a:cubicBezTo>
                  <a:cubicBezTo>
                    <a:pt x="30617" y="76204"/>
                    <a:pt x="30497" y="76060"/>
                    <a:pt x="30373" y="76060"/>
                  </a:cubicBezTo>
                  <a:cubicBezTo>
                    <a:pt x="30346" y="76060"/>
                    <a:pt x="30318" y="76067"/>
                    <a:pt x="30293" y="76082"/>
                  </a:cubicBezTo>
                  <a:cubicBezTo>
                    <a:pt x="29629" y="76487"/>
                    <a:pt x="28965" y="76905"/>
                    <a:pt x="28347" y="77381"/>
                  </a:cubicBezTo>
                  <a:cubicBezTo>
                    <a:pt x="28774" y="76856"/>
                    <a:pt x="29196" y="76328"/>
                    <a:pt x="29638" y="75814"/>
                  </a:cubicBezTo>
                  <a:cubicBezTo>
                    <a:pt x="29735" y="75698"/>
                    <a:pt x="29651" y="75525"/>
                    <a:pt x="29521" y="75525"/>
                  </a:cubicBezTo>
                  <a:cubicBezTo>
                    <a:pt x="29493" y="75525"/>
                    <a:pt x="29463" y="75533"/>
                    <a:pt x="29433" y="75551"/>
                  </a:cubicBezTo>
                  <a:cubicBezTo>
                    <a:pt x="28522" y="76094"/>
                    <a:pt x="27591" y="76760"/>
                    <a:pt x="26908" y="77398"/>
                  </a:cubicBezTo>
                  <a:lnTo>
                    <a:pt x="26908" y="77398"/>
                  </a:lnTo>
                  <a:cubicBezTo>
                    <a:pt x="27716" y="76643"/>
                    <a:pt x="28564" y="75987"/>
                    <a:pt x="29306" y="75159"/>
                  </a:cubicBezTo>
                  <a:cubicBezTo>
                    <a:pt x="29401" y="75054"/>
                    <a:pt x="29318" y="74888"/>
                    <a:pt x="29196" y="74888"/>
                  </a:cubicBezTo>
                  <a:cubicBezTo>
                    <a:pt x="29171" y="74888"/>
                    <a:pt x="29143" y="74896"/>
                    <a:pt x="29115" y="74913"/>
                  </a:cubicBezTo>
                  <a:cubicBezTo>
                    <a:pt x="28312" y="75413"/>
                    <a:pt x="27524" y="75932"/>
                    <a:pt x="26730" y="76446"/>
                  </a:cubicBezTo>
                  <a:cubicBezTo>
                    <a:pt x="27181" y="76155"/>
                    <a:pt x="28191" y="75280"/>
                    <a:pt x="28774" y="74627"/>
                  </a:cubicBezTo>
                  <a:cubicBezTo>
                    <a:pt x="28883" y="74512"/>
                    <a:pt x="28786" y="74343"/>
                    <a:pt x="28653" y="74343"/>
                  </a:cubicBezTo>
                  <a:cubicBezTo>
                    <a:pt x="28627" y="74343"/>
                    <a:pt x="28600" y="74350"/>
                    <a:pt x="28572" y="74365"/>
                  </a:cubicBezTo>
                  <a:cubicBezTo>
                    <a:pt x="27602" y="74878"/>
                    <a:pt x="26751" y="75496"/>
                    <a:pt x="25879" y="76155"/>
                  </a:cubicBezTo>
                  <a:cubicBezTo>
                    <a:pt x="26612" y="75600"/>
                    <a:pt x="27666" y="74593"/>
                    <a:pt x="28448" y="73764"/>
                  </a:cubicBezTo>
                  <a:cubicBezTo>
                    <a:pt x="28563" y="73645"/>
                    <a:pt x="28461" y="73487"/>
                    <a:pt x="28327" y="73487"/>
                  </a:cubicBezTo>
                  <a:cubicBezTo>
                    <a:pt x="28302" y="73487"/>
                    <a:pt x="28275" y="73492"/>
                    <a:pt x="28249" y="73504"/>
                  </a:cubicBezTo>
                  <a:cubicBezTo>
                    <a:pt x="27868" y="73686"/>
                    <a:pt x="27501" y="73894"/>
                    <a:pt x="27152" y="74131"/>
                  </a:cubicBezTo>
                  <a:cubicBezTo>
                    <a:pt x="27481" y="73695"/>
                    <a:pt x="27778" y="73239"/>
                    <a:pt x="28047" y="72762"/>
                  </a:cubicBezTo>
                  <a:cubicBezTo>
                    <a:pt x="28113" y="72642"/>
                    <a:pt x="28017" y="72510"/>
                    <a:pt x="27898" y="72510"/>
                  </a:cubicBezTo>
                  <a:cubicBezTo>
                    <a:pt x="27871" y="72510"/>
                    <a:pt x="27843" y="72517"/>
                    <a:pt x="27816" y="72531"/>
                  </a:cubicBezTo>
                  <a:cubicBezTo>
                    <a:pt x="27074" y="72956"/>
                    <a:pt x="26361" y="73429"/>
                    <a:pt x="25682" y="73952"/>
                  </a:cubicBezTo>
                  <a:cubicBezTo>
                    <a:pt x="25703" y="73929"/>
                    <a:pt x="25720" y="73914"/>
                    <a:pt x="25740" y="73888"/>
                  </a:cubicBezTo>
                  <a:cubicBezTo>
                    <a:pt x="27267" y="72142"/>
                    <a:pt x="28927" y="70516"/>
                    <a:pt x="30495" y="68804"/>
                  </a:cubicBezTo>
                  <a:cubicBezTo>
                    <a:pt x="30592" y="68698"/>
                    <a:pt x="30502" y="68521"/>
                    <a:pt x="30382" y="68521"/>
                  </a:cubicBezTo>
                  <a:cubicBezTo>
                    <a:pt x="30355" y="68521"/>
                    <a:pt x="30327" y="68530"/>
                    <a:pt x="30299" y="68550"/>
                  </a:cubicBezTo>
                  <a:cubicBezTo>
                    <a:pt x="28153" y="70130"/>
                    <a:pt x="26285" y="72013"/>
                    <a:pt x="24275" y="73754"/>
                  </a:cubicBezTo>
                  <a:lnTo>
                    <a:pt x="24275" y="73754"/>
                  </a:lnTo>
                  <a:cubicBezTo>
                    <a:pt x="26219" y="72069"/>
                    <a:pt x="28519" y="69651"/>
                    <a:pt x="30380" y="67505"/>
                  </a:cubicBezTo>
                  <a:cubicBezTo>
                    <a:pt x="30467" y="67404"/>
                    <a:pt x="30389" y="67241"/>
                    <a:pt x="30275" y="67241"/>
                  </a:cubicBezTo>
                  <a:cubicBezTo>
                    <a:pt x="30250" y="67241"/>
                    <a:pt x="30222" y="67249"/>
                    <a:pt x="30195" y="67268"/>
                  </a:cubicBezTo>
                  <a:cubicBezTo>
                    <a:pt x="28223" y="68631"/>
                    <a:pt x="26546" y="70346"/>
                    <a:pt x="24666" y="71824"/>
                  </a:cubicBezTo>
                  <a:cubicBezTo>
                    <a:pt x="26358" y="70389"/>
                    <a:pt x="28021" y="68322"/>
                    <a:pt x="29464" y="66746"/>
                  </a:cubicBezTo>
                  <a:cubicBezTo>
                    <a:pt x="29655" y="66541"/>
                    <a:pt x="29785" y="66388"/>
                    <a:pt x="29871" y="66275"/>
                  </a:cubicBezTo>
                  <a:cubicBezTo>
                    <a:pt x="30149" y="65981"/>
                    <a:pt x="30403" y="65660"/>
                    <a:pt x="30628" y="65325"/>
                  </a:cubicBezTo>
                  <a:cubicBezTo>
                    <a:pt x="30700" y="65210"/>
                    <a:pt x="30587" y="65080"/>
                    <a:pt x="30478" y="65077"/>
                  </a:cubicBezTo>
                  <a:cubicBezTo>
                    <a:pt x="32051" y="63186"/>
                    <a:pt x="33596" y="61272"/>
                    <a:pt x="35117" y="59338"/>
                  </a:cubicBezTo>
                  <a:cubicBezTo>
                    <a:pt x="37903" y="55792"/>
                    <a:pt x="42522" y="52550"/>
                    <a:pt x="43677" y="48041"/>
                  </a:cubicBezTo>
                  <a:cubicBezTo>
                    <a:pt x="43704" y="47933"/>
                    <a:pt x="43615" y="47841"/>
                    <a:pt x="43520" y="47841"/>
                  </a:cubicBezTo>
                  <a:cubicBezTo>
                    <a:pt x="43484" y="47841"/>
                    <a:pt x="43446" y="47855"/>
                    <a:pt x="43414" y="47888"/>
                  </a:cubicBezTo>
                  <a:cubicBezTo>
                    <a:pt x="41206" y="50206"/>
                    <a:pt x="39098" y="52579"/>
                    <a:pt x="37086" y="55045"/>
                  </a:cubicBezTo>
                  <a:cubicBezTo>
                    <a:pt x="37892" y="54043"/>
                    <a:pt x="38694" y="53041"/>
                    <a:pt x="39497" y="52039"/>
                  </a:cubicBezTo>
                  <a:cubicBezTo>
                    <a:pt x="41645" y="49588"/>
                    <a:pt x="43920" y="47204"/>
                    <a:pt x="46261" y="44972"/>
                  </a:cubicBezTo>
                  <a:cubicBezTo>
                    <a:pt x="47012" y="44256"/>
                    <a:pt x="47782" y="43572"/>
                    <a:pt x="48524" y="42870"/>
                  </a:cubicBezTo>
                  <a:lnTo>
                    <a:pt x="48524" y="42870"/>
                  </a:lnTo>
                  <a:cubicBezTo>
                    <a:pt x="48386" y="43087"/>
                    <a:pt x="48279" y="43318"/>
                    <a:pt x="48198" y="43563"/>
                  </a:cubicBezTo>
                  <a:cubicBezTo>
                    <a:pt x="48183" y="43612"/>
                    <a:pt x="48225" y="43648"/>
                    <a:pt x="48268" y="43648"/>
                  </a:cubicBezTo>
                  <a:cubicBezTo>
                    <a:pt x="48290" y="43648"/>
                    <a:pt x="48313" y="43638"/>
                    <a:pt x="48328" y="43615"/>
                  </a:cubicBezTo>
                  <a:cubicBezTo>
                    <a:pt x="48672" y="43072"/>
                    <a:pt x="49004" y="42538"/>
                    <a:pt x="49402" y="42030"/>
                  </a:cubicBezTo>
                  <a:cubicBezTo>
                    <a:pt x="49835" y="41482"/>
                    <a:pt x="50366" y="41049"/>
                    <a:pt x="50825" y="40535"/>
                  </a:cubicBezTo>
                  <a:cubicBezTo>
                    <a:pt x="50869" y="40486"/>
                    <a:pt x="50863" y="40411"/>
                    <a:pt x="50811" y="40373"/>
                  </a:cubicBezTo>
                  <a:cubicBezTo>
                    <a:pt x="51253" y="39781"/>
                    <a:pt x="51634" y="39149"/>
                    <a:pt x="51948" y="38482"/>
                  </a:cubicBezTo>
                  <a:cubicBezTo>
                    <a:pt x="51992" y="38387"/>
                    <a:pt x="51920" y="38252"/>
                    <a:pt x="51824" y="38252"/>
                  </a:cubicBezTo>
                  <a:cubicBezTo>
                    <a:pt x="51800" y="38252"/>
                    <a:pt x="51775" y="38260"/>
                    <a:pt x="51749" y="38280"/>
                  </a:cubicBezTo>
                  <a:cubicBezTo>
                    <a:pt x="51409" y="38537"/>
                    <a:pt x="51082" y="38817"/>
                    <a:pt x="50750" y="39088"/>
                  </a:cubicBezTo>
                  <a:cubicBezTo>
                    <a:pt x="51068" y="38577"/>
                    <a:pt x="51357" y="38046"/>
                    <a:pt x="51616" y="37503"/>
                  </a:cubicBezTo>
                  <a:cubicBezTo>
                    <a:pt x="51661" y="37413"/>
                    <a:pt x="51594" y="37303"/>
                    <a:pt x="51504" y="37303"/>
                  </a:cubicBezTo>
                  <a:cubicBezTo>
                    <a:pt x="51482" y="37303"/>
                    <a:pt x="51458" y="37310"/>
                    <a:pt x="51435" y="37324"/>
                  </a:cubicBezTo>
                  <a:cubicBezTo>
                    <a:pt x="51166" y="37486"/>
                    <a:pt x="50906" y="37659"/>
                    <a:pt x="50655" y="37847"/>
                  </a:cubicBezTo>
                  <a:cubicBezTo>
                    <a:pt x="51435" y="36952"/>
                    <a:pt x="52125" y="35996"/>
                    <a:pt x="52612" y="34937"/>
                  </a:cubicBezTo>
                  <a:cubicBezTo>
                    <a:pt x="52618" y="34917"/>
                    <a:pt x="52621" y="34896"/>
                    <a:pt x="52621" y="34876"/>
                  </a:cubicBezTo>
                  <a:cubicBezTo>
                    <a:pt x="53210" y="33742"/>
                    <a:pt x="53626" y="32561"/>
                    <a:pt x="53730" y="31467"/>
                  </a:cubicBezTo>
                  <a:cubicBezTo>
                    <a:pt x="53756" y="31389"/>
                    <a:pt x="53790" y="31311"/>
                    <a:pt x="53813" y="31233"/>
                  </a:cubicBezTo>
                  <a:cubicBezTo>
                    <a:pt x="53834" y="31166"/>
                    <a:pt x="53813" y="31097"/>
                    <a:pt x="53761" y="31057"/>
                  </a:cubicBezTo>
                  <a:cubicBezTo>
                    <a:pt x="53793" y="29581"/>
                    <a:pt x="53184" y="28314"/>
                    <a:pt x="51547" y="27621"/>
                  </a:cubicBezTo>
                  <a:cubicBezTo>
                    <a:pt x="51545" y="27526"/>
                    <a:pt x="51467" y="27464"/>
                    <a:pt x="51386" y="27464"/>
                  </a:cubicBezTo>
                  <a:cubicBezTo>
                    <a:pt x="51350" y="27464"/>
                    <a:pt x="51312" y="27477"/>
                    <a:pt x="51282" y="27506"/>
                  </a:cubicBezTo>
                  <a:lnTo>
                    <a:pt x="51270" y="27517"/>
                  </a:lnTo>
                  <a:cubicBezTo>
                    <a:pt x="50889" y="27379"/>
                    <a:pt x="50499" y="27272"/>
                    <a:pt x="50101" y="27205"/>
                  </a:cubicBezTo>
                  <a:cubicBezTo>
                    <a:pt x="48851" y="26989"/>
                    <a:pt x="48074" y="27162"/>
                    <a:pt x="47436" y="25987"/>
                  </a:cubicBezTo>
                  <a:cubicBezTo>
                    <a:pt x="47072" y="25314"/>
                    <a:pt x="45796" y="24884"/>
                    <a:pt x="45150" y="24596"/>
                  </a:cubicBezTo>
                  <a:cubicBezTo>
                    <a:pt x="43778" y="23986"/>
                    <a:pt x="42407" y="23412"/>
                    <a:pt x="41041" y="22777"/>
                  </a:cubicBezTo>
                  <a:cubicBezTo>
                    <a:pt x="40746" y="22638"/>
                    <a:pt x="40430" y="22604"/>
                    <a:pt x="40109" y="22604"/>
                  </a:cubicBezTo>
                  <a:cubicBezTo>
                    <a:pt x="39797" y="22604"/>
                    <a:pt x="39480" y="22637"/>
                    <a:pt x="39172" y="22637"/>
                  </a:cubicBezTo>
                  <a:cubicBezTo>
                    <a:pt x="38806" y="22637"/>
                    <a:pt x="38452" y="22591"/>
                    <a:pt x="38137" y="22390"/>
                  </a:cubicBezTo>
                  <a:cubicBezTo>
                    <a:pt x="38608" y="19012"/>
                    <a:pt x="34930" y="17335"/>
                    <a:pt x="32253" y="16215"/>
                  </a:cubicBezTo>
                  <a:cubicBezTo>
                    <a:pt x="32260" y="16127"/>
                    <a:pt x="32183" y="16036"/>
                    <a:pt x="32099" y="16036"/>
                  </a:cubicBezTo>
                  <a:cubicBezTo>
                    <a:pt x="32074" y="16036"/>
                    <a:pt x="32049" y="16044"/>
                    <a:pt x="32025" y="16062"/>
                  </a:cubicBezTo>
                  <a:cubicBezTo>
                    <a:pt x="32008" y="16076"/>
                    <a:pt x="31996" y="16090"/>
                    <a:pt x="31979" y="16102"/>
                  </a:cubicBezTo>
                  <a:cubicBezTo>
                    <a:pt x="30672" y="15557"/>
                    <a:pt x="29263" y="14981"/>
                    <a:pt x="27830" y="14981"/>
                  </a:cubicBezTo>
                  <a:cubicBezTo>
                    <a:pt x="27509" y="14981"/>
                    <a:pt x="27188" y="15010"/>
                    <a:pt x="26866" y="15074"/>
                  </a:cubicBezTo>
                  <a:cubicBezTo>
                    <a:pt x="26863" y="15074"/>
                    <a:pt x="26860" y="15074"/>
                    <a:pt x="26857" y="15077"/>
                  </a:cubicBezTo>
                  <a:cubicBezTo>
                    <a:pt x="26842" y="15072"/>
                    <a:pt x="26825" y="15069"/>
                    <a:pt x="26809" y="15069"/>
                  </a:cubicBezTo>
                  <a:cubicBezTo>
                    <a:pt x="26771" y="15069"/>
                    <a:pt x="26734" y="15083"/>
                    <a:pt x="26707" y="15112"/>
                  </a:cubicBezTo>
                  <a:cubicBezTo>
                    <a:pt x="25097" y="15479"/>
                    <a:pt x="22400" y="16711"/>
                    <a:pt x="20274" y="16711"/>
                  </a:cubicBezTo>
                  <a:cubicBezTo>
                    <a:pt x="18746" y="16711"/>
                    <a:pt x="17513" y="16074"/>
                    <a:pt x="17195" y="14020"/>
                  </a:cubicBezTo>
                  <a:cubicBezTo>
                    <a:pt x="17224" y="13986"/>
                    <a:pt x="17252" y="13954"/>
                    <a:pt x="17278" y="13916"/>
                  </a:cubicBezTo>
                  <a:cubicBezTo>
                    <a:pt x="17369" y="13795"/>
                    <a:pt x="17239" y="13653"/>
                    <a:pt x="17117" y="13653"/>
                  </a:cubicBezTo>
                  <a:cubicBezTo>
                    <a:pt x="17111" y="13653"/>
                    <a:pt x="17105" y="13653"/>
                    <a:pt x="17099" y="13654"/>
                  </a:cubicBezTo>
                  <a:cubicBezTo>
                    <a:pt x="17063" y="13609"/>
                    <a:pt x="17009" y="13587"/>
                    <a:pt x="16958" y="13587"/>
                  </a:cubicBezTo>
                  <a:cubicBezTo>
                    <a:pt x="16883" y="13587"/>
                    <a:pt x="16817" y="13635"/>
                    <a:pt x="16825" y="13735"/>
                  </a:cubicBezTo>
                  <a:cubicBezTo>
                    <a:pt x="16831" y="13792"/>
                    <a:pt x="16840" y="13844"/>
                    <a:pt x="16845" y="13899"/>
                  </a:cubicBezTo>
                  <a:cubicBezTo>
                    <a:pt x="16389" y="14471"/>
                    <a:pt x="15962" y="15040"/>
                    <a:pt x="15569" y="15626"/>
                  </a:cubicBezTo>
                  <a:cubicBezTo>
                    <a:pt x="15513" y="15531"/>
                    <a:pt x="15440" y="15484"/>
                    <a:pt x="15348" y="15484"/>
                  </a:cubicBezTo>
                  <a:cubicBezTo>
                    <a:pt x="15181" y="15484"/>
                    <a:pt x="14954" y="15643"/>
                    <a:pt x="14669" y="15960"/>
                  </a:cubicBezTo>
                  <a:cubicBezTo>
                    <a:pt x="15229" y="15091"/>
                    <a:pt x="15742" y="14194"/>
                    <a:pt x="16202" y="13270"/>
                  </a:cubicBezTo>
                  <a:cubicBezTo>
                    <a:pt x="16239" y="13195"/>
                    <a:pt x="16219" y="13105"/>
                    <a:pt x="16155" y="13053"/>
                  </a:cubicBezTo>
                  <a:lnTo>
                    <a:pt x="16155" y="13053"/>
                  </a:lnTo>
                  <a:cubicBezTo>
                    <a:pt x="16323" y="13094"/>
                    <a:pt x="16453" y="13123"/>
                    <a:pt x="16531" y="13134"/>
                  </a:cubicBezTo>
                  <a:cubicBezTo>
                    <a:pt x="16534" y="13135"/>
                    <a:pt x="16538" y="13135"/>
                    <a:pt x="16541" y="13135"/>
                  </a:cubicBezTo>
                  <a:cubicBezTo>
                    <a:pt x="16606" y="13135"/>
                    <a:pt x="16631" y="13038"/>
                    <a:pt x="16559" y="13022"/>
                  </a:cubicBezTo>
                  <a:cubicBezTo>
                    <a:pt x="15255" y="12736"/>
                    <a:pt x="14054" y="11933"/>
                    <a:pt x="12870" y="11324"/>
                  </a:cubicBezTo>
                  <a:cubicBezTo>
                    <a:pt x="12607" y="11185"/>
                    <a:pt x="13202" y="10677"/>
                    <a:pt x="13294" y="10518"/>
                  </a:cubicBezTo>
                  <a:cubicBezTo>
                    <a:pt x="13834" y="9600"/>
                    <a:pt x="13268" y="7926"/>
                    <a:pt x="12873" y="7060"/>
                  </a:cubicBezTo>
                  <a:cubicBezTo>
                    <a:pt x="12709" y="6700"/>
                    <a:pt x="12450" y="6555"/>
                    <a:pt x="12131" y="6555"/>
                  </a:cubicBezTo>
                  <a:cubicBezTo>
                    <a:pt x="10839" y="6555"/>
                    <a:pt x="8583" y="8959"/>
                    <a:pt x="7890" y="9170"/>
                  </a:cubicBezTo>
                  <a:cubicBezTo>
                    <a:pt x="7655" y="9242"/>
                    <a:pt x="7435" y="9275"/>
                    <a:pt x="7232" y="9275"/>
                  </a:cubicBezTo>
                  <a:cubicBezTo>
                    <a:pt x="7028" y="9275"/>
                    <a:pt x="6840" y="9242"/>
                    <a:pt x="6669" y="9185"/>
                  </a:cubicBezTo>
                  <a:cubicBezTo>
                    <a:pt x="6640" y="9162"/>
                    <a:pt x="6605" y="9147"/>
                    <a:pt x="6570" y="9144"/>
                  </a:cubicBezTo>
                  <a:cubicBezTo>
                    <a:pt x="5286" y="8613"/>
                    <a:pt x="4934" y="6537"/>
                    <a:pt x="5595" y="5354"/>
                  </a:cubicBezTo>
                  <a:cubicBezTo>
                    <a:pt x="6218" y="4236"/>
                    <a:pt x="7387" y="3350"/>
                    <a:pt x="8404" y="2628"/>
                  </a:cubicBezTo>
                  <a:cubicBezTo>
                    <a:pt x="9226" y="2045"/>
                    <a:pt x="9825" y="1881"/>
                    <a:pt x="10478" y="1881"/>
                  </a:cubicBezTo>
                  <a:cubicBezTo>
                    <a:pt x="11023" y="1881"/>
                    <a:pt x="11604" y="1995"/>
                    <a:pt x="12385" y="2074"/>
                  </a:cubicBezTo>
                  <a:cubicBezTo>
                    <a:pt x="12413" y="2077"/>
                    <a:pt x="12441" y="2079"/>
                    <a:pt x="12467" y="2079"/>
                  </a:cubicBezTo>
                  <a:cubicBezTo>
                    <a:pt x="12786" y="2079"/>
                    <a:pt x="12994" y="1865"/>
                    <a:pt x="13231" y="1684"/>
                  </a:cubicBezTo>
                  <a:cubicBezTo>
                    <a:pt x="13713" y="1310"/>
                    <a:pt x="14164" y="1142"/>
                    <a:pt x="14573" y="1142"/>
                  </a:cubicBezTo>
                  <a:cubicBezTo>
                    <a:pt x="15317" y="1142"/>
                    <a:pt x="15921" y="1697"/>
                    <a:pt x="16320" y="2565"/>
                  </a:cubicBezTo>
                  <a:cubicBezTo>
                    <a:pt x="16713" y="3429"/>
                    <a:pt x="17287" y="3754"/>
                    <a:pt x="18014" y="3754"/>
                  </a:cubicBezTo>
                  <a:cubicBezTo>
                    <a:pt x="18317" y="3754"/>
                    <a:pt x="18646" y="3698"/>
                    <a:pt x="18999" y="3601"/>
                  </a:cubicBezTo>
                  <a:cubicBezTo>
                    <a:pt x="19114" y="3569"/>
                    <a:pt x="19140" y="3451"/>
                    <a:pt x="19100" y="3356"/>
                  </a:cubicBezTo>
                  <a:cubicBezTo>
                    <a:pt x="18728" y="2475"/>
                    <a:pt x="17942" y="1217"/>
                    <a:pt x="18647" y="229"/>
                  </a:cubicBezTo>
                  <a:cubicBezTo>
                    <a:pt x="18723" y="125"/>
                    <a:pt x="18613" y="0"/>
                    <a:pt x="185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6706;p60">
              <a:extLst>
                <a:ext uri="{FF2B5EF4-FFF2-40B4-BE49-F238E27FC236}">
                  <a16:creationId xmlns:a16="http://schemas.microsoft.com/office/drawing/2014/main" id="{DE43FCBA-8E02-43A0-A956-9F921B4F8F53}"/>
                </a:ext>
              </a:extLst>
            </p:cNvPr>
            <p:cNvSpPr/>
            <p:nvPr/>
          </p:nvSpPr>
          <p:spPr>
            <a:xfrm>
              <a:off x="2003525" y="3325225"/>
              <a:ext cx="305325" cy="147250"/>
            </a:xfrm>
            <a:custGeom>
              <a:avLst/>
              <a:gdLst/>
              <a:ahLst/>
              <a:cxnLst/>
              <a:rect l="l" t="t" r="r" b="b"/>
              <a:pathLst>
                <a:path w="12213" h="5890" extrusionOk="0">
                  <a:moveTo>
                    <a:pt x="2191" y="1056"/>
                  </a:moveTo>
                  <a:cubicBezTo>
                    <a:pt x="2082" y="1388"/>
                    <a:pt x="1975" y="1723"/>
                    <a:pt x="1836" y="2047"/>
                  </a:cubicBezTo>
                  <a:cubicBezTo>
                    <a:pt x="1698" y="1937"/>
                    <a:pt x="1559" y="1824"/>
                    <a:pt x="1423" y="1706"/>
                  </a:cubicBezTo>
                  <a:cubicBezTo>
                    <a:pt x="1672" y="1478"/>
                    <a:pt x="1929" y="1264"/>
                    <a:pt x="2191" y="1056"/>
                  </a:cubicBezTo>
                  <a:close/>
                  <a:moveTo>
                    <a:pt x="3459" y="1256"/>
                  </a:moveTo>
                  <a:lnTo>
                    <a:pt x="3459" y="1256"/>
                  </a:lnTo>
                  <a:cubicBezTo>
                    <a:pt x="3245" y="1746"/>
                    <a:pt x="3008" y="2223"/>
                    <a:pt x="2887" y="2751"/>
                  </a:cubicBezTo>
                  <a:cubicBezTo>
                    <a:pt x="2884" y="2765"/>
                    <a:pt x="2890" y="2774"/>
                    <a:pt x="2890" y="2786"/>
                  </a:cubicBezTo>
                  <a:cubicBezTo>
                    <a:pt x="2607" y="2621"/>
                    <a:pt x="2339" y="2439"/>
                    <a:pt x="2079" y="2237"/>
                  </a:cubicBezTo>
                  <a:cubicBezTo>
                    <a:pt x="2541" y="1911"/>
                    <a:pt x="2988" y="1567"/>
                    <a:pt x="3459" y="1256"/>
                  </a:cubicBezTo>
                  <a:close/>
                  <a:moveTo>
                    <a:pt x="4207" y="1986"/>
                  </a:moveTo>
                  <a:lnTo>
                    <a:pt x="4207" y="1986"/>
                  </a:lnTo>
                  <a:cubicBezTo>
                    <a:pt x="4065" y="2358"/>
                    <a:pt x="3883" y="2711"/>
                    <a:pt x="3658" y="3037"/>
                  </a:cubicBezTo>
                  <a:cubicBezTo>
                    <a:pt x="3641" y="3062"/>
                    <a:pt x="3635" y="3093"/>
                    <a:pt x="3638" y="3123"/>
                  </a:cubicBezTo>
                  <a:lnTo>
                    <a:pt x="3638" y="3123"/>
                  </a:lnTo>
                  <a:cubicBezTo>
                    <a:pt x="3462" y="3066"/>
                    <a:pt x="3288" y="2994"/>
                    <a:pt x="3124" y="2907"/>
                  </a:cubicBezTo>
                  <a:cubicBezTo>
                    <a:pt x="3130" y="2904"/>
                    <a:pt x="3138" y="2904"/>
                    <a:pt x="3144" y="2901"/>
                  </a:cubicBezTo>
                  <a:cubicBezTo>
                    <a:pt x="3505" y="2604"/>
                    <a:pt x="3854" y="2292"/>
                    <a:pt x="4207" y="1986"/>
                  </a:cubicBezTo>
                  <a:close/>
                  <a:moveTo>
                    <a:pt x="2837" y="346"/>
                  </a:moveTo>
                  <a:cubicBezTo>
                    <a:pt x="3987" y="346"/>
                    <a:pt x="5059" y="1056"/>
                    <a:pt x="6187" y="1992"/>
                  </a:cubicBezTo>
                  <a:cubicBezTo>
                    <a:pt x="6496" y="2243"/>
                    <a:pt x="6834" y="2581"/>
                    <a:pt x="7197" y="2846"/>
                  </a:cubicBezTo>
                  <a:cubicBezTo>
                    <a:pt x="7013" y="2953"/>
                    <a:pt x="6822" y="3066"/>
                    <a:pt x="6629" y="3164"/>
                  </a:cubicBezTo>
                  <a:cubicBezTo>
                    <a:pt x="6588" y="3051"/>
                    <a:pt x="6551" y="2947"/>
                    <a:pt x="6519" y="2846"/>
                  </a:cubicBezTo>
                  <a:cubicBezTo>
                    <a:pt x="6548" y="2731"/>
                    <a:pt x="6574" y="2618"/>
                    <a:pt x="6609" y="2503"/>
                  </a:cubicBezTo>
                  <a:cubicBezTo>
                    <a:pt x="6637" y="2408"/>
                    <a:pt x="6561" y="2342"/>
                    <a:pt x="6481" y="2342"/>
                  </a:cubicBezTo>
                  <a:cubicBezTo>
                    <a:pt x="6449" y="2342"/>
                    <a:pt x="6416" y="2353"/>
                    <a:pt x="6389" y="2376"/>
                  </a:cubicBezTo>
                  <a:cubicBezTo>
                    <a:pt x="6152" y="2578"/>
                    <a:pt x="5910" y="2745"/>
                    <a:pt x="5676" y="2927"/>
                  </a:cubicBezTo>
                  <a:cubicBezTo>
                    <a:pt x="5748" y="2765"/>
                    <a:pt x="5823" y="2604"/>
                    <a:pt x="5919" y="2410"/>
                  </a:cubicBezTo>
                  <a:cubicBezTo>
                    <a:pt x="5951" y="2346"/>
                    <a:pt x="5902" y="2259"/>
                    <a:pt x="5837" y="2259"/>
                  </a:cubicBezTo>
                  <a:cubicBezTo>
                    <a:pt x="5821" y="2259"/>
                    <a:pt x="5803" y="2265"/>
                    <a:pt x="5786" y="2278"/>
                  </a:cubicBezTo>
                  <a:cubicBezTo>
                    <a:pt x="5485" y="2488"/>
                    <a:pt x="5200" y="2716"/>
                    <a:pt x="4925" y="2959"/>
                  </a:cubicBezTo>
                  <a:cubicBezTo>
                    <a:pt x="4876" y="3006"/>
                    <a:pt x="4923" y="3071"/>
                    <a:pt x="4976" y="3071"/>
                  </a:cubicBezTo>
                  <a:cubicBezTo>
                    <a:pt x="4991" y="3071"/>
                    <a:pt x="5007" y="3066"/>
                    <a:pt x="5021" y="3054"/>
                  </a:cubicBezTo>
                  <a:cubicBezTo>
                    <a:pt x="5359" y="2774"/>
                    <a:pt x="5518" y="2668"/>
                    <a:pt x="5569" y="2668"/>
                  </a:cubicBezTo>
                  <a:cubicBezTo>
                    <a:pt x="5642" y="2668"/>
                    <a:pt x="5496" y="2884"/>
                    <a:pt x="5347" y="3115"/>
                  </a:cubicBezTo>
                  <a:cubicBezTo>
                    <a:pt x="5136" y="3187"/>
                    <a:pt x="4917" y="3233"/>
                    <a:pt x="4694" y="3248"/>
                  </a:cubicBezTo>
                  <a:cubicBezTo>
                    <a:pt x="4729" y="3239"/>
                    <a:pt x="4755" y="3219"/>
                    <a:pt x="4772" y="3187"/>
                  </a:cubicBezTo>
                  <a:cubicBezTo>
                    <a:pt x="5000" y="2763"/>
                    <a:pt x="5214" y="2330"/>
                    <a:pt x="5431" y="1899"/>
                  </a:cubicBezTo>
                  <a:cubicBezTo>
                    <a:pt x="5484" y="1790"/>
                    <a:pt x="5389" y="1661"/>
                    <a:pt x="5288" y="1661"/>
                  </a:cubicBezTo>
                  <a:cubicBezTo>
                    <a:pt x="5253" y="1661"/>
                    <a:pt x="5218" y="1676"/>
                    <a:pt x="5188" y="1712"/>
                  </a:cubicBezTo>
                  <a:cubicBezTo>
                    <a:pt x="4914" y="2041"/>
                    <a:pt x="4605" y="2335"/>
                    <a:pt x="4267" y="2595"/>
                  </a:cubicBezTo>
                  <a:cubicBezTo>
                    <a:pt x="4446" y="2260"/>
                    <a:pt x="4590" y="1905"/>
                    <a:pt x="4689" y="1539"/>
                  </a:cubicBezTo>
                  <a:cubicBezTo>
                    <a:pt x="4717" y="1427"/>
                    <a:pt x="4635" y="1353"/>
                    <a:pt x="4544" y="1353"/>
                  </a:cubicBezTo>
                  <a:cubicBezTo>
                    <a:pt x="4507" y="1353"/>
                    <a:pt x="4470" y="1365"/>
                    <a:pt x="4437" y="1391"/>
                  </a:cubicBezTo>
                  <a:cubicBezTo>
                    <a:pt x="4062" y="1697"/>
                    <a:pt x="3698" y="2021"/>
                    <a:pt x="3332" y="2335"/>
                  </a:cubicBezTo>
                  <a:cubicBezTo>
                    <a:pt x="3508" y="1845"/>
                    <a:pt x="3753" y="1383"/>
                    <a:pt x="3938" y="892"/>
                  </a:cubicBezTo>
                  <a:cubicBezTo>
                    <a:pt x="3977" y="786"/>
                    <a:pt x="3879" y="701"/>
                    <a:pt x="3784" y="701"/>
                  </a:cubicBezTo>
                  <a:cubicBezTo>
                    <a:pt x="3759" y="701"/>
                    <a:pt x="3735" y="706"/>
                    <a:pt x="3713" y="719"/>
                  </a:cubicBezTo>
                  <a:cubicBezTo>
                    <a:pt x="3190" y="1007"/>
                    <a:pt x="2731" y="1377"/>
                    <a:pt x="2258" y="1732"/>
                  </a:cubicBezTo>
                  <a:cubicBezTo>
                    <a:pt x="2373" y="1388"/>
                    <a:pt x="2480" y="1045"/>
                    <a:pt x="2622" y="710"/>
                  </a:cubicBezTo>
                  <a:cubicBezTo>
                    <a:pt x="2661" y="618"/>
                    <a:pt x="2595" y="482"/>
                    <a:pt x="2500" y="482"/>
                  </a:cubicBezTo>
                  <a:cubicBezTo>
                    <a:pt x="2475" y="482"/>
                    <a:pt x="2449" y="490"/>
                    <a:pt x="2422" y="511"/>
                  </a:cubicBezTo>
                  <a:cubicBezTo>
                    <a:pt x="2203" y="675"/>
                    <a:pt x="1986" y="846"/>
                    <a:pt x="1773" y="1019"/>
                  </a:cubicBezTo>
                  <a:cubicBezTo>
                    <a:pt x="1888" y="840"/>
                    <a:pt x="2015" y="670"/>
                    <a:pt x="2151" y="508"/>
                  </a:cubicBezTo>
                  <a:cubicBezTo>
                    <a:pt x="2171" y="485"/>
                    <a:pt x="2180" y="456"/>
                    <a:pt x="2180" y="424"/>
                  </a:cubicBezTo>
                  <a:cubicBezTo>
                    <a:pt x="2402" y="371"/>
                    <a:pt x="2621" y="346"/>
                    <a:pt x="2837" y="346"/>
                  </a:cubicBezTo>
                  <a:close/>
                  <a:moveTo>
                    <a:pt x="7555" y="3074"/>
                  </a:moveTo>
                  <a:cubicBezTo>
                    <a:pt x="7729" y="3170"/>
                    <a:pt x="7919" y="3236"/>
                    <a:pt x="8113" y="3268"/>
                  </a:cubicBezTo>
                  <a:cubicBezTo>
                    <a:pt x="8156" y="3274"/>
                    <a:pt x="8196" y="3276"/>
                    <a:pt x="8240" y="3282"/>
                  </a:cubicBezTo>
                  <a:cubicBezTo>
                    <a:pt x="7940" y="3452"/>
                    <a:pt x="7334" y="3745"/>
                    <a:pt x="7247" y="3924"/>
                  </a:cubicBezTo>
                  <a:lnTo>
                    <a:pt x="7247" y="3924"/>
                  </a:lnTo>
                  <a:cubicBezTo>
                    <a:pt x="7391" y="3622"/>
                    <a:pt x="7420" y="3357"/>
                    <a:pt x="7555" y="3074"/>
                  </a:cubicBezTo>
                  <a:close/>
                  <a:moveTo>
                    <a:pt x="8551" y="3314"/>
                  </a:moveTo>
                  <a:lnTo>
                    <a:pt x="8551" y="3314"/>
                  </a:lnTo>
                  <a:cubicBezTo>
                    <a:pt x="8736" y="3334"/>
                    <a:pt x="8921" y="3357"/>
                    <a:pt x="9106" y="3375"/>
                  </a:cubicBezTo>
                  <a:cubicBezTo>
                    <a:pt x="8777" y="3637"/>
                    <a:pt x="8456" y="3915"/>
                    <a:pt x="8147" y="4203"/>
                  </a:cubicBezTo>
                  <a:cubicBezTo>
                    <a:pt x="8289" y="3940"/>
                    <a:pt x="8422" y="3678"/>
                    <a:pt x="8543" y="3401"/>
                  </a:cubicBezTo>
                  <a:cubicBezTo>
                    <a:pt x="8554" y="3375"/>
                    <a:pt x="8557" y="3343"/>
                    <a:pt x="8551" y="3314"/>
                  </a:cubicBezTo>
                  <a:close/>
                  <a:moveTo>
                    <a:pt x="8078" y="3710"/>
                  </a:moveTo>
                  <a:lnTo>
                    <a:pt x="8078" y="3710"/>
                  </a:lnTo>
                  <a:cubicBezTo>
                    <a:pt x="7902" y="4059"/>
                    <a:pt x="7714" y="4400"/>
                    <a:pt x="7512" y="4737"/>
                  </a:cubicBezTo>
                  <a:cubicBezTo>
                    <a:pt x="7371" y="4564"/>
                    <a:pt x="7241" y="4379"/>
                    <a:pt x="7125" y="4186"/>
                  </a:cubicBezTo>
                  <a:cubicBezTo>
                    <a:pt x="7457" y="4059"/>
                    <a:pt x="7778" y="3900"/>
                    <a:pt x="8078" y="3710"/>
                  </a:cubicBezTo>
                  <a:close/>
                  <a:moveTo>
                    <a:pt x="9524" y="3427"/>
                  </a:moveTo>
                  <a:cubicBezTo>
                    <a:pt x="9813" y="3455"/>
                    <a:pt x="10102" y="3484"/>
                    <a:pt x="10388" y="3542"/>
                  </a:cubicBezTo>
                  <a:cubicBezTo>
                    <a:pt x="10407" y="3545"/>
                    <a:pt x="10418" y="3553"/>
                    <a:pt x="10437" y="3559"/>
                  </a:cubicBezTo>
                  <a:lnTo>
                    <a:pt x="10437" y="3559"/>
                  </a:lnTo>
                  <a:cubicBezTo>
                    <a:pt x="9892" y="3945"/>
                    <a:pt x="9417" y="4409"/>
                    <a:pt x="8924" y="4853"/>
                  </a:cubicBezTo>
                  <a:cubicBezTo>
                    <a:pt x="9166" y="4397"/>
                    <a:pt x="9394" y="3938"/>
                    <a:pt x="9524" y="3427"/>
                  </a:cubicBezTo>
                  <a:close/>
                  <a:moveTo>
                    <a:pt x="10731" y="3646"/>
                  </a:moveTo>
                  <a:lnTo>
                    <a:pt x="10731" y="3646"/>
                  </a:lnTo>
                  <a:cubicBezTo>
                    <a:pt x="10922" y="3730"/>
                    <a:pt x="11031" y="3842"/>
                    <a:pt x="11072" y="3972"/>
                  </a:cubicBezTo>
                  <a:cubicBezTo>
                    <a:pt x="11054" y="3972"/>
                    <a:pt x="11037" y="3978"/>
                    <a:pt x="11020" y="3990"/>
                  </a:cubicBezTo>
                  <a:cubicBezTo>
                    <a:pt x="10659" y="4290"/>
                    <a:pt x="10341" y="4639"/>
                    <a:pt x="10007" y="4965"/>
                  </a:cubicBezTo>
                  <a:cubicBezTo>
                    <a:pt x="10252" y="4558"/>
                    <a:pt x="10494" y="4154"/>
                    <a:pt x="10720" y="3736"/>
                  </a:cubicBezTo>
                  <a:cubicBezTo>
                    <a:pt x="10731" y="3707"/>
                    <a:pt x="10737" y="3678"/>
                    <a:pt x="10731" y="3646"/>
                  </a:cubicBezTo>
                  <a:close/>
                  <a:moveTo>
                    <a:pt x="9086" y="3790"/>
                  </a:moveTo>
                  <a:lnTo>
                    <a:pt x="9086" y="3790"/>
                  </a:lnTo>
                  <a:cubicBezTo>
                    <a:pt x="8869" y="4348"/>
                    <a:pt x="8551" y="4861"/>
                    <a:pt x="8289" y="5404"/>
                  </a:cubicBezTo>
                  <a:cubicBezTo>
                    <a:pt x="8087" y="5292"/>
                    <a:pt x="7899" y="5150"/>
                    <a:pt x="7737" y="4986"/>
                  </a:cubicBezTo>
                  <a:lnTo>
                    <a:pt x="7737" y="4983"/>
                  </a:lnTo>
                  <a:cubicBezTo>
                    <a:pt x="8191" y="4587"/>
                    <a:pt x="8627" y="4174"/>
                    <a:pt x="9086" y="3790"/>
                  </a:cubicBezTo>
                  <a:close/>
                  <a:moveTo>
                    <a:pt x="10018" y="4301"/>
                  </a:moveTo>
                  <a:cubicBezTo>
                    <a:pt x="9761" y="4734"/>
                    <a:pt x="9501" y="5162"/>
                    <a:pt x="9262" y="5606"/>
                  </a:cubicBezTo>
                  <a:cubicBezTo>
                    <a:pt x="9202" y="5613"/>
                    <a:pt x="9142" y="5617"/>
                    <a:pt x="9082" y="5617"/>
                  </a:cubicBezTo>
                  <a:cubicBezTo>
                    <a:pt x="8919" y="5617"/>
                    <a:pt x="8757" y="5591"/>
                    <a:pt x="8603" y="5543"/>
                  </a:cubicBezTo>
                  <a:lnTo>
                    <a:pt x="8603" y="5540"/>
                  </a:lnTo>
                  <a:cubicBezTo>
                    <a:pt x="9097" y="5150"/>
                    <a:pt x="9542" y="4708"/>
                    <a:pt x="10018" y="4301"/>
                  </a:cubicBezTo>
                  <a:close/>
                  <a:moveTo>
                    <a:pt x="2955" y="0"/>
                  </a:moveTo>
                  <a:cubicBezTo>
                    <a:pt x="2104" y="0"/>
                    <a:pt x="1362" y="380"/>
                    <a:pt x="609" y="1016"/>
                  </a:cubicBezTo>
                  <a:cubicBezTo>
                    <a:pt x="505" y="929"/>
                    <a:pt x="401" y="843"/>
                    <a:pt x="298" y="759"/>
                  </a:cubicBezTo>
                  <a:cubicBezTo>
                    <a:pt x="263" y="733"/>
                    <a:pt x="228" y="721"/>
                    <a:pt x="195" y="721"/>
                  </a:cubicBezTo>
                  <a:cubicBezTo>
                    <a:pt x="83" y="721"/>
                    <a:pt x="1" y="851"/>
                    <a:pt x="90" y="967"/>
                  </a:cubicBezTo>
                  <a:cubicBezTo>
                    <a:pt x="165" y="1062"/>
                    <a:pt x="260" y="1157"/>
                    <a:pt x="344" y="1256"/>
                  </a:cubicBezTo>
                  <a:cubicBezTo>
                    <a:pt x="300" y="1314"/>
                    <a:pt x="351" y="1381"/>
                    <a:pt x="413" y="1381"/>
                  </a:cubicBezTo>
                  <a:cubicBezTo>
                    <a:pt x="424" y="1381"/>
                    <a:pt x="436" y="1379"/>
                    <a:pt x="448" y="1374"/>
                  </a:cubicBezTo>
                  <a:cubicBezTo>
                    <a:pt x="1161" y="2168"/>
                    <a:pt x="2122" y="2942"/>
                    <a:pt x="3066" y="3308"/>
                  </a:cubicBezTo>
                  <a:cubicBezTo>
                    <a:pt x="3274" y="3392"/>
                    <a:pt x="4334" y="3467"/>
                    <a:pt x="5188" y="3490"/>
                  </a:cubicBezTo>
                  <a:cubicBezTo>
                    <a:pt x="5212" y="3536"/>
                    <a:pt x="5257" y="3569"/>
                    <a:pt x="5304" y="3569"/>
                  </a:cubicBezTo>
                  <a:cubicBezTo>
                    <a:pt x="5332" y="3569"/>
                    <a:pt x="5360" y="3557"/>
                    <a:pt x="5384" y="3531"/>
                  </a:cubicBezTo>
                  <a:cubicBezTo>
                    <a:pt x="5399" y="3516"/>
                    <a:pt x="5413" y="3507"/>
                    <a:pt x="5425" y="3493"/>
                  </a:cubicBezTo>
                  <a:cubicBezTo>
                    <a:pt x="5483" y="3494"/>
                    <a:pt x="5539" y="3494"/>
                    <a:pt x="5593" y="3494"/>
                  </a:cubicBezTo>
                  <a:cubicBezTo>
                    <a:pt x="5768" y="3494"/>
                    <a:pt x="5921" y="3490"/>
                    <a:pt x="6043" y="3481"/>
                  </a:cubicBezTo>
                  <a:lnTo>
                    <a:pt x="6043" y="3481"/>
                  </a:lnTo>
                  <a:cubicBezTo>
                    <a:pt x="5991" y="3578"/>
                    <a:pt x="6066" y="3683"/>
                    <a:pt x="6160" y="3683"/>
                  </a:cubicBezTo>
                  <a:cubicBezTo>
                    <a:pt x="6181" y="3683"/>
                    <a:pt x="6203" y="3678"/>
                    <a:pt x="6225" y="3666"/>
                  </a:cubicBezTo>
                  <a:cubicBezTo>
                    <a:pt x="6288" y="3634"/>
                    <a:pt x="6346" y="3606"/>
                    <a:pt x="6406" y="3577"/>
                  </a:cubicBezTo>
                  <a:cubicBezTo>
                    <a:pt x="6658" y="4091"/>
                    <a:pt x="7001" y="4555"/>
                    <a:pt x="7420" y="4948"/>
                  </a:cubicBezTo>
                  <a:cubicBezTo>
                    <a:pt x="7420" y="5025"/>
                    <a:pt x="7484" y="5088"/>
                    <a:pt x="7560" y="5088"/>
                  </a:cubicBezTo>
                  <a:cubicBezTo>
                    <a:pt x="7566" y="5088"/>
                    <a:pt x="7572" y="5088"/>
                    <a:pt x="7579" y="5087"/>
                  </a:cubicBezTo>
                  <a:cubicBezTo>
                    <a:pt x="7798" y="5274"/>
                    <a:pt x="8040" y="5439"/>
                    <a:pt x="8300" y="5572"/>
                  </a:cubicBezTo>
                  <a:cubicBezTo>
                    <a:pt x="8328" y="5613"/>
                    <a:pt x="8371" y="5638"/>
                    <a:pt x="8419" y="5638"/>
                  </a:cubicBezTo>
                  <a:cubicBezTo>
                    <a:pt x="8422" y="5638"/>
                    <a:pt x="8425" y="5638"/>
                    <a:pt x="8427" y="5638"/>
                  </a:cubicBezTo>
                  <a:cubicBezTo>
                    <a:pt x="8776" y="5799"/>
                    <a:pt x="9138" y="5890"/>
                    <a:pt x="9494" y="5890"/>
                  </a:cubicBezTo>
                  <a:cubicBezTo>
                    <a:pt x="10284" y="5890"/>
                    <a:pt x="11049" y="5444"/>
                    <a:pt x="11594" y="4324"/>
                  </a:cubicBezTo>
                  <a:cubicBezTo>
                    <a:pt x="12212" y="3054"/>
                    <a:pt x="8904" y="3005"/>
                    <a:pt x="8375" y="2962"/>
                  </a:cubicBezTo>
                  <a:cubicBezTo>
                    <a:pt x="8139" y="2942"/>
                    <a:pt x="7913" y="2864"/>
                    <a:pt x="7694" y="2765"/>
                  </a:cubicBezTo>
                  <a:cubicBezTo>
                    <a:pt x="7678" y="2703"/>
                    <a:pt x="7621" y="2663"/>
                    <a:pt x="7560" y="2663"/>
                  </a:cubicBezTo>
                  <a:cubicBezTo>
                    <a:pt x="7542" y="2663"/>
                    <a:pt x="7524" y="2666"/>
                    <a:pt x="7506" y="2673"/>
                  </a:cubicBezTo>
                  <a:cubicBezTo>
                    <a:pt x="6392" y="2084"/>
                    <a:pt x="5428" y="745"/>
                    <a:pt x="4290" y="286"/>
                  </a:cubicBezTo>
                  <a:cubicBezTo>
                    <a:pt x="3810" y="90"/>
                    <a:pt x="3370" y="0"/>
                    <a:pt x="2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07;p60">
              <a:extLst>
                <a:ext uri="{FF2B5EF4-FFF2-40B4-BE49-F238E27FC236}">
                  <a16:creationId xmlns:a16="http://schemas.microsoft.com/office/drawing/2014/main" id="{6A424848-F0B1-4C62-86FA-857DB1135900}"/>
                </a:ext>
              </a:extLst>
            </p:cNvPr>
            <p:cNvSpPr/>
            <p:nvPr/>
          </p:nvSpPr>
          <p:spPr>
            <a:xfrm>
              <a:off x="2053850" y="2646725"/>
              <a:ext cx="613050" cy="516425"/>
            </a:xfrm>
            <a:custGeom>
              <a:avLst/>
              <a:gdLst/>
              <a:ahLst/>
              <a:cxnLst/>
              <a:rect l="l" t="t" r="r" b="b"/>
              <a:pathLst>
                <a:path w="24522" h="20657" extrusionOk="0">
                  <a:moveTo>
                    <a:pt x="19439" y="1"/>
                  </a:moveTo>
                  <a:cubicBezTo>
                    <a:pt x="19306" y="1"/>
                    <a:pt x="19174" y="135"/>
                    <a:pt x="19267" y="276"/>
                  </a:cubicBezTo>
                  <a:cubicBezTo>
                    <a:pt x="19695" y="920"/>
                    <a:pt x="19787" y="1223"/>
                    <a:pt x="20540" y="1538"/>
                  </a:cubicBezTo>
                  <a:cubicBezTo>
                    <a:pt x="22247" y="2257"/>
                    <a:pt x="21776" y="4864"/>
                    <a:pt x="19934" y="4968"/>
                  </a:cubicBezTo>
                  <a:cubicBezTo>
                    <a:pt x="19054" y="5017"/>
                    <a:pt x="18410" y="5173"/>
                    <a:pt x="17463" y="5256"/>
                  </a:cubicBezTo>
                  <a:cubicBezTo>
                    <a:pt x="15849" y="5395"/>
                    <a:pt x="14294" y="7939"/>
                    <a:pt x="12733" y="7939"/>
                  </a:cubicBezTo>
                  <a:cubicBezTo>
                    <a:pt x="12381" y="7939"/>
                    <a:pt x="12030" y="7810"/>
                    <a:pt x="11677" y="7497"/>
                  </a:cubicBezTo>
                  <a:cubicBezTo>
                    <a:pt x="11499" y="7337"/>
                    <a:pt x="11301" y="7269"/>
                    <a:pt x="11097" y="7269"/>
                  </a:cubicBezTo>
                  <a:cubicBezTo>
                    <a:pt x="10235" y="7269"/>
                    <a:pt x="9245" y="8464"/>
                    <a:pt x="8995" y="9012"/>
                  </a:cubicBezTo>
                  <a:cubicBezTo>
                    <a:pt x="8138" y="10886"/>
                    <a:pt x="6258" y="12249"/>
                    <a:pt x="5029" y="13888"/>
                  </a:cubicBezTo>
                  <a:cubicBezTo>
                    <a:pt x="3377" y="16097"/>
                    <a:pt x="2153" y="18519"/>
                    <a:pt x="77" y="20482"/>
                  </a:cubicBezTo>
                  <a:cubicBezTo>
                    <a:pt x="1" y="20554"/>
                    <a:pt x="74" y="20657"/>
                    <a:pt x="157" y="20657"/>
                  </a:cubicBezTo>
                  <a:cubicBezTo>
                    <a:pt x="181" y="20657"/>
                    <a:pt x="205" y="20649"/>
                    <a:pt x="227" y="20630"/>
                  </a:cubicBezTo>
                  <a:cubicBezTo>
                    <a:pt x="1977" y="19114"/>
                    <a:pt x="3371" y="18831"/>
                    <a:pt x="4457" y="16801"/>
                  </a:cubicBezTo>
                  <a:cubicBezTo>
                    <a:pt x="5828" y="14232"/>
                    <a:pt x="7159" y="12162"/>
                    <a:pt x="8969" y="9884"/>
                  </a:cubicBezTo>
                  <a:cubicBezTo>
                    <a:pt x="9584" y="9110"/>
                    <a:pt x="10372" y="8741"/>
                    <a:pt x="11188" y="8741"/>
                  </a:cubicBezTo>
                  <a:cubicBezTo>
                    <a:pt x="11789" y="8741"/>
                    <a:pt x="12407" y="8941"/>
                    <a:pt x="12982" y="9327"/>
                  </a:cubicBezTo>
                  <a:cubicBezTo>
                    <a:pt x="13035" y="9363"/>
                    <a:pt x="13101" y="9378"/>
                    <a:pt x="13174" y="9378"/>
                  </a:cubicBezTo>
                  <a:cubicBezTo>
                    <a:pt x="13496" y="9378"/>
                    <a:pt x="13956" y="9075"/>
                    <a:pt x="14074" y="8882"/>
                  </a:cubicBezTo>
                  <a:cubicBezTo>
                    <a:pt x="15638" y="6284"/>
                    <a:pt x="17985" y="5455"/>
                    <a:pt x="20740" y="5300"/>
                  </a:cubicBezTo>
                  <a:cubicBezTo>
                    <a:pt x="21326" y="5268"/>
                    <a:pt x="22651" y="5199"/>
                    <a:pt x="22994" y="4575"/>
                  </a:cubicBezTo>
                  <a:cubicBezTo>
                    <a:pt x="24522" y="1821"/>
                    <a:pt x="20725" y="1789"/>
                    <a:pt x="19593" y="86"/>
                  </a:cubicBezTo>
                  <a:cubicBezTo>
                    <a:pt x="19554" y="26"/>
                    <a:pt x="19496" y="1"/>
                    <a:pt x="194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08;p60">
              <a:extLst>
                <a:ext uri="{FF2B5EF4-FFF2-40B4-BE49-F238E27FC236}">
                  <a16:creationId xmlns:a16="http://schemas.microsoft.com/office/drawing/2014/main" id="{EB83B467-B43B-4330-B3F8-204C809D4DD9}"/>
                </a:ext>
              </a:extLst>
            </p:cNvPr>
            <p:cNvSpPr/>
            <p:nvPr/>
          </p:nvSpPr>
          <p:spPr>
            <a:xfrm>
              <a:off x="2878850" y="956500"/>
              <a:ext cx="59000" cy="79050"/>
            </a:xfrm>
            <a:custGeom>
              <a:avLst/>
              <a:gdLst/>
              <a:ahLst/>
              <a:cxnLst/>
              <a:rect l="l" t="t" r="r" b="b"/>
              <a:pathLst>
                <a:path w="2360" h="3162" extrusionOk="0">
                  <a:moveTo>
                    <a:pt x="2359" y="0"/>
                  </a:moveTo>
                  <a:lnTo>
                    <a:pt x="2359" y="0"/>
                  </a:lnTo>
                  <a:cubicBezTo>
                    <a:pt x="1542" y="1034"/>
                    <a:pt x="757" y="2087"/>
                    <a:pt x="1" y="3161"/>
                  </a:cubicBezTo>
                  <a:cubicBezTo>
                    <a:pt x="780" y="2113"/>
                    <a:pt x="1568" y="1063"/>
                    <a:pt x="2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09;p60">
              <a:extLst>
                <a:ext uri="{FF2B5EF4-FFF2-40B4-BE49-F238E27FC236}">
                  <a16:creationId xmlns:a16="http://schemas.microsoft.com/office/drawing/2014/main" id="{EB442A54-7184-4489-8BFD-1A645D4AFFFE}"/>
                </a:ext>
              </a:extLst>
            </p:cNvPr>
            <p:cNvSpPr/>
            <p:nvPr/>
          </p:nvSpPr>
          <p:spPr>
            <a:xfrm>
              <a:off x="2591950" y="1603975"/>
              <a:ext cx="3275" cy="3925"/>
            </a:xfrm>
            <a:custGeom>
              <a:avLst/>
              <a:gdLst/>
              <a:ahLst/>
              <a:cxnLst/>
              <a:rect l="l" t="t" r="r" b="b"/>
              <a:pathLst>
                <a:path w="131" h="157" extrusionOk="0">
                  <a:moveTo>
                    <a:pt x="131" y="0"/>
                  </a:moveTo>
                  <a:cubicBezTo>
                    <a:pt x="88" y="52"/>
                    <a:pt x="47" y="104"/>
                    <a:pt x="1" y="156"/>
                  </a:cubicBezTo>
                  <a:cubicBezTo>
                    <a:pt x="47" y="107"/>
                    <a:pt x="90" y="55"/>
                    <a:pt x="1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10;p60">
              <a:extLst>
                <a:ext uri="{FF2B5EF4-FFF2-40B4-BE49-F238E27FC236}">
                  <a16:creationId xmlns:a16="http://schemas.microsoft.com/office/drawing/2014/main" id="{1DF5CD40-6451-4FF0-841C-F2972D7CD2D0}"/>
                </a:ext>
              </a:extLst>
            </p:cNvPr>
            <p:cNvSpPr/>
            <p:nvPr/>
          </p:nvSpPr>
          <p:spPr>
            <a:xfrm>
              <a:off x="2741575" y="1422025"/>
              <a:ext cx="117325" cy="137075"/>
            </a:xfrm>
            <a:custGeom>
              <a:avLst/>
              <a:gdLst/>
              <a:ahLst/>
              <a:cxnLst/>
              <a:rect l="l" t="t" r="r" b="b"/>
              <a:pathLst>
                <a:path w="4693" h="5483" extrusionOk="0">
                  <a:moveTo>
                    <a:pt x="4692" y="0"/>
                  </a:moveTo>
                  <a:lnTo>
                    <a:pt x="4692" y="0"/>
                  </a:lnTo>
                  <a:cubicBezTo>
                    <a:pt x="3061" y="1779"/>
                    <a:pt x="1476" y="3592"/>
                    <a:pt x="1" y="5483"/>
                  </a:cubicBezTo>
                  <a:cubicBezTo>
                    <a:pt x="1568" y="3661"/>
                    <a:pt x="3130" y="1834"/>
                    <a:pt x="4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11;p60">
              <a:extLst>
                <a:ext uri="{FF2B5EF4-FFF2-40B4-BE49-F238E27FC236}">
                  <a16:creationId xmlns:a16="http://schemas.microsoft.com/office/drawing/2014/main" id="{F7EFC14E-14A1-443A-9B80-2E6882171032}"/>
                </a:ext>
              </a:extLst>
            </p:cNvPr>
            <p:cNvSpPr/>
            <p:nvPr/>
          </p:nvSpPr>
          <p:spPr>
            <a:xfrm>
              <a:off x="2753550" y="1723425"/>
              <a:ext cx="46075" cy="54600"/>
            </a:xfrm>
            <a:custGeom>
              <a:avLst/>
              <a:gdLst/>
              <a:ahLst/>
              <a:cxnLst/>
              <a:rect l="l" t="t" r="r" b="b"/>
              <a:pathLst>
                <a:path w="1843" h="2184" extrusionOk="0">
                  <a:moveTo>
                    <a:pt x="1843" y="0"/>
                  </a:moveTo>
                  <a:cubicBezTo>
                    <a:pt x="1511" y="379"/>
                    <a:pt x="1185" y="766"/>
                    <a:pt x="853" y="1141"/>
                  </a:cubicBezTo>
                  <a:cubicBezTo>
                    <a:pt x="573" y="1490"/>
                    <a:pt x="287" y="1834"/>
                    <a:pt x="1" y="2183"/>
                  </a:cubicBezTo>
                  <a:cubicBezTo>
                    <a:pt x="362" y="1799"/>
                    <a:pt x="717" y="1406"/>
                    <a:pt x="1055" y="996"/>
                  </a:cubicBezTo>
                  <a:cubicBezTo>
                    <a:pt x="1323" y="670"/>
                    <a:pt x="1577" y="330"/>
                    <a:pt x="18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12;p60">
              <a:extLst>
                <a:ext uri="{FF2B5EF4-FFF2-40B4-BE49-F238E27FC236}">
                  <a16:creationId xmlns:a16="http://schemas.microsoft.com/office/drawing/2014/main" id="{FDF08906-0C82-422E-96E5-E07E23045FD5}"/>
                </a:ext>
              </a:extLst>
            </p:cNvPr>
            <p:cNvSpPr/>
            <p:nvPr/>
          </p:nvSpPr>
          <p:spPr>
            <a:xfrm>
              <a:off x="3013825" y="1258700"/>
              <a:ext cx="106550" cy="113700"/>
            </a:xfrm>
            <a:custGeom>
              <a:avLst/>
              <a:gdLst/>
              <a:ahLst/>
              <a:cxnLst/>
              <a:rect l="l" t="t" r="r" b="b"/>
              <a:pathLst>
                <a:path w="4262" h="4548" extrusionOk="0">
                  <a:moveTo>
                    <a:pt x="4262" y="0"/>
                  </a:moveTo>
                  <a:lnTo>
                    <a:pt x="4262" y="0"/>
                  </a:lnTo>
                  <a:cubicBezTo>
                    <a:pt x="3179" y="1103"/>
                    <a:pt x="2076" y="2191"/>
                    <a:pt x="1063" y="3346"/>
                  </a:cubicBezTo>
                  <a:cubicBezTo>
                    <a:pt x="711" y="3744"/>
                    <a:pt x="353" y="4146"/>
                    <a:pt x="0" y="4547"/>
                  </a:cubicBezTo>
                  <a:cubicBezTo>
                    <a:pt x="953" y="3603"/>
                    <a:pt x="1941" y="2636"/>
                    <a:pt x="2908" y="1649"/>
                  </a:cubicBezTo>
                  <a:cubicBezTo>
                    <a:pt x="3358" y="1097"/>
                    <a:pt x="3808" y="549"/>
                    <a:pt x="42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713;p60">
              <a:extLst>
                <a:ext uri="{FF2B5EF4-FFF2-40B4-BE49-F238E27FC236}">
                  <a16:creationId xmlns:a16="http://schemas.microsoft.com/office/drawing/2014/main" id="{28F6BA16-9475-4F1C-8190-B2A92CDEEE46}"/>
                </a:ext>
              </a:extLst>
            </p:cNvPr>
            <p:cNvSpPr/>
            <p:nvPr/>
          </p:nvSpPr>
          <p:spPr>
            <a:xfrm>
              <a:off x="3189500" y="1467850"/>
              <a:ext cx="5950" cy="5300"/>
            </a:xfrm>
            <a:custGeom>
              <a:avLst/>
              <a:gdLst/>
              <a:ahLst/>
              <a:cxnLst/>
              <a:rect l="l" t="t" r="r" b="b"/>
              <a:pathLst>
                <a:path w="238" h="212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42" y="53"/>
                    <a:pt x="64" y="125"/>
                    <a:pt x="0" y="211"/>
                  </a:cubicBezTo>
                  <a:cubicBezTo>
                    <a:pt x="78" y="139"/>
                    <a:pt x="159" y="73"/>
                    <a:pt x="2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14;p60">
              <a:extLst>
                <a:ext uri="{FF2B5EF4-FFF2-40B4-BE49-F238E27FC236}">
                  <a16:creationId xmlns:a16="http://schemas.microsoft.com/office/drawing/2014/main" id="{17E72282-A475-496D-912D-045F26FB6521}"/>
                </a:ext>
              </a:extLst>
            </p:cNvPr>
            <p:cNvSpPr/>
            <p:nvPr/>
          </p:nvSpPr>
          <p:spPr>
            <a:xfrm>
              <a:off x="1570450" y="549050"/>
              <a:ext cx="1813800" cy="1774475"/>
            </a:xfrm>
            <a:custGeom>
              <a:avLst/>
              <a:gdLst/>
              <a:ahLst/>
              <a:cxnLst/>
              <a:rect l="l" t="t" r="r" b="b"/>
              <a:pathLst>
                <a:path w="72552" h="70979" extrusionOk="0">
                  <a:moveTo>
                    <a:pt x="55353" y="377"/>
                  </a:moveTo>
                  <a:cubicBezTo>
                    <a:pt x="54860" y="734"/>
                    <a:pt x="54375" y="1110"/>
                    <a:pt x="53899" y="1499"/>
                  </a:cubicBezTo>
                  <a:cubicBezTo>
                    <a:pt x="54156" y="1153"/>
                    <a:pt x="54424" y="812"/>
                    <a:pt x="54664" y="454"/>
                  </a:cubicBezTo>
                  <a:cubicBezTo>
                    <a:pt x="54891" y="417"/>
                    <a:pt x="55121" y="394"/>
                    <a:pt x="55353" y="377"/>
                  </a:cubicBezTo>
                  <a:close/>
                  <a:moveTo>
                    <a:pt x="58324" y="682"/>
                  </a:moveTo>
                  <a:cubicBezTo>
                    <a:pt x="58503" y="734"/>
                    <a:pt x="58680" y="795"/>
                    <a:pt x="58856" y="861"/>
                  </a:cubicBezTo>
                  <a:cubicBezTo>
                    <a:pt x="58313" y="1208"/>
                    <a:pt x="57796" y="1583"/>
                    <a:pt x="57276" y="1958"/>
                  </a:cubicBezTo>
                  <a:cubicBezTo>
                    <a:pt x="57629" y="1534"/>
                    <a:pt x="57984" y="1115"/>
                    <a:pt x="58324" y="682"/>
                  </a:cubicBezTo>
                  <a:close/>
                  <a:moveTo>
                    <a:pt x="54008" y="584"/>
                  </a:moveTo>
                  <a:lnTo>
                    <a:pt x="54008" y="584"/>
                  </a:lnTo>
                  <a:cubicBezTo>
                    <a:pt x="52694" y="1778"/>
                    <a:pt x="52147" y="2227"/>
                    <a:pt x="52096" y="2227"/>
                  </a:cubicBezTo>
                  <a:cubicBezTo>
                    <a:pt x="52037" y="2227"/>
                    <a:pt x="52626" y="1642"/>
                    <a:pt x="53457" y="910"/>
                  </a:cubicBezTo>
                  <a:cubicBezTo>
                    <a:pt x="53509" y="870"/>
                    <a:pt x="53523" y="795"/>
                    <a:pt x="53492" y="737"/>
                  </a:cubicBezTo>
                  <a:lnTo>
                    <a:pt x="53486" y="737"/>
                  </a:lnTo>
                  <a:cubicBezTo>
                    <a:pt x="53656" y="679"/>
                    <a:pt x="53832" y="630"/>
                    <a:pt x="54008" y="584"/>
                  </a:cubicBezTo>
                  <a:close/>
                  <a:moveTo>
                    <a:pt x="55946" y="353"/>
                  </a:moveTo>
                  <a:cubicBezTo>
                    <a:pt x="56234" y="353"/>
                    <a:pt x="56523" y="368"/>
                    <a:pt x="56812" y="394"/>
                  </a:cubicBezTo>
                  <a:cubicBezTo>
                    <a:pt x="56041" y="1026"/>
                    <a:pt x="55279" y="1681"/>
                    <a:pt x="54525" y="2357"/>
                  </a:cubicBezTo>
                  <a:cubicBezTo>
                    <a:pt x="55016" y="1699"/>
                    <a:pt x="55495" y="1035"/>
                    <a:pt x="55946" y="353"/>
                  </a:cubicBezTo>
                  <a:close/>
                  <a:moveTo>
                    <a:pt x="52802" y="1027"/>
                  </a:moveTo>
                  <a:lnTo>
                    <a:pt x="52802" y="1027"/>
                  </a:lnTo>
                  <a:cubicBezTo>
                    <a:pt x="52127" y="1588"/>
                    <a:pt x="51523" y="2216"/>
                    <a:pt x="51023" y="2946"/>
                  </a:cubicBezTo>
                  <a:cubicBezTo>
                    <a:pt x="51253" y="2111"/>
                    <a:pt x="51914" y="1466"/>
                    <a:pt x="52802" y="1027"/>
                  </a:cubicBezTo>
                  <a:close/>
                  <a:moveTo>
                    <a:pt x="57242" y="446"/>
                  </a:moveTo>
                  <a:cubicBezTo>
                    <a:pt x="57476" y="480"/>
                    <a:pt x="57707" y="526"/>
                    <a:pt x="57935" y="578"/>
                  </a:cubicBezTo>
                  <a:cubicBezTo>
                    <a:pt x="57086" y="1395"/>
                    <a:pt x="56226" y="2198"/>
                    <a:pt x="55359" y="2992"/>
                  </a:cubicBezTo>
                  <a:cubicBezTo>
                    <a:pt x="56009" y="2158"/>
                    <a:pt x="56638" y="1309"/>
                    <a:pt x="57242" y="446"/>
                  </a:cubicBezTo>
                  <a:close/>
                  <a:moveTo>
                    <a:pt x="53570" y="1414"/>
                  </a:moveTo>
                  <a:cubicBezTo>
                    <a:pt x="53627" y="1414"/>
                    <a:pt x="53228" y="1840"/>
                    <a:pt x="52507" y="2663"/>
                  </a:cubicBezTo>
                  <a:cubicBezTo>
                    <a:pt x="52441" y="2738"/>
                    <a:pt x="52369" y="2807"/>
                    <a:pt x="52302" y="2882"/>
                  </a:cubicBezTo>
                  <a:cubicBezTo>
                    <a:pt x="51858" y="3289"/>
                    <a:pt x="51424" y="3711"/>
                    <a:pt x="50997" y="4138"/>
                  </a:cubicBezTo>
                  <a:cubicBezTo>
                    <a:pt x="50942" y="3855"/>
                    <a:pt x="50931" y="3566"/>
                    <a:pt x="50965" y="3278"/>
                  </a:cubicBezTo>
                  <a:lnTo>
                    <a:pt x="50965" y="3278"/>
                  </a:lnTo>
                  <a:cubicBezTo>
                    <a:pt x="50997" y="3308"/>
                    <a:pt x="51038" y="3323"/>
                    <a:pt x="51080" y="3323"/>
                  </a:cubicBezTo>
                  <a:cubicBezTo>
                    <a:pt x="51121" y="3323"/>
                    <a:pt x="51163" y="3308"/>
                    <a:pt x="51196" y="3278"/>
                  </a:cubicBezTo>
                  <a:cubicBezTo>
                    <a:pt x="52786" y="2018"/>
                    <a:pt x="53501" y="1414"/>
                    <a:pt x="53570" y="1414"/>
                  </a:cubicBezTo>
                  <a:close/>
                  <a:moveTo>
                    <a:pt x="47666" y="3252"/>
                  </a:moveTo>
                  <a:cubicBezTo>
                    <a:pt x="47775" y="3252"/>
                    <a:pt x="47888" y="3263"/>
                    <a:pt x="47995" y="3286"/>
                  </a:cubicBezTo>
                  <a:cubicBezTo>
                    <a:pt x="47429" y="3846"/>
                    <a:pt x="46269" y="4974"/>
                    <a:pt x="46201" y="4974"/>
                  </a:cubicBezTo>
                  <a:cubicBezTo>
                    <a:pt x="46165" y="4974"/>
                    <a:pt x="46448" y="4644"/>
                    <a:pt x="47319" y="3714"/>
                  </a:cubicBezTo>
                  <a:cubicBezTo>
                    <a:pt x="47585" y="3431"/>
                    <a:pt x="47547" y="3361"/>
                    <a:pt x="47469" y="3315"/>
                  </a:cubicBezTo>
                  <a:lnTo>
                    <a:pt x="47469" y="3315"/>
                  </a:lnTo>
                  <a:cubicBezTo>
                    <a:pt x="47491" y="3326"/>
                    <a:pt x="47514" y="3332"/>
                    <a:pt x="47536" y="3332"/>
                  </a:cubicBezTo>
                  <a:cubicBezTo>
                    <a:pt x="47589" y="3332"/>
                    <a:pt x="47639" y="3302"/>
                    <a:pt x="47666" y="3252"/>
                  </a:cubicBezTo>
                  <a:close/>
                  <a:moveTo>
                    <a:pt x="48413" y="3425"/>
                  </a:moveTo>
                  <a:cubicBezTo>
                    <a:pt x="48578" y="3500"/>
                    <a:pt x="48740" y="3587"/>
                    <a:pt x="48893" y="3688"/>
                  </a:cubicBezTo>
                  <a:cubicBezTo>
                    <a:pt x="47835" y="4793"/>
                    <a:pt x="47293" y="5332"/>
                    <a:pt x="47198" y="5332"/>
                  </a:cubicBezTo>
                  <a:cubicBezTo>
                    <a:pt x="47095" y="5332"/>
                    <a:pt x="47529" y="4684"/>
                    <a:pt x="48410" y="3425"/>
                  </a:cubicBezTo>
                  <a:close/>
                  <a:moveTo>
                    <a:pt x="24572" y="4280"/>
                  </a:moveTo>
                  <a:lnTo>
                    <a:pt x="24572" y="4280"/>
                  </a:lnTo>
                  <a:cubicBezTo>
                    <a:pt x="23923" y="4770"/>
                    <a:pt x="23305" y="5296"/>
                    <a:pt x="22713" y="5856"/>
                  </a:cubicBezTo>
                  <a:cubicBezTo>
                    <a:pt x="23063" y="5411"/>
                    <a:pt x="23397" y="4958"/>
                    <a:pt x="23732" y="4502"/>
                  </a:cubicBezTo>
                  <a:cubicBezTo>
                    <a:pt x="24012" y="4430"/>
                    <a:pt x="24287" y="4340"/>
                    <a:pt x="24572" y="4280"/>
                  </a:cubicBezTo>
                  <a:close/>
                  <a:moveTo>
                    <a:pt x="47036" y="3431"/>
                  </a:moveTo>
                  <a:lnTo>
                    <a:pt x="47036" y="3431"/>
                  </a:lnTo>
                  <a:cubicBezTo>
                    <a:pt x="46401" y="4245"/>
                    <a:pt x="45783" y="4952"/>
                    <a:pt x="45206" y="5870"/>
                  </a:cubicBezTo>
                  <a:cubicBezTo>
                    <a:pt x="45198" y="5890"/>
                    <a:pt x="45192" y="5912"/>
                    <a:pt x="45194" y="5936"/>
                  </a:cubicBezTo>
                  <a:lnTo>
                    <a:pt x="45194" y="5936"/>
                  </a:lnTo>
                  <a:cubicBezTo>
                    <a:pt x="45123" y="5859"/>
                    <a:pt x="45057" y="5780"/>
                    <a:pt x="44984" y="5706"/>
                  </a:cubicBezTo>
                  <a:cubicBezTo>
                    <a:pt x="44989" y="5700"/>
                    <a:pt x="44995" y="5697"/>
                    <a:pt x="44998" y="5688"/>
                  </a:cubicBezTo>
                  <a:cubicBezTo>
                    <a:pt x="45150" y="5016"/>
                    <a:pt x="45144" y="4277"/>
                    <a:pt x="45947" y="4277"/>
                  </a:cubicBezTo>
                  <a:cubicBezTo>
                    <a:pt x="46016" y="4277"/>
                    <a:pt x="46091" y="4283"/>
                    <a:pt x="46173" y="4294"/>
                  </a:cubicBezTo>
                  <a:cubicBezTo>
                    <a:pt x="46185" y="4295"/>
                    <a:pt x="46197" y="4296"/>
                    <a:pt x="46210" y="4296"/>
                  </a:cubicBezTo>
                  <a:cubicBezTo>
                    <a:pt x="46272" y="4296"/>
                    <a:pt x="46335" y="4276"/>
                    <a:pt x="46366" y="4216"/>
                  </a:cubicBezTo>
                  <a:cubicBezTo>
                    <a:pt x="46563" y="3826"/>
                    <a:pt x="46791" y="3581"/>
                    <a:pt x="47036" y="3431"/>
                  </a:cubicBezTo>
                  <a:close/>
                  <a:moveTo>
                    <a:pt x="49181" y="3887"/>
                  </a:moveTo>
                  <a:cubicBezTo>
                    <a:pt x="49334" y="4002"/>
                    <a:pt x="49479" y="4127"/>
                    <a:pt x="49617" y="4251"/>
                  </a:cubicBezTo>
                  <a:cubicBezTo>
                    <a:pt x="48205" y="5470"/>
                    <a:pt x="47619" y="6029"/>
                    <a:pt x="47574" y="6029"/>
                  </a:cubicBezTo>
                  <a:cubicBezTo>
                    <a:pt x="47521" y="6029"/>
                    <a:pt x="48210" y="5263"/>
                    <a:pt x="49181" y="3896"/>
                  </a:cubicBezTo>
                  <a:cubicBezTo>
                    <a:pt x="49181" y="3893"/>
                    <a:pt x="49178" y="3890"/>
                    <a:pt x="49181" y="3887"/>
                  </a:cubicBezTo>
                  <a:close/>
                  <a:moveTo>
                    <a:pt x="63247" y="4479"/>
                  </a:moveTo>
                  <a:cubicBezTo>
                    <a:pt x="63388" y="4496"/>
                    <a:pt x="63527" y="4525"/>
                    <a:pt x="63662" y="4562"/>
                  </a:cubicBezTo>
                  <a:cubicBezTo>
                    <a:pt x="63154" y="5056"/>
                    <a:pt x="62655" y="5558"/>
                    <a:pt x="62161" y="6067"/>
                  </a:cubicBezTo>
                  <a:cubicBezTo>
                    <a:pt x="62539" y="5556"/>
                    <a:pt x="62906" y="5030"/>
                    <a:pt x="63247" y="4479"/>
                  </a:cubicBezTo>
                  <a:close/>
                  <a:moveTo>
                    <a:pt x="61572" y="3110"/>
                  </a:moveTo>
                  <a:cubicBezTo>
                    <a:pt x="61647" y="3249"/>
                    <a:pt x="61728" y="3382"/>
                    <a:pt x="61792" y="3529"/>
                  </a:cubicBezTo>
                  <a:cubicBezTo>
                    <a:pt x="60928" y="4453"/>
                    <a:pt x="60077" y="5385"/>
                    <a:pt x="59222" y="6318"/>
                  </a:cubicBezTo>
                  <a:cubicBezTo>
                    <a:pt x="60054" y="5284"/>
                    <a:pt x="60848" y="4225"/>
                    <a:pt x="61572" y="3110"/>
                  </a:cubicBezTo>
                  <a:close/>
                  <a:moveTo>
                    <a:pt x="47285" y="4438"/>
                  </a:moveTo>
                  <a:cubicBezTo>
                    <a:pt x="47328" y="4438"/>
                    <a:pt x="46817" y="5090"/>
                    <a:pt x="45965" y="6517"/>
                  </a:cubicBezTo>
                  <a:cubicBezTo>
                    <a:pt x="45881" y="6656"/>
                    <a:pt x="45996" y="6778"/>
                    <a:pt x="46122" y="6778"/>
                  </a:cubicBezTo>
                  <a:cubicBezTo>
                    <a:pt x="46164" y="6778"/>
                    <a:pt x="46208" y="6764"/>
                    <a:pt x="46245" y="6733"/>
                  </a:cubicBezTo>
                  <a:cubicBezTo>
                    <a:pt x="46493" y="6549"/>
                    <a:pt x="46722" y="6344"/>
                    <a:pt x="46955" y="6142"/>
                  </a:cubicBezTo>
                  <a:lnTo>
                    <a:pt x="46955" y="6142"/>
                  </a:lnTo>
                  <a:cubicBezTo>
                    <a:pt x="46656" y="6459"/>
                    <a:pt x="46368" y="6787"/>
                    <a:pt x="46091" y="7124"/>
                  </a:cubicBezTo>
                  <a:lnTo>
                    <a:pt x="46091" y="7124"/>
                  </a:lnTo>
                  <a:cubicBezTo>
                    <a:pt x="45875" y="6776"/>
                    <a:pt x="45636" y="6444"/>
                    <a:pt x="45370" y="6130"/>
                  </a:cubicBezTo>
                  <a:cubicBezTo>
                    <a:pt x="45414" y="6130"/>
                    <a:pt x="45457" y="6116"/>
                    <a:pt x="45489" y="6087"/>
                  </a:cubicBezTo>
                  <a:cubicBezTo>
                    <a:pt x="46705" y="5023"/>
                    <a:pt x="47244" y="4438"/>
                    <a:pt x="47285" y="4438"/>
                  </a:cubicBezTo>
                  <a:close/>
                  <a:moveTo>
                    <a:pt x="32910" y="5752"/>
                  </a:moveTo>
                  <a:cubicBezTo>
                    <a:pt x="33095" y="5977"/>
                    <a:pt x="33265" y="6214"/>
                    <a:pt x="33421" y="6462"/>
                  </a:cubicBezTo>
                  <a:lnTo>
                    <a:pt x="33424" y="6462"/>
                  </a:lnTo>
                  <a:cubicBezTo>
                    <a:pt x="33410" y="6468"/>
                    <a:pt x="33395" y="6468"/>
                    <a:pt x="33384" y="6479"/>
                  </a:cubicBezTo>
                  <a:cubicBezTo>
                    <a:pt x="33098" y="6811"/>
                    <a:pt x="32823" y="7155"/>
                    <a:pt x="32543" y="7490"/>
                  </a:cubicBezTo>
                  <a:cubicBezTo>
                    <a:pt x="32766" y="6912"/>
                    <a:pt x="32896" y="6332"/>
                    <a:pt x="32910" y="5752"/>
                  </a:cubicBezTo>
                  <a:close/>
                  <a:moveTo>
                    <a:pt x="32246" y="5076"/>
                  </a:moveTo>
                  <a:cubicBezTo>
                    <a:pt x="32373" y="5183"/>
                    <a:pt x="32500" y="5302"/>
                    <a:pt x="32619" y="5426"/>
                  </a:cubicBezTo>
                  <a:cubicBezTo>
                    <a:pt x="31949" y="6162"/>
                    <a:pt x="31348" y="6953"/>
                    <a:pt x="30788" y="7773"/>
                  </a:cubicBezTo>
                  <a:cubicBezTo>
                    <a:pt x="31308" y="6898"/>
                    <a:pt x="31793" y="5997"/>
                    <a:pt x="32243" y="5076"/>
                  </a:cubicBezTo>
                  <a:close/>
                  <a:moveTo>
                    <a:pt x="60905" y="2192"/>
                  </a:moveTo>
                  <a:cubicBezTo>
                    <a:pt x="61076" y="2365"/>
                    <a:pt x="61232" y="2553"/>
                    <a:pt x="61373" y="2752"/>
                  </a:cubicBezTo>
                  <a:cubicBezTo>
                    <a:pt x="59635" y="4404"/>
                    <a:pt x="57969" y="6121"/>
                    <a:pt x="56347" y="7877"/>
                  </a:cubicBezTo>
                  <a:cubicBezTo>
                    <a:pt x="57923" y="6029"/>
                    <a:pt x="59468" y="4153"/>
                    <a:pt x="60905" y="2192"/>
                  </a:cubicBezTo>
                  <a:close/>
                  <a:moveTo>
                    <a:pt x="19191" y="6165"/>
                  </a:moveTo>
                  <a:cubicBezTo>
                    <a:pt x="18539" y="6757"/>
                    <a:pt x="17880" y="7351"/>
                    <a:pt x="17234" y="7960"/>
                  </a:cubicBezTo>
                  <a:cubicBezTo>
                    <a:pt x="17701" y="7383"/>
                    <a:pt x="18062" y="6927"/>
                    <a:pt x="18215" y="6733"/>
                  </a:cubicBezTo>
                  <a:cubicBezTo>
                    <a:pt x="18235" y="6702"/>
                    <a:pt x="18247" y="6667"/>
                    <a:pt x="18247" y="6630"/>
                  </a:cubicBezTo>
                  <a:lnTo>
                    <a:pt x="18244" y="6630"/>
                  </a:lnTo>
                  <a:cubicBezTo>
                    <a:pt x="18559" y="6471"/>
                    <a:pt x="18873" y="6315"/>
                    <a:pt x="19191" y="6165"/>
                  </a:cubicBezTo>
                  <a:close/>
                  <a:moveTo>
                    <a:pt x="15360" y="8272"/>
                  </a:moveTo>
                  <a:lnTo>
                    <a:pt x="15360" y="8272"/>
                  </a:lnTo>
                  <a:cubicBezTo>
                    <a:pt x="15358" y="8274"/>
                    <a:pt x="15356" y="8276"/>
                    <a:pt x="15354" y="8279"/>
                  </a:cubicBezTo>
                  <a:lnTo>
                    <a:pt x="15354" y="8279"/>
                  </a:lnTo>
                  <a:cubicBezTo>
                    <a:pt x="15356" y="8276"/>
                    <a:pt x="15358" y="8274"/>
                    <a:pt x="15360" y="8272"/>
                  </a:cubicBezTo>
                  <a:close/>
                  <a:moveTo>
                    <a:pt x="43179" y="7239"/>
                  </a:moveTo>
                  <a:lnTo>
                    <a:pt x="43179" y="7239"/>
                  </a:lnTo>
                  <a:cubicBezTo>
                    <a:pt x="42911" y="7628"/>
                    <a:pt x="42642" y="8012"/>
                    <a:pt x="42371" y="8399"/>
                  </a:cubicBezTo>
                  <a:cubicBezTo>
                    <a:pt x="42293" y="7787"/>
                    <a:pt x="42495" y="7299"/>
                    <a:pt x="43179" y="7239"/>
                  </a:cubicBezTo>
                  <a:close/>
                  <a:moveTo>
                    <a:pt x="55960" y="1588"/>
                  </a:moveTo>
                  <a:cubicBezTo>
                    <a:pt x="56013" y="1588"/>
                    <a:pt x="55782" y="1923"/>
                    <a:pt x="55100" y="2787"/>
                  </a:cubicBezTo>
                  <a:cubicBezTo>
                    <a:pt x="54632" y="3379"/>
                    <a:pt x="54147" y="3956"/>
                    <a:pt x="53668" y="4539"/>
                  </a:cubicBezTo>
                  <a:cubicBezTo>
                    <a:pt x="52227" y="5850"/>
                    <a:pt x="50792" y="7161"/>
                    <a:pt x="49386" y="8500"/>
                  </a:cubicBezTo>
                  <a:lnTo>
                    <a:pt x="49383" y="8500"/>
                  </a:lnTo>
                  <a:cubicBezTo>
                    <a:pt x="49915" y="7911"/>
                    <a:pt x="50440" y="7322"/>
                    <a:pt x="50963" y="6728"/>
                  </a:cubicBezTo>
                  <a:cubicBezTo>
                    <a:pt x="51390" y="6315"/>
                    <a:pt x="51817" y="5899"/>
                    <a:pt x="52239" y="5481"/>
                  </a:cubicBezTo>
                  <a:cubicBezTo>
                    <a:pt x="52752" y="4971"/>
                    <a:pt x="55791" y="1588"/>
                    <a:pt x="55960" y="1588"/>
                  </a:cubicBezTo>
                  <a:close/>
                  <a:moveTo>
                    <a:pt x="30629" y="4155"/>
                  </a:moveTo>
                  <a:cubicBezTo>
                    <a:pt x="30777" y="4207"/>
                    <a:pt x="30915" y="4271"/>
                    <a:pt x="31057" y="4332"/>
                  </a:cubicBezTo>
                  <a:cubicBezTo>
                    <a:pt x="29879" y="5700"/>
                    <a:pt x="28724" y="7117"/>
                    <a:pt x="27592" y="8564"/>
                  </a:cubicBezTo>
                  <a:cubicBezTo>
                    <a:pt x="28588" y="7048"/>
                    <a:pt x="29590" y="5561"/>
                    <a:pt x="30629" y="4155"/>
                  </a:cubicBezTo>
                  <a:close/>
                  <a:moveTo>
                    <a:pt x="43595" y="7262"/>
                  </a:moveTo>
                  <a:cubicBezTo>
                    <a:pt x="43687" y="7270"/>
                    <a:pt x="43759" y="7265"/>
                    <a:pt x="43863" y="7288"/>
                  </a:cubicBezTo>
                  <a:cubicBezTo>
                    <a:pt x="44210" y="7366"/>
                    <a:pt x="44550" y="7467"/>
                    <a:pt x="44880" y="7594"/>
                  </a:cubicBezTo>
                  <a:cubicBezTo>
                    <a:pt x="44530" y="7845"/>
                    <a:pt x="44195" y="8108"/>
                    <a:pt x="43872" y="8382"/>
                  </a:cubicBezTo>
                  <a:cubicBezTo>
                    <a:pt x="44060" y="8142"/>
                    <a:pt x="44250" y="7906"/>
                    <a:pt x="44435" y="7666"/>
                  </a:cubicBezTo>
                  <a:cubicBezTo>
                    <a:pt x="44532" y="7538"/>
                    <a:pt x="44401" y="7413"/>
                    <a:pt x="44273" y="7413"/>
                  </a:cubicBezTo>
                  <a:cubicBezTo>
                    <a:pt x="44233" y="7413"/>
                    <a:pt x="44193" y="7425"/>
                    <a:pt x="44161" y="7452"/>
                  </a:cubicBezTo>
                  <a:cubicBezTo>
                    <a:pt x="43368" y="8116"/>
                    <a:pt x="42733" y="8726"/>
                    <a:pt x="42565" y="8726"/>
                  </a:cubicBezTo>
                  <a:cubicBezTo>
                    <a:pt x="42451" y="8726"/>
                    <a:pt x="42550" y="8446"/>
                    <a:pt x="42959" y="7714"/>
                  </a:cubicBezTo>
                  <a:lnTo>
                    <a:pt x="42959" y="7714"/>
                  </a:lnTo>
                  <a:cubicBezTo>
                    <a:pt x="42891" y="7837"/>
                    <a:pt x="42999" y="7952"/>
                    <a:pt x="43107" y="7952"/>
                  </a:cubicBezTo>
                  <a:cubicBezTo>
                    <a:pt x="43156" y="7952"/>
                    <a:pt x="43204" y="7929"/>
                    <a:pt x="43237" y="7874"/>
                  </a:cubicBezTo>
                  <a:lnTo>
                    <a:pt x="43595" y="7262"/>
                  </a:lnTo>
                  <a:close/>
                  <a:moveTo>
                    <a:pt x="33612" y="6774"/>
                  </a:moveTo>
                  <a:cubicBezTo>
                    <a:pt x="33840" y="7172"/>
                    <a:pt x="34045" y="7559"/>
                    <a:pt x="34253" y="7940"/>
                  </a:cubicBezTo>
                  <a:cubicBezTo>
                    <a:pt x="34248" y="7940"/>
                    <a:pt x="34243" y="7940"/>
                    <a:pt x="34238" y="7940"/>
                  </a:cubicBezTo>
                  <a:cubicBezTo>
                    <a:pt x="34214" y="7940"/>
                    <a:pt x="34191" y="7946"/>
                    <a:pt x="34172" y="7958"/>
                  </a:cubicBezTo>
                  <a:cubicBezTo>
                    <a:pt x="33799" y="8232"/>
                    <a:pt x="33447" y="8529"/>
                    <a:pt x="33109" y="8844"/>
                  </a:cubicBezTo>
                  <a:cubicBezTo>
                    <a:pt x="33369" y="8454"/>
                    <a:pt x="33629" y="8067"/>
                    <a:pt x="33880" y="7669"/>
                  </a:cubicBezTo>
                  <a:cubicBezTo>
                    <a:pt x="33969" y="7528"/>
                    <a:pt x="33848" y="7401"/>
                    <a:pt x="33717" y="7401"/>
                  </a:cubicBezTo>
                  <a:cubicBezTo>
                    <a:pt x="33674" y="7401"/>
                    <a:pt x="33629" y="7415"/>
                    <a:pt x="33591" y="7447"/>
                  </a:cubicBezTo>
                  <a:cubicBezTo>
                    <a:pt x="33274" y="7709"/>
                    <a:pt x="32988" y="7998"/>
                    <a:pt x="32691" y="8275"/>
                  </a:cubicBezTo>
                  <a:cubicBezTo>
                    <a:pt x="33000" y="7776"/>
                    <a:pt x="33314" y="7279"/>
                    <a:pt x="33612" y="6774"/>
                  </a:cubicBezTo>
                  <a:close/>
                  <a:moveTo>
                    <a:pt x="15626" y="8027"/>
                  </a:moveTo>
                  <a:cubicBezTo>
                    <a:pt x="15444" y="8223"/>
                    <a:pt x="15253" y="8420"/>
                    <a:pt x="15080" y="8619"/>
                  </a:cubicBezTo>
                  <a:cubicBezTo>
                    <a:pt x="15217" y="8446"/>
                    <a:pt x="15313" y="8323"/>
                    <a:pt x="15354" y="8279"/>
                  </a:cubicBezTo>
                  <a:lnTo>
                    <a:pt x="15354" y="8279"/>
                  </a:lnTo>
                  <a:cubicBezTo>
                    <a:pt x="15111" y="8530"/>
                    <a:pt x="14718" y="8920"/>
                    <a:pt x="14300" y="9338"/>
                  </a:cubicBezTo>
                  <a:cubicBezTo>
                    <a:pt x="14286" y="9320"/>
                    <a:pt x="14269" y="9303"/>
                    <a:pt x="14251" y="9286"/>
                  </a:cubicBezTo>
                  <a:cubicBezTo>
                    <a:pt x="14471" y="8980"/>
                    <a:pt x="14667" y="8700"/>
                    <a:pt x="14832" y="8474"/>
                  </a:cubicBezTo>
                  <a:lnTo>
                    <a:pt x="14829" y="8474"/>
                  </a:lnTo>
                  <a:cubicBezTo>
                    <a:pt x="15103" y="8316"/>
                    <a:pt x="15372" y="8165"/>
                    <a:pt x="15626" y="8027"/>
                  </a:cubicBezTo>
                  <a:close/>
                  <a:moveTo>
                    <a:pt x="61901" y="3916"/>
                  </a:moveTo>
                  <a:cubicBezTo>
                    <a:pt x="61948" y="4072"/>
                    <a:pt x="62008" y="4222"/>
                    <a:pt x="62040" y="4392"/>
                  </a:cubicBezTo>
                  <a:cubicBezTo>
                    <a:pt x="60507" y="6113"/>
                    <a:pt x="58934" y="7779"/>
                    <a:pt x="57346" y="9427"/>
                  </a:cubicBezTo>
                  <a:cubicBezTo>
                    <a:pt x="58858" y="7585"/>
                    <a:pt x="60366" y="5737"/>
                    <a:pt x="61901" y="3916"/>
                  </a:cubicBezTo>
                  <a:close/>
                  <a:moveTo>
                    <a:pt x="38929" y="8428"/>
                  </a:moveTo>
                  <a:cubicBezTo>
                    <a:pt x="38470" y="8956"/>
                    <a:pt x="38032" y="9496"/>
                    <a:pt x="37610" y="10054"/>
                  </a:cubicBezTo>
                  <a:cubicBezTo>
                    <a:pt x="37821" y="9652"/>
                    <a:pt x="38020" y="9239"/>
                    <a:pt x="38196" y="8809"/>
                  </a:cubicBezTo>
                  <a:cubicBezTo>
                    <a:pt x="38225" y="8737"/>
                    <a:pt x="38188" y="8674"/>
                    <a:pt x="38133" y="8636"/>
                  </a:cubicBezTo>
                  <a:cubicBezTo>
                    <a:pt x="38393" y="8549"/>
                    <a:pt x="38658" y="8480"/>
                    <a:pt x="38927" y="8428"/>
                  </a:cubicBezTo>
                  <a:close/>
                  <a:moveTo>
                    <a:pt x="26634" y="3916"/>
                  </a:moveTo>
                  <a:cubicBezTo>
                    <a:pt x="24720" y="6055"/>
                    <a:pt x="22863" y="8238"/>
                    <a:pt x="21062" y="10466"/>
                  </a:cubicBezTo>
                  <a:cubicBezTo>
                    <a:pt x="22707" y="8362"/>
                    <a:pt x="24327" y="6237"/>
                    <a:pt x="25898" y="4109"/>
                  </a:cubicBezTo>
                  <a:cubicBezTo>
                    <a:pt x="25915" y="4083"/>
                    <a:pt x="25924" y="4051"/>
                    <a:pt x="25921" y="4023"/>
                  </a:cubicBezTo>
                  <a:cubicBezTo>
                    <a:pt x="26157" y="3982"/>
                    <a:pt x="26397" y="3948"/>
                    <a:pt x="26634" y="3916"/>
                  </a:cubicBezTo>
                  <a:close/>
                  <a:moveTo>
                    <a:pt x="62147" y="5400"/>
                  </a:moveTo>
                  <a:lnTo>
                    <a:pt x="62147" y="5400"/>
                  </a:lnTo>
                  <a:cubicBezTo>
                    <a:pt x="60842" y="6635"/>
                    <a:pt x="59159" y="9182"/>
                    <a:pt x="57588" y="10770"/>
                  </a:cubicBezTo>
                  <a:cubicBezTo>
                    <a:pt x="57539" y="10819"/>
                    <a:pt x="57493" y="10871"/>
                    <a:pt x="57444" y="10923"/>
                  </a:cubicBezTo>
                  <a:cubicBezTo>
                    <a:pt x="58639" y="9531"/>
                    <a:pt x="59800" y="8113"/>
                    <a:pt x="60900" y="6641"/>
                  </a:cubicBezTo>
                  <a:cubicBezTo>
                    <a:pt x="61315" y="6225"/>
                    <a:pt x="61720" y="5804"/>
                    <a:pt x="62147" y="5400"/>
                  </a:cubicBezTo>
                  <a:close/>
                  <a:moveTo>
                    <a:pt x="65230" y="8330"/>
                  </a:moveTo>
                  <a:cubicBezTo>
                    <a:pt x="65242" y="8598"/>
                    <a:pt x="65250" y="8867"/>
                    <a:pt x="65268" y="9133"/>
                  </a:cubicBezTo>
                  <a:lnTo>
                    <a:pt x="65268" y="9130"/>
                  </a:lnTo>
                  <a:cubicBezTo>
                    <a:pt x="65268" y="9150"/>
                    <a:pt x="65271" y="9173"/>
                    <a:pt x="65273" y="9193"/>
                  </a:cubicBezTo>
                  <a:cubicBezTo>
                    <a:pt x="64575" y="9750"/>
                    <a:pt x="63902" y="10345"/>
                    <a:pt x="63241" y="10963"/>
                  </a:cubicBezTo>
                  <a:cubicBezTo>
                    <a:pt x="63937" y="10103"/>
                    <a:pt x="64612" y="9231"/>
                    <a:pt x="65230" y="8330"/>
                  </a:cubicBezTo>
                  <a:close/>
                  <a:moveTo>
                    <a:pt x="19096" y="7322"/>
                  </a:moveTo>
                  <a:cubicBezTo>
                    <a:pt x="17941" y="8627"/>
                    <a:pt x="16812" y="9955"/>
                    <a:pt x="15675" y="11278"/>
                  </a:cubicBezTo>
                  <a:lnTo>
                    <a:pt x="15672" y="11278"/>
                  </a:lnTo>
                  <a:cubicBezTo>
                    <a:pt x="16679" y="9857"/>
                    <a:pt x="17866" y="8558"/>
                    <a:pt x="19096" y="7322"/>
                  </a:cubicBezTo>
                  <a:close/>
                  <a:moveTo>
                    <a:pt x="40558" y="8495"/>
                  </a:moveTo>
                  <a:cubicBezTo>
                    <a:pt x="40795" y="8570"/>
                    <a:pt x="41023" y="8668"/>
                    <a:pt x="41239" y="8795"/>
                  </a:cubicBezTo>
                  <a:cubicBezTo>
                    <a:pt x="40494" y="9646"/>
                    <a:pt x="39749" y="10498"/>
                    <a:pt x="39007" y="11353"/>
                  </a:cubicBezTo>
                  <a:cubicBezTo>
                    <a:pt x="39579" y="10443"/>
                    <a:pt x="40093" y="9499"/>
                    <a:pt x="40555" y="8526"/>
                  </a:cubicBezTo>
                  <a:cubicBezTo>
                    <a:pt x="40558" y="8518"/>
                    <a:pt x="40555" y="8506"/>
                    <a:pt x="40558" y="8495"/>
                  </a:cubicBezTo>
                  <a:close/>
                  <a:moveTo>
                    <a:pt x="34397" y="8203"/>
                  </a:moveTo>
                  <a:cubicBezTo>
                    <a:pt x="34417" y="8243"/>
                    <a:pt x="34443" y="8281"/>
                    <a:pt x="34463" y="8321"/>
                  </a:cubicBezTo>
                  <a:cubicBezTo>
                    <a:pt x="33802" y="9058"/>
                    <a:pt x="32581" y="10166"/>
                    <a:pt x="31293" y="11434"/>
                  </a:cubicBezTo>
                  <a:cubicBezTo>
                    <a:pt x="31371" y="11327"/>
                    <a:pt x="31452" y="11220"/>
                    <a:pt x="31530" y="11113"/>
                  </a:cubicBezTo>
                  <a:cubicBezTo>
                    <a:pt x="32362" y="10054"/>
                    <a:pt x="33271" y="9072"/>
                    <a:pt x="34354" y="8272"/>
                  </a:cubicBezTo>
                  <a:cubicBezTo>
                    <a:pt x="34377" y="8252"/>
                    <a:pt x="34382" y="8226"/>
                    <a:pt x="34394" y="8203"/>
                  </a:cubicBezTo>
                  <a:close/>
                  <a:moveTo>
                    <a:pt x="34677" y="8691"/>
                  </a:moveTo>
                  <a:cubicBezTo>
                    <a:pt x="34813" y="8919"/>
                    <a:pt x="34963" y="9144"/>
                    <a:pt x="35124" y="9366"/>
                  </a:cubicBezTo>
                  <a:cubicBezTo>
                    <a:pt x="34359" y="10030"/>
                    <a:pt x="33638" y="10732"/>
                    <a:pt x="32948" y="11462"/>
                  </a:cubicBezTo>
                  <a:cubicBezTo>
                    <a:pt x="33537" y="10547"/>
                    <a:pt x="34108" y="9620"/>
                    <a:pt x="34677" y="8691"/>
                  </a:cubicBezTo>
                  <a:close/>
                  <a:moveTo>
                    <a:pt x="31233" y="7657"/>
                  </a:moveTo>
                  <a:cubicBezTo>
                    <a:pt x="31308" y="8682"/>
                    <a:pt x="30947" y="9491"/>
                    <a:pt x="30150" y="10077"/>
                  </a:cubicBezTo>
                  <a:cubicBezTo>
                    <a:pt x="29726" y="10547"/>
                    <a:pt x="29313" y="11029"/>
                    <a:pt x="28900" y="11511"/>
                  </a:cubicBezTo>
                  <a:cubicBezTo>
                    <a:pt x="29671" y="10233"/>
                    <a:pt x="30436" y="8945"/>
                    <a:pt x="31233" y="7657"/>
                  </a:cubicBezTo>
                  <a:close/>
                  <a:moveTo>
                    <a:pt x="48789" y="5492"/>
                  </a:moveTo>
                  <a:lnTo>
                    <a:pt x="48789" y="5492"/>
                  </a:lnTo>
                  <a:cubicBezTo>
                    <a:pt x="47666" y="7152"/>
                    <a:pt x="46228" y="8656"/>
                    <a:pt x="44888" y="10152"/>
                  </a:cubicBezTo>
                  <a:cubicBezTo>
                    <a:pt x="44400" y="10697"/>
                    <a:pt x="43938" y="11257"/>
                    <a:pt x="43459" y="11812"/>
                  </a:cubicBezTo>
                  <a:cubicBezTo>
                    <a:pt x="44343" y="10585"/>
                    <a:pt x="45145" y="9314"/>
                    <a:pt x="45789" y="7966"/>
                  </a:cubicBezTo>
                  <a:cubicBezTo>
                    <a:pt x="45974" y="8050"/>
                    <a:pt x="46161" y="8139"/>
                    <a:pt x="46346" y="8229"/>
                  </a:cubicBezTo>
                  <a:cubicBezTo>
                    <a:pt x="46375" y="8243"/>
                    <a:pt x="46404" y="8249"/>
                    <a:pt x="46432" y="8249"/>
                  </a:cubicBezTo>
                  <a:cubicBezTo>
                    <a:pt x="46559" y="8249"/>
                    <a:pt x="46663" y="8118"/>
                    <a:pt x="46592" y="7984"/>
                  </a:cubicBezTo>
                  <a:cubicBezTo>
                    <a:pt x="46493" y="7802"/>
                    <a:pt x="46392" y="7626"/>
                    <a:pt x="46288" y="7449"/>
                  </a:cubicBezTo>
                  <a:cubicBezTo>
                    <a:pt x="46629" y="7187"/>
                    <a:pt x="48682" y="5648"/>
                    <a:pt x="48789" y="5492"/>
                  </a:cubicBezTo>
                  <a:close/>
                  <a:moveTo>
                    <a:pt x="17456" y="7045"/>
                  </a:moveTo>
                  <a:lnTo>
                    <a:pt x="13660" y="11226"/>
                  </a:lnTo>
                  <a:cubicBezTo>
                    <a:pt x="12926" y="12033"/>
                    <a:pt x="12589" y="12349"/>
                    <a:pt x="12512" y="12349"/>
                  </a:cubicBezTo>
                  <a:cubicBezTo>
                    <a:pt x="12433" y="12349"/>
                    <a:pt x="12630" y="12014"/>
                    <a:pt x="12952" y="11535"/>
                  </a:cubicBezTo>
                  <a:cubicBezTo>
                    <a:pt x="14208" y="10247"/>
                    <a:pt x="15317" y="8832"/>
                    <a:pt x="16570" y="7519"/>
                  </a:cubicBezTo>
                  <a:cubicBezTo>
                    <a:pt x="16708" y="7447"/>
                    <a:pt x="16835" y="7377"/>
                    <a:pt x="16939" y="7320"/>
                  </a:cubicBezTo>
                  <a:lnTo>
                    <a:pt x="16936" y="7320"/>
                  </a:lnTo>
                  <a:cubicBezTo>
                    <a:pt x="17107" y="7224"/>
                    <a:pt x="17286" y="7141"/>
                    <a:pt x="17456" y="7045"/>
                  </a:cubicBezTo>
                  <a:close/>
                  <a:moveTo>
                    <a:pt x="13793" y="9108"/>
                  </a:moveTo>
                  <a:cubicBezTo>
                    <a:pt x="13657" y="9272"/>
                    <a:pt x="13527" y="9439"/>
                    <a:pt x="13394" y="9606"/>
                  </a:cubicBezTo>
                  <a:cubicBezTo>
                    <a:pt x="12614" y="10521"/>
                    <a:pt x="11829" y="11428"/>
                    <a:pt x="11079" y="12372"/>
                  </a:cubicBezTo>
                  <a:cubicBezTo>
                    <a:pt x="10877" y="11286"/>
                    <a:pt x="12267" y="10091"/>
                    <a:pt x="13793" y="9108"/>
                  </a:cubicBezTo>
                  <a:close/>
                  <a:moveTo>
                    <a:pt x="37832" y="8740"/>
                  </a:moveTo>
                  <a:lnTo>
                    <a:pt x="37832" y="8740"/>
                  </a:lnTo>
                  <a:cubicBezTo>
                    <a:pt x="36707" y="10004"/>
                    <a:pt x="35618" y="11295"/>
                    <a:pt x="34544" y="12600"/>
                  </a:cubicBezTo>
                  <a:cubicBezTo>
                    <a:pt x="35110" y="11641"/>
                    <a:pt x="35641" y="10671"/>
                    <a:pt x="36132" y="9710"/>
                  </a:cubicBezTo>
                  <a:cubicBezTo>
                    <a:pt x="36167" y="9644"/>
                    <a:pt x="36155" y="9563"/>
                    <a:pt x="36100" y="9514"/>
                  </a:cubicBezTo>
                  <a:cubicBezTo>
                    <a:pt x="36698" y="9216"/>
                    <a:pt x="37275" y="8945"/>
                    <a:pt x="37832" y="8740"/>
                  </a:cubicBezTo>
                  <a:close/>
                  <a:moveTo>
                    <a:pt x="42198" y="9543"/>
                  </a:moveTo>
                  <a:cubicBezTo>
                    <a:pt x="42270" y="9615"/>
                    <a:pt x="42345" y="9696"/>
                    <a:pt x="42417" y="9774"/>
                  </a:cubicBezTo>
                  <a:cubicBezTo>
                    <a:pt x="41788" y="10443"/>
                    <a:pt x="41196" y="11145"/>
                    <a:pt x="40644" y="11878"/>
                  </a:cubicBezTo>
                  <a:cubicBezTo>
                    <a:pt x="40399" y="12144"/>
                    <a:pt x="40206" y="12360"/>
                    <a:pt x="40119" y="12467"/>
                  </a:cubicBezTo>
                  <a:cubicBezTo>
                    <a:pt x="40064" y="12531"/>
                    <a:pt x="40012" y="12600"/>
                    <a:pt x="39957" y="12666"/>
                  </a:cubicBezTo>
                  <a:cubicBezTo>
                    <a:pt x="40575" y="11763"/>
                    <a:pt x="41164" y="10836"/>
                    <a:pt x="41724" y="9889"/>
                  </a:cubicBezTo>
                  <a:cubicBezTo>
                    <a:pt x="41756" y="9886"/>
                    <a:pt x="41791" y="9875"/>
                    <a:pt x="41819" y="9854"/>
                  </a:cubicBezTo>
                  <a:cubicBezTo>
                    <a:pt x="41967" y="9730"/>
                    <a:pt x="42079" y="9641"/>
                    <a:pt x="42198" y="9543"/>
                  </a:cubicBezTo>
                  <a:close/>
                  <a:moveTo>
                    <a:pt x="28314" y="3795"/>
                  </a:moveTo>
                  <a:cubicBezTo>
                    <a:pt x="28531" y="3795"/>
                    <a:pt x="28747" y="3806"/>
                    <a:pt x="28958" y="3821"/>
                  </a:cubicBezTo>
                  <a:cubicBezTo>
                    <a:pt x="26354" y="6832"/>
                    <a:pt x="23729" y="9817"/>
                    <a:pt x="21232" y="12909"/>
                  </a:cubicBezTo>
                  <a:cubicBezTo>
                    <a:pt x="21530" y="12499"/>
                    <a:pt x="21833" y="12080"/>
                    <a:pt x="22142" y="11659"/>
                  </a:cubicBezTo>
                  <a:cubicBezTo>
                    <a:pt x="24249" y="9078"/>
                    <a:pt x="26354" y="6494"/>
                    <a:pt x="28314" y="3797"/>
                  </a:cubicBezTo>
                  <a:lnTo>
                    <a:pt x="28314" y="3795"/>
                  </a:lnTo>
                  <a:close/>
                  <a:moveTo>
                    <a:pt x="12499" y="11959"/>
                  </a:moveTo>
                  <a:cubicBezTo>
                    <a:pt x="12210" y="12395"/>
                    <a:pt x="11936" y="12854"/>
                    <a:pt x="11668" y="13316"/>
                  </a:cubicBezTo>
                  <a:cubicBezTo>
                    <a:pt x="11610" y="13241"/>
                    <a:pt x="11546" y="13166"/>
                    <a:pt x="11480" y="13096"/>
                  </a:cubicBezTo>
                  <a:lnTo>
                    <a:pt x="11474" y="13096"/>
                  </a:lnTo>
                  <a:cubicBezTo>
                    <a:pt x="11387" y="13001"/>
                    <a:pt x="11310" y="12897"/>
                    <a:pt x="11243" y="12785"/>
                  </a:cubicBezTo>
                  <a:lnTo>
                    <a:pt x="11393" y="12750"/>
                  </a:lnTo>
                  <a:cubicBezTo>
                    <a:pt x="11428" y="12790"/>
                    <a:pt x="11478" y="12810"/>
                    <a:pt x="11527" y="12810"/>
                  </a:cubicBezTo>
                  <a:cubicBezTo>
                    <a:pt x="11568" y="12810"/>
                    <a:pt x="11609" y="12796"/>
                    <a:pt x="11642" y="12767"/>
                  </a:cubicBezTo>
                  <a:cubicBezTo>
                    <a:pt x="11942" y="12510"/>
                    <a:pt x="12219" y="12233"/>
                    <a:pt x="12499" y="11959"/>
                  </a:cubicBezTo>
                  <a:close/>
                  <a:moveTo>
                    <a:pt x="15129" y="11477"/>
                  </a:moveTo>
                  <a:lnTo>
                    <a:pt x="15129" y="11477"/>
                  </a:lnTo>
                  <a:cubicBezTo>
                    <a:pt x="14777" y="11988"/>
                    <a:pt x="14445" y="12510"/>
                    <a:pt x="14133" y="13044"/>
                  </a:cubicBezTo>
                  <a:cubicBezTo>
                    <a:pt x="13688" y="13539"/>
                    <a:pt x="13489" y="13739"/>
                    <a:pt x="13456" y="13739"/>
                  </a:cubicBezTo>
                  <a:cubicBezTo>
                    <a:pt x="13374" y="13739"/>
                    <a:pt x="14341" y="12484"/>
                    <a:pt x="15129" y="11477"/>
                  </a:cubicBezTo>
                  <a:close/>
                  <a:moveTo>
                    <a:pt x="39645" y="8367"/>
                  </a:moveTo>
                  <a:cubicBezTo>
                    <a:pt x="39831" y="8367"/>
                    <a:pt x="40016" y="8382"/>
                    <a:pt x="40200" y="8414"/>
                  </a:cubicBezTo>
                  <a:lnTo>
                    <a:pt x="40203" y="8414"/>
                  </a:lnTo>
                  <a:cubicBezTo>
                    <a:pt x="38687" y="10221"/>
                    <a:pt x="37269" y="12106"/>
                    <a:pt x="35843" y="13983"/>
                  </a:cubicBezTo>
                  <a:cubicBezTo>
                    <a:pt x="37157" y="12173"/>
                    <a:pt x="38401" y="10273"/>
                    <a:pt x="39438" y="8373"/>
                  </a:cubicBezTo>
                  <a:cubicBezTo>
                    <a:pt x="39507" y="8369"/>
                    <a:pt x="39576" y="8367"/>
                    <a:pt x="39645" y="8367"/>
                  </a:cubicBezTo>
                  <a:close/>
                  <a:moveTo>
                    <a:pt x="22205" y="4941"/>
                  </a:moveTo>
                  <a:cubicBezTo>
                    <a:pt x="19613" y="7380"/>
                    <a:pt x="17433" y="10149"/>
                    <a:pt x="15149" y="12880"/>
                  </a:cubicBezTo>
                  <a:cubicBezTo>
                    <a:pt x="14357" y="13828"/>
                    <a:pt x="14010" y="14176"/>
                    <a:pt x="13927" y="14176"/>
                  </a:cubicBezTo>
                  <a:cubicBezTo>
                    <a:pt x="13835" y="14176"/>
                    <a:pt x="14074" y="13739"/>
                    <a:pt x="14390" y="13218"/>
                  </a:cubicBezTo>
                  <a:cubicBezTo>
                    <a:pt x="16798" y="10567"/>
                    <a:pt x="19084" y="7816"/>
                    <a:pt x="21521" y="5189"/>
                  </a:cubicBezTo>
                  <a:cubicBezTo>
                    <a:pt x="21749" y="5105"/>
                    <a:pt x="21974" y="5019"/>
                    <a:pt x="22205" y="4941"/>
                  </a:cubicBezTo>
                  <a:close/>
                  <a:moveTo>
                    <a:pt x="15117" y="10966"/>
                  </a:moveTo>
                  <a:cubicBezTo>
                    <a:pt x="14150" y="12196"/>
                    <a:pt x="13232" y="13469"/>
                    <a:pt x="12401" y="14832"/>
                  </a:cubicBezTo>
                  <a:lnTo>
                    <a:pt x="12398" y="14832"/>
                  </a:lnTo>
                  <a:cubicBezTo>
                    <a:pt x="12329" y="14647"/>
                    <a:pt x="12259" y="14459"/>
                    <a:pt x="12181" y="14271"/>
                  </a:cubicBezTo>
                  <a:cubicBezTo>
                    <a:pt x="13163" y="13244"/>
                    <a:pt x="14150" y="12103"/>
                    <a:pt x="15117" y="10966"/>
                  </a:cubicBezTo>
                  <a:close/>
                  <a:moveTo>
                    <a:pt x="25459" y="4106"/>
                  </a:moveTo>
                  <a:cubicBezTo>
                    <a:pt x="24217" y="5717"/>
                    <a:pt x="22941" y="7296"/>
                    <a:pt x="21674" y="8887"/>
                  </a:cubicBezTo>
                  <a:cubicBezTo>
                    <a:pt x="21186" y="9401"/>
                    <a:pt x="20707" y="9921"/>
                    <a:pt x="20277" y="10443"/>
                  </a:cubicBezTo>
                  <a:cubicBezTo>
                    <a:pt x="19032" y="11945"/>
                    <a:pt x="16457" y="14476"/>
                    <a:pt x="15683" y="16044"/>
                  </a:cubicBezTo>
                  <a:cubicBezTo>
                    <a:pt x="17863" y="11630"/>
                    <a:pt x="22410" y="8512"/>
                    <a:pt x="25026" y="4317"/>
                  </a:cubicBezTo>
                  <a:cubicBezTo>
                    <a:pt x="25046" y="4277"/>
                    <a:pt x="25049" y="4230"/>
                    <a:pt x="25029" y="4187"/>
                  </a:cubicBezTo>
                  <a:cubicBezTo>
                    <a:pt x="25173" y="4158"/>
                    <a:pt x="25314" y="4132"/>
                    <a:pt x="25459" y="4106"/>
                  </a:cubicBezTo>
                  <a:close/>
                  <a:moveTo>
                    <a:pt x="13521" y="14153"/>
                  </a:moveTo>
                  <a:lnTo>
                    <a:pt x="13521" y="14153"/>
                  </a:lnTo>
                  <a:cubicBezTo>
                    <a:pt x="13336" y="14514"/>
                    <a:pt x="13149" y="14875"/>
                    <a:pt x="12984" y="15247"/>
                  </a:cubicBezTo>
                  <a:cubicBezTo>
                    <a:pt x="12928" y="15374"/>
                    <a:pt x="13026" y="15515"/>
                    <a:pt x="13140" y="15515"/>
                  </a:cubicBezTo>
                  <a:cubicBezTo>
                    <a:pt x="13179" y="15515"/>
                    <a:pt x="13220" y="15498"/>
                    <a:pt x="13258" y="15458"/>
                  </a:cubicBezTo>
                  <a:cubicBezTo>
                    <a:pt x="13515" y="15190"/>
                    <a:pt x="13755" y="14904"/>
                    <a:pt x="14006" y="14629"/>
                  </a:cubicBezTo>
                  <a:lnTo>
                    <a:pt x="14006" y="14629"/>
                  </a:lnTo>
                  <a:cubicBezTo>
                    <a:pt x="13712" y="15109"/>
                    <a:pt x="13443" y="15602"/>
                    <a:pt x="13203" y="16110"/>
                  </a:cubicBezTo>
                  <a:cubicBezTo>
                    <a:pt x="13195" y="16142"/>
                    <a:pt x="13192" y="16174"/>
                    <a:pt x="13201" y="16206"/>
                  </a:cubicBezTo>
                  <a:lnTo>
                    <a:pt x="13198" y="16206"/>
                  </a:lnTo>
                  <a:cubicBezTo>
                    <a:pt x="12894" y="15972"/>
                    <a:pt x="12701" y="15597"/>
                    <a:pt x="12531" y="15172"/>
                  </a:cubicBezTo>
                  <a:cubicBezTo>
                    <a:pt x="12560" y="15169"/>
                    <a:pt x="12588" y="15155"/>
                    <a:pt x="12612" y="15135"/>
                  </a:cubicBezTo>
                  <a:cubicBezTo>
                    <a:pt x="12920" y="14814"/>
                    <a:pt x="13218" y="14479"/>
                    <a:pt x="13521" y="14153"/>
                  </a:cubicBezTo>
                  <a:close/>
                  <a:moveTo>
                    <a:pt x="44713" y="8825"/>
                  </a:moveTo>
                  <a:cubicBezTo>
                    <a:pt x="44871" y="8825"/>
                    <a:pt x="42923" y="11924"/>
                    <a:pt x="42264" y="12738"/>
                  </a:cubicBezTo>
                  <a:cubicBezTo>
                    <a:pt x="41268" y="13968"/>
                    <a:pt x="40269" y="15181"/>
                    <a:pt x="39273" y="16399"/>
                  </a:cubicBezTo>
                  <a:cubicBezTo>
                    <a:pt x="39481" y="16108"/>
                    <a:pt x="39697" y="15825"/>
                    <a:pt x="39902" y="15527"/>
                  </a:cubicBezTo>
                  <a:cubicBezTo>
                    <a:pt x="40266" y="14993"/>
                    <a:pt x="40639" y="14465"/>
                    <a:pt x="41008" y="13934"/>
                  </a:cubicBezTo>
                  <a:cubicBezTo>
                    <a:pt x="42359" y="12354"/>
                    <a:pt x="43632" y="10718"/>
                    <a:pt x="44608" y="8913"/>
                  </a:cubicBezTo>
                  <a:cubicBezTo>
                    <a:pt x="44664" y="8853"/>
                    <a:pt x="44698" y="8825"/>
                    <a:pt x="44713" y="8825"/>
                  </a:cubicBezTo>
                  <a:close/>
                  <a:moveTo>
                    <a:pt x="15438" y="14142"/>
                  </a:moveTo>
                  <a:cubicBezTo>
                    <a:pt x="14869" y="14892"/>
                    <a:pt x="14315" y="15657"/>
                    <a:pt x="13789" y="16442"/>
                  </a:cubicBezTo>
                  <a:cubicBezTo>
                    <a:pt x="13662" y="16428"/>
                    <a:pt x="13538" y="16393"/>
                    <a:pt x="13420" y="16341"/>
                  </a:cubicBezTo>
                  <a:lnTo>
                    <a:pt x="13417" y="16341"/>
                  </a:lnTo>
                  <a:cubicBezTo>
                    <a:pt x="13434" y="16333"/>
                    <a:pt x="13455" y="16333"/>
                    <a:pt x="13469" y="16318"/>
                  </a:cubicBezTo>
                  <a:cubicBezTo>
                    <a:pt x="14139" y="15608"/>
                    <a:pt x="14788" y="14875"/>
                    <a:pt x="15438" y="14142"/>
                  </a:cubicBezTo>
                  <a:close/>
                  <a:moveTo>
                    <a:pt x="60773" y="5105"/>
                  </a:moveTo>
                  <a:cubicBezTo>
                    <a:pt x="58785" y="7283"/>
                    <a:pt x="56717" y="9710"/>
                    <a:pt x="54658" y="12216"/>
                  </a:cubicBezTo>
                  <a:cubicBezTo>
                    <a:pt x="53255" y="13671"/>
                    <a:pt x="51866" y="15135"/>
                    <a:pt x="50506" y="16630"/>
                  </a:cubicBezTo>
                  <a:cubicBezTo>
                    <a:pt x="53844" y="12715"/>
                    <a:pt x="57312" y="8893"/>
                    <a:pt x="60773" y="5105"/>
                  </a:cubicBezTo>
                  <a:close/>
                  <a:moveTo>
                    <a:pt x="18611" y="13558"/>
                  </a:moveTo>
                  <a:lnTo>
                    <a:pt x="18611" y="13558"/>
                  </a:lnTo>
                  <a:cubicBezTo>
                    <a:pt x="17970" y="14384"/>
                    <a:pt x="17329" y="15213"/>
                    <a:pt x="16700" y="16047"/>
                  </a:cubicBezTo>
                  <a:cubicBezTo>
                    <a:pt x="15895" y="17119"/>
                    <a:pt x="15586" y="17522"/>
                    <a:pt x="15578" y="17522"/>
                  </a:cubicBezTo>
                  <a:cubicBezTo>
                    <a:pt x="15565" y="17522"/>
                    <a:pt x="16339" y="16462"/>
                    <a:pt x="17060" y="15472"/>
                  </a:cubicBezTo>
                  <a:cubicBezTo>
                    <a:pt x="17580" y="14837"/>
                    <a:pt x="18097" y="14199"/>
                    <a:pt x="18611" y="13558"/>
                  </a:cubicBezTo>
                  <a:close/>
                  <a:moveTo>
                    <a:pt x="70503" y="12383"/>
                  </a:moveTo>
                  <a:cubicBezTo>
                    <a:pt x="70537" y="12383"/>
                    <a:pt x="70288" y="12690"/>
                    <a:pt x="69514" y="13555"/>
                  </a:cubicBezTo>
                  <a:cubicBezTo>
                    <a:pt x="68308" y="14907"/>
                    <a:pt x="67034" y="16200"/>
                    <a:pt x="65802" y="17531"/>
                  </a:cubicBezTo>
                  <a:cubicBezTo>
                    <a:pt x="66801" y="16428"/>
                    <a:pt x="67788" y="15308"/>
                    <a:pt x="68738" y="14156"/>
                  </a:cubicBezTo>
                  <a:cubicBezTo>
                    <a:pt x="68941" y="13909"/>
                    <a:pt x="70426" y="12383"/>
                    <a:pt x="70503" y="12383"/>
                  </a:cubicBezTo>
                  <a:close/>
                  <a:moveTo>
                    <a:pt x="24043" y="5082"/>
                  </a:moveTo>
                  <a:cubicBezTo>
                    <a:pt x="24194" y="5082"/>
                    <a:pt x="23784" y="5718"/>
                    <a:pt x="22147" y="7669"/>
                  </a:cubicBezTo>
                  <a:cubicBezTo>
                    <a:pt x="19494" y="10833"/>
                    <a:pt x="16131" y="13732"/>
                    <a:pt x="14658" y="17675"/>
                  </a:cubicBezTo>
                  <a:cubicBezTo>
                    <a:pt x="14583" y="17309"/>
                    <a:pt x="14503" y="16942"/>
                    <a:pt x="14396" y="16570"/>
                  </a:cubicBezTo>
                  <a:lnTo>
                    <a:pt x="14393" y="16570"/>
                  </a:lnTo>
                  <a:cubicBezTo>
                    <a:pt x="14373" y="16503"/>
                    <a:pt x="14315" y="16457"/>
                    <a:pt x="14246" y="16451"/>
                  </a:cubicBezTo>
                  <a:cubicBezTo>
                    <a:pt x="15709" y="14820"/>
                    <a:pt x="17037" y="13102"/>
                    <a:pt x="18357" y="11350"/>
                  </a:cubicBezTo>
                  <a:cubicBezTo>
                    <a:pt x="19500" y="9831"/>
                    <a:pt x="20658" y="8391"/>
                    <a:pt x="21928" y="6985"/>
                  </a:cubicBezTo>
                  <a:cubicBezTo>
                    <a:pt x="22490" y="6362"/>
                    <a:pt x="23830" y="5082"/>
                    <a:pt x="24043" y="5082"/>
                  </a:cubicBezTo>
                  <a:close/>
                  <a:moveTo>
                    <a:pt x="35012" y="13708"/>
                  </a:moveTo>
                  <a:cubicBezTo>
                    <a:pt x="33889" y="15345"/>
                    <a:pt x="32740" y="16965"/>
                    <a:pt x="31409" y="18446"/>
                  </a:cubicBezTo>
                  <a:cubicBezTo>
                    <a:pt x="32673" y="16977"/>
                    <a:pt x="33788" y="15244"/>
                    <a:pt x="35012" y="13708"/>
                  </a:cubicBezTo>
                  <a:close/>
                  <a:moveTo>
                    <a:pt x="34495" y="8821"/>
                  </a:moveTo>
                  <a:cubicBezTo>
                    <a:pt x="33285" y="10157"/>
                    <a:pt x="32336" y="11740"/>
                    <a:pt x="31331" y="13273"/>
                  </a:cubicBezTo>
                  <a:cubicBezTo>
                    <a:pt x="29928" y="14921"/>
                    <a:pt x="28611" y="16647"/>
                    <a:pt x="27246" y="18342"/>
                  </a:cubicBezTo>
                  <a:cubicBezTo>
                    <a:pt x="27145" y="18468"/>
                    <a:pt x="27245" y="18633"/>
                    <a:pt x="27367" y="18633"/>
                  </a:cubicBezTo>
                  <a:cubicBezTo>
                    <a:pt x="27405" y="18633"/>
                    <a:pt x="27445" y="18617"/>
                    <a:pt x="27483" y="18579"/>
                  </a:cubicBezTo>
                  <a:cubicBezTo>
                    <a:pt x="29065" y="16953"/>
                    <a:pt x="30436" y="15175"/>
                    <a:pt x="31712" y="13322"/>
                  </a:cubicBezTo>
                  <a:cubicBezTo>
                    <a:pt x="32312" y="12611"/>
                    <a:pt x="32927" y="11910"/>
                    <a:pt x="33568" y="11226"/>
                  </a:cubicBezTo>
                  <a:cubicBezTo>
                    <a:pt x="34089" y="10672"/>
                    <a:pt x="34334" y="10447"/>
                    <a:pt x="34387" y="10447"/>
                  </a:cubicBezTo>
                  <a:cubicBezTo>
                    <a:pt x="34600" y="10447"/>
                    <a:pt x="31738" y="14060"/>
                    <a:pt x="31288" y="14615"/>
                  </a:cubicBezTo>
                  <a:cubicBezTo>
                    <a:pt x="30144" y="16021"/>
                    <a:pt x="29079" y="17459"/>
                    <a:pt x="28106" y="18986"/>
                  </a:cubicBezTo>
                  <a:cubicBezTo>
                    <a:pt x="27808" y="18904"/>
                    <a:pt x="27508" y="18858"/>
                    <a:pt x="27214" y="18858"/>
                  </a:cubicBezTo>
                  <a:cubicBezTo>
                    <a:pt x="26839" y="18858"/>
                    <a:pt x="26475" y="18932"/>
                    <a:pt x="26143" y="19096"/>
                  </a:cubicBezTo>
                  <a:cubicBezTo>
                    <a:pt x="26351" y="18807"/>
                    <a:pt x="26556" y="18518"/>
                    <a:pt x="26767" y="18232"/>
                  </a:cubicBezTo>
                  <a:cubicBezTo>
                    <a:pt x="26769" y="18426"/>
                    <a:pt x="26798" y="18619"/>
                    <a:pt x="26853" y="18807"/>
                  </a:cubicBezTo>
                  <a:cubicBezTo>
                    <a:pt x="26865" y="18848"/>
                    <a:pt x="26897" y="18865"/>
                    <a:pt x="26929" y="18865"/>
                  </a:cubicBezTo>
                  <a:cubicBezTo>
                    <a:pt x="26978" y="18865"/>
                    <a:pt x="27027" y="18826"/>
                    <a:pt x="27012" y="18764"/>
                  </a:cubicBezTo>
                  <a:cubicBezTo>
                    <a:pt x="26943" y="18495"/>
                    <a:pt x="26943" y="18209"/>
                    <a:pt x="26998" y="17912"/>
                  </a:cubicBezTo>
                  <a:cubicBezTo>
                    <a:pt x="27006" y="17900"/>
                    <a:pt x="27015" y="17886"/>
                    <a:pt x="27026" y="17874"/>
                  </a:cubicBezTo>
                  <a:cubicBezTo>
                    <a:pt x="27887" y="16662"/>
                    <a:pt x="28678" y="15351"/>
                    <a:pt x="29501" y="14058"/>
                  </a:cubicBezTo>
                  <a:cubicBezTo>
                    <a:pt x="30410" y="13088"/>
                    <a:pt x="31340" y="12230"/>
                    <a:pt x="31862" y="11662"/>
                  </a:cubicBezTo>
                  <a:cubicBezTo>
                    <a:pt x="32734" y="10709"/>
                    <a:pt x="33629" y="9776"/>
                    <a:pt x="34495" y="8821"/>
                  </a:cubicBezTo>
                  <a:close/>
                  <a:moveTo>
                    <a:pt x="27858" y="3809"/>
                  </a:moveTo>
                  <a:lnTo>
                    <a:pt x="27858" y="3809"/>
                  </a:lnTo>
                  <a:cubicBezTo>
                    <a:pt x="26166" y="5986"/>
                    <a:pt x="24466" y="8154"/>
                    <a:pt x="22797" y="10342"/>
                  </a:cubicBezTo>
                  <a:cubicBezTo>
                    <a:pt x="21864" y="11471"/>
                    <a:pt x="20926" y="12594"/>
                    <a:pt x="20002" y="13723"/>
                  </a:cubicBezTo>
                  <a:cubicBezTo>
                    <a:pt x="18713" y="15295"/>
                    <a:pt x="16570" y="17387"/>
                    <a:pt x="15774" y="19265"/>
                  </a:cubicBezTo>
                  <a:lnTo>
                    <a:pt x="15774" y="19265"/>
                  </a:lnTo>
                  <a:cubicBezTo>
                    <a:pt x="18246" y="13421"/>
                    <a:pt x="23543" y="9033"/>
                    <a:pt x="27119" y="3858"/>
                  </a:cubicBezTo>
                  <a:cubicBezTo>
                    <a:pt x="27366" y="3835"/>
                    <a:pt x="27613" y="3818"/>
                    <a:pt x="27858" y="3809"/>
                  </a:cubicBezTo>
                  <a:close/>
                  <a:moveTo>
                    <a:pt x="35211" y="10545"/>
                  </a:moveTo>
                  <a:cubicBezTo>
                    <a:pt x="35436" y="10545"/>
                    <a:pt x="34014" y="12709"/>
                    <a:pt x="33805" y="13027"/>
                  </a:cubicBezTo>
                  <a:cubicBezTo>
                    <a:pt x="33098" y="14116"/>
                    <a:pt x="32362" y="15192"/>
                    <a:pt x="31631" y="16266"/>
                  </a:cubicBezTo>
                  <a:cubicBezTo>
                    <a:pt x="30829" y="17317"/>
                    <a:pt x="30038" y="18377"/>
                    <a:pt x="29267" y="19454"/>
                  </a:cubicBezTo>
                  <a:cubicBezTo>
                    <a:pt x="29252" y="19474"/>
                    <a:pt x="29258" y="19491"/>
                    <a:pt x="29255" y="19508"/>
                  </a:cubicBezTo>
                  <a:cubicBezTo>
                    <a:pt x="28998" y="19344"/>
                    <a:pt x="28727" y="19208"/>
                    <a:pt x="28441" y="19099"/>
                  </a:cubicBezTo>
                  <a:cubicBezTo>
                    <a:pt x="30485" y="16567"/>
                    <a:pt x="32232" y="13812"/>
                    <a:pt x="34377" y="11361"/>
                  </a:cubicBezTo>
                  <a:cubicBezTo>
                    <a:pt x="34892" y="10772"/>
                    <a:pt x="35138" y="10545"/>
                    <a:pt x="35211" y="10545"/>
                  </a:cubicBezTo>
                  <a:close/>
                  <a:moveTo>
                    <a:pt x="37051" y="10278"/>
                  </a:moveTo>
                  <a:cubicBezTo>
                    <a:pt x="37106" y="10278"/>
                    <a:pt x="37052" y="10428"/>
                    <a:pt x="36839" y="10793"/>
                  </a:cubicBezTo>
                  <a:cubicBezTo>
                    <a:pt x="35015" y="13931"/>
                    <a:pt x="32044" y="16988"/>
                    <a:pt x="29824" y="19936"/>
                  </a:cubicBezTo>
                  <a:cubicBezTo>
                    <a:pt x="29720" y="19843"/>
                    <a:pt x="29607" y="19757"/>
                    <a:pt x="29495" y="19673"/>
                  </a:cubicBezTo>
                  <a:cubicBezTo>
                    <a:pt x="29506" y="19664"/>
                    <a:pt x="29518" y="19667"/>
                    <a:pt x="29529" y="19659"/>
                  </a:cubicBezTo>
                  <a:cubicBezTo>
                    <a:pt x="30808" y="18178"/>
                    <a:pt x="32027" y="16552"/>
                    <a:pt x="33141" y="14858"/>
                  </a:cubicBezTo>
                  <a:cubicBezTo>
                    <a:pt x="33485" y="14422"/>
                    <a:pt x="33817" y="13974"/>
                    <a:pt x="34166" y="13544"/>
                  </a:cubicBezTo>
                  <a:cubicBezTo>
                    <a:pt x="34427" y="13217"/>
                    <a:pt x="36807" y="10278"/>
                    <a:pt x="37051" y="10278"/>
                  </a:cubicBezTo>
                  <a:close/>
                  <a:moveTo>
                    <a:pt x="53226" y="13010"/>
                  </a:moveTo>
                  <a:lnTo>
                    <a:pt x="53226" y="13010"/>
                  </a:lnTo>
                  <a:cubicBezTo>
                    <a:pt x="51228" y="15296"/>
                    <a:pt x="49265" y="17606"/>
                    <a:pt x="47336" y="19942"/>
                  </a:cubicBezTo>
                  <a:cubicBezTo>
                    <a:pt x="47403" y="19849"/>
                    <a:pt x="47466" y="19754"/>
                    <a:pt x="47533" y="19662"/>
                  </a:cubicBezTo>
                  <a:cubicBezTo>
                    <a:pt x="49251" y="17303"/>
                    <a:pt x="51225" y="15143"/>
                    <a:pt x="53226" y="13010"/>
                  </a:cubicBezTo>
                  <a:close/>
                  <a:moveTo>
                    <a:pt x="25908" y="5044"/>
                  </a:moveTo>
                  <a:cubicBezTo>
                    <a:pt x="25931" y="5044"/>
                    <a:pt x="25496" y="5615"/>
                    <a:pt x="24313" y="7117"/>
                  </a:cubicBezTo>
                  <a:cubicBezTo>
                    <a:pt x="20984" y="11350"/>
                    <a:pt x="17306" y="15126"/>
                    <a:pt x="15094" y="20103"/>
                  </a:cubicBezTo>
                  <a:cubicBezTo>
                    <a:pt x="15028" y="19760"/>
                    <a:pt x="14967" y="19413"/>
                    <a:pt x="14910" y="19067"/>
                  </a:cubicBezTo>
                  <a:lnTo>
                    <a:pt x="14907" y="19067"/>
                  </a:lnTo>
                  <a:cubicBezTo>
                    <a:pt x="16980" y="16194"/>
                    <a:pt x="19119" y="13374"/>
                    <a:pt x="21327" y="10605"/>
                  </a:cubicBezTo>
                  <a:cubicBezTo>
                    <a:pt x="22031" y="9723"/>
                    <a:pt x="25844" y="5044"/>
                    <a:pt x="25908" y="5044"/>
                  </a:cubicBezTo>
                  <a:close/>
                  <a:moveTo>
                    <a:pt x="55573" y="12002"/>
                  </a:moveTo>
                  <a:lnTo>
                    <a:pt x="55573" y="12002"/>
                  </a:lnTo>
                  <a:cubicBezTo>
                    <a:pt x="54415" y="13431"/>
                    <a:pt x="53301" y="14901"/>
                    <a:pt x="52221" y="16396"/>
                  </a:cubicBezTo>
                  <a:cubicBezTo>
                    <a:pt x="50994" y="17710"/>
                    <a:pt x="49779" y="19023"/>
                    <a:pt x="48592" y="20354"/>
                  </a:cubicBezTo>
                  <a:cubicBezTo>
                    <a:pt x="50385" y="18053"/>
                    <a:pt x="52192" y="15764"/>
                    <a:pt x="54020" y="13489"/>
                  </a:cubicBezTo>
                  <a:cubicBezTo>
                    <a:pt x="54540" y="12995"/>
                    <a:pt x="55056" y="12499"/>
                    <a:pt x="55573" y="12002"/>
                  </a:cubicBezTo>
                  <a:close/>
                  <a:moveTo>
                    <a:pt x="32154" y="18085"/>
                  </a:moveTo>
                  <a:lnTo>
                    <a:pt x="32154" y="18085"/>
                  </a:lnTo>
                  <a:cubicBezTo>
                    <a:pt x="31568" y="18908"/>
                    <a:pt x="30979" y="19722"/>
                    <a:pt x="30381" y="20530"/>
                  </a:cubicBezTo>
                  <a:cubicBezTo>
                    <a:pt x="30289" y="20412"/>
                    <a:pt x="30191" y="20297"/>
                    <a:pt x="30087" y="20187"/>
                  </a:cubicBezTo>
                  <a:cubicBezTo>
                    <a:pt x="30823" y="19534"/>
                    <a:pt x="31516" y="18833"/>
                    <a:pt x="32154" y="18085"/>
                  </a:cubicBezTo>
                  <a:close/>
                  <a:moveTo>
                    <a:pt x="31324" y="6277"/>
                  </a:moveTo>
                  <a:cubicBezTo>
                    <a:pt x="31400" y="6277"/>
                    <a:pt x="29210" y="9473"/>
                    <a:pt x="28750" y="10120"/>
                  </a:cubicBezTo>
                  <a:cubicBezTo>
                    <a:pt x="27263" y="12216"/>
                    <a:pt x="25843" y="14347"/>
                    <a:pt x="24301" y="16405"/>
                  </a:cubicBezTo>
                  <a:cubicBezTo>
                    <a:pt x="23192" y="17886"/>
                    <a:pt x="22072" y="19350"/>
                    <a:pt x="20975" y="20825"/>
                  </a:cubicBezTo>
                  <a:cubicBezTo>
                    <a:pt x="23675" y="16289"/>
                    <a:pt x="27067" y="12040"/>
                    <a:pt x="30170" y="7793"/>
                  </a:cubicBezTo>
                  <a:cubicBezTo>
                    <a:pt x="30974" y="6693"/>
                    <a:pt x="31297" y="6277"/>
                    <a:pt x="31324" y="6277"/>
                  </a:cubicBezTo>
                  <a:close/>
                  <a:moveTo>
                    <a:pt x="64049" y="4730"/>
                  </a:moveTo>
                  <a:cubicBezTo>
                    <a:pt x="64456" y="4955"/>
                    <a:pt x="64760" y="5339"/>
                    <a:pt x="64947" y="5986"/>
                  </a:cubicBezTo>
                  <a:cubicBezTo>
                    <a:pt x="65129" y="6595"/>
                    <a:pt x="65181" y="7244"/>
                    <a:pt x="65210" y="7894"/>
                  </a:cubicBezTo>
                  <a:cubicBezTo>
                    <a:pt x="63925" y="8264"/>
                    <a:pt x="62678" y="9109"/>
                    <a:pt x="61480" y="10186"/>
                  </a:cubicBezTo>
                  <a:cubicBezTo>
                    <a:pt x="62571" y="8907"/>
                    <a:pt x="63688" y="7660"/>
                    <a:pt x="64863" y="6491"/>
                  </a:cubicBezTo>
                  <a:cubicBezTo>
                    <a:pt x="64966" y="6390"/>
                    <a:pt x="64867" y="6243"/>
                    <a:pt x="64754" y="6243"/>
                  </a:cubicBezTo>
                  <a:cubicBezTo>
                    <a:pt x="64721" y="6243"/>
                    <a:pt x="64686" y="6256"/>
                    <a:pt x="64656" y="6286"/>
                  </a:cubicBezTo>
                  <a:cubicBezTo>
                    <a:pt x="62626" y="8307"/>
                    <a:pt x="60764" y="10510"/>
                    <a:pt x="58974" y="12788"/>
                  </a:cubicBezTo>
                  <a:cubicBezTo>
                    <a:pt x="57375" y="14624"/>
                    <a:pt x="55902" y="16564"/>
                    <a:pt x="54600" y="17883"/>
                  </a:cubicBezTo>
                  <a:cubicBezTo>
                    <a:pt x="53656" y="18839"/>
                    <a:pt x="52741" y="19838"/>
                    <a:pt x="51834" y="20851"/>
                  </a:cubicBezTo>
                  <a:cubicBezTo>
                    <a:pt x="53344" y="18920"/>
                    <a:pt x="54877" y="17005"/>
                    <a:pt x="56474" y="15132"/>
                  </a:cubicBezTo>
                  <a:cubicBezTo>
                    <a:pt x="59188" y="11942"/>
                    <a:pt x="61364" y="8290"/>
                    <a:pt x="64448" y="5434"/>
                  </a:cubicBezTo>
                  <a:cubicBezTo>
                    <a:pt x="64576" y="5315"/>
                    <a:pt x="64456" y="5144"/>
                    <a:pt x="64320" y="5144"/>
                  </a:cubicBezTo>
                  <a:cubicBezTo>
                    <a:pt x="64281" y="5144"/>
                    <a:pt x="64241" y="5158"/>
                    <a:pt x="64205" y="5192"/>
                  </a:cubicBezTo>
                  <a:cubicBezTo>
                    <a:pt x="63914" y="5460"/>
                    <a:pt x="63636" y="5755"/>
                    <a:pt x="63348" y="6035"/>
                  </a:cubicBezTo>
                  <a:cubicBezTo>
                    <a:pt x="63608" y="5613"/>
                    <a:pt x="63841" y="5177"/>
                    <a:pt x="64049" y="4730"/>
                  </a:cubicBezTo>
                  <a:close/>
                  <a:moveTo>
                    <a:pt x="25912" y="8601"/>
                  </a:moveTo>
                  <a:lnTo>
                    <a:pt x="25912" y="8601"/>
                  </a:lnTo>
                  <a:cubicBezTo>
                    <a:pt x="25173" y="9641"/>
                    <a:pt x="24440" y="10686"/>
                    <a:pt x="23715" y="11740"/>
                  </a:cubicBezTo>
                  <a:cubicBezTo>
                    <a:pt x="23178" y="12516"/>
                    <a:pt x="22627" y="13284"/>
                    <a:pt x="22081" y="14058"/>
                  </a:cubicBezTo>
                  <a:cubicBezTo>
                    <a:pt x="21954" y="14231"/>
                    <a:pt x="21824" y="14404"/>
                    <a:pt x="21700" y="14580"/>
                  </a:cubicBezTo>
                  <a:cubicBezTo>
                    <a:pt x="21200" y="15270"/>
                    <a:pt x="20672" y="15963"/>
                    <a:pt x="20138" y="16662"/>
                  </a:cubicBezTo>
                  <a:cubicBezTo>
                    <a:pt x="18975" y="17984"/>
                    <a:pt x="17190" y="19742"/>
                    <a:pt x="16601" y="20940"/>
                  </a:cubicBezTo>
                  <a:lnTo>
                    <a:pt x="16599" y="20940"/>
                  </a:lnTo>
                  <a:cubicBezTo>
                    <a:pt x="18871" y="16310"/>
                    <a:pt x="22621" y="12603"/>
                    <a:pt x="25912" y="8601"/>
                  </a:cubicBezTo>
                  <a:close/>
                  <a:moveTo>
                    <a:pt x="39689" y="9545"/>
                  </a:moveTo>
                  <a:lnTo>
                    <a:pt x="39689" y="9545"/>
                  </a:lnTo>
                  <a:cubicBezTo>
                    <a:pt x="39140" y="10712"/>
                    <a:pt x="38462" y="11812"/>
                    <a:pt x="37714" y="12871"/>
                  </a:cubicBezTo>
                  <a:cubicBezTo>
                    <a:pt x="35589" y="15363"/>
                    <a:pt x="33519" y="17892"/>
                    <a:pt x="31614" y="20565"/>
                  </a:cubicBezTo>
                  <a:cubicBezTo>
                    <a:pt x="31744" y="20383"/>
                    <a:pt x="31920" y="20158"/>
                    <a:pt x="32119" y="19916"/>
                  </a:cubicBezTo>
                  <a:lnTo>
                    <a:pt x="32119" y="19916"/>
                  </a:lnTo>
                  <a:cubicBezTo>
                    <a:pt x="31703" y="20464"/>
                    <a:pt x="31305" y="21021"/>
                    <a:pt x="30930" y="21590"/>
                  </a:cubicBezTo>
                  <a:cubicBezTo>
                    <a:pt x="30855" y="21330"/>
                    <a:pt x="30742" y="21082"/>
                    <a:pt x="30600" y="20851"/>
                  </a:cubicBezTo>
                  <a:cubicBezTo>
                    <a:pt x="31917" y="19471"/>
                    <a:pt x="33173" y="18051"/>
                    <a:pt x="34339" y="16535"/>
                  </a:cubicBezTo>
                  <a:cubicBezTo>
                    <a:pt x="35956" y="14433"/>
                    <a:pt x="38583" y="11895"/>
                    <a:pt x="39689" y="9545"/>
                  </a:cubicBezTo>
                  <a:close/>
                  <a:moveTo>
                    <a:pt x="29781" y="3936"/>
                  </a:moveTo>
                  <a:lnTo>
                    <a:pt x="29781" y="3936"/>
                  </a:lnTo>
                  <a:cubicBezTo>
                    <a:pt x="29948" y="3968"/>
                    <a:pt x="30113" y="4005"/>
                    <a:pt x="30271" y="4051"/>
                  </a:cubicBezTo>
                  <a:cubicBezTo>
                    <a:pt x="28940" y="5769"/>
                    <a:pt x="27687" y="7539"/>
                    <a:pt x="26484" y="9343"/>
                  </a:cubicBezTo>
                  <a:cubicBezTo>
                    <a:pt x="25869" y="10224"/>
                    <a:pt x="25254" y="11107"/>
                    <a:pt x="24642" y="11988"/>
                  </a:cubicBezTo>
                  <a:cubicBezTo>
                    <a:pt x="23106" y="14196"/>
                    <a:pt x="21527" y="16365"/>
                    <a:pt x="19913" y="18515"/>
                  </a:cubicBezTo>
                  <a:cubicBezTo>
                    <a:pt x="19116" y="19708"/>
                    <a:pt x="18261" y="20860"/>
                    <a:pt x="17346" y="21968"/>
                  </a:cubicBezTo>
                  <a:lnTo>
                    <a:pt x="17343" y="21968"/>
                  </a:lnTo>
                  <a:cubicBezTo>
                    <a:pt x="18204" y="20929"/>
                    <a:pt x="19015" y="18868"/>
                    <a:pt x="19930" y="17713"/>
                  </a:cubicBezTo>
                  <a:cubicBezTo>
                    <a:pt x="23395" y="13330"/>
                    <a:pt x="26556" y="8575"/>
                    <a:pt x="29772" y="4000"/>
                  </a:cubicBezTo>
                  <a:cubicBezTo>
                    <a:pt x="29786" y="3976"/>
                    <a:pt x="29778" y="3956"/>
                    <a:pt x="29781" y="3936"/>
                  </a:cubicBezTo>
                  <a:close/>
                  <a:moveTo>
                    <a:pt x="28226" y="4971"/>
                  </a:moveTo>
                  <a:cubicBezTo>
                    <a:pt x="28263" y="4971"/>
                    <a:pt x="28078" y="5282"/>
                    <a:pt x="27520" y="6113"/>
                  </a:cubicBezTo>
                  <a:cubicBezTo>
                    <a:pt x="23790" y="11664"/>
                    <a:pt x="18671" y="15960"/>
                    <a:pt x="15686" y="22040"/>
                  </a:cubicBezTo>
                  <a:lnTo>
                    <a:pt x="15683" y="22040"/>
                  </a:lnTo>
                  <a:cubicBezTo>
                    <a:pt x="15675" y="22066"/>
                    <a:pt x="15672" y="22092"/>
                    <a:pt x="15675" y="22121"/>
                  </a:cubicBezTo>
                  <a:cubicBezTo>
                    <a:pt x="15475" y="21628"/>
                    <a:pt x="15317" y="21117"/>
                    <a:pt x="15201" y="20597"/>
                  </a:cubicBezTo>
                  <a:cubicBezTo>
                    <a:pt x="15204" y="20594"/>
                    <a:pt x="15210" y="20594"/>
                    <a:pt x="15213" y="20591"/>
                  </a:cubicBezTo>
                  <a:cubicBezTo>
                    <a:pt x="16373" y="18934"/>
                    <a:pt x="17597" y="17329"/>
                    <a:pt x="18847" y="15744"/>
                  </a:cubicBezTo>
                  <a:lnTo>
                    <a:pt x="18847" y="15744"/>
                  </a:lnTo>
                  <a:cubicBezTo>
                    <a:pt x="17713" y="17378"/>
                    <a:pt x="16613" y="19041"/>
                    <a:pt x="15582" y="20750"/>
                  </a:cubicBezTo>
                  <a:cubicBezTo>
                    <a:pt x="15506" y="20876"/>
                    <a:pt x="15616" y="20991"/>
                    <a:pt x="15727" y="20991"/>
                  </a:cubicBezTo>
                  <a:cubicBezTo>
                    <a:pt x="15776" y="20991"/>
                    <a:pt x="15826" y="20968"/>
                    <a:pt x="15859" y="20914"/>
                  </a:cubicBezTo>
                  <a:cubicBezTo>
                    <a:pt x="17918" y="17594"/>
                    <a:pt x="20259" y="14511"/>
                    <a:pt x="22748" y="11503"/>
                  </a:cubicBezTo>
                  <a:cubicBezTo>
                    <a:pt x="23822" y="10207"/>
                    <a:pt x="24936" y="8945"/>
                    <a:pt x="26039" y="7675"/>
                  </a:cubicBezTo>
                  <a:cubicBezTo>
                    <a:pt x="26350" y="7319"/>
                    <a:pt x="28125" y="4971"/>
                    <a:pt x="28226" y="4971"/>
                  </a:cubicBezTo>
                  <a:close/>
                  <a:moveTo>
                    <a:pt x="40708" y="9785"/>
                  </a:moveTo>
                  <a:cubicBezTo>
                    <a:pt x="40258" y="10539"/>
                    <a:pt x="39755" y="11266"/>
                    <a:pt x="39238" y="11985"/>
                  </a:cubicBezTo>
                  <a:cubicBezTo>
                    <a:pt x="38852" y="12476"/>
                    <a:pt x="38479" y="12978"/>
                    <a:pt x="38115" y="13489"/>
                  </a:cubicBezTo>
                  <a:cubicBezTo>
                    <a:pt x="37593" y="14165"/>
                    <a:pt x="37062" y="14837"/>
                    <a:pt x="36533" y="15498"/>
                  </a:cubicBezTo>
                  <a:cubicBezTo>
                    <a:pt x="34749" y="17745"/>
                    <a:pt x="32893" y="19924"/>
                    <a:pt x="31207" y="22245"/>
                  </a:cubicBezTo>
                  <a:cubicBezTo>
                    <a:pt x="31149" y="22326"/>
                    <a:pt x="31094" y="22413"/>
                    <a:pt x="31034" y="22494"/>
                  </a:cubicBezTo>
                  <a:cubicBezTo>
                    <a:pt x="31048" y="22338"/>
                    <a:pt x="31045" y="22182"/>
                    <a:pt x="31025" y="22026"/>
                  </a:cubicBezTo>
                  <a:cubicBezTo>
                    <a:pt x="31039" y="22014"/>
                    <a:pt x="31057" y="22014"/>
                    <a:pt x="31068" y="21997"/>
                  </a:cubicBezTo>
                  <a:cubicBezTo>
                    <a:pt x="33375" y="18567"/>
                    <a:pt x="35973" y="15389"/>
                    <a:pt x="38667" y="12262"/>
                  </a:cubicBezTo>
                  <a:cubicBezTo>
                    <a:pt x="39264" y="11569"/>
                    <a:pt x="40260" y="10533"/>
                    <a:pt x="40708" y="9785"/>
                  </a:cubicBezTo>
                  <a:close/>
                  <a:moveTo>
                    <a:pt x="26972" y="15588"/>
                  </a:moveTo>
                  <a:lnTo>
                    <a:pt x="26972" y="15588"/>
                  </a:lnTo>
                  <a:cubicBezTo>
                    <a:pt x="26394" y="16489"/>
                    <a:pt x="25817" y="17392"/>
                    <a:pt x="25231" y="18290"/>
                  </a:cubicBezTo>
                  <a:cubicBezTo>
                    <a:pt x="24073" y="19768"/>
                    <a:pt x="22901" y="21244"/>
                    <a:pt x="21737" y="22722"/>
                  </a:cubicBezTo>
                  <a:cubicBezTo>
                    <a:pt x="22185" y="22046"/>
                    <a:pt x="22632" y="21373"/>
                    <a:pt x="23091" y="20704"/>
                  </a:cubicBezTo>
                  <a:cubicBezTo>
                    <a:pt x="24313" y="18934"/>
                    <a:pt x="25641" y="17260"/>
                    <a:pt x="26972" y="15588"/>
                  </a:cubicBezTo>
                  <a:close/>
                  <a:moveTo>
                    <a:pt x="35231" y="17635"/>
                  </a:moveTo>
                  <a:lnTo>
                    <a:pt x="35231" y="17635"/>
                  </a:lnTo>
                  <a:cubicBezTo>
                    <a:pt x="33903" y="19485"/>
                    <a:pt x="32523" y="21296"/>
                    <a:pt x="31143" y="23106"/>
                  </a:cubicBezTo>
                  <a:cubicBezTo>
                    <a:pt x="32082" y="21729"/>
                    <a:pt x="33040" y="20369"/>
                    <a:pt x="34085" y="19061"/>
                  </a:cubicBezTo>
                  <a:cubicBezTo>
                    <a:pt x="34466" y="18585"/>
                    <a:pt x="34847" y="18111"/>
                    <a:pt x="35231" y="17635"/>
                  </a:cubicBezTo>
                  <a:close/>
                  <a:moveTo>
                    <a:pt x="37197" y="16826"/>
                  </a:moveTo>
                  <a:lnTo>
                    <a:pt x="37197" y="16826"/>
                  </a:lnTo>
                  <a:cubicBezTo>
                    <a:pt x="35650" y="19044"/>
                    <a:pt x="33952" y="21117"/>
                    <a:pt x="32281" y="23201"/>
                  </a:cubicBezTo>
                  <a:cubicBezTo>
                    <a:pt x="32304" y="23166"/>
                    <a:pt x="32327" y="23129"/>
                    <a:pt x="32350" y="23094"/>
                  </a:cubicBezTo>
                  <a:cubicBezTo>
                    <a:pt x="33935" y="20975"/>
                    <a:pt x="35560" y="18896"/>
                    <a:pt x="37197" y="16826"/>
                  </a:cubicBezTo>
                  <a:close/>
                  <a:moveTo>
                    <a:pt x="60475" y="16610"/>
                  </a:moveTo>
                  <a:lnTo>
                    <a:pt x="60475" y="16610"/>
                  </a:lnTo>
                  <a:cubicBezTo>
                    <a:pt x="58934" y="18287"/>
                    <a:pt x="57450" y="20019"/>
                    <a:pt x="55937" y="21708"/>
                  </a:cubicBezTo>
                  <a:cubicBezTo>
                    <a:pt x="55333" y="22384"/>
                    <a:pt x="54742" y="23077"/>
                    <a:pt x="54144" y="23761"/>
                  </a:cubicBezTo>
                  <a:cubicBezTo>
                    <a:pt x="55553" y="22069"/>
                    <a:pt x="56959" y="20375"/>
                    <a:pt x="58431" y="18732"/>
                  </a:cubicBezTo>
                  <a:cubicBezTo>
                    <a:pt x="59075" y="18013"/>
                    <a:pt x="59771" y="17314"/>
                    <a:pt x="60475" y="16610"/>
                  </a:cubicBezTo>
                  <a:close/>
                  <a:moveTo>
                    <a:pt x="63899" y="8743"/>
                  </a:moveTo>
                  <a:lnTo>
                    <a:pt x="63899" y="8743"/>
                  </a:lnTo>
                  <a:cubicBezTo>
                    <a:pt x="63893" y="9675"/>
                    <a:pt x="63495" y="10388"/>
                    <a:pt x="62704" y="10885"/>
                  </a:cubicBezTo>
                  <a:cubicBezTo>
                    <a:pt x="60784" y="12854"/>
                    <a:pt x="58962" y="14921"/>
                    <a:pt x="57129" y="16971"/>
                  </a:cubicBezTo>
                  <a:lnTo>
                    <a:pt x="57126" y="16971"/>
                  </a:lnTo>
                  <a:cubicBezTo>
                    <a:pt x="54929" y="19431"/>
                    <a:pt x="52790" y="21939"/>
                    <a:pt x="50711" y="24497"/>
                  </a:cubicBezTo>
                  <a:cubicBezTo>
                    <a:pt x="52960" y="21475"/>
                    <a:pt x="55172" y="18302"/>
                    <a:pt x="57484" y="15216"/>
                  </a:cubicBezTo>
                  <a:cubicBezTo>
                    <a:pt x="58853" y="13798"/>
                    <a:pt x="60215" y="12375"/>
                    <a:pt x="61538" y="10902"/>
                  </a:cubicBezTo>
                  <a:cubicBezTo>
                    <a:pt x="62254" y="10106"/>
                    <a:pt x="63045" y="9384"/>
                    <a:pt x="63899" y="8743"/>
                  </a:cubicBezTo>
                  <a:close/>
                  <a:moveTo>
                    <a:pt x="65288" y="9413"/>
                  </a:moveTo>
                  <a:cubicBezTo>
                    <a:pt x="65308" y="9729"/>
                    <a:pt x="65345" y="10043"/>
                    <a:pt x="65403" y="10357"/>
                  </a:cubicBezTo>
                  <a:lnTo>
                    <a:pt x="65403" y="10357"/>
                  </a:lnTo>
                  <a:cubicBezTo>
                    <a:pt x="65380" y="10357"/>
                    <a:pt x="65357" y="10363"/>
                    <a:pt x="65340" y="10374"/>
                  </a:cubicBezTo>
                  <a:cubicBezTo>
                    <a:pt x="60383" y="14017"/>
                    <a:pt x="56405" y="19419"/>
                    <a:pt x="52374" y="24021"/>
                  </a:cubicBezTo>
                  <a:cubicBezTo>
                    <a:pt x="52164" y="24260"/>
                    <a:pt x="51964" y="24512"/>
                    <a:pt x="51756" y="24754"/>
                  </a:cubicBezTo>
                  <a:cubicBezTo>
                    <a:pt x="54003" y="21916"/>
                    <a:pt x="56301" y="18888"/>
                    <a:pt x="58749" y="16021"/>
                  </a:cubicBezTo>
                  <a:cubicBezTo>
                    <a:pt x="59880" y="14829"/>
                    <a:pt x="60998" y="13628"/>
                    <a:pt x="62063" y="12392"/>
                  </a:cubicBezTo>
                  <a:cubicBezTo>
                    <a:pt x="63105" y="11335"/>
                    <a:pt x="64173" y="10331"/>
                    <a:pt x="65288" y="9413"/>
                  </a:cubicBezTo>
                  <a:close/>
                  <a:moveTo>
                    <a:pt x="52172" y="6347"/>
                  </a:moveTo>
                  <a:cubicBezTo>
                    <a:pt x="52106" y="6427"/>
                    <a:pt x="52037" y="6505"/>
                    <a:pt x="51967" y="6583"/>
                  </a:cubicBezTo>
                  <a:cubicBezTo>
                    <a:pt x="50428" y="8168"/>
                    <a:pt x="48973" y="9831"/>
                    <a:pt x="47608" y="11569"/>
                  </a:cubicBezTo>
                  <a:cubicBezTo>
                    <a:pt x="43748" y="15897"/>
                    <a:pt x="39850" y="20196"/>
                    <a:pt x="36334" y="24841"/>
                  </a:cubicBezTo>
                  <a:cubicBezTo>
                    <a:pt x="36663" y="24356"/>
                    <a:pt x="36992" y="23871"/>
                    <a:pt x="37321" y="23386"/>
                  </a:cubicBezTo>
                  <a:cubicBezTo>
                    <a:pt x="38944" y="21264"/>
                    <a:pt x="40564" y="19136"/>
                    <a:pt x="42177" y="17000"/>
                  </a:cubicBezTo>
                  <a:cubicBezTo>
                    <a:pt x="45186" y="13030"/>
                    <a:pt x="48566" y="9652"/>
                    <a:pt x="52172" y="6347"/>
                  </a:cubicBezTo>
                  <a:close/>
                  <a:moveTo>
                    <a:pt x="71371" y="13501"/>
                  </a:moveTo>
                  <a:cubicBezTo>
                    <a:pt x="71307" y="13931"/>
                    <a:pt x="71073" y="14364"/>
                    <a:pt x="70672" y="14797"/>
                  </a:cubicBezTo>
                  <a:lnTo>
                    <a:pt x="70675" y="14797"/>
                  </a:lnTo>
                  <a:cubicBezTo>
                    <a:pt x="70415" y="15230"/>
                    <a:pt x="70132" y="15643"/>
                    <a:pt x="69846" y="16053"/>
                  </a:cubicBezTo>
                  <a:cubicBezTo>
                    <a:pt x="69834" y="16049"/>
                    <a:pt x="69822" y="16047"/>
                    <a:pt x="69810" y="16047"/>
                  </a:cubicBezTo>
                  <a:cubicBezTo>
                    <a:pt x="69775" y="16047"/>
                    <a:pt x="69740" y="16062"/>
                    <a:pt x="69717" y="16087"/>
                  </a:cubicBezTo>
                  <a:cubicBezTo>
                    <a:pt x="67462" y="18616"/>
                    <a:pt x="65230" y="21169"/>
                    <a:pt x="63022" y="23738"/>
                  </a:cubicBezTo>
                  <a:cubicBezTo>
                    <a:pt x="62410" y="24292"/>
                    <a:pt x="61795" y="24844"/>
                    <a:pt x="61177" y="25389"/>
                  </a:cubicBezTo>
                  <a:cubicBezTo>
                    <a:pt x="62219" y="24107"/>
                    <a:pt x="63284" y="22846"/>
                    <a:pt x="64416" y="21639"/>
                  </a:cubicBezTo>
                  <a:cubicBezTo>
                    <a:pt x="66890" y="18997"/>
                    <a:pt x="69439" y="16555"/>
                    <a:pt x="71371" y="13501"/>
                  </a:cubicBezTo>
                  <a:close/>
                  <a:moveTo>
                    <a:pt x="69411" y="12054"/>
                  </a:moveTo>
                  <a:cubicBezTo>
                    <a:pt x="68744" y="12863"/>
                    <a:pt x="68059" y="13657"/>
                    <a:pt x="67358" y="14430"/>
                  </a:cubicBezTo>
                  <a:cubicBezTo>
                    <a:pt x="63888" y="18348"/>
                    <a:pt x="59988" y="21850"/>
                    <a:pt x="56316" y="25572"/>
                  </a:cubicBezTo>
                  <a:lnTo>
                    <a:pt x="56316" y="25572"/>
                  </a:lnTo>
                  <a:cubicBezTo>
                    <a:pt x="58874" y="22854"/>
                    <a:pt x="61506" y="20232"/>
                    <a:pt x="63966" y="17418"/>
                  </a:cubicBezTo>
                  <a:cubicBezTo>
                    <a:pt x="64988" y="16249"/>
                    <a:pt x="66036" y="15114"/>
                    <a:pt x="67112" y="14000"/>
                  </a:cubicBezTo>
                  <a:cubicBezTo>
                    <a:pt x="67791" y="13255"/>
                    <a:pt x="68562" y="12600"/>
                    <a:pt x="69411" y="12054"/>
                  </a:cubicBezTo>
                  <a:close/>
                  <a:moveTo>
                    <a:pt x="60440" y="4124"/>
                  </a:moveTo>
                  <a:cubicBezTo>
                    <a:pt x="60626" y="4124"/>
                    <a:pt x="55900" y="9463"/>
                    <a:pt x="55365" y="10022"/>
                  </a:cubicBezTo>
                  <a:cubicBezTo>
                    <a:pt x="53209" y="12268"/>
                    <a:pt x="51147" y="14592"/>
                    <a:pt x="49181" y="17000"/>
                  </a:cubicBezTo>
                  <a:lnTo>
                    <a:pt x="49181" y="17003"/>
                  </a:lnTo>
                  <a:cubicBezTo>
                    <a:pt x="47657" y="18873"/>
                    <a:pt x="46271" y="20839"/>
                    <a:pt x="44920" y="22829"/>
                  </a:cubicBezTo>
                  <a:cubicBezTo>
                    <a:pt x="44054" y="23848"/>
                    <a:pt x="43173" y="24867"/>
                    <a:pt x="42296" y="25895"/>
                  </a:cubicBezTo>
                  <a:cubicBezTo>
                    <a:pt x="43303" y="24388"/>
                    <a:pt x="44268" y="22889"/>
                    <a:pt x="45215" y="21501"/>
                  </a:cubicBezTo>
                  <a:cubicBezTo>
                    <a:pt x="45671" y="20831"/>
                    <a:pt x="46150" y="20181"/>
                    <a:pt x="46629" y="19532"/>
                  </a:cubicBezTo>
                  <a:cubicBezTo>
                    <a:pt x="50821" y="14681"/>
                    <a:pt x="54892" y="9739"/>
                    <a:pt x="59372" y="5146"/>
                  </a:cubicBezTo>
                  <a:cubicBezTo>
                    <a:pt x="60080" y="4421"/>
                    <a:pt x="60397" y="4124"/>
                    <a:pt x="60440" y="4124"/>
                  </a:cubicBezTo>
                  <a:close/>
                  <a:moveTo>
                    <a:pt x="31420" y="4516"/>
                  </a:moveTo>
                  <a:cubicBezTo>
                    <a:pt x="31602" y="4617"/>
                    <a:pt x="31778" y="4730"/>
                    <a:pt x="31949" y="4854"/>
                  </a:cubicBezTo>
                  <a:cubicBezTo>
                    <a:pt x="29059" y="8714"/>
                    <a:pt x="26250" y="12632"/>
                    <a:pt x="23478" y="16578"/>
                  </a:cubicBezTo>
                  <a:cubicBezTo>
                    <a:pt x="22361" y="18169"/>
                    <a:pt x="21223" y="19748"/>
                    <a:pt x="20222" y="21417"/>
                  </a:cubicBezTo>
                  <a:cubicBezTo>
                    <a:pt x="19809" y="22141"/>
                    <a:pt x="19396" y="22866"/>
                    <a:pt x="18977" y="23591"/>
                  </a:cubicBezTo>
                  <a:cubicBezTo>
                    <a:pt x="18908" y="23706"/>
                    <a:pt x="18833" y="23816"/>
                    <a:pt x="18752" y="23923"/>
                  </a:cubicBezTo>
                  <a:cubicBezTo>
                    <a:pt x="18726" y="23963"/>
                    <a:pt x="18697" y="24001"/>
                    <a:pt x="18671" y="24041"/>
                  </a:cubicBezTo>
                  <a:cubicBezTo>
                    <a:pt x="17896" y="25056"/>
                    <a:pt x="16512" y="26224"/>
                    <a:pt x="16216" y="26845"/>
                  </a:cubicBezTo>
                  <a:lnTo>
                    <a:pt x="16216" y="26845"/>
                  </a:lnTo>
                  <a:cubicBezTo>
                    <a:pt x="18026" y="23044"/>
                    <a:pt x="20935" y="19745"/>
                    <a:pt x="23481" y="16431"/>
                  </a:cubicBezTo>
                  <a:cubicBezTo>
                    <a:pt x="26383" y="12652"/>
                    <a:pt x="28822" y="8512"/>
                    <a:pt x="31420" y="4516"/>
                  </a:cubicBezTo>
                  <a:close/>
                  <a:moveTo>
                    <a:pt x="30404" y="23400"/>
                  </a:moveTo>
                  <a:lnTo>
                    <a:pt x="30404" y="23400"/>
                  </a:lnTo>
                  <a:cubicBezTo>
                    <a:pt x="29578" y="24636"/>
                    <a:pt x="28802" y="25912"/>
                    <a:pt x="27979" y="27148"/>
                  </a:cubicBezTo>
                  <a:cubicBezTo>
                    <a:pt x="27808" y="27195"/>
                    <a:pt x="27674" y="27219"/>
                    <a:pt x="27575" y="27219"/>
                  </a:cubicBezTo>
                  <a:cubicBezTo>
                    <a:pt x="27174" y="27219"/>
                    <a:pt x="27373" y="26822"/>
                    <a:pt x="28173" y="26027"/>
                  </a:cubicBezTo>
                  <a:cubicBezTo>
                    <a:pt x="28655" y="25282"/>
                    <a:pt x="29148" y="24546"/>
                    <a:pt x="29654" y="23819"/>
                  </a:cubicBezTo>
                  <a:cubicBezTo>
                    <a:pt x="29662" y="23801"/>
                    <a:pt x="29665" y="23778"/>
                    <a:pt x="29662" y="23758"/>
                  </a:cubicBezTo>
                  <a:cubicBezTo>
                    <a:pt x="29899" y="23631"/>
                    <a:pt x="30144" y="23513"/>
                    <a:pt x="30404" y="23400"/>
                  </a:cubicBezTo>
                  <a:close/>
                  <a:moveTo>
                    <a:pt x="29018" y="24145"/>
                  </a:moveTo>
                  <a:cubicBezTo>
                    <a:pt x="28207" y="25199"/>
                    <a:pt x="27410" y="26267"/>
                    <a:pt x="26593" y="27321"/>
                  </a:cubicBezTo>
                  <a:cubicBezTo>
                    <a:pt x="26969" y="26056"/>
                    <a:pt x="27780" y="24974"/>
                    <a:pt x="29018" y="24145"/>
                  </a:cubicBezTo>
                  <a:close/>
                  <a:moveTo>
                    <a:pt x="57871" y="10931"/>
                  </a:moveTo>
                  <a:lnTo>
                    <a:pt x="57871" y="10931"/>
                  </a:lnTo>
                  <a:cubicBezTo>
                    <a:pt x="55305" y="14046"/>
                    <a:pt x="52885" y="17303"/>
                    <a:pt x="50454" y="20464"/>
                  </a:cubicBezTo>
                  <a:cubicBezTo>
                    <a:pt x="48653" y="22808"/>
                    <a:pt x="46889" y="25181"/>
                    <a:pt x="45160" y="27586"/>
                  </a:cubicBezTo>
                  <a:cubicBezTo>
                    <a:pt x="46436" y="25571"/>
                    <a:pt x="47712" y="23553"/>
                    <a:pt x="49080" y="21602"/>
                  </a:cubicBezTo>
                  <a:cubicBezTo>
                    <a:pt x="51445" y="18232"/>
                    <a:pt x="53890" y="14973"/>
                    <a:pt x="56783" y="12037"/>
                  </a:cubicBezTo>
                  <a:cubicBezTo>
                    <a:pt x="57147" y="11667"/>
                    <a:pt x="57510" y="11298"/>
                    <a:pt x="57871" y="10931"/>
                  </a:cubicBezTo>
                  <a:close/>
                  <a:moveTo>
                    <a:pt x="27015" y="16942"/>
                  </a:moveTo>
                  <a:cubicBezTo>
                    <a:pt x="26928" y="17170"/>
                    <a:pt x="26865" y="17404"/>
                    <a:pt x="26819" y="17643"/>
                  </a:cubicBezTo>
                  <a:cubicBezTo>
                    <a:pt x="26391" y="18287"/>
                    <a:pt x="25958" y="18928"/>
                    <a:pt x="25516" y="19566"/>
                  </a:cubicBezTo>
                  <a:cubicBezTo>
                    <a:pt x="25488" y="19598"/>
                    <a:pt x="25453" y="19618"/>
                    <a:pt x="25427" y="19653"/>
                  </a:cubicBezTo>
                  <a:cubicBezTo>
                    <a:pt x="25280" y="19835"/>
                    <a:pt x="25153" y="20034"/>
                    <a:pt x="25049" y="20245"/>
                  </a:cubicBezTo>
                  <a:cubicBezTo>
                    <a:pt x="23267" y="22777"/>
                    <a:pt x="21388" y="25254"/>
                    <a:pt x="19506" y="27722"/>
                  </a:cubicBezTo>
                  <a:cubicBezTo>
                    <a:pt x="20360" y="26302"/>
                    <a:pt x="21212" y="24873"/>
                    <a:pt x="22113" y="23478"/>
                  </a:cubicBezTo>
                  <a:cubicBezTo>
                    <a:pt x="22930" y="22352"/>
                    <a:pt x="23738" y="21223"/>
                    <a:pt x="24526" y="20080"/>
                  </a:cubicBezTo>
                  <a:cubicBezTo>
                    <a:pt x="25349" y="19023"/>
                    <a:pt x="26183" y="17987"/>
                    <a:pt x="27015" y="16942"/>
                  </a:cubicBezTo>
                  <a:close/>
                  <a:moveTo>
                    <a:pt x="30395" y="5526"/>
                  </a:moveTo>
                  <a:cubicBezTo>
                    <a:pt x="30489" y="5526"/>
                    <a:pt x="27391" y="10027"/>
                    <a:pt x="26784" y="11050"/>
                  </a:cubicBezTo>
                  <a:cubicBezTo>
                    <a:pt x="23322" y="16867"/>
                    <a:pt x="18432" y="21645"/>
                    <a:pt x="15426" y="27754"/>
                  </a:cubicBezTo>
                  <a:cubicBezTo>
                    <a:pt x="15346" y="27529"/>
                    <a:pt x="15279" y="27298"/>
                    <a:pt x="15224" y="27067"/>
                  </a:cubicBezTo>
                  <a:cubicBezTo>
                    <a:pt x="15224" y="27067"/>
                    <a:pt x="15227" y="27067"/>
                    <a:pt x="15227" y="27064"/>
                  </a:cubicBezTo>
                  <a:cubicBezTo>
                    <a:pt x="16916" y="24870"/>
                    <a:pt x="18466" y="22592"/>
                    <a:pt x="19965" y="20276"/>
                  </a:cubicBezTo>
                  <a:cubicBezTo>
                    <a:pt x="20938" y="18980"/>
                    <a:pt x="21908" y="17684"/>
                    <a:pt x="22808" y="16344"/>
                  </a:cubicBezTo>
                  <a:cubicBezTo>
                    <a:pt x="24679" y="13555"/>
                    <a:pt x="26518" y="10755"/>
                    <a:pt x="28499" y="8044"/>
                  </a:cubicBezTo>
                  <a:cubicBezTo>
                    <a:pt x="29839" y="6208"/>
                    <a:pt x="30359" y="5526"/>
                    <a:pt x="30395" y="5526"/>
                  </a:cubicBezTo>
                  <a:close/>
                  <a:moveTo>
                    <a:pt x="43780" y="12562"/>
                  </a:moveTo>
                  <a:lnTo>
                    <a:pt x="43780" y="12562"/>
                  </a:lnTo>
                  <a:cubicBezTo>
                    <a:pt x="42351" y="14390"/>
                    <a:pt x="40948" y="16200"/>
                    <a:pt x="39542" y="17898"/>
                  </a:cubicBezTo>
                  <a:cubicBezTo>
                    <a:pt x="36926" y="21059"/>
                    <a:pt x="34599" y="24477"/>
                    <a:pt x="31920" y="27575"/>
                  </a:cubicBezTo>
                  <a:cubicBezTo>
                    <a:pt x="31865" y="27638"/>
                    <a:pt x="31807" y="27699"/>
                    <a:pt x="31752" y="27762"/>
                  </a:cubicBezTo>
                  <a:cubicBezTo>
                    <a:pt x="32171" y="27197"/>
                    <a:pt x="32578" y="26631"/>
                    <a:pt x="32979" y="26056"/>
                  </a:cubicBezTo>
                  <a:cubicBezTo>
                    <a:pt x="33620" y="25291"/>
                    <a:pt x="34264" y="24526"/>
                    <a:pt x="34888" y="23747"/>
                  </a:cubicBezTo>
                  <a:cubicBezTo>
                    <a:pt x="36978" y="21128"/>
                    <a:pt x="38924" y="18397"/>
                    <a:pt x="40997" y="15767"/>
                  </a:cubicBezTo>
                  <a:cubicBezTo>
                    <a:pt x="41868" y="14661"/>
                    <a:pt x="42813" y="13605"/>
                    <a:pt x="43780" y="12562"/>
                  </a:cubicBezTo>
                  <a:close/>
                  <a:moveTo>
                    <a:pt x="29425" y="9929"/>
                  </a:moveTo>
                  <a:cubicBezTo>
                    <a:pt x="28822" y="10946"/>
                    <a:pt x="28239" y="11979"/>
                    <a:pt x="27644" y="13004"/>
                  </a:cubicBezTo>
                  <a:cubicBezTo>
                    <a:pt x="26767" y="14069"/>
                    <a:pt x="25918" y="15158"/>
                    <a:pt x="25083" y="16261"/>
                  </a:cubicBezTo>
                  <a:cubicBezTo>
                    <a:pt x="23770" y="18001"/>
                    <a:pt x="22644" y="19884"/>
                    <a:pt x="21463" y="21714"/>
                  </a:cubicBezTo>
                  <a:cubicBezTo>
                    <a:pt x="20127" y="23779"/>
                    <a:pt x="17565" y="26042"/>
                    <a:pt x="16589" y="27849"/>
                  </a:cubicBezTo>
                  <a:lnTo>
                    <a:pt x="16589" y="27849"/>
                  </a:lnTo>
                  <a:cubicBezTo>
                    <a:pt x="16815" y="27430"/>
                    <a:pt x="17052" y="27019"/>
                    <a:pt x="17289" y="26611"/>
                  </a:cubicBezTo>
                  <a:cubicBezTo>
                    <a:pt x="18409" y="25308"/>
                    <a:pt x="19269" y="23799"/>
                    <a:pt x="20129" y="22280"/>
                  </a:cubicBezTo>
                  <a:cubicBezTo>
                    <a:pt x="23135" y="18105"/>
                    <a:pt x="26579" y="14202"/>
                    <a:pt x="29425" y="9929"/>
                  </a:cubicBezTo>
                  <a:close/>
                  <a:moveTo>
                    <a:pt x="16483" y="27462"/>
                  </a:moveTo>
                  <a:lnTo>
                    <a:pt x="16483" y="27462"/>
                  </a:lnTo>
                  <a:cubicBezTo>
                    <a:pt x="16241" y="27872"/>
                    <a:pt x="16007" y="28291"/>
                    <a:pt x="15779" y="28715"/>
                  </a:cubicBezTo>
                  <a:cubicBezTo>
                    <a:pt x="15718" y="28551"/>
                    <a:pt x="15654" y="28383"/>
                    <a:pt x="15594" y="28219"/>
                  </a:cubicBezTo>
                  <a:cubicBezTo>
                    <a:pt x="15906" y="27985"/>
                    <a:pt x="16203" y="27731"/>
                    <a:pt x="16483" y="27462"/>
                  </a:cubicBezTo>
                  <a:close/>
                  <a:moveTo>
                    <a:pt x="24203" y="18654"/>
                  </a:moveTo>
                  <a:lnTo>
                    <a:pt x="24203" y="18654"/>
                  </a:lnTo>
                  <a:cubicBezTo>
                    <a:pt x="22401" y="21249"/>
                    <a:pt x="20629" y="23862"/>
                    <a:pt x="18845" y="26426"/>
                  </a:cubicBezTo>
                  <a:cubicBezTo>
                    <a:pt x="17651" y="28138"/>
                    <a:pt x="17189" y="28739"/>
                    <a:pt x="17131" y="28739"/>
                  </a:cubicBezTo>
                  <a:cubicBezTo>
                    <a:pt x="17031" y="28739"/>
                    <a:pt x="18122" y="26966"/>
                    <a:pt x="18741" y="26004"/>
                  </a:cubicBezTo>
                  <a:cubicBezTo>
                    <a:pt x="19766" y="24711"/>
                    <a:pt x="20710" y="23363"/>
                    <a:pt x="21631" y="21991"/>
                  </a:cubicBezTo>
                  <a:cubicBezTo>
                    <a:pt x="22410" y="20972"/>
                    <a:pt x="23201" y="19965"/>
                    <a:pt x="23981" y="18951"/>
                  </a:cubicBezTo>
                  <a:cubicBezTo>
                    <a:pt x="24056" y="18853"/>
                    <a:pt x="24128" y="18752"/>
                    <a:pt x="24203" y="18654"/>
                  </a:cubicBezTo>
                  <a:close/>
                  <a:moveTo>
                    <a:pt x="67014" y="25837"/>
                  </a:moveTo>
                  <a:lnTo>
                    <a:pt x="67014" y="25837"/>
                  </a:lnTo>
                  <a:cubicBezTo>
                    <a:pt x="66948" y="26388"/>
                    <a:pt x="66824" y="26934"/>
                    <a:pt x="66645" y="27459"/>
                  </a:cubicBezTo>
                  <a:cubicBezTo>
                    <a:pt x="66033" y="28011"/>
                    <a:pt x="65441" y="28579"/>
                    <a:pt x="64866" y="29163"/>
                  </a:cubicBezTo>
                  <a:cubicBezTo>
                    <a:pt x="65643" y="28077"/>
                    <a:pt x="66359" y="26969"/>
                    <a:pt x="67014" y="25837"/>
                  </a:cubicBezTo>
                  <a:close/>
                  <a:moveTo>
                    <a:pt x="27835" y="25972"/>
                  </a:moveTo>
                  <a:lnTo>
                    <a:pt x="27835" y="25972"/>
                  </a:lnTo>
                  <a:cubicBezTo>
                    <a:pt x="27220" y="26986"/>
                    <a:pt x="26720" y="28063"/>
                    <a:pt x="26345" y="29186"/>
                  </a:cubicBezTo>
                  <a:cubicBezTo>
                    <a:pt x="26339" y="28782"/>
                    <a:pt x="26371" y="28380"/>
                    <a:pt x="26440" y="27985"/>
                  </a:cubicBezTo>
                  <a:lnTo>
                    <a:pt x="26440" y="27982"/>
                  </a:lnTo>
                  <a:cubicBezTo>
                    <a:pt x="26463" y="27979"/>
                    <a:pt x="26487" y="27967"/>
                    <a:pt x="26504" y="27950"/>
                  </a:cubicBezTo>
                  <a:cubicBezTo>
                    <a:pt x="27006" y="27309"/>
                    <a:pt x="27419" y="26642"/>
                    <a:pt x="27835" y="25972"/>
                  </a:cubicBezTo>
                  <a:close/>
                  <a:moveTo>
                    <a:pt x="17138" y="27898"/>
                  </a:moveTo>
                  <a:cubicBezTo>
                    <a:pt x="16789" y="28452"/>
                    <a:pt x="16446" y="29013"/>
                    <a:pt x="16116" y="29584"/>
                  </a:cubicBezTo>
                  <a:cubicBezTo>
                    <a:pt x="16108" y="29596"/>
                    <a:pt x="16116" y="29607"/>
                    <a:pt x="16111" y="29619"/>
                  </a:cubicBezTo>
                  <a:cubicBezTo>
                    <a:pt x="16096" y="29625"/>
                    <a:pt x="16088" y="29636"/>
                    <a:pt x="16073" y="29642"/>
                  </a:cubicBezTo>
                  <a:cubicBezTo>
                    <a:pt x="16038" y="29486"/>
                    <a:pt x="15986" y="29321"/>
                    <a:pt x="15929" y="29148"/>
                  </a:cubicBezTo>
                  <a:cubicBezTo>
                    <a:pt x="16347" y="28741"/>
                    <a:pt x="16749" y="28325"/>
                    <a:pt x="17138" y="27898"/>
                  </a:cubicBezTo>
                  <a:close/>
                  <a:moveTo>
                    <a:pt x="63642" y="12098"/>
                  </a:moveTo>
                  <a:cubicBezTo>
                    <a:pt x="63380" y="12378"/>
                    <a:pt x="62476" y="13980"/>
                    <a:pt x="61855" y="14586"/>
                  </a:cubicBezTo>
                  <a:cubicBezTo>
                    <a:pt x="58890" y="17490"/>
                    <a:pt x="56179" y="20753"/>
                    <a:pt x="53558" y="23963"/>
                  </a:cubicBezTo>
                  <a:cubicBezTo>
                    <a:pt x="51898" y="25996"/>
                    <a:pt x="50108" y="27962"/>
                    <a:pt x="48315" y="29931"/>
                  </a:cubicBezTo>
                  <a:cubicBezTo>
                    <a:pt x="52247" y="24610"/>
                    <a:pt x="56303" y="19431"/>
                    <a:pt x="61073" y="14774"/>
                  </a:cubicBezTo>
                  <a:cubicBezTo>
                    <a:pt x="61956" y="13908"/>
                    <a:pt x="62788" y="12993"/>
                    <a:pt x="63642" y="12098"/>
                  </a:cubicBezTo>
                  <a:close/>
                  <a:moveTo>
                    <a:pt x="21781" y="27875"/>
                  </a:moveTo>
                  <a:lnTo>
                    <a:pt x="21781" y="27875"/>
                  </a:lnTo>
                  <a:cubicBezTo>
                    <a:pt x="21726" y="27956"/>
                    <a:pt x="21671" y="28040"/>
                    <a:pt x="21622" y="28118"/>
                  </a:cubicBezTo>
                  <a:cubicBezTo>
                    <a:pt x="21484" y="28324"/>
                    <a:pt x="20080" y="29959"/>
                    <a:pt x="20018" y="29959"/>
                  </a:cubicBezTo>
                  <a:cubicBezTo>
                    <a:pt x="19993" y="29959"/>
                    <a:pt x="20181" y="29700"/>
                    <a:pt x="20747" y="28987"/>
                  </a:cubicBezTo>
                  <a:cubicBezTo>
                    <a:pt x="21062" y="28591"/>
                    <a:pt x="21420" y="28233"/>
                    <a:pt x="21781" y="27875"/>
                  </a:cubicBezTo>
                  <a:close/>
                  <a:moveTo>
                    <a:pt x="65822" y="24324"/>
                  </a:moveTo>
                  <a:lnTo>
                    <a:pt x="65822" y="24324"/>
                  </a:lnTo>
                  <a:cubicBezTo>
                    <a:pt x="64803" y="25866"/>
                    <a:pt x="63449" y="27275"/>
                    <a:pt x="62225" y="28640"/>
                  </a:cubicBezTo>
                  <a:cubicBezTo>
                    <a:pt x="61740" y="29183"/>
                    <a:pt x="61269" y="29734"/>
                    <a:pt x="60801" y="30289"/>
                  </a:cubicBezTo>
                  <a:cubicBezTo>
                    <a:pt x="61777" y="29116"/>
                    <a:pt x="62753" y="27941"/>
                    <a:pt x="63712" y="26755"/>
                  </a:cubicBezTo>
                  <a:cubicBezTo>
                    <a:pt x="64300" y="26027"/>
                    <a:pt x="65213" y="25147"/>
                    <a:pt x="65822" y="24324"/>
                  </a:cubicBezTo>
                  <a:close/>
                  <a:moveTo>
                    <a:pt x="23227" y="24841"/>
                  </a:moveTo>
                  <a:cubicBezTo>
                    <a:pt x="23267" y="24841"/>
                    <a:pt x="23252" y="24968"/>
                    <a:pt x="23149" y="25285"/>
                  </a:cubicBezTo>
                  <a:cubicBezTo>
                    <a:pt x="22996" y="25759"/>
                    <a:pt x="22780" y="26212"/>
                    <a:pt x="22534" y="26654"/>
                  </a:cubicBezTo>
                  <a:cubicBezTo>
                    <a:pt x="21483" y="27846"/>
                    <a:pt x="20213" y="28816"/>
                    <a:pt x="19589" y="30315"/>
                  </a:cubicBezTo>
                  <a:cubicBezTo>
                    <a:pt x="19615" y="30173"/>
                    <a:pt x="19644" y="30032"/>
                    <a:pt x="19662" y="29884"/>
                  </a:cubicBezTo>
                  <a:cubicBezTo>
                    <a:pt x="19665" y="29841"/>
                    <a:pt x="19644" y="29798"/>
                    <a:pt x="19610" y="29772"/>
                  </a:cubicBezTo>
                  <a:cubicBezTo>
                    <a:pt x="20441" y="28796"/>
                    <a:pt x="21255" y="27823"/>
                    <a:pt x="22003" y="26775"/>
                  </a:cubicBezTo>
                  <a:cubicBezTo>
                    <a:pt x="22166" y="26548"/>
                    <a:pt x="23077" y="24841"/>
                    <a:pt x="23227" y="24841"/>
                  </a:cubicBezTo>
                  <a:close/>
                  <a:moveTo>
                    <a:pt x="24275" y="22554"/>
                  </a:moveTo>
                  <a:lnTo>
                    <a:pt x="24275" y="22554"/>
                  </a:lnTo>
                  <a:cubicBezTo>
                    <a:pt x="24122" y="23169"/>
                    <a:pt x="23986" y="23761"/>
                    <a:pt x="23836" y="24232"/>
                  </a:cubicBezTo>
                  <a:cubicBezTo>
                    <a:pt x="23045" y="26680"/>
                    <a:pt x="22453" y="29197"/>
                    <a:pt x="20069" y="30502"/>
                  </a:cubicBezTo>
                  <a:cubicBezTo>
                    <a:pt x="20054" y="30456"/>
                    <a:pt x="20020" y="30418"/>
                    <a:pt x="19973" y="30404"/>
                  </a:cubicBezTo>
                  <a:cubicBezTo>
                    <a:pt x="21163" y="29391"/>
                    <a:pt x="22142" y="28152"/>
                    <a:pt x="22849" y="26761"/>
                  </a:cubicBezTo>
                  <a:cubicBezTo>
                    <a:pt x="22881" y="26726"/>
                    <a:pt x="22915" y="26691"/>
                    <a:pt x="22947" y="26654"/>
                  </a:cubicBezTo>
                  <a:cubicBezTo>
                    <a:pt x="22982" y="26613"/>
                    <a:pt x="22990" y="26556"/>
                    <a:pt x="22970" y="26507"/>
                  </a:cubicBezTo>
                  <a:cubicBezTo>
                    <a:pt x="23311" y="25811"/>
                    <a:pt x="23571" y="25078"/>
                    <a:pt x="23744" y="24324"/>
                  </a:cubicBezTo>
                  <a:cubicBezTo>
                    <a:pt x="23769" y="24220"/>
                    <a:pt x="23678" y="24118"/>
                    <a:pt x="23583" y="24118"/>
                  </a:cubicBezTo>
                  <a:cubicBezTo>
                    <a:pt x="23546" y="24118"/>
                    <a:pt x="23509" y="24133"/>
                    <a:pt x="23478" y="24168"/>
                  </a:cubicBezTo>
                  <a:cubicBezTo>
                    <a:pt x="23195" y="24494"/>
                    <a:pt x="22933" y="24832"/>
                    <a:pt x="22676" y="25179"/>
                  </a:cubicBezTo>
                  <a:cubicBezTo>
                    <a:pt x="23221" y="24312"/>
                    <a:pt x="23753" y="23438"/>
                    <a:pt x="24275" y="22554"/>
                  </a:cubicBezTo>
                  <a:close/>
                  <a:moveTo>
                    <a:pt x="40986" y="10409"/>
                  </a:moveTo>
                  <a:cubicBezTo>
                    <a:pt x="41013" y="10409"/>
                    <a:pt x="40977" y="10500"/>
                    <a:pt x="40858" y="10709"/>
                  </a:cubicBezTo>
                  <a:cubicBezTo>
                    <a:pt x="40067" y="12095"/>
                    <a:pt x="39111" y="13391"/>
                    <a:pt x="38188" y="14687"/>
                  </a:cubicBezTo>
                  <a:cubicBezTo>
                    <a:pt x="37350" y="15856"/>
                    <a:pt x="36478" y="17000"/>
                    <a:pt x="35604" y="18137"/>
                  </a:cubicBezTo>
                  <a:cubicBezTo>
                    <a:pt x="35465" y="18313"/>
                    <a:pt x="35329" y="18486"/>
                    <a:pt x="35191" y="18660"/>
                  </a:cubicBezTo>
                  <a:cubicBezTo>
                    <a:pt x="32211" y="22419"/>
                    <a:pt x="28738" y="26316"/>
                    <a:pt x="26515" y="30597"/>
                  </a:cubicBezTo>
                  <a:cubicBezTo>
                    <a:pt x="26466" y="30346"/>
                    <a:pt x="26426" y="30095"/>
                    <a:pt x="26397" y="29850"/>
                  </a:cubicBezTo>
                  <a:cubicBezTo>
                    <a:pt x="26423" y="29850"/>
                    <a:pt x="26446" y="29838"/>
                    <a:pt x="26461" y="29815"/>
                  </a:cubicBezTo>
                  <a:cubicBezTo>
                    <a:pt x="26726" y="29440"/>
                    <a:pt x="26998" y="29067"/>
                    <a:pt x="27266" y="28695"/>
                  </a:cubicBezTo>
                  <a:cubicBezTo>
                    <a:pt x="27592" y="28256"/>
                    <a:pt x="27916" y="27812"/>
                    <a:pt x="28230" y="27364"/>
                  </a:cubicBezTo>
                  <a:cubicBezTo>
                    <a:pt x="31530" y="22895"/>
                    <a:pt x="35070" y="18614"/>
                    <a:pt x="38173" y="13994"/>
                  </a:cubicBezTo>
                  <a:cubicBezTo>
                    <a:pt x="38248" y="13885"/>
                    <a:pt x="40821" y="10409"/>
                    <a:pt x="40986" y="10409"/>
                  </a:cubicBezTo>
                  <a:close/>
                  <a:moveTo>
                    <a:pt x="61953" y="24956"/>
                  </a:moveTo>
                  <a:lnTo>
                    <a:pt x="61953" y="24956"/>
                  </a:lnTo>
                  <a:cubicBezTo>
                    <a:pt x="60267" y="26914"/>
                    <a:pt x="58604" y="28888"/>
                    <a:pt x="56936" y="30863"/>
                  </a:cubicBezTo>
                  <a:cubicBezTo>
                    <a:pt x="58027" y="29402"/>
                    <a:pt x="59130" y="27953"/>
                    <a:pt x="60259" y="26521"/>
                  </a:cubicBezTo>
                  <a:cubicBezTo>
                    <a:pt x="60822" y="25996"/>
                    <a:pt x="61388" y="25476"/>
                    <a:pt x="61953" y="24956"/>
                  </a:cubicBezTo>
                  <a:close/>
                  <a:moveTo>
                    <a:pt x="37740" y="17681"/>
                  </a:moveTo>
                  <a:lnTo>
                    <a:pt x="37740" y="17681"/>
                  </a:lnTo>
                  <a:cubicBezTo>
                    <a:pt x="36906" y="18931"/>
                    <a:pt x="36083" y="20187"/>
                    <a:pt x="35251" y="21440"/>
                  </a:cubicBezTo>
                  <a:cubicBezTo>
                    <a:pt x="33909" y="23189"/>
                    <a:pt x="32679" y="25011"/>
                    <a:pt x="31484" y="26859"/>
                  </a:cubicBezTo>
                  <a:cubicBezTo>
                    <a:pt x="30325" y="28409"/>
                    <a:pt x="29112" y="29902"/>
                    <a:pt x="27795" y="31306"/>
                  </a:cubicBezTo>
                  <a:lnTo>
                    <a:pt x="27795" y="31306"/>
                  </a:lnTo>
                  <a:cubicBezTo>
                    <a:pt x="29397" y="29597"/>
                    <a:pt x="30571" y="27078"/>
                    <a:pt x="31891" y="25138"/>
                  </a:cubicBezTo>
                  <a:cubicBezTo>
                    <a:pt x="33666" y="22534"/>
                    <a:pt x="35679" y="20126"/>
                    <a:pt x="37705" y="17721"/>
                  </a:cubicBezTo>
                  <a:cubicBezTo>
                    <a:pt x="37717" y="17707"/>
                    <a:pt x="37729" y="17695"/>
                    <a:pt x="37740" y="17681"/>
                  </a:cubicBezTo>
                  <a:close/>
                  <a:moveTo>
                    <a:pt x="42931" y="17964"/>
                  </a:moveTo>
                  <a:cubicBezTo>
                    <a:pt x="39604" y="22773"/>
                    <a:pt x="36443" y="27693"/>
                    <a:pt x="32904" y="31969"/>
                  </a:cubicBezTo>
                  <a:cubicBezTo>
                    <a:pt x="33895" y="30623"/>
                    <a:pt x="34830" y="29238"/>
                    <a:pt x="35774" y="27861"/>
                  </a:cubicBezTo>
                  <a:cubicBezTo>
                    <a:pt x="38083" y="24489"/>
                    <a:pt x="40444" y="21198"/>
                    <a:pt x="42931" y="17964"/>
                  </a:cubicBezTo>
                  <a:close/>
                  <a:moveTo>
                    <a:pt x="44383" y="8740"/>
                  </a:moveTo>
                  <a:cubicBezTo>
                    <a:pt x="44331" y="8858"/>
                    <a:pt x="44268" y="8977"/>
                    <a:pt x="44210" y="9095"/>
                  </a:cubicBezTo>
                  <a:cubicBezTo>
                    <a:pt x="42149" y="11370"/>
                    <a:pt x="40327" y="13864"/>
                    <a:pt x="38583" y="16428"/>
                  </a:cubicBezTo>
                  <a:cubicBezTo>
                    <a:pt x="37474" y="17612"/>
                    <a:pt x="36386" y="18761"/>
                    <a:pt x="35459" y="19864"/>
                  </a:cubicBezTo>
                  <a:cubicBezTo>
                    <a:pt x="32266" y="23669"/>
                    <a:pt x="29674" y="27904"/>
                    <a:pt x="26902" y="32015"/>
                  </a:cubicBezTo>
                  <a:cubicBezTo>
                    <a:pt x="26894" y="31989"/>
                    <a:pt x="26882" y="31969"/>
                    <a:pt x="26873" y="31943"/>
                  </a:cubicBezTo>
                  <a:cubicBezTo>
                    <a:pt x="26836" y="31833"/>
                    <a:pt x="26813" y="31732"/>
                    <a:pt x="26781" y="31628"/>
                  </a:cubicBezTo>
                  <a:cubicBezTo>
                    <a:pt x="26911" y="31487"/>
                    <a:pt x="27041" y="31342"/>
                    <a:pt x="27171" y="31201"/>
                  </a:cubicBezTo>
                  <a:cubicBezTo>
                    <a:pt x="27191" y="31178"/>
                    <a:pt x="27171" y="31147"/>
                    <a:pt x="27146" y="31147"/>
                  </a:cubicBezTo>
                  <a:cubicBezTo>
                    <a:pt x="27139" y="31147"/>
                    <a:pt x="27131" y="31149"/>
                    <a:pt x="27125" y="31155"/>
                  </a:cubicBezTo>
                  <a:cubicBezTo>
                    <a:pt x="27662" y="30667"/>
                    <a:pt x="28198" y="29717"/>
                    <a:pt x="28712" y="28758"/>
                  </a:cubicBezTo>
                  <a:cubicBezTo>
                    <a:pt x="29630" y="27503"/>
                    <a:pt x="30436" y="26166"/>
                    <a:pt x="31256" y="24829"/>
                  </a:cubicBezTo>
                  <a:cubicBezTo>
                    <a:pt x="32783" y="22834"/>
                    <a:pt x="34408" y="20909"/>
                    <a:pt x="35985" y="18960"/>
                  </a:cubicBezTo>
                  <a:cubicBezTo>
                    <a:pt x="37125" y="17551"/>
                    <a:pt x="38150" y="16079"/>
                    <a:pt x="39160" y="14575"/>
                  </a:cubicBezTo>
                  <a:cubicBezTo>
                    <a:pt x="39562" y="13974"/>
                    <a:pt x="39977" y="13382"/>
                    <a:pt x="40396" y="12790"/>
                  </a:cubicBezTo>
                  <a:cubicBezTo>
                    <a:pt x="40581" y="12559"/>
                    <a:pt x="40766" y="12326"/>
                    <a:pt x="40950" y="12092"/>
                  </a:cubicBezTo>
                  <a:cubicBezTo>
                    <a:pt x="41776" y="11281"/>
                    <a:pt x="44216" y="9118"/>
                    <a:pt x="44383" y="8740"/>
                  </a:cubicBezTo>
                  <a:close/>
                  <a:moveTo>
                    <a:pt x="57142" y="17706"/>
                  </a:moveTo>
                  <a:cubicBezTo>
                    <a:pt x="55448" y="19804"/>
                    <a:pt x="53810" y="21931"/>
                    <a:pt x="52155" y="23923"/>
                  </a:cubicBezTo>
                  <a:cubicBezTo>
                    <a:pt x="49906" y="26631"/>
                    <a:pt x="47657" y="29345"/>
                    <a:pt x="45408" y="32064"/>
                  </a:cubicBezTo>
                  <a:cubicBezTo>
                    <a:pt x="47484" y="29295"/>
                    <a:pt x="49473" y="26455"/>
                    <a:pt x="51577" y="23856"/>
                  </a:cubicBezTo>
                  <a:cubicBezTo>
                    <a:pt x="53298" y="21735"/>
                    <a:pt x="55214" y="19721"/>
                    <a:pt x="57142" y="17706"/>
                  </a:cubicBezTo>
                  <a:close/>
                  <a:moveTo>
                    <a:pt x="59089" y="954"/>
                  </a:moveTo>
                  <a:lnTo>
                    <a:pt x="59089" y="954"/>
                  </a:lnTo>
                  <a:cubicBezTo>
                    <a:pt x="59364" y="1069"/>
                    <a:pt x="59629" y="1205"/>
                    <a:pt x="59886" y="1361"/>
                  </a:cubicBezTo>
                  <a:cubicBezTo>
                    <a:pt x="59843" y="1361"/>
                    <a:pt x="59805" y="1378"/>
                    <a:pt x="59777" y="1410"/>
                  </a:cubicBezTo>
                  <a:cubicBezTo>
                    <a:pt x="55212" y="6716"/>
                    <a:pt x="50235" y="11572"/>
                    <a:pt x="45786" y="16994"/>
                  </a:cubicBezTo>
                  <a:cubicBezTo>
                    <a:pt x="41687" y="21988"/>
                    <a:pt x="38465" y="27953"/>
                    <a:pt x="34102" y="32722"/>
                  </a:cubicBezTo>
                  <a:cubicBezTo>
                    <a:pt x="38574" y="27739"/>
                    <a:pt x="41808" y="21085"/>
                    <a:pt x="45977" y="15926"/>
                  </a:cubicBezTo>
                  <a:cubicBezTo>
                    <a:pt x="48332" y="13007"/>
                    <a:pt x="50801" y="10195"/>
                    <a:pt x="53382" y="7484"/>
                  </a:cubicBezTo>
                  <a:cubicBezTo>
                    <a:pt x="55359" y="5405"/>
                    <a:pt x="57672" y="3616"/>
                    <a:pt x="59084" y="1087"/>
                  </a:cubicBezTo>
                  <a:cubicBezTo>
                    <a:pt x="59104" y="1046"/>
                    <a:pt x="59107" y="997"/>
                    <a:pt x="59089" y="954"/>
                  </a:cubicBezTo>
                  <a:close/>
                  <a:moveTo>
                    <a:pt x="29783" y="29411"/>
                  </a:moveTo>
                  <a:cubicBezTo>
                    <a:pt x="29529" y="29821"/>
                    <a:pt x="29290" y="30237"/>
                    <a:pt x="29062" y="30655"/>
                  </a:cubicBezTo>
                  <a:cubicBezTo>
                    <a:pt x="28525" y="31490"/>
                    <a:pt x="28005" y="32330"/>
                    <a:pt x="27514" y="33176"/>
                  </a:cubicBezTo>
                  <a:cubicBezTo>
                    <a:pt x="27327" y="32924"/>
                    <a:pt x="27168" y="32656"/>
                    <a:pt x="27044" y="32370"/>
                  </a:cubicBezTo>
                  <a:cubicBezTo>
                    <a:pt x="28089" y="31464"/>
                    <a:pt x="28969" y="30465"/>
                    <a:pt x="29783" y="29411"/>
                  </a:cubicBezTo>
                  <a:close/>
                  <a:moveTo>
                    <a:pt x="39946" y="18972"/>
                  </a:moveTo>
                  <a:lnTo>
                    <a:pt x="39946" y="18972"/>
                  </a:lnTo>
                  <a:cubicBezTo>
                    <a:pt x="37558" y="22104"/>
                    <a:pt x="35182" y="25248"/>
                    <a:pt x="32849" y="28418"/>
                  </a:cubicBezTo>
                  <a:cubicBezTo>
                    <a:pt x="32292" y="29215"/>
                    <a:pt x="31744" y="30020"/>
                    <a:pt x="31204" y="30828"/>
                  </a:cubicBezTo>
                  <a:cubicBezTo>
                    <a:pt x="29981" y="32638"/>
                    <a:pt x="29486" y="33269"/>
                    <a:pt x="29397" y="33269"/>
                  </a:cubicBezTo>
                  <a:cubicBezTo>
                    <a:pt x="29214" y="33269"/>
                    <a:pt x="30747" y="30605"/>
                    <a:pt x="31201" y="30035"/>
                  </a:cubicBezTo>
                  <a:cubicBezTo>
                    <a:pt x="32269" y="28692"/>
                    <a:pt x="33450" y="27445"/>
                    <a:pt x="34498" y="26085"/>
                  </a:cubicBezTo>
                  <a:cubicBezTo>
                    <a:pt x="36334" y="23709"/>
                    <a:pt x="38115" y="21322"/>
                    <a:pt x="39946" y="18972"/>
                  </a:cubicBezTo>
                  <a:close/>
                  <a:moveTo>
                    <a:pt x="20187" y="31481"/>
                  </a:moveTo>
                  <a:cubicBezTo>
                    <a:pt x="20476" y="31772"/>
                    <a:pt x="20675" y="32099"/>
                    <a:pt x="20779" y="32442"/>
                  </a:cubicBezTo>
                  <a:cubicBezTo>
                    <a:pt x="20776" y="32448"/>
                    <a:pt x="20770" y="32445"/>
                    <a:pt x="20764" y="32451"/>
                  </a:cubicBezTo>
                  <a:cubicBezTo>
                    <a:pt x="20562" y="32691"/>
                    <a:pt x="20375" y="32939"/>
                    <a:pt x="20181" y="33187"/>
                  </a:cubicBezTo>
                  <a:cubicBezTo>
                    <a:pt x="20323" y="32867"/>
                    <a:pt x="20438" y="32535"/>
                    <a:pt x="20531" y="32197"/>
                  </a:cubicBezTo>
                  <a:cubicBezTo>
                    <a:pt x="20566" y="32061"/>
                    <a:pt x="20468" y="31978"/>
                    <a:pt x="20362" y="31978"/>
                  </a:cubicBezTo>
                  <a:cubicBezTo>
                    <a:pt x="20304" y="31978"/>
                    <a:pt x="20244" y="32003"/>
                    <a:pt x="20201" y="32058"/>
                  </a:cubicBezTo>
                  <a:cubicBezTo>
                    <a:pt x="19887" y="32471"/>
                    <a:pt x="19581" y="32890"/>
                    <a:pt x="19275" y="33311"/>
                  </a:cubicBezTo>
                  <a:cubicBezTo>
                    <a:pt x="19601" y="32711"/>
                    <a:pt x="19916" y="32107"/>
                    <a:pt x="20187" y="31481"/>
                  </a:cubicBezTo>
                  <a:close/>
                  <a:moveTo>
                    <a:pt x="14638" y="29498"/>
                  </a:moveTo>
                  <a:cubicBezTo>
                    <a:pt x="14757" y="29567"/>
                    <a:pt x="14875" y="29636"/>
                    <a:pt x="14988" y="29705"/>
                  </a:cubicBezTo>
                  <a:cubicBezTo>
                    <a:pt x="14160" y="30833"/>
                    <a:pt x="13024" y="32410"/>
                    <a:pt x="12475" y="33326"/>
                  </a:cubicBezTo>
                  <a:lnTo>
                    <a:pt x="12475" y="33326"/>
                  </a:lnTo>
                  <a:cubicBezTo>
                    <a:pt x="13239" y="32051"/>
                    <a:pt x="14032" y="30856"/>
                    <a:pt x="14638" y="29498"/>
                  </a:cubicBezTo>
                  <a:close/>
                  <a:moveTo>
                    <a:pt x="63354" y="5319"/>
                  </a:moveTo>
                  <a:cubicBezTo>
                    <a:pt x="63471" y="5319"/>
                    <a:pt x="62297" y="6873"/>
                    <a:pt x="61506" y="7926"/>
                  </a:cubicBezTo>
                  <a:cubicBezTo>
                    <a:pt x="59101" y="10530"/>
                    <a:pt x="56861" y="13405"/>
                    <a:pt x="54693" y="16298"/>
                  </a:cubicBezTo>
                  <a:cubicBezTo>
                    <a:pt x="55588" y="15164"/>
                    <a:pt x="56520" y="14061"/>
                    <a:pt x="57473" y="12981"/>
                  </a:cubicBezTo>
                  <a:lnTo>
                    <a:pt x="57473" y="12981"/>
                  </a:lnTo>
                  <a:cubicBezTo>
                    <a:pt x="55316" y="15666"/>
                    <a:pt x="53235" y="18368"/>
                    <a:pt x="51188" y="21117"/>
                  </a:cubicBezTo>
                  <a:cubicBezTo>
                    <a:pt x="51563" y="20559"/>
                    <a:pt x="51944" y="20008"/>
                    <a:pt x="52334" y="19459"/>
                  </a:cubicBezTo>
                  <a:lnTo>
                    <a:pt x="52334" y="19459"/>
                  </a:lnTo>
                  <a:cubicBezTo>
                    <a:pt x="51537" y="20528"/>
                    <a:pt x="50740" y="21590"/>
                    <a:pt x="49946" y="22615"/>
                  </a:cubicBezTo>
                  <a:cubicBezTo>
                    <a:pt x="47229" y="26116"/>
                    <a:pt x="44049" y="29617"/>
                    <a:pt x="41360" y="33354"/>
                  </a:cubicBezTo>
                  <a:lnTo>
                    <a:pt x="41360" y="33354"/>
                  </a:lnTo>
                  <a:cubicBezTo>
                    <a:pt x="41610" y="32999"/>
                    <a:pt x="41858" y="32641"/>
                    <a:pt x="42102" y="32281"/>
                  </a:cubicBezTo>
                  <a:cubicBezTo>
                    <a:pt x="44054" y="29780"/>
                    <a:pt x="45858" y="27156"/>
                    <a:pt x="47738" y="24613"/>
                  </a:cubicBezTo>
                  <a:cubicBezTo>
                    <a:pt x="50657" y="20666"/>
                    <a:pt x="53737" y="16861"/>
                    <a:pt x="56768" y="13007"/>
                  </a:cubicBezTo>
                  <a:cubicBezTo>
                    <a:pt x="58108" y="11304"/>
                    <a:pt x="59453" y="9615"/>
                    <a:pt x="60853" y="7963"/>
                  </a:cubicBezTo>
                  <a:cubicBezTo>
                    <a:pt x="61543" y="7164"/>
                    <a:pt x="62262" y="6387"/>
                    <a:pt x="63004" y="5636"/>
                  </a:cubicBezTo>
                  <a:cubicBezTo>
                    <a:pt x="63217" y="5415"/>
                    <a:pt x="63325" y="5319"/>
                    <a:pt x="63354" y="5319"/>
                  </a:cubicBezTo>
                  <a:close/>
                  <a:moveTo>
                    <a:pt x="7666" y="32382"/>
                  </a:moveTo>
                  <a:lnTo>
                    <a:pt x="7666" y="32382"/>
                  </a:lnTo>
                  <a:cubicBezTo>
                    <a:pt x="7649" y="32411"/>
                    <a:pt x="7634" y="32439"/>
                    <a:pt x="7617" y="32468"/>
                  </a:cubicBezTo>
                  <a:cubicBezTo>
                    <a:pt x="7392" y="32832"/>
                    <a:pt x="7155" y="33187"/>
                    <a:pt x="6915" y="33545"/>
                  </a:cubicBezTo>
                  <a:lnTo>
                    <a:pt x="6913" y="33545"/>
                  </a:lnTo>
                  <a:cubicBezTo>
                    <a:pt x="6895" y="33522"/>
                    <a:pt x="6878" y="33499"/>
                    <a:pt x="6861" y="33479"/>
                  </a:cubicBezTo>
                  <a:cubicBezTo>
                    <a:pt x="6269" y="32743"/>
                    <a:pt x="6967" y="32439"/>
                    <a:pt x="7666" y="32382"/>
                  </a:cubicBezTo>
                  <a:close/>
                  <a:moveTo>
                    <a:pt x="18957" y="27705"/>
                  </a:moveTo>
                  <a:lnTo>
                    <a:pt x="18957" y="27705"/>
                  </a:lnTo>
                  <a:cubicBezTo>
                    <a:pt x="18311" y="28834"/>
                    <a:pt x="17658" y="29959"/>
                    <a:pt x="16971" y="31065"/>
                  </a:cubicBezTo>
                  <a:cubicBezTo>
                    <a:pt x="16350" y="31888"/>
                    <a:pt x="15738" y="32714"/>
                    <a:pt x="15129" y="33539"/>
                  </a:cubicBezTo>
                  <a:cubicBezTo>
                    <a:pt x="14913" y="33554"/>
                    <a:pt x="14696" y="33568"/>
                    <a:pt x="14479" y="33591"/>
                  </a:cubicBezTo>
                  <a:cubicBezTo>
                    <a:pt x="14494" y="33568"/>
                    <a:pt x="14505" y="33545"/>
                    <a:pt x="14520" y="33525"/>
                  </a:cubicBezTo>
                  <a:cubicBezTo>
                    <a:pt x="14527" y="33527"/>
                    <a:pt x="14535" y="33528"/>
                    <a:pt x="14542" y="33528"/>
                  </a:cubicBezTo>
                  <a:cubicBezTo>
                    <a:pt x="14580" y="33528"/>
                    <a:pt x="14614" y="33503"/>
                    <a:pt x="14624" y="33464"/>
                  </a:cubicBezTo>
                  <a:cubicBezTo>
                    <a:pt x="14661" y="33343"/>
                    <a:pt x="14725" y="33228"/>
                    <a:pt x="14771" y="33109"/>
                  </a:cubicBezTo>
                  <a:cubicBezTo>
                    <a:pt x="15080" y="32618"/>
                    <a:pt x="15357" y="32107"/>
                    <a:pt x="15602" y="31582"/>
                  </a:cubicBezTo>
                  <a:cubicBezTo>
                    <a:pt x="16561" y="30208"/>
                    <a:pt x="17903" y="28955"/>
                    <a:pt x="18957" y="27705"/>
                  </a:cubicBezTo>
                  <a:close/>
                  <a:moveTo>
                    <a:pt x="33297" y="29090"/>
                  </a:moveTo>
                  <a:cubicBezTo>
                    <a:pt x="32685" y="30020"/>
                    <a:pt x="32102" y="30964"/>
                    <a:pt x="31556" y="31957"/>
                  </a:cubicBezTo>
                  <a:cubicBezTo>
                    <a:pt x="31250" y="32780"/>
                    <a:pt x="30670" y="33329"/>
                    <a:pt x="29815" y="33603"/>
                  </a:cubicBezTo>
                  <a:cubicBezTo>
                    <a:pt x="29977" y="33245"/>
                    <a:pt x="30159" y="32896"/>
                    <a:pt x="30358" y="32558"/>
                  </a:cubicBezTo>
                  <a:cubicBezTo>
                    <a:pt x="31386" y="31487"/>
                    <a:pt x="32359" y="30312"/>
                    <a:pt x="33297" y="29090"/>
                  </a:cubicBezTo>
                  <a:close/>
                  <a:moveTo>
                    <a:pt x="8567" y="32460"/>
                  </a:moveTo>
                  <a:lnTo>
                    <a:pt x="8567" y="32460"/>
                  </a:lnTo>
                  <a:cubicBezTo>
                    <a:pt x="8671" y="32488"/>
                    <a:pt x="8766" y="32517"/>
                    <a:pt x="8861" y="32546"/>
                  </a:cubicBezTo>
                  <a:cubicBezTo>
                    <a:pt x="8570" y="32947"/>
                    <a:pt x="8220" y="33297"/>
                    <a:pt x="7848" y="33623"/>
                  </a:cubicBezTo>
                  <a:cubicBezTo>
                    <a:pt x="8067" y="33262"/>
                    <a:pt x="8313" y="32916"/>
                    <a:pt x="8550" y="32564"/>
                  </a:cubicBezTo>
                  <a:cubicBezTo>
                    <a:pt x="8567" y="32532"/>
                    <a:pt x="8576" y="32494"/>
                    <a:pt x="8567" y="32460"/>
                  </a:cubicBezTo>
                  <a:close/>
                  <a:moveTo>
                    <a:pt x="15328" y="29925"/>
                  </a:moveTo>
                  <a:cubicBezTo>
                    <a:pt x="15449" y="30003"/>
                    <a:pt x="15551" y="30075"/>
                    <a:pt x="15637" y="30136"/>
                  </a:cubicBezTo>
                  <a:cubicBezTo>
                    <a:pt x="14676" y="31328"/>
                    <a:pt x="13613" y="32442"/>
                    <a:pt x="12678" y="33629"/>
                  </a:cubicBezTo>
                  <a:cubicBezTo>
                    <a:pt x="12730" y="33562"/>
                    <a:pt x="12698" y="33464"/>
                    <a:pt x="12617" y="33441"/>
                  </a:cubicBezTo>
                  <a:cubicBezTo>
                    <a:pt x="13619" y="32347"/>
                    <a:pt x="14445" y="31132"/>
                    <a:pt x="15328" y="29925"/>
                  </a:cubicBezTo>
                  <a:close/>
                  <a:moveTo>
                    <a:pt x="23916" y="22709"/>
                  </a:moveTo>
                  <a:cubicBezTo>
                    <a:pt x="23973" y="22709"/>
                    <a:pt x="23052" y="23981"/>
                    <a:pt x="22912" y="24209"/>
                  </a:cubicBezTo>
                  <a:cubicBezTo>
                    <a:pt x="21732" y="26143"/>
                    <a:pt x="20450" y="28014"/>
                    <a:pt x="19122" y="29847"/>
                  </a:cubicBezTo>
                  <a:cubicBezTo>
                    <a:pt x="19001" y="30011"/>
                    <a:pt x="18873" y="30173"/>
                    <a:pt x="18752" y="30335"/>
                  </a:cubicBezTo>
                  <a:cubicBezTo>
                    <a:pt x="17811" y="31429"/>
                    <a:pt x="16879" y="32523"/>
                    <a:pt x="16064" y="33727"/>
                  </a:cubicBezTo>
                  <a:cubicBezTo>
                    <a:pt x="15909" y="33652"/>
                    <a:pt x="15744" y="33591"/>
                    <a:pt x="15577" y="33551"/>
                  </a:cubicBezTo>
                  <a:cubicBezTo>
                    <a:pt x="15680" y="33424"/>
                    <a:pt x="15773" y="33288"/>
                    <a:pt x="15874" y="33158"/>
                  </a:cubicBezTo>
                  <a:cubicBezTo>
                    <a:pt x="17774" y="30869"/>
                    <a:pt x="19690" y="28499"/>
                    <a:pt x="21402" y="26068"/>
                  </a:cubicBezTo>
                  <a:cubicBezTo>
                    <a:pt x="22092" y="25089"/>
                    <a:pt x="22739" y="24105"/>
                    <a:pt x="23504" y="23175"/>
                  </a:cubicBezTo>
                  <a:cubicBezTo>
                    <a:pt x="23780" y="22839"/>
                    <a:pt x="23898" y="22709"/>
                    <a:pt x="23916" y="22709"/>
                  </a:cubicBezTo>
                  <a:close/>
                  <a:moveTo>
                    <a:pt x="14918" y="31868"/>
                  </a:moveTo>
                  <a:cubicBezTo>
                    <a:pt x="14981" y="31868"/>
                    <a:pt x="15001" y="31929"/>
                    <a:pt x="14962" y="32070"/>
                  </a:cubicBezTo>
                  <a:cubicBezTo>
                    <a:pt x="14632" y="32590"/>
                    <a:pt x="14309" y="33112"/>
                    <a:pt x="13997" y="33640"/>
                  </a:cubicBezTo>
                  <a:lnTo>
                    <a:pt x="14000" y="33640"/>
                  </a:lnTo>
                  <a:cubicBezTo>
                    <a:pt x="13582" y="33687"/>
                    <a:pt x="13163" y="33727"/>
                    <a:pt x="12744" y="33753"/>
                  </a:cubicBezTo>
                  <a:cubicBezTo>
                    <a:pt x="13509" y="33047"/>
                    <a:pt x="14640" y="31868"/>
                    <a:pt x="14918" y="31868"/>
                  </a:cubicBezTo>
                  <a:close/>
                  <a:moveTo>
                    <a:pt x="18744" y="31879"/>
                  </a:moveTo>
                  <a:lnTo>
                    <a:pt x="18744" y="31879"/>
                  </a:lnTo>
                  <a:cubicBezTo>
                    <a:pt x="18576" y="32246"/>
                    <a:pt x="18391" y="32607"/>
                    <a:pt x="18201" y="32962"/>
                  </a:cubicBezTo>
                  <a:cubicBezTo>
                    <a:pt x="17932" y="33279"/>
                    <a:pt x="17618" y="33551"/>
                    <a:pt x="17263" y="33767"/>
                  </a:cubicBezTo>
                  <a:cubicBezTo>
                    <a:pt x="17280" y="33710"/>
                    <a:pt x="17289" y="33646"/>
                    <a:pt x="17306" y="33591"/>
                  </a:cubicBezTo>
                  <a:cubicBezTo>
                    <a:pt x="17704" y="32985"/>
                    <a:pt x="18209" y="32413"/>
                    <a:pt x="18744" y="31879"/>
                  </a:cubicBezTo>
                  <a:close/>
                  <a:moveTo>
                    <a:pt x="66440" y="29578"/>
                  </a:moveTo>
                  <a:cubicBezTo>
                    <a:pt x="66659" y="29907"/>
                    <a:pt x="66792" y="30176"/>
                    <a:pt x="66864" y="30398"/>
                  </a:cubicBezTo>
                  <a:cubicBezTo>
                    <a:pt x="66844" y="30404"/>
                    <a:pt x="66824" y="30404"/>
                    <a:pt x="66806" y="30424"/>
                  </a:cubicBezTo>
                  <a:cubicBezTo>
                    <a:pt x="65836" y="31550"/>
                    <a:pt x="64861" y="32667"/>
                    <a:pt x="63879" y="33779"/>
                  </a:cubicBezTo>
                  <a:cubicBezTo>
                    <a:pt x="64869" y="32445"/>
                    <a:pt x="65744" y="31054"/>
                    <a:pt x="66440" y="29578"/>
                  </a:cubicBezTo>
                  <a:close/>
                  <a:moveTo>
                    <a:pt x="53696" y="2429"/>
                  </a:moveTo>
                  <a:cubicBezTo>
                    <a:pt x="53845" y="2429"/>
                    <a:pt x="53297" y="3167"/>
                    <a:pt x="52019" y="4485"/>
                  </a:cubicBezTo>
                  <a:cubicBezTo>
                    <a:pt x="50824" y="5717"/>
                    <a:pt x="49660" y="6999"/>
                    <a:pt x="48514" y="8301"/>
                  </a:cubicBezTo>
                  <a:cubicBezTo>
                    <a:pt x="45630" y="11396"/>
                    <a:pt x="42893" y="14647"/>
                    <a:pt x="40330" y="17788"/>
                  </a:cubicBezTo>
                  <a:cubicBezTo>
                    <a:pt x="37691" y="21018"/>
                    <a:pt x="35448" y="24564"/>
                    <a:pt x="32760" y="27754"/>
                  </a:cubicBezTo>
                  <a:cubicBezTo>
                    <a:pt x="31094" y="29728"/>
                    <a:pt x="29356" y="31542"/>
                    <a:pt x="28432" y="33984"/>
                  </a:cubicBezTo>
                  <a:cubicBezTo>
                    <a:pt x="28314" y="33912"/>
                    <a:pt x="28201" y="33834"/>
                    <a:pt x="28092" y="33747"/>
                  </a:cubicBezTo>
                  <a:cubicBezTo>
                    <a:pt x="28109" y="33733"/>
                    <a:pt x="28123" y="33713"/>
                    <a:pt x="28129" y="33689"/>
                  </a:cubicBezTo>
                  <a:cubicBezTo>
                    <a:pt x="28222" y="33135"/>
                    <a:pt x="28415" y="32595"/>
                    <a:pt x="28666" y="32070"/>
                  </a:cubicBezTo>
                  <a:cubicBezTo>
                    <a:pt x="28837" y="31747"/>
                    <a:pt x="29013" y="31426"/>
                    <a:pt x="29197" y="31114"/>
                  </a:cubicBezTo>
                  <a:lnTo>
                    <a:pt x="29252" y="31031"/>
                  </a:lnTo>
                  <a:cubicBezTo>
                    <a:pt x="29815" y="30323"/>
                    <a:pt x="30447" y="29495"/>
                    <a:pt x="30794" y="29033"/>
                  </a:cubicBezTo>
                  <a:cubicBezTo>
                    <a:pt x="32027" y="27624"/>
                    <a:pt x="33418" y="26299"/>
                    <a:pt x="34388" y="25008"/>
                  </a:cubicBezTo>
                  <a:cubicBezTo>
                    <a:pt x="38208" y="19918"/>
                    <a:pt x="42382" y="15126"/>
                    <a:pt x="46416" y="10209"/>
                  </a:cubicBezTo>
                  <a:cubicBezTo>
                    <a:pt x="47270" y="9164"/>
                    <a:pt x="48142" y="8142"/>
                    <a:pt x="49037" y="7141"/>
                  </a:cubicBezTo>
                  <a:cubicBezTo>
                    <a:pt x="49969" y="6176"/>
                    <a:pt x="50882" y="5200"/>
                    <a:pt x="51754" y="4199"/>
                  </a:cubicBezTo>
                  <a:cubicBezTo>
                    <a:pt x="51771" y="4181"/>
                    <a:pt x="51785" y="4161"/>
                    <a:pt x="51803" y="4147"/>
                  </a:cubicBezTo>
                  <a:cubicBezTo>
                    <a:pt x="52931" y="2969"/>
                    <a:pt x="53569" y="2429"/>
                    <a:pt x="53696" y="2429"/>
                  </a:cubicBezTo>
                  <a:close/>
                  <a:moveTo>
                    <a:pt x="67121" y="24491"/>
                  </a:moveTo>
                  <a:lnTo>
                    <a:pt x="67121" y="24491"/>
                  </a:lnTo>
                  <a:cubicBezTo>
                    <a:pt x="67110" y="24740"/>
                    <a:pt x="67095" y="24985"/>
                    <a:pt x="67075" y="25233"/>
                  </a:cubicBezTo>
                  <a:cubicBezTo>
                    <a:pt x="67060" y="25239"/>
                    <a:pt x="67043" y="25239"/>
                    <a:pt x="67029" y="25257"/>
                  </a:cubicBezTo>
                  <a:cubicBezTo>
                    <a:pt x="64604" y="28204"/>
                    <a:pt x="62127" y="31114"/>
                    <a:pt x="59635" y="34010"/>
                  </a:cubicBezTo>
                  <a:cubicBezTo>
                    <a:pt x="60022" y="33502"/>
                    <a:pt x="60403" y="32991"/>
                    <a:pt x="60784" y="32480"/>
                  </a:cubicBezTo>
                  <a:cubicBezTo>
                    <a:pt x="63030" y="29913"/>
                    <a:pt x="65210" y="27298"/>
                    <a:pt x="67121" y="24491"/>
                  </a:cubicBezTo>
                  <a:close/>
                  <a:moveTo>
                    <a:pt x="17060" y="33314"/>
                  </a:moveTo>
                  <a:lnTo>
                    <a:pt x="17060" y="33314"/>
                  </a:lnTo>
                  <a:cubicBezTo>
                    <a:pt x="16965" y="33551"/>
                    <a:pt x="16899" y="33796"/>
                    <a:pt x="16861" y="34045"/>
                  </a:cubicBezTo>
                  <a:cubicBezTo>
                    <a:pt x="16855" y="34085"/>
                    <a:pt x="16864" y="34125"/>
                    <a:pt x="16884" y="34163"/>
                  </a:cubicBezTo>
                  <a:cubicBezTo>
                    <a:pt x="16881" y="34163"/>
                    <a:pt x="16881" y="34163"/>
                    <a:pt x="16881" y="34166"/>
                  </a:cubicBezTo>
                  <a:cubicBezTo>
                    <a:pt x="16723" y="34073"/>
                    <a:pt x="16549" y="33972"/>
                    <a:pt x="16362" y="33874"/>
                  </a:cubicBezTo>
                  <a:cubicBezTo>
                    <a:pt x="16506" y="33701"/>
                    <a:pt x="16636" y="33525"/>
                    <a:pt x="16778" y="33352"/>
                  </a:cubicBezTo>
                  <a:cubicBezTo>
                    <a:pt x="16814" y="33375"/>
                    <a:pt x="16850" y="33385"/>
                    <a:pt x="16886" y="33385"/>
                  </a:cubicBezTo>
                  <a:cubicBezTo>
                    <a:pt x="16944" y="33385"/>
                    <a:pt x="17002" y="33359"/>
                    <a:pt x="17060" y="33314"/>
                  </a:cubicBezTo>
                  <a:close/>
                  <a:moveTo>
                    <a:pt x="29769" y="33150"/>
                  </a:moveTo>
                  <a:cubicBezTo>
                    <a:pt x="29553" y="33536"/>
                    <a:pt x="29350" y="33932"/>
                    <a:pt x="29157" y="34336"/>
                  </a:cubicBezTo>
                  <a:cubicBezTo>
                    <a:pt x="29004" y="34278"/>
                    <a:pt x="28854" y="34215"/>
                    <a:pt x="28709" y="34143"/>
                  </a:cubicBezTo>
                  <a:cubicBezTo>
                    <a:pt x="29070" y="33825"/>
                    <a:pt x="29423" y="33493"/>
                    <a:pt x="29769" y="33150"/>
                  </a:cubicBezTo>
                  <a:close/>
                  <a:moveTo>
                    <a:pt x="43609" y="23005"/>
                  </a:moveTo>
                  <a:lnTo>
                    <a:pt x="43609" y="23005"/>
                  </a:lnTo>
                  <a:cubicBezTo>
                    <a:pt x="41254" y="26273"/>
                    <a:pt x="38961" y="29596"/>
                    <a:pt x="36447" y="32748"/>
                  </a:cubicBezTo>
                  <a:cubicBezTo>
                    <a:pt x="36161" y="33107"/>
                    <a:pt x="34846" y="34546"/>
                    <a:pt x="34637" y="34546"/>
                  </a:cubicBezTo>
                  <a:cubicBezTo>
                    <a:pt x="34529" y="34546"/>
                    <a:pt x="34715" y="34164"/>
                    <a:pt x="35485" y="33057"/>
                  </a:cubicBezTo>
                  <a:cubicBezTo>
                    <a:pt x="36750" y="31241"/>
                    <a:pt x="38150" y="29521"/>
                    <a:pt x="39542" y="27800"/>
                  </a:cubicBezTo>
                  <a:cubicBezTo>
                    <a:pt x="40861" y="26172"/>
                    <a:pt x="42232" y="24584"/>
                    <a:pt x="43609" y="23005"/>
                  </a:cubicBezTo>
                  <a:close/>
                  <a:moveTo>
                    <a:pt x="64792" y="12711"/>
                  </a:moveTo>
                  <a:cubicBezTo>
                    <a:pt x="64973" y="12711"/>
                    <a:pt x="62293" y="16014"/>
                    <a:pt x="61982" y="16327"/>
                  </a:cubicBezTo>
                  <a:cubicBezTo>
                    <a:pt x="60871" y="17450"/>
                    <a:pt x="59759" y="18550"/>
                    <a:pt x="58685" y="19713"/>
                  </a:cubicBezTo>
                  <a:cubicBezTo>
                    <a:pt x="55798" y="22843"/>
                    <a:pt x="53148" y="26189"/>
                    <a:pt x="50440" y="29469"/>
                  </a:cubicBezTo>
                  <a:cubicBezTo>
                    <a:pt x="48965" y="31253"/>
                    <a:pt x="47394" y="32945"/>
                    <a:pt x="45835" y="34642"/>
                  </a:cubicBezTo>
                  <a:cubicBezTo>
                    <a:pt x="47438" y="32543"/>
                    <a:pt x="48999" y="30421"/>
                    <a:pt x="50633" y="28435"/>
                  </a:cubicBezTo>
                  <a:cubicBezTo>
                    <a:pt x="55053" y="23068"/>
                    <a:pt x="59520" y="17652"/>
                    <a:pt x="64581" y="12877"/>
                  </a:cubicBezTo>
                  <a:cubicBezTo>
                    <a:pt x="64702" y="12762"/>
                    <a:pt x="64769" y="12711"/>
                    <a:pt x="64792" y="12711"/>
                  </a:cubicBezTo>
                  <a:close/>
                  <a:moveTo>
                    <a:pt x="19171" y="32794"/>
                  </a:moveTo>
                  <a:lnTo>
                    <a:pt x="19171" y="32794"/>
                  </a:lnTo>
                  <a:cubicBezTo>
                    <a:pt x="18810" y="33461"/>
                    <a:pt x="18446" y="34125"/>
                    <a:pt x="18129" y="34815"/>
                  </a:cubicBezTo>
                  <a:cubicBezTo>
                    <a:pt x="18004" y="34763"/>
                    <a:pt x="17880" y="34703"/>
                    <a:pt x="17756" y="34639"/>
                  </a:cubicBezTo>
                  <a:cubicBezTo>
                    <a:pt x="18293" y="34073"/>
                    <a:pt x="18738" y="33438"/>
                    <a:pt x="19171" y="32794"/>
                  </a:cubicBezTo>
                  <a:close/>
                  <a:moveTo>
                    <a:pt x="20860" y="33043"/>
                  </a:moveTo>
                  <a:lnTo>
                    <a:pt x="20860" y="33043"/>
                  </a:lnTo>
                  <a:cubicBezTo>
                    <a:pt x="20834" y="33614"/>
                    <a:pt x="20542" y="34186"/>
                    <a:pt x="19878" y="34654"/>
                  </a:cubicBezTo>
                  <a:cubicBezTo>
                    <a:pt x="19716" y="34769"/>
                    <a:pt x="19535" y="34856"/>
                    <a:pt x="19344" y="34914"/>
                  </a:cubicBezTo>
                  <a:cubicBezTo>
                    <a:pt x="19517" y="34671"/>
                    <a:pt x="19696" y="34431"/>
                    <a:pt x="19872" y="34192"/>
                  </a:cubicBezTo>
                  <a:cubicBezTo>
                    <a:pt x="19874" y="34293"/>
                    <a:pt x="19961" y="34370"/>
                    <a:pt x="20050" y="34370"/>
                  </a:cubicBezTo>
                  <a:cubicBezTo>
                    <a:pt x="20100" y="34370"/>
                    <a:pt x="20151" y="34345"/>
                    <a:pt x="20187" y="34284"/>
                  </a:cubicBezTo>
                  <a:cubicBezTo>
                    <a:pt x="20427" y="33880"/>
                    <a:pt x="20637" y="33458"/>
                    <a:pt x="20860" y="33043"/>
                  </a:cubicBezTo>
                  <a:close/>
                  <a:moveTo>
                    <a:pt x="19763" y="33248"/>
                  </a:moveTo>
                  <a:lnTo>
                    <a:pt x="19763" y="33248"/>
                  </a:lnTo>
                  <a:cubicBezTo>
                    <a:pt x="19535" y="33756"/>
                    <a:pt x="19272" y="34250"/>
                    <a:pt x="19015" y="34752"/>
                  </a:cubicBezTo>
                  <a:cubicBezTo>
                    <a:pt x="18972" y="34827"/>
                    <a:pt x="18992" y="34925"/>
                    <a:pt x="19067" y="34977"/>
                  </a:cubicBezTo>
                  <a:cubicBezTo>
                    <a:pt x="19008" y="34983"/>
                    <a:pt x="18949" y="34987"/>
                    <a:pt x="18890" y="34987"/>
                  </a:cubicBezTo>
                  <a:cubicBezTo>
                    <a:pt x="18761" y="34987"/>
                    <a:pt x="18632" y="34971"/>
                    <a:pt x="18507" y="34940"/>
                  </a:cubicBezTo>
                  <a:cubicBezTo>
                    <a:pt x="18931" y="34379"/>
                    <a:pt x="19347" y="33814"/>
                    <a:pt x="19763" y="33248"/>
                  </a:cubicBezTo>
                  <a:close/>
                  <a:moveTo>
                    <a:pt x="39025" y="30502"/>
                  </a:moveTo>
                  <a:cubicBezTo>
                    <a:pt x="38164" y="31689"/>
                    <a:pt x="37382" y="32901"/>
                    <a:pt x="36735" y="34146"/>
                  </a:cubicBezTo>
                  <a:cubicBezTo>
                    <a:pt x="36222" y="34733"/>
                    <a:pt x="35956" y="34999"/>
                    <a:pt x="35891" y="34999"/>
                  </a:cubicBezTo>
                  <a:cubicBezTo>
                    <a:pt x="35802" y="34999"/>
                    <a:pt x="36089" y="34502"/>
                    <a:pt x="36634" y="33652"/>
                  </a:cubicBezTo>
                  <a:cubicBezTo>
                    <a:pt x="37339" y="32552"/>
                    <a:pt x="38170" y="31516"/>
                    <a:pt x="39025" y="30502"/>
                  </a:cubicBezTo>
                  <a:close/>
                  <a:moveTo>
                    <a:pt x="57147" y="2550"/>
                  </a:moveTo>
                  <a:lnTo>
                    <a:pt x="57300" y="3093"/>
                  </a:lnTo>
                  <a:cubicBezTo>
                    <a:pt x="56667" y="3731"/>
                    <a:pt x="56026" y="4360"/>
                    <a:pt x="55374" y="4978"/>
                  </a:cubicBezTo>
                  <a:cubicBezTo>
                    <a:pt x="54234" y="6075"/>
                    <a:pt x="53151" y="7239"/>
                    <a:pt x="52060" y="8385"/>
                  </a:cubicBezTo>
                  <a:cubicBezTo>
                    <a:pt x="49453" y="11119"/>
                    <a:pt x="47059" y="14043"/>
                    <a:pt x="44686" y="16977"/>
                  </a:cubicBezTo>
                  <a:cubicBezTo>
                    <a:pt x="40018" y="22751"/>
                    <a:pt x="36216" y="29174"/>
                    <a:pt x="31660" y="35041"/>
                  </a:cubicBezTo>
                  <a:cubicBezTo>
                    <a:pt x="31657" y="35049"/>
                    <a:pt x="31657" y="35052"/>
                    <a:pt x="31654" y="35058"/>
                  </a:cubicBezTo>
                  <a:cubicBezTo>
                    <a:pt x="31553" y="35026"/>
                    <a:pt x="31449" y="34994"/>
                    <a:pt x="31348" y="34966"/>
                  </a:cubicBezTo>
                  <a:cubicBezTo>
                    <a:pt x="30814" y="34815"/>
                    <a:pt x="30309" y="34697"/>
                    <a:pt x="29838" y="34561"/>
                  </a:cubicBezTo>
                  <a:cubicBezTo>
                    <a:pt x="31262" y="33513"/>
                    <a:pt x="31986" y="31848"/>
                    <a:pt x="32855" y="30283"/>
                  </a:cubicBezTo>
                  <a:cubicBezTo>
                    <a:pt x="35026" y="26368"/>
                    <a:pt x="38240" y="22595"/>
                    <a:pt x="41098" y="19191"/>
                  </a:cubicBezTo>
                  <a:cubicBezTo>
                    <a:pt x="42088" y="18013"/>
                    <a:pt x="43116" y="16855"/>
                    <a:pt x="44155" y="15701"/>
                  </a:cubicBezTo>
                  <a:lnTo>
                    <a:pt x="44155" y="15701"/>
                  </a:lnTo>
                  <a:cubicBezTo>
                    <a:pt x="39365" y="21778"/>
                    <a:pt x="35254" y="28403"/>
                    <a:pt x="30566" y="34547"/>
                  </a:cubicBezTo>
                  <a:cubicBezTo>
                    <a:pt x="30481" y="34656"/>
                    <a:pt x="30599" y="34785"/>
                    <a:pt x="30714" y="34785"/>
                  </a:cubicBezTo>
                  <a:cubicBezTo>
                    <a:pt x="30751" y="34785"/>
                    <a:pt x="30788" y="34772"/>
                    <a:pt x="30817" y="34740"/>
                  </a:cubicBezTo>
                  <a:cubicBezTo>
                    <a:pt x="35275" y="30037"/>
                    <a:pt x="38771" y="24636"/>
                    <a:pt x="42460" y="19332"/>
                  </a:cubicBezTo>
                  <a:cubicBezTo>
                    <a:pt x="44663" y="16162"/>
                    <a:pt x="47059" y="13151"/>
                    <a:pt x="49609" y="10276"/>
                  </a:cubicBezTo>
                  <a:cubicBezTo>
                    <a:pt x="51326" y="8477"/>
                    <a:pt x="53064" y="6702"/>
                    <a:pt x="54739" y="4871"/>
                  </a:cubicBezTo>
                  <a:cubicBezTo>
                    <a:pt x="55533" y="4089"/>
                    <a:pt x="56335" y="3315"/>
                    <a:pt x="57147" y="2550"/>
                  </a:cubicBezTo>
                  <a:close/>
                  <a:moveTo>
                    <a:pt x="13477" y="29024"/>
                  </a:moveTo>
                  <a:cubicBezTo>
                    <a:pt x="13662" y="29024"/>
                    <a:pt x="13948" y="29135"/>
                    <a:pt x="14260" y="29293"/>
                  </a:cubicBezTo>
                  <a:cubicBezTo>
                    <a:pt x="12935" y="31365"/>
                    <a:pt x="11474" y="33329"/>
                    <a:pt x="9941" y="35246"/>
                  </a:cubicBezTo>
                  <a:cubicBezTo>
                    <a:pt x="10227" y="34830"/>
                    <a:pt x="10510" y="34411"/>
                    <a:pt x="10781" y="33990"/>
                  </a:cubicBezTo>
                  <a:cubicBezTo>
                    <a:pt x="11148" y="33458"/>
                    <a:pt x="11486" y="32913"/>
                    <a:pt x="11800" y="32356"/>
                  </a:cubicBezTo>
                  <a:cubicBezTo>
                    <a:pt x="12144" y="32081"/>
                    <a:pt x="12280" y="31810"/>
                    <a:pt x="12239" y="31536"/>
                  </a:cubicBezTo>
                  <a:cubicBezTo>
                    <a:pt x="12381" y="31259"/>
                    <a:pt x="12519" y="30979"/>
                    <a:pt x="12643" y="30693"/>
                  </a:cubicBezTo>
                  <a:lnTo>
                    <a:pt x="12877" y="30782"/>
                  </a:lnTo>
                  <a:cubicBezTo>
                    <a:pt x="12892" y="30788"/>
                    <a:pt x="12907" y="30791"/>
                    <a:pt x="12921" y="30791"/>
                  </a:cubicBezTo>
                  <a:cubicBezTo>
                    <a:pt x="13000" y="30791"/>
                    <a:pt x="13063" y="30711"/>
                    <a:pt x="13068" y="30635"/>
                  </a:cubicBezTo>
                  <a:cubicBezTo>
                    <a:pt x="13105" y="30150"/>
                    <a:pt x="13232" y="29677"/>
                    <a:pt x="13267" y="29192"/>
                  </a:cubicBezTo>
                  <a:cubicBezTo>
                    <a:pt x="13276" y="29074"/>
                    <a:pt x="13354" y="29024"/>
                    <a:pt x="13477" y="29024"/>
                  </a:cubicBezTo>
                  <a:close/>
                  <a:moveTo>
                    <a:pt x="60059" y="1470"/>
                  </a:moveTo>
                  <a:cubicBezTo>
                    <a:pt x="60276" y="1618"/>
                    <a:pt x="60484" y="1782"/>
                    <a:pt x="60677" y="1961"/>
                  </a:cubicBezTo>
                  <a:cubicBezTo>
                    <a:pt x="50605" y="12536"/>
                    <a:pt x="42610" y="24899"/>
                    <a:pt x="32356" y="35272"/>
                  </a:cubicBezTo>
                  <a:cubicBezTo>
                    <a:pt x="32252" y="35240"/>
                    <a:pt x="32145" y="35202"/>
                    <a:pt x="32041" y="35170"/>
                  </a:cubicBezTo>
                  <a:cubicBezTo>
                    <a:pt x="37394" y="30771"/>
                    <a:pt x="40670" y="23940"/>
                    <a:pt x="44952" y="18590"/>
                  </a:cubicBezTo>
                  <a:cubicBezTo>
                    <a:pt x="49701" y="12655"/>
                    <a:pt x="55094" y="7415"/>
                    <a:pt x="60042" y="1673"/>
                  </a:cubicBezTo>
                  <a:cubicBezTo>
                    <a:pt x="60088" y="1615"/>
                    <a:pt x="60097" y="1534"/>
                    <a:pt x="60059" y="1470"/>
                  </a:cubicBezTo>
                  <a:close/>
                  <a:moveTo>
                    <a:pt x="10467" y="32714"/>
                  </a:moveTo>
                  <a:lnTo>
                    <a:pt x="10467" y="32714"/>
                  </a:lnTo>
                  <a:cubicBezTo>
                    <a:pt x="9823" y="33637"/>
                    <a:pt x="9127" y="34524"/>
                    <a:pt x="8376" y="35367"/>
                  </a:cubicBezTo>
                  <a:cubicBezTo>
                    <a:pt x="8934" y="34530"/>
                    <a:pt x="9470" y="33698"/>
                    <a:pt x="9921" y="32786"/>
                  </a:cubicBezTo>
                  <a:cubicBezTo>
                    <a:pt x="9966" y="32790"/>
                    <a:pt x="10009" y="32791"/>
                    <a:pt x="10051" y="32791"/>
                  </a:cubicBezTo>
                  <a:cubicBezTo>
                    <a:pt x="10207" y="32791"/>
                    <a:pt x="10344" y="32766"/>
                    <a:pt x="10467" y="32714"/>
                  </a:cubicBezTo>
                  <a:close/>
                  <a:moveTo>
                    <a:pt x="9188" y="32636"/>
                  </a:moveTo>
                  <a:cubicBezTo>
                    <a:pt x="9280" y="32662"/>
                    <a:pt x="9375" y="32688"/>
                    <a:pt x="9459" y="32708"/>
                  </a:cubicBezTo>
                  <a:cubicBezTo>
                    <a:pt x="8809" y="33637"/>
                    <a:pt x="8171" y="34576"/>
                    <a:pt x="7542" y="35517"/>
                  </a:cubicBezTo>
                  <a:cubicBezTo>
                    <a:pt x="7565" y="35263"/>
                    <a:pt x="7556" y="35006"/>
                    <a:pt x="7510" y="34752"/>
                  </a:cubicBezTo>
                  <a:cubicBezTo>
                    <a:pt x="7738" y="34382"/>
                    <a:pt x="7992" y="34030"/>
                    <a:pt x="8270" y="33695"/>
                  </a:cubicBezTo>
                  <a:lnTo>
                    <a:pt x="8267" y="33695"/>
                  </a:lnTo>
                  <a:cubicBezTo>
                    <a:pt x="8596" y="33392"/>
                    <a:pt x="8893" y="33057"/>
                    <a:pt x="9153" y="32696"/>
                  </a:cubicBezTo>
                  <a:lnTo>
                    <a:pt x="9156" y="32693"/>
                  </a:lnTo>
                  <a:cubicBezTo>
                    <a:pt x="9164" y="32682"/>
                    <a:pt x="9173" y="32673"/>
                    <a:pt x="9182" y="32662"/>
                  </a:cubicBezTo>
                  <a:cubicBezTo>
                    <a:pt x="9190" y="32650"/>
                    <a:pt x="9182" y="32644"/>
                    <a:pt x="9188" y="32636"/>
                  </a:cubicBezTo>
                  <a:close/>
                  <a:moveTo>
                    <a:pt x="36435" y="31311"/>
                  </a:moveTo>
                  <a:lnTo>
                    <a:pt x="36435" y="31311"/>
                  </a:lnTo>
                  <a:cubicBezTo>
                    <a:pt x="35376" y="32717"/>
                    <a:pt x="34348" y="34148"/>
                    <a:pt x="33375" y="35627"/>
                  </a:cubicBezTo>
                  <a:cubicBezTo>
                    <a:pt x="33372" y="35632"/>
                    <a:pt x="33372" y="35635"/>
                    <a:pt x="33372" y="35641"/>
                  </a:cubicBezTo>
                  <a:cubicBezTo>
                    <a:pt x="33124" y="35537"/>
                    <a:pt x="32873" y="35442"/>
                    <a:pt x="32619" y="35355"/>
                  </a:cubicBezTo>
                  <a:cubicBezTo>
                    <a:pt x="33929" y="34042"/>
                    <a:pt x="35194" y="32685"/>
                    <a:pt x="36435" y="31311"/>
                  </a:cubicBezTo>
                  <a:close/>
                  <a:moveTo>
                    <a:pt x="52190" y="15265"/>
                  </a:moveTo>
                  <a:cubicBezTo>
                    <a:pt x="50896" y="16876"/>
                    <a:pt x="49623" y="18489"/>
                    <a:pt x="48393" y="20063"/>
                  </a:cubicBezTo>
                  <a:cubicBezTo>
                    <a:pt x="47212" y="21573"/>
                    <a:pt x="46078" y="23143"/>
                    <a:pt x="44952" y="24725"/>
                  </a:cubicBezTo>
                  <a:cubicBezTo>
                    <a:pt x="43171" y="27015"/>
                    <a:pt x="41490" y="29391"/>
                    <a:pt x="39865" y="31798"/>
                  </a:cubicBezTo>
                  <a:cubicBezTo>
                    <a:pt x="38771" y="33248"/>
                    <a:pt x="37645" y="34662"/>
                    <a:pt x="36455" y="36005"/>
                  </a:cubicBezTo>
                  <a:cubicBezTo>
                    <a:pt x="36608" y="35477"/>
                    <a:pt x="36761" y="34951"/>
                    <a:pt x="36914" y="34426"/>
                  </a:cubicBezTo>
                  <a:cubicBezTo>
                    <a:pt x="36995" y="34293"/>
                    <a:pt x="37088" y="34169"/>
                    <a:pt x="37168" y="34036"/>
                  </a:cubicBezTo>
                  <a:cubicBezTo>
                    <a:pt x="38635" y="32347"/>
                    <a:pt x="39977" y="30571"/>
                    <a:pt x="41259" y="28756"/>
                  </a:cubicBezTo>
                  <a:cubicBezTo>
                    <a:pt x="41612" y="28337"/>
                    <a:pt x="41967" y="27924"/>
                    <a:pt x="42313" y="27500"/>
                  </a:cubicBezTo>
                  <a:cubicBezTo>
                    <a:pt x="44467" y="24858"/>
                    <a:pt x="46340" y="21971"/>
                    <a:pt x="48471" y="19301"/>
                  </a:cubicBezTo>
                  <a:cubicBezTo>
                    <a:pt x="49594" y="17898"/>
                    <a:pt x="50867" y="16567"/>
                    <a:pt x="52190" y="15265"/>
                  </a:cubicBezTo>
                  <a:close/>
                  <a:moveTo>
                    <a:pt x="55850" y="16910"/>
                  </a:moveTo>
                  <a:cubicBezTo>
                    <a:pt x="52885" y="20975"/>
                    <a:pt x="50042" y="25141"/>
                    <a:pt x="46941" y="28987"/>
                  </a:cubicBezTo>
                  <a:cubicBezTo>
                    <a:pt x="45610" y="30635"/>
                    <a:pt x="44230" y="32243"/>
                    <a:pt x="42905" y="33897"/>
                  </a:cubicBezTo>
                  <a:cubicBezTo>
                    <a:pt x="42403" y="34550"/>
                    <a:pt x="41880" y="35188"/>
                    <a:pt x="41343" y="35811"/>
                  </a:cubicBezTo>
                  <a:cubicBezTo>
                    <a:pt x="41069" y="36139"/>
                    <a:pt x="40929" y="36271"/>
                    <a:pt x="40883" y="36271"/>
                  </a:cubicBezTo>
                  <a:cubicBezTo>
                    <a:pt x="40856" y="36271"/>
                    <a:pt x="40861" y="36225"/>
                    <a:pt x="40890" y="36146"/>
                  </a:cubicBezTo>
                  <a:lnTo>
                    <a:pt x="40887" y="36146"/>
                  </a:lnTo>
                  <a:cubicBezTo>
                    <a:pt x="41531" y="35179"/>
                    <a:pt x="42151" y="34189"/>
                    <a:pt x="42815" y="33204"/>
                  </a:cubicBezTo>
                  <a:cubicBezTo>
                    <a:pt x="43843" y="31680"/>
                    <a:pt x="44897" y="30170"/>
                    <a:pt x="45954" y="28666"/>
                  </a:cubicBezTo>
                  <a:cubicBezTo>
                    <a:pt x="48405" y="25407"/>
                    <a:pt x="50954" y="22179"/>
                    <a:pt x="53665" y="19234"/>
                  </a:cubicBezTo>
                  <a:cubicBezTo>
                    <a:pt x="54387" y="18449"/>
                    <a:pt x="55117" y="17678"/>
                    <a:pt x="55850" y="16910"/>
                  </a:cubicBezTo>
                  <a:close/>
                  <a:moveTo>
                    <a:pt x="50994" y="18114"/>
                  </a:moveTo>
                  <a:lnTo>
                    <a:pt x="50994" y="18114"/>
                  </a:lnTo>
                  <a:cubicBezTo>
                    <a:pt x="47042" y="23738"/>
                    <a:pt x="43384" y="29607"/>
                    <a:pt x="39057" y="34841"/>
                  </a:cubicBezTo>
                  <a:cubicBezTo>
                    <a:pt x="38701" y="35270"/>
                    <a:pt x="37633" y="36419"/>
                    <a:pt x="37411" y="36419"/>
                  </a:cubicBezTo>
                  <a:cubicBezTo>
                    <a:pt x="37280" y="36419"/>
                    <a:pt x="37445" y="36018"/>
                    <a:pt x="38225" y="34830"/>
                  </a:cubicBezTo>
                  <a:cubicBezTo>
                    <a:pt x="39175" y="33386"/>
                    <a:pt x="40154" y="31966"/>
                    <a:pt x="41132" y="30546"/>
                  </a:cubicBezTo>
                  <a:cubicBezTo>
                    <a:pt x="43653" y="26896"/>
                    <a:pt x="46349" y="23383"/>
                    <a:pt x="49274" y="20048"/>
                  </a:cubicBezTo>
                  <a:cubicBezTo>
                    <a:pt x="49842" y="19399"/>
                    <a:pt x="50417" y="18755"/>
                    <a:pt x="50994" y="18114"/>
                  </a:cubicBezTo>
                  <a:close/>
                  <a:moveTo>
                    <a:pt x="1925" y="33554"/>
                  </a:moveTo>
                  <a:cubicBezTo>
                    <a:pt x="2971" y="33554"/>
                    <a:pt x="3816" y="33809"/>
                    <a:pt x="4571" y="34252"/>
                  </a:cubicBezTo>
                  <a:cubicBezTo>
                    <a:pt x="4542" y="34255"/>
                    <a:pt x="4514" y="34264"/>
                    <a:pt x="4490" y="34281"/>
                  </a:cubicBezTo>
                  <a:cubicBezTo>
                    <a:pt x="3643" y="34959"/>
                    <a:pt x="2933" y="35723"/>
                    <a:pt x="2212" y="36531"/>
                  </a:cubicBezTo>
                  <a:lnTo>
                    <a:pt x="2212" y="36531"/>
                  </a:lnTo>
                  <a:cubicBezTo>
                    <a:pt x="2601" y="36094"/>
                    <a:pt x="3137" y="35207"/>
                    <a:pt x="3489" y="34506"/>
                  </a:cubicBezTo>
                  <a:cubicBezTo>
                    <a:pt x="3566" y="34369"/>
                    <a:pt x="3453" y="34230"/>
                    <a:pt x="3327" y="34230"/>
                  </a:cubicBezTo>
                  <a:cubicBezTo>
                    <a:pt x="3284" y="34230"/>
                    <a:pt x="3239" y="34246"/>
                    <a:pt x="3200" y="34284"/>
                  </a:cubicBezTo>
                  <a:cubicBezTo>
                    <a:pt x="2455" y="34947"/>
                    <a:pt x="2159" y="35311"/>
                    <a:pt x="2103" y="35311"/>
                  </a:cubicBezTo>
                  <a:cubicBezTo>
                    <a:pt x="2040" y="35311"/>
                    <a:pt x="2285" y="34843"/>
                    <a:pt x="2530" y="33814"/>
                  </a:cubicBezTo>
                  <a:cubicBezTo>
                    <a:pt x="2557" y="33690"/>
                    <a:pt x="2458" y="33594"/>
                    <a:pt x="2351" y="33594"/>
                  </a:cubicBezTo>
                  <a:cubicBezTo>
                    <a:pt x="2310" y="33594"/>
                    <a:pt x="2269" y="33608"/>
                    <a:pt x="2233" y="33640"/>
                  </a:cubicBezTo>
                  <a:cubicBezTo>
                    <a:pt x="1748" y="34100"/>
                    <a:pt x="1531" y="34357"/>
                    <a:pt x="1466" y="34357"/>
                  </a:cubicBezTo>
                  <a:cubicBezTo>
                    <a:pt x="1401" y="34357"/>
                    <a:pt x="1483" y="34109"/>
                    <a:pt x="1601" y="33562"/>
                  </a:cubicBezTo>
                  <a:cubicBezTo>
                    <a:pt x="1711" y="33557"/>
                    <a:pt x="1819" y="33554"/>
                    <a:pt x="1925" y="33554"/>
                  </a:cubicBezTo>
                  <a:close/>
                  <a:moveTo>
                    <a:pt x="65539" y="32604"/>
                  </a:moveTo>
                  <a:cubicBezTo>
                    <a:pt x="65533" y="32679"/>
                    <a:pt x="65533" y="32754"/>
                    <a:pt x="65542" y="32826"/>
                  </a:cubicBezTo>
                  <a:cubicBezTo>
                    <a:pt x="65574" y="32997"/>
                    <a:pt x="65614" y="33167"/>
                    <a:pt x="65663" y="33331"/>
                  </a:cubicBezTo>
                  <a:cubicBezTo>
                    <a:pt x="65164" y="33903"/>
                    <a:pt x="64658" y="34472"/>
                    <a:pt x="64153" y="35038"/>
                  </a:cubicBezTo>
                  <a:cubicBezTo>
                    <a:pt x="63504" y="35500"/>
                    <a:pt x="62912" y="36054"/>
                    <a:pt x="62358" y="36657"/>
                  </a:cubicBezTo>
                  <a:cubicBezTo>
                    <a:pt x="63437" y="35323"/>
                    <a:pt x="64497" y="33972"/>
                    <a:pt x="65539" y="32604"/>
                  </a:cubicBezTo>
                  <a:close/>
                  <a:moveTo>
                    <a:pt x="1874" y="34625"/>
                  </a:moveTo>
                  <a:cubicBezTo>
                    <a:pt x="2081" y="34625"/>
                    <a:pt x="1602" y="35525"/>
                    <a:pt x="1323" y="36198"/>
                  </a:cubicBezTo>
                  <a:cubicBezTo>
                    <a:pt x="1273" y="36319"/>
                    <a:pt x="1393" y="36423"/>
                    <a:pt x="1507" y="36423"/>
                  </a:cubicBezTo>
                  <a:cubicBezTo>
                    <a:pt x="1551" y="36423"/>
                    <a:pt x="1594" y="36408"/>
                    <a:pt x="1627" y="36371"/>
                  </a:cubicBezTo>
                  <a:cubicBezTo>
                    <a:pt x="2343" y="35567"/>
                    <a:pt x="2639" y="35252"/>
                    <a:pt x="2688" y="35252"/>
                  </a:cubicBezTo>
                  <a:cubicBezTo>
                    <a:pt x="2772" y="35252"/>
                    <a:pt x="2160" y="36140"/>
                    <a:pt x="1678" y="37090"/>
                  </a:cubicBezTo>
                  <a:cubicBezTo>
                    <a:pt x="1254" y="36758"/>
                    <a:pt x="1139" y="36074"/>
                    <a:pt x="994" y="35381"/>
                  </a:cubicBezTo>
                  <a:cubicBezTo>
                    <a:pt x="1514" y="34835"/>
                    <a:pt x="1774" y="34625"/>
                    <a:pt x="1874" y="34625"/>
                  </a:cubicBezTo>
                  <a:close/>
                  <a:moveTo>
                    <a:pt x="4799" y="34405"/>
                  </a:moveTo>
                  <a:lnTo>
                    <a:pt x="4799" y="34405"/>
                  </a:lnTo>
                  <a:cubicBezTo>
                    <a:pt x="5212" y="34677"/>
                    <a:pt x="5602" y="34983"/>
                    <a:pt x="5963" y="35321"/>
                  </a:cubicBezTo>
                  <a:cubicBezTo>
                    <a:pt x="5934" y="35323"/>
                    <a:pt x="5908" y="35335"/>
                    <a:pt x="5885" y="35352"/>
                  </a:cubicBezTo>
                  <a:cubicBezTo>
                    <a:pt x="5157" y="35982"/>
                    <a:pt x="4551" y="36822"/>
                    <a:pt x="4222" y="37382"/>
                  </a:cubicBezTo>
                  <a:cubicBezTo>
                    <a:pt x="4661" y="36631"/>
                    <a:pt x="4955" y="35820"/>
                    <a:pt x="5241" y="35000"/>
                  </a:cubicBezTo>
                  <a:cubicBezTo>
                    <a:pt x="5285" y="34871"/>
                    <a:pt x="5162" y="34755"/>
                    <a:pt x="5042" y="34755"/>
                  </a:cubicBezTo>
                  <a:cubicBezTo>
                    <a:pt x="4996" y="34755"/>
                    <a:pt x="4950" y="34772"/>
                    <a:pt x="4915" y="34812"/>
                  </a:cubicBezTo>
                  <a:cubicBezTo>
                    <a:pt x="4277" y="35534"/>
                    <a:pt x="3645" y="36259"/>
                    <a:pt x="3024" y="36995"/>
                  </a:cubicBezTo>
                  <a:cubicBezTo>
                    <a:pt x="3486" y="36447"/>
                    <a:pt x="4306" y="35419"/>
                    <a:pt x="4782" y="34506"/>
                  </a:cubicBezTo>
                  <a:cubicBezTo>
                    <a:pt x="4799" y="34475"/>
                    <a:pt x="4805" y="34440"/>
                    <a:pt x="4799" y="34405"/>
                  </a:cubicBezTo>
                  <a:close/>
                  <a:moveTo>
                    <a:pt x="36530" y="33305"/>
                  </a:moveTo>
                  <a:cubicBezTo>
                    <a:pt x="35907" y="34238"/>
                    <a:pt x="35306" y="35182"/>
                    <a:pt x="34769" y="36161"/>
                  </a:cubicBezTo>
                  <a:cubicBezTo>
                    <a:pt x="34702" y="36280"/>
                    <a:pt x="34804" y="36404"/>
                    <a:pt x="34913" y="36404"/>
                  </a:cubicBezTo>
                  <a:cubicBezTo>
                    <a:pt x="34950" y="36404"/>
                    <a:pt x="34988" y="36390"/>
                    <a:pt x="35020" y="36357"/>
                  </a:cubicBezTo>
                  <a:cubicBezTo>
                    <a:pt x="35474" y="35907"/>
                    <a:pt x="35901" y="35439"/>
                    <a:pt x="36328" y="34971"/>
                  </a:cubicBezTo>
                  <a:lnTo>
                    <a:pt x="36328" y="34971"/>
                  </a:lnTo>
                  <a:cubicBezTo>
                    <a:pt x="36057" y="35549"/>
                    <a:pt x="35820" y="36138"/>
                    <a:pt x="35615" y="36741"/>
                  </a:cubicBezTo>
                  <a:cubicBezTo>
                    <a:pt x="35578" y="36858"/>
                    <a:pt x="35671" y="36934"/>
                    <a:pt x="35768" y="36934"/>
                  </a:cubicBezTo>
                  <a:cubicBezTo>
                    <a:pt x="35808" y="36934"/>
                    <a:pt x="35848" y="36922"/>
                    <a:pt x="35881" y="36894"/>
                  </a:cubicBezTo>
                  <a:cubicBezTo>
                    <a:pt x="36669" y="36236"/>
                    <a:pt x="37324" y="35494"/>
                    <a:pt x="37928" y="34706"/>
                  </a:cubicBezTo>
                  <a:lnTo>
                    <a:pt x="37928" y="34706"/>
                  </a:lnTo>
                  <a:cubicBezTo>
                    <a:pt x="37310" y="35647"/>
                    <a:pt x="36695" y="36591"/>
                    <a:pt x="36086" y="37532"/>
                  </a:cubicBezTo>
                  <a:cubicBezTo>
                    <a:pt x="35462" y="36738"/>
                    <a:pt x="34602" y="36187"/>
                    <a:pt x="33672" y="35771"/>
                  </a:cubicBezTo>
                  <a:cubicBezTo>
                    <a:pt x="34680" y="35055"/>
                    <a:pt x="35627" y="34218"/>
                    <a:pt x="36530" y="33305"/>
                  </a:cubicBezTo>
                  <a:close/>
                  <a:moveTo>
                    <a:pt x="4125" y="35050"/>
                  </a:moveTo>
                  <a:lnTo>
                    <a:pt x="4125" y="35050"/>
                  </a:lnTo>
                  <a:cubicBezTo>
                    <a:pt x="3465" y="35698"/>
                    <a:pt x="2961" y="36802"/>
                    <a:pt x="2487" y="37627"/>
                  </a:cubicBezTo>
                  <a:cubicBezTo>
                    <a:pt x="2323" y="37521"/>
                    <a:pt x="2156" y="37414"/>
                    <a:pt x="1992" y="37305"/>
                  </a:cubicBezTo>
                  <a:lnTo>
                    <a:pt x="1992" y="37305"/>
                  </a:lnTo>
                  <a:cubicBezTo>
                    <a:pt x="2702" y="36549"/>
                    <a:pt x="3384" y="35775"/>
                    <a:pt x="4125" y="35050"/>
                  </a:cubicBezTo>
                  <a:close/>
                  <a:moveTo>
                    <a:pt x="66356" y="35967"/>
                  </a:moveTo>
                  <a:lnTo>
                    <a:pt x="66356" y="35967"/>
                  </a:lnTo>
                  <a:cubicBezTo>
                    <a:pt x="66469" y="36718"/>
                    <a:pt x="66422" y="37359"/>
                    <a:pt x="66004" y="37604"/>
                  </a:cubicBezTo>
                  <a:lnTo>
                    <a:pt x="66001" y="37601"/>
                  </a:lnTo>
                  <a:cubicBezTo>
                    <a:pt x="66027" y="37570"/>
                    <a:pt x="66053" y="37538"/>
                    <a:pt x="66079" y="37506"/>
                  </a:cubicBezTo>
                  <a:cubicBezTo>
                    <a:pt x="66162" y="37393"/>
                    <a:pt x="66054" y="37283"/>
                    <a:pt x="65942" y="37283"/>
                  </a:cubicBezTo>
                  <a:cubicBezTo>
                    <a:pt x="65894" y="37283"/>
                    <a:pt x="65846" y="37303"/>
                    <a:pt x="65810" y="37350"/>
                  </a:cubicBezTo>
                  <a:cubicBezTo>
                    <a:pt x="65649" y="37570"/>
                    <a:pt x="65478" y="37786"/>
                    <a:pt x="65311" y="38006"/>
                  </a:cubicBezTo>
                  <a:cubicBezTo>
                    <a:pt x="65689" y="37336"/>
                    <a:pt x="66041" y="36657"/>
                    <a:pt x="66356" y="35967"/>
                  </a:cubicBezTo>
                  <a:close/>
                  <a:moveTo>
                    <a:pt x="6199" y="35542"/>
                  </a:moveTo>
                  <a:cubicBezTo>
                    <a:pt x="6337" y="35677"/>
                    <a:pt x="6477" y="35809"/>
                    <a:pt x="6618" y="35950"/>
                  </a:cubicBezTo>
                  <a:cubicBezTo>
                    <a:pt x="6583" y="35956"/>
                    <a:pt x="6552" y="35970"/>
                    <a:pt x="6529" y="35993"/>
                  </a:cubicBezTo>
                  <a:cubicBezTo>
                    <a:pt x="5947" y="36638"/>
                    <a:pt x="5033" y="37437"/>
                    <a:pt x="4679" y="38223"/>
                  </a:cubicBezTo>
                  <a:lnTo>
                    <a:pt x="4679" y="38223"/>
                  </a:lnTo>
                  <a:cubicBezTo>
                    <a:pt x="5092" y="37305"/>
                    <a:pt x="5750" y="36499"/>
                    <a:pt x="6191" y="35589"/>
                  </a:cubicBezTo>
                  <a:cubicBezTo>
                    <a:pt x="6199" y="35573"/>
                    <a:pt x="6194" y="35559"/>
                    <a:pt x="6199" y="35542"/>
                  </a:cubicBezTo>
                  <a:close/>
                  <a:moveTo>
                    <a:pt x="12051" y="30950"/>
                  </a:moveTo>
                  <a:cubicBezTo>
                    <a:pt x="11722" y="31619"/>
                    <a:pt x="11373" y="32275"/>
                    <a:pt x="10992" y="32910"/>
                  </a:cubicBezTo>
                  <a:lnTo>
                    <a:pt x="10799" y="33207"/>
                  </a:lnTo>
                  <a:cubicBezTo>
                    <a:pt x="9854" y="34683"/>
                    <a:pt x="8685" y="36013"/>
                    <a:pt x="7504" y="37301"/>
                  </a:cubicBezTo>
                  <a:cubicBezTo>
                    <a:pt x="7144" y="37685"/>
                    <a:pt x="6774" y="38060"/>
                    <a:pt x="6396" y="38424"/>
                  </a:cubicBezTo>
                  <a:cubicBezTo>
                    <a:pt x="6959" y="37870"/>
                    <a:pt x="7372" y="36882"/>
                    <a:pt x="7808" y="36221"/>
                  </a:cubicBezTo>
                  <a:lnTo>
                    <a:pt x="7914" y="36060"/>
                  </a:lnTo>
                  <a:cubicBezTo>
                    <a:pt x="9514" y="34556"/>
                    <a:pt x="10833" y="32777"/>
                    <a:pt x="12051" y="30950"/>
                  </a:cubicBezTo>
                  <a:close/>
                  <a:moveTo>
                    <a:pt x="38569" y="35794"/>
                  </a:moveTo>
                  <a:cubicBezTo>
                    <a:pt x="37858" y="36672"/>
                    <a:pt x="37200" y="37581"/>
                    <a:pt x="36640" y="38540"/>
                  </a:cubicBezTo>
                  <a:cubicBezTo>
                    <a:pt x="36530" y="38251"/>
                    <a:pt x="36435" y="38029"/>
                    <a:pt x="36360" y="37904"/>
                  </a:cubicBezTo>
                  <a:cubicBezTo>
                    <a:pt x="36331" y="37861"/>
                    <a:pt x="36299" y="37824"/>
                    <a:pt x="36271" y="37783"/>
                  </a:cubicBezTo>
                  <a:cubicBezTo>
                    <a:pt x="36273" y="37783"/>
                    <a:pt x="36276" y="37783"/>
                    <a:pt x="36282" y="37780"/>
                  </a:cubicBezTo>
                  <a:cubicBezTo>
                    <a:pt x="37088" y="37171"/>
                    <a:pt x="37850" y="36507"/>
                    <a:pt x="38569" y="35794"/>
                  </a:cubicBezTo>
                  <a:close/>
                  <a:moveTo>
                    <a:pt x="4541" y="35822"/>
                  </a:moveTo>
                  <a:lnTo>
                    <a:pt x="4541" y="35822"/>
                  </a:lnTo>
                  <a:cubicBezTo>
                    <a:pt x="4108" y="36320"/>
                    <a:pt x="3828" y="37286"/>
                    <a:pt x="3486" y="37873"/>
                  </a:cubicBezTo>
                  <a:cubicBezTo>
                    <a:pt x="3404" y="38013"/>
                    <a:pt x="3533" y="38171"/>
                    <a:pt x="3665" y="38171"/>
                  </a:cubicBezTo>
                  <a:cubicBezTo>
                    <a:pt x="3709" y="38171"/>
                    <a:pt x="3754" y="38153"/>
                    <a:pt x="3792" y="38109"/>
                  </a:cubicBezTo>
                  <a:cubicBezTo>
                    <a:pt x="4329" y="37483"/>
                    <a:pt x="5189" y="36764"/>
                    <a:pt x="5541" y="36042"/>
                  </a:cubicBezTo>
                  <a:lnTo>
                    <a:pt x="5541" y="36042"/>
                  </a:lnTo>
                  <a:cubicBezTo>
                    <a:pt x="5111" y="36926"/>
                    <a:pt x="4519" y="37708"/>
                    <a:pt x="4092" y="38597"/>
                  </a:cubicBezTo>
                  <a:cubicBezTo>
                    <a:pt x="3668" y="38358"/>
                    <a:pt x="3250" y="38107"/>
                    <a:pt x="2835" y="37851"/>
                  </a:cubicBezTo>
                  <a:lnTo>
                    <a:pt x="2835" y="37851"/>
                  </a:lnTo>
                  <a:cubicBezTo>
                    <a:pt x="3393" y="37163"/>
                    <a:pt x="3960" y="36487"/>
                    <a:pt x="4541" y="35822"/>
                  </a:cubicBezTo>
                  <a:close/>
                  <a:moveTo>
                    <a:pt x="15421" y="37148"/>
                  </a:moveTo>
                  <a:cubicBezTo>
                    <a:pt x="15419" y="37150"/>
                    <a:pt x="15418" y="37150"/>
                    <a:pt x="15416" y="37150"/>
                  </a:cubicBezTo>
                  <a:cubicBezTo>
                    <a:pt x="15414" y="37150"/>
                    <a:pt x="15412" y="37150"/>
                    <a:pt x="15409" y="37151"/>
                  </a:cubicBezTo>
                  <a:cubicBezTo>
                    <a:pt x="14774" y="37587"/>
                    <a:pt x="14173" y="38072"/>
                    <a:pt x="13616" y="38603"/>
                  </a:cubicBezTo>
                  <a:cubicBezTo>
                    <a:pt x="13613" y="38606"/>
                    <a:pt x="13613" y="38606"/>
                    <a:pt x="13610" y="38606"/>
                  </a:cubicBezTo>
                  <a:cubicBezTo>
                    <a:pt x="13870" y="38176"/>
                    <a:pt x="14136" y="37751"/>
                    <a:pt x="14378" y="37307"/>
                  </a:cubicBezTo>
                  <a:cubicBezTo>
                    <a:pt x="14390" y="37284"/>
                    <a:pt x="14393" y="37258"/>
                    <a:pt x="14393" y="37232"/>
                  </a:cubicBezTo>
                  <a:cubicBezTo>
                    <a:pt x="14517" y="37217"/>
                    <a:pt x="14638" y="37206"/>
                    <a:pt x="14762" y="37191"/>
                  </a:cubicBezTo>
                  <a:cubicBezTo>
                    <a:pt x="15005" y="37165"/>
                    <a:pt x="15219" y="37154"/>
                    <a:pt x="15421" y="37148"/>
                  </a:cubicBezTo>
                  <a:close/>
                  <a:moveTo>
                    <a:pt x="43390" y="31542"/>
                  </a:moveTo>
                  <a:lnTo>
                    <a:pt x="43390" y="31542"/>
                  </a:lnTo>
                  <a:cubicBezTo>
                    <a:pt x="42125" y="33317"/>
                    <a:pt x="40896" y="35101"/>
                    <a:pt x="39697" y="36877"/>
                  </a:cubicBezTo>
                  <a:cubicBezTo>
                    <a:pt x="39054" y="37708"/>
                    <a:pt x="38482" y="38467"/>
                    <a:pt x="38335" y="38794"/>
                  </a:cubicBezTo>
                  <a:cubicBezTo>
                    <a:pt x="39544" y="36103"/>
                    <a:pt x="41456" y="33802"/>
                    <a:pt x="43390" y="31542"/>
                  </a:cubicBezTo>
                  <a:close/>
                  <a:moveTo>
                    <a:pt x="6206" y="36944"/>
                  </a:moveTo>
                  <a:lnTo>
                    <a:pt x="6206" y="36944"/>
                  </a:lnTo>
                  <a:cubicBezTo>
                    <a:pt x="6208" y="36944"/>
                    <a:pt x="6102" y="37077"/>
                    <a:pt x="5888" y="37344"/>
                  </a:cubicBezTo>
                  <a:cubicBezTo>
                    <a:pt x="5556" y="37948"/>
                    <a:pt x="5273" y="38453"/>
                    <a:pt x="5053" y="39071"/>
                  </a:cubicBezTo>
                  <a:lnTo>
                    <a:pt x="5053" y="39074"/>
                  </a:lnTo>
                  <a:cubicBezTo>
                    <a:pt x="4877" y="38996"/>
                    <a:pt x="4690" y="38935"/>
                    <a:pt x="4525" y="38846"/>
                  </a:cubicBezTo>
                  <a:cubicBezTo>
                    <a:pt x="4514" y="38837"/>
                    <a:pt x="4502" y="38831"/>
                    <a:pt x="4490" y="38825"/>
                  </a:cubicBezTo>
                  <a:cubicBezTo>
                    <a:pt x="4900" y="38476"/>
                    <a:pt x="5276" y="38086"/>
                    <a:pt x="5611" y="37665"/>
                  </a:cubicBezTo>
                  <a:cubicBezTo>
                    <a:pt x="6005" y="37185"/>
                    <a:pt x="6203" y="36944"/>
                    <a:pt x="6206" y="36944"/>
                  </a:cubicBezTo>
                  <a:close/>
                  <a:moveTo>
                    <a:pt x="15591" y="37154"/>
                  </a:moveTo>
                  <a:lnTo>
                    <a:pt x="15591" y="37154"/>
                  </a:lnTo>
                  <a:cubicBezTo>
                    <a:pt x="15839" y="37157"/>
                    <a:pt x="16088" y="37177"/>
                    <a:pt x="16333" y="37214"/>
                  </a:cubicBezTo>
                  <a:cubicBezTo>
                    <a:pt x="15989" y="37506"/>
                    <a:pt x="15660" y="37818"/>
                    <a:pt x="15351" y="38150"/>
                  </a:cubicBezTo>
                  <a:cubicBezTo>
                    <a:pt x="15037" y="38441"/>
                    <a:pt x="14762" y="38773"/>
                    <a:pt x="14529" y="39134"/>
                  </a:cubicBezTo>
                  <a:cubicBezTo>
                    <a:pt x="14904" y="38551"/>
                    <a:pt x="15325" y="38023"/>
                    <a:pt x="15678" y="37419"/>
                  </a:cubicBezTo>
                  <a:cubicBezTo>
                    <a:pt x="15738" y="37318"/>
                    <a:pt x="15678" y="37203"/>
                    <a:pt x="15591" y="37154"/>
                  </a:cubicBezTo>
                  <a:close/>
                  <a:moveTo>
                    <a:pt x="13850" y="37278"/>
                  </a:moveTo>
                  <a:lnTo>
                    <a:pt x="13850" y="37278"/>
                  </a:lnTo>
                  <a:cubicBezTo>
                    <a:pt x="13143" y="37870"/>
                    <a:pt x="12470" y="38491"/>
                    <a:pt x="11809" y="39137"/>
                  </a:cubicBezTo>
                  <a:cubicBezTo>
                    <a:pt x="12066" y="38886"/>
                    <a:pt x="12741" y="38023"/>
                    <a:pt x="13085" y="37417"/>
                  </a:cubicBezTo>
                  <a:cubicBezTo>
                    <a:pt x="13105" y="37379"/>
                    <a:pt x="13111" y="37333"/>
                    <a:pt x="13102" y="37290"/>
                  </a:cubicBezTo>
                  <a:lnTo>
                    <a:pt x="13102" y="37290"/>
                  </a:lnTo>
                  <a:cubicBezTo>
                    <a:pt x="13190" y="37294"/>
                    <a:pt x="13279" y="37296"/>
                    <a:pt x="13367" y="37296"/>
                  </a:cubicBezTo>
                  <a:cubicBezTo>
                    <a:pt x="13528" y="37296"/>
                    <a:pt x="13690" y="37289"/>
                    <a:pt x="13850" y="37278"/>
                  </a:cubicBezTo>
                  <a:close/>
                  <a:moveTo>
                    <a:pt x="16861" y="38612"/>
                  </a:moveTo>
                  <a:cubicBezTo>
                    <a:pt x="16968" y="38612"/>
                    <a:pt x="16955" y="38798"/>
                    <a:pt x="16708" y="39308"/>
                  </a:cubicBezTo>
                  <a:cubicBezTo>
                    <a:pt x="16437" y="39374"/>
                    <a:pt x="16165" y="39429"/>
                    <a:pt x="15891" y="39478"/>
                  </a:cubicBezTo>
                  <a:cubicBezTo>
                    <a:pt x="16213" y="39089"/>
                    <a:pt x="16691" y="38612"/>
                    <a:pt x="16861" y="38612"/>
                  </a:cubicBezTo>
                  <a:close/>
                  <a:moveTo>
                    <a:pt x="7782" y="37601"/>
                  </a:moveTo>
                  <a:cubicBezTo>
                    <a:pt x="7669" y="37757"/>
                    <a:pt x="7556" y="37913"/>
                    <a:pt x="7444" y="38069"/>
                  </a:cubicBezTo>
                  <a:lnTo>
                    <a:pt x="7441" y="38069"/>
                  </a:lnTo>
                  <a:cubicBezTo>
                    <a:pt x="7210" y="38225"/>
                    <a:pt x="7103" y="38372"/>
                    <a:pt x="7123" y="38511"/>
                  </a:cubicBezTo>
                  <a:cubicBezTo>
                    <a:pt x="6915" y="38799"/>
                    <a:pt x="6705" y="39088"/>
                    <a:pt x="6500" y="39377"/>
                  </a:cubicBezTo>
                  <a:cubicBezTo>
                    <a:pt x="6465" y="39429"/>
                    <a:pt x="6462" y="39498"/>
                    <a:pt x="6497" y="39550"/>
                  </a:cubicBezTo>
                  <a:cubicBezTo>
                    <a:pt x="6156" y="39472"/>
                    <a:pt x="5818" y="39374"/>
                    <a:pt x="5486" y="39258"/>
                  </a:cubicBezTo>
                  <a:cubicBezTo>
                    <a:pt x="5709" y="38941"/>
                    <a:pt x="5934" y="38618"/>
                    <a:pt x="6159" y="38291"/>
                  </a:cubicBezTo>
                  <a:lnTo>
                    <a:pt x="6159" y="38291"/>
                  </a:lnTo>
                  <a:cubicBezTo>
                    <a:pt x="6044" y="38522"/>
                    <a:pt x="5931" y="38753"/>
                    <a:pt x="5830" y="38993"/>
                  </a:cubicBezTo>
                  <a:cubicBezTo>
                    <a:pt x="5770" y="39136"/>
                    <a:pt x="5903" y="39239"/>
                    <a:pt x="6031" y="39239"/>
                  </a:cubicBezTo>
                  <a:cubicBezTo>
                    <a:pt x="6081" y="39239"/>
                    <a:pt x="6131" y="39224"/>
                    <a:pt x="6168" y="39189"/>
                  </a:cubicBezTo>
                  <a:cubicBezTo>
                    <a:pt x="6716" y="38681"/>
                    <a:pt x="7253" y="38150"/>
                    <a:pt x="7782" y="37601"/>
                  </a:cubicBezTo>
                  <a:close/>
                  <a:moveTo>
                    <a:pt x="16069" y="38133"/>
                  </a:moveTo>
                  <a:cubicBezTo>
                    <a:pt x="16174" y="38133"/>
                    <a:pt x="16057" y="38430"/>
                    <a:pt x="15551" y="39267"/>
                  </a:cubicBezTo>
                  <a:cubicBezTo>
                    <a:pt x="15493" y="39362"/>
                    <a:pt x="15536" y="39466"/>
                    <a:pt x="15608" y="39527"/>
                  </a:cubicBezTo>
                  <a:cubicBezTo>
                    <a:pt x="15305" y="39573"/>
                    <a:pt x="14999" y="39614"/>
                    <a:pt x="14693" y="39637"/>
                  </a:cubicBezTo>
                  <a:cubicBezTo>
                    <a:pt x="14531" y="39654"/>
                    <a:pt x="14361" y="39668"/>
                    <a:pt x="14197" y="39686"/>
                  </a:cubicBezTo>
                  <a:cubicBezTo>
                    <a:pt x="14867" y="39200"/>
                    <a:pt x="15868" y="38133"/>
                    <a:pt x="16069" y="38133"/>
                  </a:cubicBezTo>
                  <a:close/>
                  <a:moveTo>
                    <a:pt x="14959" y="37938"/>
                  </a:moveTo>
                  <a:cubicBezTo>
                    <a:pt x="15084" y="37938"/>
                    <a:pt x="14009" y="39205"/>
                    <a:pt x="13830" y="39484"/>
                  </a:cubicBezTo>
                  <a:cubicBezTo>
                    <a:pt x="13781" y="39562"/>
                    <a:pt x="13795" y="39660"/>
                    <a:pt x="13862" y="39720"/>
                  </a:cubicBezTo>
                  <a:cubicBezTo>
                    <a:pt x="13576" y="39749"/>
                    <a:pt x="13281" y="39775"/>
                    <a:pt x="12984" y="39798"/>
                  </a:cubicBezTo>
                  <a:cubicBezTo>
                    <a:pt x="13463" y="39313"/>
                    <a:pt x="13942" y="38831"/>
                    <a:pt x="14442" y="38364"/>
                  </a:cubicBezTo>
                  <a:cubicBezTo>
                    <a:pt x="14769" y="38058"/>
                    <a:pt x="14921" y="37938"/>
                    <a:pt x="14959" y="37938"/>
                  </a:cubicBezTo>
                  <a:close/>
                  <a:moveTo>
                    <a:pt x="10802" y="35207"/>
                  </a:moveTo>
                  <a:cubicBezTo>
                    <a:pt x="10820" y="35207"/>
                    <a:pt x="10740" y="35417"/>
                    <a:pt x="10495" y="35988"/>
                  </a:cubicBezTo>
                  <a:cubicBezTo>
                    <a:pt x="10241" y="36582"/>
                    <a:pt x="9892" y="37137"/>
                    <a:pt x="9537" y="37679"/>
                  </a:cubicBezTo>
                  <a:cubicBezTo>
                    <a:pt x="8974" y="38358"/>
                    <a:pt x="8448" y="39071"/>
                    <a:pt x="7963" y="39807"/>
                  </a:cubicBezTo>
                  <a:cubicBezTo>
                    <a:pt x="7614" y="39767"/>
                    <a:pt x="7268" y="39715"/>
                    <a:pt x="6930" y="39651"/>
                  </a:cubicBezTo>
                  <a:cubicBezTo>
                    <a:pt x="6959" y="39637"/>
                    <a:pt x="6979" y="39619"/>
                    <a:pt x="7008" y="39605"/>
                  </a:cubicBezTo>
                  <a:cubicBezTo>
                    <a:pt x="7032" y="39594"/>
                    <a:pt x="7016" y="39561"/>
                    <a:pt x="6993" y="39561"/>
                  </a:cubicBezTo>
                  <a:cubicBezTo>
                    <a:pt x="6991" y="39561"/>
                    <a:pt x="6990" y="39561"/>
                    <a:pt x="6988" y="39562"/>
                  </a:cubicBezTo>
                  <a:cubicBezTo>
                    <a:pt x="6915" y="39573"/>
                    <a:pt x="6875" y="39582"/>
                    <a:pt x="6835" y="39588"/>
                  </a:cubicBezTo>
                  <a:lnTo>
                    <a:pt x="6864" y="39550"/>
                  </a:lnTo>
                  <a:cubicBezTo>
                    <a:pt x="7071" y="39489"/>
                    <a:pt x="7450" y="39377"/>
                    <a:pt x="7580" y="39290"/>
                  </a:cubicBezTo>
                  <a:cubicBezTo>
                    <a:pt x="8128" y="38926"/>
                    <a:pt x="8576" y="38398"/>
                    <a:pt x="9011" y="37913"/>
                  </a:cubicBezTo>
                  <a:cubicBezTo>
                    <a:pt x="9274" y="37622"/>
                    <a:pt x="9629" y="37125"/>
                    <a:pt x="9863" y="36810"/>
                  </a:cubicBezTo>
                  <a:cubicBezTo>
                    <a:pt x="10123" y="36464"/>
                    <a:pt x="10757" y="35207"/>
                    <a:pt x="10802" y="35207"/>
                  </a:cubicBezTo>
                  <a:close/>
                  <a:moveTo>
                    <a:pt x="13764" y="37831"/>
                  </a:moveTo>
                  <a:cubicBezTo>
                    <a:pt x="13356" y="38194"/>
                    <a:pt x="12876" y="39093"/>
                    <a:pt x="12542" y="39703"/>
                  </a:cubicBezTo>
                  <a:cubicBezTo>
                    <a:pt x="12519" y="39744"/>
                    <a:pt x="12513" y="39790"/>
                    <a:pt x="12522" y="39833"/>
                  </a:cubicBezTo>
                  <a:cubicBezTo>
                    <a:pt x="12216" y="39856"/>
                    <a:pt x="11907" y="39876"/>
                    <a:pt x="11595" y="39891"/>
                  </a:cubicBezTo>
                  <a:cubicBezTo>
                    <a:pt x="12304" y="39185"/>
                    <a:pt x="13016" y="38493"/>
                    <a:pt x="13764" y="37831"/>
                  </a:cubicBezTo>
                  <a:close/>
                  <a:moveTo>
                    <a:pt x="10917" y="36508"/>
                  </a:moveTo>
                  <a:cubicBezTo>
                    <a:pt x="10977" y="36508"/>
                    <a:pt x="10931" y="36695"/>
                    <a:pt x="10703" y="37200"/>
                  </a:cubicBezTo>
                  <a:lnTo>
                    <a:pt x="10703" y="37197"/>
                  </a:lnTo>
                  <a:cubicBezTo>
                    <a:pt x="10406" y="37853"/>
                    <a:pt x="10028" y="38476"/>
                    <a:pt x="9647" y="39091"/>
                  </a:cubicBezTo>
                  <a:cubicBezTo>
                    <a:pt x="9499" y="39334"/>
                    <a:pt x="9352" y="39573"/>
                    <a:pt x="9208" y="39813"/>
                  </a:cubicBezTo>
                  <a:cubicBezTo>
                    <a:pt x="9196" y="39842"/>
                    <a:pt x="9193" y="39871"/>
                    <a:pt x="9196" y="39899"/>
                  </a:cubicBezTo>
                  <a:cubicBezTo>
                    <a:pt x="8928" y="39888"/>
                    <a:pt x="8659" y="39871"/>
                    <a:pt x="8394" y="39847"/>
                  </a:cubicBezTo>
                  <a:cubicBezTo>
                    <a:pt x="8838" y="39267"/>
                    <a:pt x="9263" y="38678"/>
                    <a:pt x="9658" y="38072"/>
                  </a:cubicBezTo>
                  <a:cubicBezTo>
                    <a:pt x="9670" y="38057"/>
                    <a:pt x="9681" y="38040"/>
                    <a:pt x="9693" y="38026"/>
                  </a:cubicBezTo>
                  <a:cubicBezTo>
                    <a:pt x="9925" y="37735"/>
                    <a:pt x="10765" y="36508"/>
                    <a:pt x="10917" y="36508"/>
                  </a:cubicBezTo>
                  <a:close/>
                  <a:moveTo>
                    <a:pt x="12365" y="38005"/>
                  </a:moveTo>
                  <a:cubicBezTo>
                    <a:pt x="12491" y="38005"/>
                    <a:pt x="11398" y="39439"/>
                    <a:pt x="11249" y="39703"/>
                  </a:cubicBezTo>
                  <a:cubicBezTo>
                    <a:pt x="11214" y="39767"/>
                    <a:pt x="11223" y="39847"/>
                    <a:pt x="11269" y="39902"/>
                  </a:cubicBezTo>
                  <a:cubicBezTo>
                    <a:pt x="11053" y="39911"/>
                    <a:pt x="10842" y="39917"/>
                    <a:pt x="10625" y="39920"/>
                  </a:cubicBezTo>
                  <a:cubicBezTo>
                    <a:pt x="11058" y="39339"/>
                    <a:pt x="11535" y="38791"/>
                    <a:pt x="12046" y="38277"/>
                  </a:cubicBezTo>
                  <a:cubicBezTo>
                    <a:pt x="12238" y="38085"/>
                    <a:pt x="12335" y="38005"/>
                    <a:pt x="12365" y="38005"/>
                  </a:cubicBezTo>
                  <a:close/>
                  <a:moveTo>
                    <a:pt x="11796" y="37384"/>
                  </a:moveTo>
                  <a:cubicBezTo>
                    <a:pt x="11154" y="38054"/>
                    <a:pt x="10636" y="39118"/>
                    <a:pt x="10129" y="39922"/>
                  </a:cubicBezTo>
                  <a:cubicBezTo>
                    <a:pt x="9947" y="39922"/>
                    <a:pt x="9771" y="39922"/>
                    <a:pt x="9592" y="39917"/>
                  </a:cubicBezTo>
                  <a:cubicBezTo>
                    <a:pt x="10297" y="39045"/>
                    <a:pt x="11017" y="38193"/>
                    <a:pt x="11796" y="37384"/>
                  </a:cubicBezTo>
                  <a:close/>
                  <a:moveTo>
                    <a:pt x="65978" y="28885"/>
                  </a:moveTo>
                  <a:cubicBezTo>
                    <a:pt x="65978" y="28894"/>
                    <a:pt x="65978" y="28906"/>
                    <a:pt x="65981" y="28914"/>
                  </a:cubicBezTo>
                  <a:cubicBezTo>
                    <a:pt x="65063" y="30563"/>
                    <a:pt x="63022" y="32272"/>
                    <a:pt x="61870" y="33666"/>
                  </a:cubicBezTo>
                  <a:lnTo>
                    <a:pt x="61867" y="33666"/>
                  </a:lnTo>
                  <a:cubicBezTo>
                    <a:pt x="59982" y="35950"/>
                    <a:pt x="58059" y="38213"/>
                    <a:pt x="56064" y="40402"/>
                  </a:cubicBezTo>
                  <a:cubicBezTo>
                    <a:pt x="55997" y="40474"/>
                    <a:pt x="55937" y="40549"/>
                    <a:pt x="55870" y="40621"/>
                  </a:cubicBezTo>
                  <a:cubicBezTo>
                    <a:pt x="56145" y="40255"/>
                    <a:pt x="56413" y="39894"/>
                    <a:pt x="56685" y="39539"/>
                  </a:cubicBezTo>
                  <a:cubicBezTo>
                    <a:pt x="57978" y="37844"/>
                    <a:pt x="59280" y="36155"/>
                    <a:pt x="60594" y="34472"/>
                  </a:cubicBezTo>
                  <a:cubicBezTo>
                    <a:pt x="61174" y="33811"/>
                    <a:pt x="61745" y="33141"/>
                    <a:pt x="62306" y="32462"/>
                  </a:cubicBezTo>
                  <a:cubicBezTo>
                    <a:pt x="63498" y="31325"/>
                    <a:pt x="65268" y="29933"/>
                    <a:pt x="65978" y="28885"/>
                  </a:cubicBezTo>
                  <a:close/>
                  <a:moveTo>
                    <a:pt x="40993" y="33870"/>
                  </a:moveTo>
                  <a:cubicBezTo>
                    <a:pt x="39628" y="35813"/>
                    <a:pt x="38405" y="37823"/>
                    <a:pt x="37457" y="39931"/>
                  </a:cubicBezTo>
                  <a:cubicBezTo>
                    <a:pt x="37399" y="40056"/>
                    <a:pt x="37493" y="40187"/>
                    <a:pt x="37606" y="40187"/>
                  </a:cubicBezTo>
                  <a:cubicBezTo>
                    <a:pt x="37645" y="40187"/>
                    <a:pt x="37685" y="40172"/>
                    <a:pt x="37723" y="40136"/>
                  </a:cubicBezTo>
                  <a:cubicBezTo>
                    <a:pt x="38730" y="39152"/>
                    <a:pt x="39568" y="38069"/>
                    <a:pt x="40347" y="36946"/>
                  </a:cubicBezTo>
                  <a:cubicBezTo>
                    <a:pt x="41282" y="36299"/>
                    <a:pt x="42169" y="35502"/>
                    <a:pt x="43017" y="34616"/>
                  </a:cubicBezTo>
                  <a:lnTo>
                    <a:pt x="43017" y="34616"/>
                  </a:lnTo>
                  <a:cubicBezTo>
                    <a:pt x="41300" y="36842"/>
                    <a:pt x="39475" y="38970"/>
                    <a:pt x="37373" y="40789"/>
                  </a:cubicBezTo>
                  <a:cubicBezTo>
                    <a:pt x="37157" y="40090"/>
                    <a:pt x="36963" y="39472"/>
                    <a:pt x="36796" y="38981"/>
                  </a:cubicBezTo>
                  <a:cubicBezTo>
                    <a:pt x="38334" y="37381"/>
                    <a:pt x="39708" y="35659"/>
                    <a:pt x="40993" y="33870"/>
                  </a:cubicBezTo>
                  <a:close/>
                  <a:moveTo>
                    <a:pt x="48994" y="28175"/>
                  </a:moveTo>
                  <a:lnTo>
                    <a:pt x="48994" y="28175"/>
                  </a:lnTo>
                  <a:cubicBezTo>
                    <a:pt x="47637" y="29942"/>
                    <a:pt x="46323" y="31755"/>
                    <a:pt x="45024" y="33574"/>
                  </a:cubicBezTo>
                  <a:cubicBezTo>
                    <a:pt x="43474" y="35332"/>
                    <a:pt x="41970" y="37116"/>
                    <a:pt x="40607" y="38978"/>
                  </a:cubicBezTo>
                  <a:cubicBezTo>
                    <a:pt x="40245" y="39472"/>
                    <a:pt x="38898" y="40868"/>
                    <a:pt x="38731" y="40868"/>
                  </a:cubicBezTo>
                  <a:cubicBezTo>
                    <a:pt x="38642" y="40868"/>
                    <a:pt x="38888" y="40472"/>
                    <a:pt x="39796" y="39334"/>
                  </a:cubicBezTo>
                  <a:cubicBezTo>
                    <a:pt x="40927" y="37916"/>
                    <a:pt x="42094" y="36527"/>
                    <a:pt x="43251" y="35136"/>
                  </a:cubicBezTo>
                  <a:cubicBezTo>
                    <a:pt x="45177" y="32823"/>
                    <a:pt x="47091" y="30502"/>
                    <a:pt x="48994" y="28175"/>
                  </a:cubicBezTo>
                  <a:close/>
                  <a:moveTo>
                    <a:pt x="65662" y="30178"/>
                  </a:moveTo>
                  <a:cubicBezTo>
                    <a:pt x="65773" y="30178"/>
                    <a:pt x="65661" y="30504"/>
                    <a:pt x="65141" y="31403"/>
                  </a:cubicBezTo>
                  <a:cubicBezTo>
                    <a:pt x="63735" y="33834"/>
                    <a:pt x="61503" y="35895"/>
                    <a:pt x="59577" y="37913"/>
                  </a:cubicBezTo>
                  <a:cubicBezTo>
                    <a:pt x="58567" y="38976"/>
                    <a:pt x="57559" y="40076"/>
                    <a:pt x="56563" y="41190"/>
                  </a:cubicBezTo>
                  <a:lnTo>
                    <a:pt x="56563" y="41187"/>
                  </a:lnTo>
                  <a:cubicBezTo>
                    <a:pt x="58893" y="38271"/>
                    <a:pt x="61203" y="35326"/>
                    <a:pt x="63573" y="32393"/>
                  </a:cubicBezTo>
                  <a:cubicBezTo>
                    <a:pt x="63884" y="32009"/>
                    <a:pt x="65399" y="30178"/>
                    <a:pt x="65662" y="30178"/>
                  </a:cubicBezTo>
                  <a:close/>
                  <a:moveTo>
                    <a:pt x="66244" y="26642"/>
                  </a:moveTo>
                  <a:lnTo>
                    <a:pt x="66244" y="26642"/>
                  </a:lnTo>
                  <a:cubicBezTo>
                    <a:pt x="65602" y="27787"/>
                    <a:pt x="64856" y="28915"/>
                    <a:pt x="64038" y="30029"/>
                  </a:cubicBezTo>
                  <a:cubicBezTo>
                    <a:pt x="62300" y="31882"/>
                    <a:pt x="60692" y="33848"/>
                    <a:pt x="59127" y="35858"/>
                  </a:cubicBezTo>
                  <a:lnTo>
                    <a:pt x="59124" y="35858"/>
                  </a:lnTo>
                  <a:cubicBezTo>
                    <a:pt x="57398" y="37717"/>
                    <a:pt x="55625" y="39515"/>
                    <a:pt x="53979" y="41251"/>
                  </a:cubicBezTo>
                  <a:cubicBezTo>
                    <a:pt x="54961" y="40035"/>
                    <a:pt x="55931" y="38811"/>
                    <a:pt x="56892" y="37572"/>
                  </a:cubicBezTo>
                  <a:cubicBezTo>
                    <a:pt x="58160" y="36091"/>
                    <a:pt x="59427" y="34610"/>
                    <a:pt x="60698" y="33126"/>
                  </a:cubicBezTo>
                  <a:cubicBezTo>
                    <a:pt x="62442" y="31100"/>
                    <a:pt x="64933" y="28979"/>
                    <a:pt x="66244" y="26642"/>
                  </a:cubicBezTo>
                  <a:close/>
                  <a:moveTo>
                    <a:pt x="65591" y="38130"/>
                  </a:moveTo>
                  <a:cubicBezTo>
                    <a:pt x="65623" y="38335"/>
                    <a:pt x="65675" y="38580"/>
                    <a:pt x="65727" y="38843"/>
                  </a:cubicBezTo>
                  <a:cubicBezTo>
                    <a:pt x="64819" y="39609"/>
                    <a:pt x="63949" y="40473"/>
                    <a:pt x="63113" y="41403"/>
                  </a:cubicBezTo>
                  <a:lnTo>
                    <a:pt x="63113" y="41403"/>
                  </a:lnTo>
                  <a:cubicBezTo>
                    <a:pt x="63387" y="41018"/>
                    <a:pt x="63660" y="40630"/>
                    <a:pt x="63922" y="40240"/>
                  </a:cubicBezTo>
                  <a:cubicBezTo>
                    <a:pt x="64497" y="39553"/>
                    <a:pt x="65045" y="38843"/>
                    <a:pt x="65591" y="38130"/>
                  </a:cubicBezTo>
                  <a:close/>
                  <a:moveTo>
                    <a:pt x="59855" y="31435"/>
                  </a:moveTo>
                  <a:cubicBezTo>
                    <a:pt x="58570" y="33002"/>
                    <a:pt x="57317" y="34596"/>
                    <a:pt x="56029" y="36158"/>
                  </a:cubicBezTo>
                  <a:cubicBezTo>
                    <a:pt x="54540" y="37962"/>
                    <a:pt x="53047" y="39769"/>
                    <a:pt x="51549" y="41577"/>
                  </a:cubicBezTo>
                  <a:cubicBezTo>
                    <a:pt x="54239" y="38144"/>
                    <a:pt x="57051" y="34789"/>
                    <a:pt x="59855" y="31435"/>
                  </a:cubicBezTo>
                  <a:close/>
                  <a:moveTo>
                    <a:pt x="40976" y="37495"/>
                  </a:moveTo>
                  <a:lnTo>
                    <a:pt x="40976" y="37495"/>
                  </a:lnTo>
                  <a:cubicBezTo>
                    <a:pt x="39856" y="38883"/>
                    <a:pt x="38748" y="40280"/>
                    <a:pt x="37645" y="41681"/>
                  </a:cubicBezTo>
                  <a:lnTo>
                    <a:pt x="37417" y="40936"/>
                  </a:lnTo>
                  <a:cubicBezTo>
                    <a:pt x="37425" y="40933"/>
                    <a:pt x="37434" y="40936"/>
                    <a:pt x="37440" y="40930"/>
                  </a:cubicBezTo>
                  <a:cubicBezTo>
                    <a:pt x="38696" y="39882"/>
                    <a:pt x="39856" y="38716"/>
                    <a:pt x="40976" y="37495"/>
                  </a:cubicBezTo>
                  <a:close/>
                  <a:moveTo>
                    <a:pt x="50620" y="27915"/>
                  </a:moveTo>
                  <a:cubicBezTo>
                    <a:pt x="48266" y="30770"/>
                    <a:pt x="45971" y="33679"/>
                    <a:pt x="43774" y="36631"/>
                  </a:cubicBezTo>
                  <a:cubicBezTo>
                    <a:pt x="42546" y="38286"/>
                    <a:pt x="40229" y="40425"/>
                    <a:pt x="39251" y="41857"/>
                  </a:cubicBezTo>
                  <a:lnTo>
                    <a:pt x="39251" y="41857"/>
                  </a:lnTo>
                  <a:cubicBezTo>
                    <a:pt x="40731" y="39688"/>
                    <a:pt x="42410" y="37689"/>
                    <a:pt x="44037" y="35641"/>
                  </a:cubicBezTo>
                  <a:cubicBezTo>
                    <a:pt x="46254" y="33106"/>
                    <a:pt x="48364" y="30470"/>
                    <a:pt x="50593" y="27944"/>
                  </a:cubicBezTo>
                  <a:cubicBezTo>
                    <a:pt x="50602" y="27935"/>
                    <a:pt x="50611" y="27925"/>
                    <a:pt x="50620" y="27915"/>
                  </a:cubicBezTo>
                  <a:close/>
                  <a:moveTo>
                    <a:pt x="70279" y="11347"/>
                  </a:moveTo>
                  <a:cubicBezTo>
                    <a:pt x="70453" y="11497"/>
                    <a:pt x="70614" y="11659"/>
                    <a:pt x="70765" y="11832"/>
                  </a:cubicBezTo>
                  <a:cubicBezTo>
                    <a:pt x="68071" y="14020"/>
                    <a:pt x="66030" y="17011"/>
                    <a:pt x="63616" y="19491"/>
                  </a:cubicBezTo>
                  <a:cubicBezTo>
                    <a:pt x="59621" y="23588"/>
                    <a:pt x="55648" y="27641"/>
                    <a:pt x="51959" y="32021"/>
                  </a:cubicBezTo>
                  <a:cubicBezTo>
                    <a:pt x="49305" y="35168"/>
                    <a:pt x="46883" y="38534"/>
                    <a:pt x="44014" y="41484"/>
                  </a:cubicBezTo>
                  <a:cubicBezTo>
                    <a:pt x="43731" y="41773"/>
                    <a:pt x="43396" y="42088"/>
                    <a:pt x="43038" y="42420"/>
                  </a:cubicBezTo>
                  <a:cubicBezTo>
                    <a:pt x="46846" y="37746"/>
                    <a:pt x="50189" y="32737"/>
                    <a:pt x="54193" y="28190"/>
                  </a:cubicBezTo>
                  <a:cubicBezTo>
                    <a:pt x="59335" y="22349"/>
                    <a:pt x="65380" y="17418"/>
                    <a:pt x="70279" y="11347"/>
                  </a:cubicBezTo>
                  <a:close/>
                  <a:moveTo>
                    <a:pt x="41609" y="38335"/>
                  </a:moveTo>
                  <a:lnTo>
                    <a:pt x="41609" y="38335"/>
                  </a:lnTo>
                  <a:cubicBezTo>
                    <a:pt x="40491" y="39862"/>
                    <a:pt x="39354" y="41375"/>
                    <a:pt x="38167" y="42844"/>
                  </a:cubicBezTo>
                  <a:cubicBezTo>
                    <a:pt x="38089" y="42929"/>
                    <a:pt x="38164" y="43039"/>
                    <a:pt x="38251" y="43039"/>
                  </a:cubicBezTo>
                  <a:cubicBezTo>
                    <a:pt x="38277" y="43039"/>
                    <a:pt x="38304" y="43029"/>
                    <a:pt x="38329" y="43006"/>
                  </a:cubicBezTo>
                  <a:cubicBezTo>
                    <a:pt x="39010" y="42428"/>
                    <a:pt x="39660" y="41811"/>
                    <a:pt x="40295" y="41175"/>
                  </a:cubicBezTo>
                  <a:lnTo>
                    <a:pt x="40295" y="41175"/>
                  </a:lnTo>
                  <a:cubicBezTo>
                    <a:pt x="39617" y="42094"/>
                    <a:pt x="38961" y="43032"/>
                    <a:pt x="38367" y="44025"/>
                  </a:cubicBezTo>
                  <a:cubicBezTo>
                    <a:pt x="38153" y="43352"/>
                    <a:pt x="37951" y="42694"/>
                    <a:pt x="37760" y="42068"/>
                  </a:cubicBezTo>
                  <a:lnTo>
                    <a:pt x="37763" y="42068"/>
                  </a:lnTo>
                  <a:cubicBezTo>
                    <a:pt x="39475" y="41320"/>
                    <a:pt x="40393" y="39741"/>
                    <a:pt x="41609" y="38335"/>
                  </a:cubicBezTo>
                  <a:close/>
                  <a:moveTo>
                    <a:pt x="47830" y="35023"/>
                  </a:moveTo>
                  <a:lnTo>
                    <a:pt x="47830" y="35023"/>
                  </a:lnTo>
                  <a:cubicBezTo>
                    <a:pt x="47279" y="35768"/>
                    <a:pt x="46730" y="36516"/>
                    <a:pt x="46173" y="37255"/>
                  </a:cubicBezTo>
                  <a:cubicBezTo>
                    <a:pt x="44891" y="38961"/>
                    <a:pt x="43552" y="40598"/>
                    <a:pt x="42157" y="42215"/>
                  </a:cubicBezTo>
                  <a:cubicBezTo>
                    <a:pt x="41470" y="42997"/>
                    <a:pt x="40754" y="43754"/>
                    <a:pt x="40012" y="44484"/>
                  </a:cubicBezTo>
                  <a:cubicBezTo>
                    <a:pt x="40644" y="43618"/>
                    <a:pt x="41306" y="42775"/>
                    <a:pt x="42001" y="41955"/>
                  </a:cubicBezTo>
                  <a:cubicBezTo>
                    <a:pt x="43907" y="39628"/>
                    <a:pt x="45850" y="37316"/>
                    <a:pt x="47830" y="35023"/>
                  </a:cubicBezTo>
                  <a:close/>
                  <a:moveTo>
                    <a:pt x="64716" y="35248"/>
                  </a:moveTo>
                  <a:cubicBezTo>
                    <a:pt x="63818" y="36496"/>
                    <a:pt x="62072" y="38641"/>
                    <a:pt x="61653" y="39172"/>
                  </a:cubicBezTo>
                  <a:cubicBezTo>
                    <a:pt x="60172" y="41048"/>
                    <a:pt x="58570" y="42830"/>
                    <a:pt x="56956" y="44594"/>
                  </a:cubicBezTo>
                  <a:cubicBezTo>
                    <a:pt x="58830" y="41825"/>
                    <a:pt x="60752" y="39094"/>
                    <a:pt x="62903" y="36608"/>
                  </a:cubicBezTo>
                  <a:cubicBezTo>
                    <a:pt x="63302" y="36146"/>
                    <a:pt x="64199" y="35422"/>
                    <a:pt x="64716" y="35248"/>
                  </a:cubicBezTo>
                  <a:close/>
                  <a:moveTo>
                    <a:pt x="53229" y="35809"/>
                  </a:moveTo>
                  <a:lnTo>
                    <a:pt x="53229" y="35811"/>
                  </a:lnTo>
                  <a:cubicBezTo>
                    <a:pt x="50867" y="38791"/>
                    <a:pt x="48526" y="41808"/>
                    <a:pt x="46101" y="44839"/>
                  </a:cubicBezTo>
                  <a:cubicBezTo>
                    <a:pt x="45798" y="45217"/>
                    <a:pt x="45460" y="45636"/>
                    <a:pt x="45108" y="46069"/>
                  </a:cubicBezTo>
                  <a:cubicBezTo>
                    <a:pt x="45832" y="45160"/>
                    <a:pt x="46548" y="44244"/>
                    <a:pt x="47259" y="43329"/>
                  </a:cubicBezTo>
                  <a:cubicBezTo>
                    <a:pt x="49227" y="40797"/>
                    <a:pt x="51217" y="38291"/>
                    <a:pt x="53229" y="35809"/>
                  </a:cubicBezTo>
                  <a:close/>
                  <a:moveTo>
                    <a:pt x="52112" y="30150"/>
                  </a:moveTo>
                  <a:lnTo>
                    <a:pt x="52112" y="30150"/>
                  </a:lnTo>
                  <a:cubicBezTo>
                    <a:pt x="47625" y="35451"/>
                    <a:pt x="43976" y="41360"/>
                    <a:pt x="39152" y="46424"/>
                  </a:cubicBezTo>
                  <a:cubicBezTo>
                    <a:pt x="39074" y="46190"/>
                    <a:pt x="38993" y="45956"/>
                    <a:pt x="38915" y="45722"/>
                  </a:cubicBezTo>
                  <a:lnTo>
                    <a:pt x="38915" y="45722"/>
                  </a:lnTo>
                  <a:cubicBezTo>
                    <a:pt x="38942" y="45743"/>
                    <a:pt x="38974" y="45754"/>
                    <a:pt x="39005" y="45754"/>
                  </a:cubicBezTo>
                  <a:cubicBezTo>
                    <a:pt x="39039" y="45754"/>
                    <a:pt x="39073" y="45742"/>
                    <a:pt x="39100" y="45717"/>
                  </a:cubicBezTo>
                  <a:cubicBezTo>
                    <a:pt x="43445" y="41649"/>
                    <a:pt x="46857" y="36799"/>
                    <a:pt x="50414" y="32064"/>
                  </a:cubicBezTo>
                  <a:cubicBezTo>
                    <a:pt x="50980" y="31426"/>
                    <a:pt x="51543" y="30785"/>
                    <a:pt x="52112" y="30150"/>
                  </a:cubicBezTo>
                  <a:close/>
                  <a:moveTo>
                    <a:pt x="63443" y="20083"/>
                  </a:moveTo>
                  <a:lnTo>
                    <a:pt x="63443" y="20083"/>
                  </a:lnTo>
                  <a:cubicBezTo>
                    <a:pt x="60859" y="22869"/>
                    <a:pt x="58232" y="25615"/>
                    <a:pt x="55738" y="28481"/>
                  </a:cubicBezTo>
                  <a:cubicBezTo>
                    <a:pt x="50391" y="34625"/>
                    <a:pt x="45570" y="41005"/>
                    <a:pt x="39897" y="46860"/>
                  </a:cubicBezTo>
                  <a:cubicBezTo>
                    <a:pt x="40047" y="46222"/>
                    <a:pt x="40408" y="45575"/>
                    <a:pt x="40890" y="44949"/>
                  </a:cubicBezTo>
                  <a:cubicBezTo>
                    <a:pt x="41204" y="44591"/>
                    <a:pt x="41519" y="44230"/>
                    <a:pt x="41828" y="43866"/>
                  </a:cubicBezTo>
                  <a:cubicBezTo>
                    <a:pt x="42862" y="42786"/>
                    <a:pt x="44065" y="41793"/>
                    <a:pt x="44848" y="40999"/>
                  </a:cubicBezTo>
                  <a:cubicBezTo>
                    <a:pt x="47504" y="38303"/>
                    <a:pt x="49750" y="35142"/>
                    <a:pt x="52166" y="32232"/>
                  </a:cubicBezTo>
                  <a:cubicBezTo>
                    <a:pt x="55703" y="27973"/>
                    <a:pt x="59650" y="24096"/>
                    <a:pt x="63443" y="20083"/>
                  </a:cubicBezTo>
                  <a:close/>
                  <a:moveTo>
                    <a:pt x="71027" y="12173"/>
                  </a:moveTo>
                  <a:cubicBezTo>
                    <a:pt x="71163" y="12380"/>
                    <a:pt x="71264" y="12609"/>
                    <a:pt x="71322" y="12848"/>
                  </a:cubicBezTo>
                  <a:cubicBezTo>
                    <a:pt x="66134" y="17488"/>
                    <a:pt x="61590" y="23452"/>
                    <a:pt x="56965" y="28660"/>
                  </a:cubicBezTo>
                  <a:cubicBezTo>
                    <a:pt x="55128" y="30725"/>
                    <a:pt x="53330" y="32820"/>
                    <a:pt x="51537" y="34922"/>
                  </a:cubicBezTo>
                  <a:cubicBezTo>
                    <a:pt x="54135" y="32090"/>
                    <a:pt x="56829" y="29330"/>
                    <a:pt x="59318" y="26432"/>
                  </a:cubicBezTo>
                  <a:cubicBezTo>
                    <a:pt x="62970" y="22179"/>
                    <a:pt x="66824" y="17938"/>
                    <a:pt x="70649" y="13847"/>
                  </a:cubicBezTo>
                  <a:lnTo>
                    <a:pt x="70649" y="13847"/>
                  </a:lnTo>
                  <a:cubicBezTo>
                    <a:pt x="69029" y="15579"/>
                    <a:pt x="67179" y="18365"/>
                    <a:pt x="65204" y="20380"/>
                  </a:cubicBezTo>
                  <a:cubicBezTo>
                    <a:pt x="63267" y="22364"/>
                    <a:pt x="61503" y="24460"/>
                    <a:pt x="59788" y="26625"/>
                  </a:cubicBezTo>
                  <a:cubicBezTo>
                    <a:pt x="58983" y="27347"/>
                    <a:pt x="58186" y="28068"/>
                    <a:pt x="57429" y="28808"/>
                  </a:cubicBezTo>
                  <a:cubicBezTo>
                    <a:pt x="53650" y="32494"/>
                    <a:pt x="50567" y="36744"/>
                    <a:pt x="47062" y="40664"/>
                  </a:cubicBezTo>
                  <a:cubicBezTo>
                    <a:pt x="46193" y="41640"/>
                    <a:pt x="45307" y="42579"/>
                    <a:pt x="44458" y="43534"/>
                  </a:cubicBezTo>
                  <a:cubicBezTo>
                    <a:pt x="45012" y="42827"/>
                    <a:pt x="45547" y="42105"/>
                    <a:pt x="46078" y="41389"/>
                  </a:cubicBezTo>
                  <a:cubicBezTo>
                    <a:pt x="46326" y="41057"/>
                    <a:pt x="46589" y="40731"/>
                    <a:pt x="46846" y="40402"/>
                  </a:cubicBezTo>
                  <a:lnTo>
                    <a:pt x="46846" y="40402"/>
                  </a:lnTo>
                  <a:cubicBezTo>
                    <a:pt x="45440" y="42039"/>
                    <a:pt x="44028" y="43670"/>
                    <a:pt x="42596" y="45278"/>
                  </a:cubicBezTo>
                  <a:cubicBezTo>
                    <a:pt x="42220" y="45700"/>
                    <a:pt x="40613" y="47000"/>
                    <a:pt x="40395" y="47000"/>
                  </a:cubicBezTo>
                  <a:cubicBezTo>
                    <a:pt x="40281" y="47000"/>
                    <a:pt x="40542" y="46649"/>
                    <a:pt x="41545" y="45642"/>
                  </a:cubicBezTo>
                  <a:cubicBezTo>
                    <a:pt x="43156" y="44022"/>
                    <a:pt x="44727" y="42362"/>
                    <a:pt x="46271" y="40679"/>
                  </a:cubicBezTo>
                  <a:cubicBezTo>
                    <a:pt x="49357" y="37307"/>
                    <a:pt x="51956" y="33536"/>
                    <a:pt x="54846" y="30003"/>
                  </a:cubicBezTo>
                  <a:cubicBezTo>
                    <a:pt x="59921" y="23796"/>
                    <a:pt x="66024" y="18429"/>
                    <a:pt x="71027" y="12173"/>
                  </a:cubicBezTo>
                  <a:close/>
                  <a:moveTo>
                    <a:pt x="40050" y="45867"/>
                  </a:moveTo>
                  <a:lnTo>
                    <a:pt x="40050" y="45867"/>
                  </a:lnTo>
                  <a:cubicBezTo>
                    <a:pt x="39859" y="46236"/>
                    <a:pt x="39723" y="46615"/>
                    <a:pt x="39663" y="46996"/>
                  </a:cubicBezTo>
                  <a:cubicBezTo>
                    <a:pt x="39657" y="47025"/>
                    <a:pt x="39666" y="47056"/>
                    <a:pt x="39689" y="47079"/>
                  </a:cubicBezTo>
                  <a:cubicBezTo>
                    <a:pt x="39612" y="47154"/>
                    <a:pt x="39540" y="47231"/>
                    <a:pt x="39466" y="47305"/>
                  </a:cubicBezTo>
                  <a:lnTo>
                    <a:pt x="39466" y="47305"/>
                  </a:lnTo>
                  <a:cubicBezTo>
                    <a:pt x="39397" y="47115"/>
                    <a:pt x="39328" y="46923"/>
                    <a:pt x="39259" y="46730"/>
                  </a:cubicBezTo>
                  <a:cubicBezTo>
                    <a:pt x="39530" y="46447"/>
                    <a:pt x="39784" y="46153"/>
                    <a:pt x="40050" y="45867"/>
                  </a:cubicBezTo>
                  <a:close/>
                  <a:moveTo>
                    <a:pt x="60937" y="35222"/>
                  </a:moveTo>
                  <a:lnTo>
                    <a:pt x="60937" y="35222"/>
                  </a:lnTo>
                  <a:cubicBezTo>
                    <a:pt x="58922" y="37855"/>
                    <a:pt x="57005" y="40578"/>
                    <a:pt x="54869" y="43101"/>
                  </a:cubicBezTo>
                  <a:cubicBezTo>
                    <a:pt x="53422" y="44807"/>
                    <a:pt x="51904" y="46462"/>
                    <a:pt x="50371" y="48101"/>
                  </a:cubicBezTo>
                  <a:lnTo>
                    <a:pt x="50622" y="47755"/>
                  </a:lnTo>
                  <a:cubicBezTo>
                    <a:pt x="51456" y="46684"/>
                    <a:pt x="52259" y="45593"/>
                    <a:pt x="53047" y="44510"/>
                  </a:cubicBezTo>
                  <a:cubicBezTo>
                    <a:pt x="53448" y="43990"/>
                    <a:pt x="53847" y="43471"/>
                    <a:pt x="54262" y="42963"/>
                  </a:cubicBezTo>
                  <a:cubicBezTo>
                    <a:pt x="56413" y="40324"/>
                    <a:pt x="58714" y="37803"/>
                    <a:pt x="60937" y="35222"/>
                  </a:cubicBezTo>
                  <a:close/>
                  <a:moveTo>
                    <a:pt x="58714" y="27991"/>
                  </a:moveTo>
                  <a:cubicBezTo>
                    <a:pt x="55071" y="32662"/>
                    <a:pt x="51497" y="37304"/>
                    <a:pt x="47565" y="41750"/>
                  </a:cubicBezTo>
                  <a:cubicBezTo>
                    <a:pt x="45746" y="43806"/>
                    <a:pt x="44204" y="46078"/>
                    <a:pt x="42371" y="48116"/>
                  </a:cubicBezTo>
                  <a:cubicBezTo>
                    <a:pt x="42151" y="47908"/>
                    <a:pt x="41935" y="47697"/>
                    <a:pt x="41715" y="47489"/>
                  </a:cubicBezTo>
                  <a:cubicBezTo>
                    <a:pt x="42460" y="46277"/>
                    <a:pt x="43324" y="45136"/>
                    <a:pt x="44291" y="44091"/>
                  </a:cubicBezTo>
                  <a:cubicBezTo>
                    <a:pt x="45235" y="42980"/>
                    <a:pt x="46271" y="41938"/>
                    <a:pt x="47264" y="40869"/>
                  </a:cubicBezTo>
                  <a:cubicBezTo>
                    <a:pt x="51173" y="36663"/>
                    <a:pt x="54534" y="32055"/>
                    <a:pt x="58671" y="28031"/>
                  </a:cubicBezTo>
                  <a:cubicBezTo>
                    <a:pt x="58685" y="28016"/>
                    <a:pt x="58700" y="28002"/>
                    <a:pt x="58714" y="27991"/>
                  </a:cubicBezTo>
                  <a:close/>
                  <a:moveTo>
                    <a:pt x="66036" y="34582"/>
                  </a:moveTo>
                  <a:cubicBezTo>
                    <a:pt x="66140" y="34942"/>
                    <a:pt x="66235" y="35318"/>
                    <a:pt x="66304" y="35681"/>
                  </a:cubicBezTo>
                  <a:cubicBezTo>
                    <a:pt x="66288" y="35676"/>
                    <a:pt x="66271" y="35673"/>
                    <a:pt x="66254" y="35673"/>
                  </a:cubicBezTo>
                  <a:cubicBezTo>
                    <a:pt x="66220" y="35673"/>
                    <a:pt x="66187" y="35684"/>
                    <a:pt x="66160" y="35707"/>
                  </a:cubicBezTo>
                  <a:cubicBezTo>
                    <a:pt x="65756" y="36034"/>
                    <a:pt x="65377" y="36395"/>
                    <a:pt x="64996" y="36753"/>
                  </a:cubicBezTo>
                  <a:cubicBezTo>
                    <a:pt x="65046" y="36728"/>
                    <a:pt x="65096" y="36716"/>
                    <a:pt x="65146" y="36716"/>
                  </a:cubicBezTo>
                  <a:cubicBezTo>
                    <a:pt x="65285" y="36716"/>
                    <a:pt x="65423" y="36812"/>
                    <a:pt x="65559" y="37012"/>
                  </a:cubicBezTo>
                  <a:lnTo>
                    <a:pt x="65562" y="37012"/>
                  </a:lnTo>
                  <a:cubicBezTo>
                    <a:pt x="65155" y="37907"/>
                    <a:pt x="64644" y="38762"/>
                    <a:pt x="64081" y="39596"/>
                  </a:cubicBezTo>
                  <a:cubicBezTo>
                    <a:pt x="61506" y="42807"/>
                    <a:pt x="58700" y="45835"/>
                    <a:pt x="56084" y="49019"/>
                  </a:cubicBezTo>
                  <a:cubicBezTo>
                    <a:pt x="57175" y="47533"/>
                    <a:pt x="58264" y="46063"/>
                    <a:pt x="59375" y="44654"/>
                  </a:cubicBezTo>
                  <a:cubicBezTo>
                    <a:pt x="60247" y="43543"/>
                    <a:pt x="61009" y="42339"/>
                    <a:pt x="61792" y="41167"/>
                  </a:cubicBezTo>
                  <a:cubicBezTo>
                    <a:pt x="62574" y="39977"/>
                    <a:pt x="63432" y="38837"/>
                    <a:pt x="64355" y="37754"/>
                  </a:cubicBezTo>
                  <a:cubicBezTo>
                    <a:pt x="64491" y="37396"/>
                    <a:pt x="64627" y="37139"/>
                    <a:pt x="64762" y="36963"/>
                  </a:cubicBezTo>
                  <a:lnTo>
                    <a:pt x="64762" y="36963"/>
                  </a:lnTo>
                  <a:cubicBezTo>
                    <a:pt x="64725" y="37001"/>
                    <a:pt x="64682" y="37033"/>
                    <a:pt x="64644" y="37070"/>
                  </a:cubicBezTo>
                  <a:cubicBezTo>
                    <a:pt x="65155" y="36268"/>
                    <a:pt x="65620" y="35436"/>
                    <a:pt x="66036" y="34582"/>
                  </a:cubicBezTo>
                  <a:close/>
                  <a:moveTo>
                    <a:pt x="58029" y="40401"/>
                  </a:moveTo>
                  <a:cubicBezTo>
                    <a:pt x="56729" y="41891"/>
                    <a:pt x="55431" y="43387"/>
                    <a:pt x="54158" y="44908"/>
                  </a:cubicBezTo>
                  <a:cubicBezTo>
                    <a:pt x="52862" y="46462"/>
                    <a:pt x="51583" y="48058"/>
                    <a:pt x="50296" y="49657"/>
                  </a:cubicBezTo>
                  <a:cubicBezTo>
                    <a:pt x="51364" y="48145"/>
                    <a:pt x="52449" y="46638"/>
                    <a:pt x="53630" y="45209"/>
                  </a:cubicBezTo>
                  <a:cubicBezTo>
                    <a:pt x="54978" y="43583"/>
                    <a:pt x="56496" y="42000"/>
                    <a:pt x="58029" y="40401"/>
                  </a:cubicBezTo>
                  <a:close/>
                  <a:moveTo>
                    <a:pt x="43145" y="45090"/>
                  </a:moveTo>
                  <a:lnTo>
                    <a:pt x="43145" y="45090"/>
                  </a:lnTo>
                  <a:cubicBezTo>
                    <a:pt x="42042" y="46470"/>
                    <a:pt x="41080" y="47951"/>
                    <a:pt x="40419" y="49681"/>
                  </a:cubicBezTo>
                  <a:cubicBezTo>
                    <a:pt x="40162" y="49118"/>
                    <a:pt x="39905" y="48491"/>
                    <a:pt x="39654" y="47821"/>
                  </a:cubicBezTo>
                  <a:cubicBezTo>
                    <a:pt x="41002" y="47140"/>
                    <a:pt x="42134" y="46184"/>
                    <a:pt x="43145" y="45090"/>
                  </a:cubicBezTo>
                  <a:close/>
                  <a:moveTo>
                    <a:pt x="60039" y="39729"/>
                  </a:moveTo>
                  <a:lnTo>
                    <a:pt x="60039" y="39732"/>
                  </a:lnTo>
                  <a:cubicBezTo>
                    <a:pt x="59468" y="40604"/>
                    <a:pt x="58931" y="41479"/>
                    <a:pt x="58408" y="42293"/>
                  </a:cubicBezTo>
                  <a:cubicBezTo>
                    <a:pt x="57874" y="43124"/>
                    <a:pt x="57331" y="43956"/>
                    <a:pt x="56780" y="44790"/>
                  </a:cubicBezTo>
                  <a:cubicBezTo>
                    <a:pt x="56338" y="45269"/>
                    <a:pt x="55899" y="45751"/>
                    <a:pt x="55460" y="46233"/>
                  </a:cubicBezTo>
                  <a:cubicBezTo>
                    <a:pt x="54274" y="47533"/>
                    <a:pt x="53142" y="48864"/>
                    <a:pt x="52042" y="50212"/>
                  </a:cubicBezTo>
                  <a:cubicBezTo>
                    <a:pt x="54667" y="46716"/>
                    <a:pt x="57224" y="43095"/>
                    <a:pt x="60039" y="39729"/>
                  </a:cubicBezTo>
                  <a:close/>
                  <a:moveTo>
                    <a:pt x="49935" y="39394"/>
                  </a:moveTo>
                  <a:lnTo>
                    <a:pt x="49935" y="39394"/>
                  </a:lnTo>
                  <a:cubicBezTo>
                    <a:pt x="46981" y="43179"/>
                    <a:pt x="44083" y="47007"/>
                    <a:pt x="40858" y="50570"/>
                  </a:cubicBezTo>
                  <a:cubicBezTo>
                    <a:pt x="40754" y="50376"/>
                    <a:pt x="40650" y="50174"/>
                    <a:pt x="40546" y="49958"/>
                  </a:cubicBezTo>
                  <a:cubicBezTo>
                    <a:pt x="40561" y="49952"/>
                    <a:pt x="40572" y="49958"/>
                    <a:pt x="40584" y="49946"/>
                  </a:cubicBezTo>
                  <a:cubicBezTo>
                    <a:pt x="43101" y="48136"/>
                    <a:pt x="44724" y="45633"/>
                    <a:pt x="46646" y="43243"/>
                  </a:cubicBezTo>
                  <a:cubicBezTo>
                    <a:pt x="47706" y="41926"/>
                    <a:pt x="48817" y="40659"/>
                    <a:pt x="49935" y="39394"/>
                  </a:cubicBezTo>
                  <a:close/>
                  <a:moveTo>
                    <a:pt x="67528" y="20031"/>
                  </a:moveTo>
                  <a:lnTo>
                    <a:pt x="67528" y="20031"/>
                  </a:lnTo>
                  <a:cubicBezTo>
                    <a:pt x="67130" y="21397"/>
                    <a:pt x="67173" y="22857"/>
                    <a:pt x="67127" y="24310"/>
                  </a:cubicBezTo>
                  <a:cubicBezTo>
                    <a:pt x="67100" y="24275"/>
                    <a:pt x="67060" y="24257"/>
                    <a:pt x="67019" y="24257"/>
                  </a:cubicBezTo>
                  <a:cubicBezTo>
                    <a:pt x="66986" y="24257"/>
                    <a:pt x="66952" y="24269"/>
                    <a:pt x="66925" y="24292"/>
                  </a:cubicBezTo>
                  <a:cubicBezTo>
                    <a:pt x="63798" y="27254"/>
                    <a:pt x="61116" y="30912"/>
                    <a:pt x="58532" y="34527"/>
                  </a:cubicBezTo>
                  <a:cubicBezTo>
                    <a:pt x="57588" y="35604"/>
                    <a:pt x="56644" y="36680"/>
                    <a:pt x="55715" y="37772"/>
                  </a:cubicBezTo>
                  <a:cubicBezTo>
                    <a:pt x="53578" y="40272"/>
                    <a:pt x="51347" y="42708"/>
                    <a:pt x="49326" y="45304"/>
                  </a:cubicBezTo>
                  <a:cubicBezTo>
                    <a:pt x="48358" y="46548"/>
                    <a:pt x="47674" y="47458"/>
                    <a:pt x="46724" y="48607"/>
                  </a:cubicBezTo>
                  <a:cubicBezTo>
                    <a:pt x="46534" y="48837"/>
                    <a:pt x="43793" y="51310"/>
                    <a:pt x="43624" y="51310"/>
                  </a:cubicBezTo>
                  <a:cubicBezTo>
                    <a:pt x="43588" y="51310"/>
                    <a:pt x="43671" y="51195"/>
                    <a:pt x="43924" y="50919"/>
                  </a:cubicBezTo>
                  <a:cubicBezTo>
                    <a:pt x="44242" y="50570"/>
                    <a:pt x="44545" y="50212"/>
                    <a:pt x="44859" y="49860"/>
                  </a:cubicBezTo>
                  <a:cubicBezTo>
                    <a:pt x="46008" y="48806"/>
                    <a:pt x="47010" y="47570"/>
                    <a:pt x="47960" y="46300"/>
                  </a:cubicBezTo>
                  <a:cubicBezTo>
                    <a:pt x="50743" y="43014"/>
                    <a:pt x="53445" y="39657"/>
                    <a:pt x="56226" y="36354"/>
                  </a:cubicBezTo>
                  <a:cubicBezTo>
                    <a:pt x="59906" y="31980"/>
                    <a:pt x="64173" y="27633"/>
                    <a:pt x="67141" y="22736"/>
                  </a:cubicBezTo>
                  <a:cubicBezTo>
                    <a:pt x="67202" y="22637"/>
                    <a:pt x="67110" y="22526"/>
                    <a:pt x="67016" y="22526"/>
                  </a:cubicBezTo>
                  <a:cubicBezTo>
                    <a:pt x="66984" y="22526"/>
                    <a:pt x="66952" y="22539"/>
                    <a:pt x="66925" y="22569"/>
                  </a:cubicBezTo>
                  <a:cubicBezTo>
                    <a:pt x="66532" y="23013"/>
                    <a:pt x="66151" y="23475"/>
                    <a:pt x="65761" y="23926"/>
                  </a:cubicBezTo>
                  <a:cubicBezTo>
                    <a:pt x="66495" y="22800"/>
                    <a:pt x="67095" y="21587"/>
                    <a:pt x="67473" y="20224"/>
                  </a:cubicBezTo>
                  <a:cubicBezTo>
                    <a:pt x="67482" y="20184"/>
                    <a:pt x="67473" y="20144"/>
                    <a:pt x="67444" y="20112"/>
                  </a:cubicBezTo>
                  <a:cubicBezTo>
                    <a:pt x="67473" y="20086"/>
                    <a:pt x="67499" y="20060"/>
                    <a:pt x="67528" y="20031"/>
                  </a:cubicBezTo>
                  <a:close/>
                  <a:moveTo>
                    <a:pt x="65900" y="21636"/>
                  </a:moveTo>
                  <a:lnTo>
                    <a:pt x="65900" y="21636"/>
                  </a:lnTo>
                  <a:cubicBezTo>
                    <a:pt x="61310" y="26827"/>
                    <a:pt x="57077" y="32307"/>
                    <a:pt x="52802" y="37760"/>
                  </a:cubicBezTo>
                  <a:cubicBezTo>
                    <a:pt x="49259" y="42278"/>
                    <a:pt x="44845" y="46378"/>
                    <a:pt x="41571" y="51046"/>
                  </a:cubicBezTo>
                  <a:cubicBezTo>
                    <a:pt x="41496" y="51151"/>
                    <a:pt x="41596" y="51254"/>
                    <a:pt x="41699" y="51254"/>
                  </a:cubicBezTo>
                  <a:cubicBezTo>
                    <a:pt x="41743" y="51254"/>
                    <a:pt x="41787" y="51235"/>
                    <a:pt x="41819" y="51190"/>
                  </a:cubicBezTo>
                  <a:cubicBezTo>
                    <a:pt x="45414" y="46072"/>
                    <a:pt x="50218" y="41528"/>
                    <a:pt x="54095" y="36571"/>
                  </a:cubicBezTo>
                  <a:cubicBezTo>
                    <a:pt x="56260" y="33802"/>
                    <a:pt x="58414" y="31022"/>
                    <a:pt x="60608" y="28276"/>
                  </a:cubicBezTo>
                  <a:cubicBezTo>
                    <a:pt x="61702" y="26911"/>
                    <a:pt x="62825" y="25565"/>
                    <a:pt x="63951" y="24226"/>
                  </a:cubicBezTo>
                  <a:lnTo>
                    <a:pt x="63951" y="24226"/>
                  </a:lnTo>
                  <a:cubicBezTo>
                    <a:pt x="63950" y="24228"/>
                    <a:pt x="63949" y="24228"/>
                    <a:pt x="63949" y="24228"/>
                  </a:cubicBezTo>
                  <a:cubicBezTo>
                    <a:pt x="63951" y="24228"/>
                    <a:pt x="66083" y="21685"/>
                    <a:pt x="66525" y="21685"/>
                  </a:cubicBezTo>
                  <a:cubicBezTo>
                    <a:pt x="66647" y="21685"/>
                    <a:pt x="66640" y="21880"/>
                    <a:pt x="66422" y="22378"/>
                  </a:cubicBezTo>
                  <a:cubicBezTo>
                    <a:pt x="66111" y="23094"/>
                    <a:pt x="65715" y="23801"/>
                    <a:pt x="65268" y="24500"/>
                  </a:cubicBezTo>
                  <a:cubicBezTo>
                    <a:pt x="64165" y="25785"/>
                    <a:pt x="63074" y="27081"/>
                    <a:pt x="61997" y="28386"/>
                  </a:cubicBezTo>
                  <a:cubicBezTo>
                    <a:pt x="62796" y="27572"/>
                    <a:pt x="63579" y="26743"/>
                    <a:pt x="64306" y="25880"/>
                  </a:cubicBezTo>
                  <a:lnTo>
                    <a:pt x="64306" y="25880"/>
                  </a:lnTo>
                  <a:cubicBezTo>
                    <a:pt x="63232" y="27303"/>
                    <a:pt x="61962" y="28689"/>
                    <a:pt x="60643" y="30037"/>
                  </a:cubicBezTo>
                  <a:cubicBezTo>
                    <a:pt x="58203" y="33034"/>
                    <a:pt x="55792" y="36054"/>
                    <a:pt x="53318" y="39019"/>
                  </a:cubicBezTo>
                  <a:cubicBezTo>
                    <a:pt x="51670" y="40996"/>
                    <a:pt x="50073" y="43014"/>
                    <a:pt x="48532" y="45076"/>
                  </a:cubicBezTo>
                  <a:cubicBezTo>
                    <a:pt x="48257" y="45442"/>
                    <a:pt x="47980" y="45789"/>
                    <a:pt x="47703" y="46147"/>
                  </a:cubicBezTo>
                  <a:cubicBezTo>
                    <a:pt x="46600" y="47440"/>
                    <a:pt x="45483" y="48719"/>
                    <a:pt x="44351" y="49989"/>
                  </a:cubicBezTo>
                  <a:cubicBezTo>
                    <a:pt x="44135" y="49949"/>
                    <a:pt x="43921" y="49721"/>
                    <a:pt x="43719" y="49279"/>
                  </a:cubicBezTo>
                  <a:cubicBezTo>
                    <a:pt x="44415" y="48396"/>
                    <a:pt x="45125" y="47518"/>
                    <a:pt x="45844" y="46652"/>
                  </a:cubicBezTo>
                  <a:cubicBezTo>
                    <a:pt x="49675" y="41981"/>
                    <a:pt x="53731" y="37466"/>
                    <a:pt x="57735" y="32933"/>
                  </a:cubicBezTo>
                  <a:lnTo>
                    <a:pt x="57735" y="32933"/>
                  </a:lnTo>
                  <a:cubicBezTo>
                    <a:pt x="56595" y="34062"/>
                    <a:pt x="55510" y="35162"/>
                    <a:pt x="54580" y="36227"/>
                  </a:cubicBezTo>
                  <a:cubicBezTo>
                    <a:pt x="50160" y="41308"/>
                    <a:pt x="45623" y="46267"/>
                    <a:pt x="41584" y="51665"/>
                  </a:cubicBezTo>
                  <a:lnTo>
                    <a:pt x="41584" y="51665"/>
                  </a:lnTo>
                  <a:cubicBezTo>
                    <a:pt x="41359" y="51400"/>
                    <a:pt x="41161" y="51112"/>
                    <a:pt x="40991" y="50807"/>
                  </a:cubicBezTo>
                  <a:cubicBezTo>
                    <a:pt x="41008" y="50798"/>
                    <a:pt x="41025" y="50801"/>
                    <a:pt x="41043" y="50786"/>
                  </a:cubicBezTo>
                  <a:cubicBezTo>
                    <a:pt x="45177" y="46707"/>
                    <a:pt x="48638" y="42114"/>
                    <a:pt x="52086" y="37457"/>
                  </a:cubicBezTo>
                  <a:cubicBezTo>
                    <a:pt x="56306" y="31755"/>
                    <a:pt x="60908" y="26608"/>
                    <a:pt x="65900" y="21636"/>
                  </a:cubicBezTo>
                  <a:close/>
                  <a:moveTo>
                    <a:pt x="62805" y="47351"/>
                  </a:moveTo>
                  <a:cubicBezTo>
                    <a:pt x="61760" y="48843"/>
                    <a:pt x="60542" y="50232"/>
                    <a:pt x="59355" y="51595"/>
                  </a:cubicBezTo>
                  <a:cubicBezTo>
                    <a:pt x="59323" y="51629"/>
                    <a:pt x="59294" y="51661"/>
                    <a:pt x="59266" y="51696"/>
                  </a:cubicBezTo>
                  <a:cubicBezTo>
                    <a:pt x="60149" y="50584"/>
                    <a:pt x="61047" y="49481"/>
                    <a:pt x="61982" y="48407"/>
                  </a:cubicBezTo>
                  <a:cubicBezTo>
                    <a:pt x="62248" y="48107"/>
                    <a:pt x="62531" y="47735"/>
                    <a:pt x="62805" y="47351"/>
                  </a:cubicBezTo>
                  <a:close/>
                  <a:moveTo>
                    <a:pt x="57920" y="47204"/>
                  </a:moveTo>
                  <a:cubicBezTo>
                    <a:pt x="57764" y="47409"/>
                    <a:pt x="57600" y="47611"/>
                    <a:pt x="57450" y="47818"/>
                  </a:cubicBezTo>
                  <a:cubicBezTo>
                    <a:pt x="56379" y="49285"/>
                    <a:pt x="55253" y="50705"/>
                    <a:pt x="54121" y="52126"/>
                  </a:cubicBezTo>
                  <a:cubicBezTo>
                    <a:pt x="55212" y="50645"/>
                    <a:pt x="56309" y="49172"/>
                    <a:pt x="57464" y="47746"/>
                  </a:cubicBezTo>
                  <a:cubicBezTo>
                    <a:pt x="57611" y="47562"/>
                    <a:pt x="57770" y="47385"/>
                    <a:pt x="57920" y="47204"/>
                  </a:cubicBezTo>
                  <a:close/>
                  <a:moveTo>
                    <a:pt x="43514" y="50925"/>
                  </a:moveTo>
                  <a:lnTo>
                    <a:pt x="43514" y="50925"/>
                  </a:lnTo>
                  <a:cubicBezTo>
                    <a:pt x="43196" y="51277"/>
                    <a:pt x="42885" y="51638"/>
                    <a:pt x="42567" y="51987"/>
                  </a:cubicBezTo>
                  <a:cubicBezTo>
                    <a:pt x="42518" y="52042"/>
                    <a:pt x="42518" y="52123"/>
                    <a:pt x="42570" y="52175"/>
                  </a:cubicBezTo>
                  <a:lnTo>
                    <a:pt x="42567" y="52172"/>
                  </a:lnTo>
                  <a:cubicBezTo>
                    <a:pt x="42523" y="52182"/>
                    <a:pt x="42478" y="52187"/>
                    <a:pt x="42433" y="52187"/>
                  </a:cubicBezTo>
                  <a:cubicBezTo>
                    <a:pt x="42230" y="52187"/>
                    <a:pt x="42023" y="52087"/>
                    <a:pt x="41811" y="51901"/>
                  </a:cubicBezTo>
                  <a:cubicBezTo>
                    <a:pt x="42408" y="51629"/>
                    <a:pt x="42977" y="51303"/>
                    <a:pt x="43514" y="50925"/>
                  </a:cubicBezTo>
                  <a:close/>
                  <a:moveTo>
                    <a:pt x="56670" y="37119"/>
                  </a:moveTo>
                  <a:lnTo>
                    <a:pt x="56670" y="37119"/>
                  </a:lnTo>
                  <a:cubicBezTo>
                    <a:pt x="56257" y="37694"/>
                    <a:pt x="55844" y="38265"/>
                    <a:pt x="55429" y="38825"/>
                  </a:cubicBezTo>
                  <a:cubicBezTo>
                    <a:pt x="55339" y="38944"/>
                    <a:pt x="55253" y="39059"/>
                    <a:pt x="55163" y="39178"/>
                  </a:cubicBezTo>
                  <a:lnTo>
                    <a:pt x="55051" y="39308"/>
                  </a:lnTo>
                  <a:cubicBezTo>
                    <a:pt x="51653" y="43205"/>
                    <a:pt x="48578" y="47429"/>
                    <a:pt x="45142" y="51303"/>
                  </a:cubicBezTo>
                  <a:cubicBezTo>
                    <a:pt x="44167" y="52218"/>
                    <a:pt x="43182" y="53128"/>
                    <a:pt x="42261" y="54101"/>
                  </a:cubicBezTo>
                  <a:cubicBezTo>
                    <a:pt x="42547" y="53483"/>
                    <a:pt x="42700" y="53240"/>
                    <a:pt x="42781" y="52472"/>
                  </a:cubicBezTo>
                  <a:lnTo>
                    <a:pt x="42778" y="52469"/>
                  </a:lnTo>
                  <a:cubicBezTo>
                    <a:pt x="42888" y="52400"/>
                    <a:pt x="42896" y="52247"/>
                    <a:pt x="42798" y="52166"/>
                  </a:cubicBezTo>
                  <a:cubicBezTo>
                    <a:pt x="47741" y="49398"/>
                    <a:pt x="51124" y="43572"/>
                    <a:pt x="54730" y="39348"/>
                  </a:cubicBezTo>
                  <a:cubicBezTo>
                    <a:pt x="55368" y="38603"/>
                    <a:pt x="56015" y="37858"/>
                    <a:pt x="56670" y="37119"/>
                  </a:cubicBezTo>
                  <a:close/>
                  <a:moveTo>
                    <a:pt x="64937" y="35211"/>
                  </a:moveTo>
                  <a:lnTo>
                    <a:pt x="64937" y="35211"/>
                  </a:lnTo>
                  <a:cubicBezTo>
                    <a:pt x="65201" y="35232"/>
                    <a:pt x="65198" y="35605"/>
                    <a:pt x="64589" y="36640"/>
                  </a:cubicBezTo>
                  <a:cubicBezTo>
                    <a:pt x="64202" y="37304"/>
                    <a:pt x="63738" y="37933"/>
                    <a:pt x="63247" y="38551"/>
                  </a:cubicBezTo>
                  <a:cubicBezTo>
                    <a:pt x="62857" y="38993"/>
                    <a:pt x="62479" y="39452"/>
                    <a:pt x="62106" y="39920"/>
                  </a:cubicBezTo>
                  <a:cubicBezTo>
                    <a:pt x="61688" y="40396"/>
                    <a:pt x="61266" y="40867"/>
                    <a:pt x="60856" y="41331"/>
                  </a:cubicBezTo>
                  <a:cubicBezTo>
                    <a:pt x="58809" y="43641"/>
                    <a:pt x="56823" y="45907"/>
                    <a:pt x="54978" y="48381"/>
                  </a:cubicBezTo>
                  <a:cubicBezTo>
                    <a:pt x="53411" y="50483"/>
                    <a:pt x="51745" y="52533"/>
                    <a:pt x="50076" y="54580"/>
                  </a:cubicBezTo>
                  <a:cubicBezTo>
                    <a:pt x="50515" y="53922"/>
                    <a:pt x="50951" y="53278"/>
                    <a:pt x="51404" y="52669"/>
                  </a:cubicBezTo>
                  <a:cubicBezTo>
                    <a:pt x="52914" y="50625"/>
                    <a:pt x="54346" y="48482"/>
                    <a:pt x="55784" y="46337"/>
                  </a:cubicBezTo>
                  <a:cubicBezTo>
                    <a:pt x="59014" y="42758"/>
                    <a:pt x="62229" y="39200"/>
                    <a:pt x="64937" y="35211"/>
                  </a:cubicBezTo>
                  <a:close/>
                  <a:moveTo>
                    <a:pt x="65805" y="47917"/>
                  </a:moveTo>
                  <a:cubicBezTo>
                    <a:pt x="65903" y="48289"/>
                    <a:pt x="65955" y="48673"/>
                    <a:pt x="65961" y="49057"/>
                  </a:cubicBezTo>
                  <a:cubicBezTo>
                    <a:pt x="65922" y="49022"/>
                    <a:pt x="65870" y="48998"/>
                    <a:pt x="65820" y="48998"/>
                  </a:cubicBezTo>
                  <a:cubicBezTo>
                    <a:pt x="65780" y="48998"/>
                    <a:pt x="65742" y="49013"/>
                    <a:pt x="65712" y="49048"/>
                  </a:cubicBezTo>
                  <a:cubicBezTo>
                    <a:pt x="64107" y="50994"/>
                    <a:pt x="61899" y="53055"/>
                    <a:pt x="60568" y="55102"/>
                  </a:cubicBezTo>
                  <a:cubicBezTo>
                    <a:pt x="62181" y="52617"/>
                    <a:pt x="64162" y="50388"/>
                    <a:pt x="65805" y="47917"/>
                  </a:cubicBezTo>
                  <a:close/>
                  <a:moveTo>
                    <a:pt x="65963" y="49325"/>
                  </a:moveTo>
                  <a:lnTo>
                    <a:pt x="65963" y="49325"/>
                  </a:lnTo>
                  <a:cubicBezTo>
                    <a:pt x="65894" y="51315"/>
                    <a:pt x="64684" y="53301"/>
                    <a:pt x="63001" y="54733"/>
                  </a:cubicBezTo>
                  <a:lnTo>
                    <a:pt x="63001" y="54730"/>
                  </a:lnTo>
                  <a:cubicBezTo>
                    <a:pt x="63700" y="53818"/>
                    <a:pt x="64399" y="52905"/>
                    <a:pt x="65100" y="51996"/>
                  </a:cubicBezTo>
                  <a:cubicBezTo>
                    <a:pt x="65205" y="51860"/>
                    <a:pt x="65088" y="51683"/>
                    <a:pt x="64965" y="51683"/>
                  </a:cubicBezTo>
                  <a:cubicBezTo>
                    <a:pt x="64926" y="51683"/>
                    <a:pt x="64886" y="51701"/>
                    <a:pt x="64852" y="51745"/>
                  </a:cubicBezTo>
                  <a:cubicBezTo>
                    <a:pt x="64432" y="52288"/>
                    <a:pt x="62405" y="55181"/>
                    <a:pt x="62379" y="55181"/>
                  </a:cubicBezTo>
                  <a:cubicBezTo>
                    <a:pt x="62370" y="55181"/>
                    <a:pt x="62558" y="54896"/>
                    <a:pt x="63053" y="54167"/>
                  </a:cubicBezTo>
                  <a:cubicBezTo>
                    <a:pt x="64156" y="52547"/>
                    <a:pt x="65210" y="51127"/>
                    <a:pt x="65963" y="49325"/>
                  </a:cubicBezTo>
                  <a:close/>
                  <a:moveTo>
                    <a:pt x="57854" y="37506"/>
                  </a:moveTo>
                  <a:lnTo>
                    <a:pt x="57854" y="37506"/>
                  </a:lnTo>
                  <a:cubicBezTo>
                    <a:pt x="56728" y="38973"/>
                    <a:pt x="55608" y="40445"/>
                    <a:pt x="54456" y="41889"/>
                  </a:cubicBezTo>
                  <a:cubicBezTo>
                    <a:pt x="52776" y="44002"/>
                    <a:pt x="51075" y="46095"/>
                    <a:pt x="49441" y="48243"/>
                  </a:cubicBezTo>
                  <a:lnTo>
                    <a:pt x="49438" y="48240"/>
                  </a:lnTo>
                  <a:cubicBezTo>
                    <a:pt x="47370" y="50958"/>
                    <a:pt x="43825" y="53775"/>
                    <a:pt x="42252" y="55435"/>
                  </a:cubicBezTo>
                  <a:lnTo>
                    <a:pt x="42252" y="55435"/>
                  </a:lnTo>
                  <a:cubicBezTo>
                    <a:pt x="44034" y="53550"/>
                    <a:pt x="46006" y="52132"/>
                    <a:pt x="47553" y="49995"/>
                  </a:cubicBezTo>
                  <a:cubicBezTo>
                    <a:pt x="50018" y="46594"/>
                    <a:pt x="52412" y="43349"/>
                    <a:pt x="55287" y="40263"/>
                  </a:cubicBezTo>
                  <a:cubicBezTo>
                    <a:pt x="56125" y="39360"/>
                    <a:pt x="56988" y="38439"/>
                    <a:pt x="57854" y="37506"/>
                  </a:cubicBezTo>
                  <a:close/>
                  <a:moveTo>
                    <a:pt x="52605" y="42579"/>
                  </a:moveTo>
                  <a:lnTo>
                    <a:pt x="52605" y="42579"/>
                  </a:lnTo>
                  <a:cubicBezTo>
                    <a:pt x="52317" y="42960"/>
                    <a:pt x="52028" y="43341"/>
                    <a:pt x="51739" y="43719"/>
                  </a:cubicBezTo>
                  <a:cubicBezTo>
                    <a:pt x="51147" y="44418"/>
                    <a:pt x="50587" y="45134"/>
                    <a:pt x="50042" y="45861"/>
                  </a:cubicBezTo>
                  <a:cubicBezTo>
                    <a:pt x="49750" y="46233"/>
                    <a:pt x="49458" y="46606"/>
                    <a:pt x="49164" y="46973"/>
                  </a:cubicBezTo>
                  <a:cubicBezTo>
                    <a:pt x="49305" y="46811"/>
                    <a:pt x="49447" y="46646"/>
                    <a:pt x="49588" y="46482"/>
                  </a:cubicBezTo>
                  <a:lnTo>
                    <a:pt x="49588" y="46482"/>
                  </a:lnTo>
                  <a:cubicBezTo>
                    <a:pt x="49089" y="47175"/>
                    <a:pt x="48601" y="47876"/>
                    <a:pt x="48125" y="48601"/>
                  </a:cubicBezTo>
                  <a:cubicBezTo>
                    <a:pt x="46260" y="51442"/>
                    <a:pt x="43918" y="53359"/>
                    <a:pt x="41635" y="55688"/>
                  </a:cubicBezTo>
                  <a:cubicBezTo>
                    <a:pt x="41707" y="55481"/>
                    <a:pt x="41782" y="55270"/>
                    <a:pt x="41866" y="55050"/>
                  </a:cubicBezTo>
                  <a:lnTo>
                    <a:pt x="41863" y="55050"/>
                  </a:lnTo>
                  <a:cubicBezTo>
                    <a:pt x="43840" y="53237"/>
                    <a:pt x="45619" y="51231"/>
                    <a:pt x="47322" y="49155"/>
                  </a:cubicBezTo>
                  <a:lnTo>
                    <a:pt x="47322" y="49155"/>
                  </a:lnTo>
                  <a:cubicBezTo>
                    <a:pt x="46901" y="49603"/>
                    <a:pt x="46465" y="50039"/>
                    <a:pt x="46023" y="50463"/>
                  </a:cubicBezTo>
                  <a:cubicBezTo>
                    <a:pt x="46745" y="49689"/>
                    <a:pt x="47463" y="48913"/>
                    <a:pt x="48174" y="48113"/>
                  </a:cubicBezTo>
                  <a:cubicBezTo>
                    <a:pt x="49655" y="46274"/>
                    <a:pt x="51101" y="44397"/>
                    <a:pt x="52605" y="42579"/>
                  </a:cubicBezTo>
                  <a:close/>
                  <a:moveTo>
                    <a:pt x="64871" y="48529"/>
                  </a:moveTo>
                  <a:cubicBezTo>
                    <a:pt x="65033" y="48529"/>
                    <a:pt x="62071" y="52456"/>
                    <a:pt x="62080" y="52456"/>
                  </a:cubicBezTo>
                  <a:cubicBezTo>
                    <a:pt x="62080" y="52456"/>
                    <a:pt x="62092" y="52442"/>
                    <a:pt x="62115" y="52412"/>
                  </a:cubicBezTo>
                  <a:lnTo>
                    <a:pt x="62115" y="52412"/>
                  </a:lnTo>
                  <a:cubicBezTo>
                    <a:pt x="61162" y="53642"/>
                    <a:pt x="60279" y="54895"/>
                    <a:pt x="59433" y="56199"/>
                  </a:cubicBezTo>
                  <a:cubicBezTo>
                    <a:pt x="59346" y="56332"/>
                    <a:pt x="59467" y="56462"/>
                    <a:pt x="59594" y="56462"/>
                  </a:cubicBezTo>
                  <a:cubicBezTo>
                    <a:pt x="59636" y="56462"/>
                    <a:pt x="59678" y="56448"/>
                    <a:pt x="59713" y="56416"/>
                  </a:cubicBezTo>
                  <a:cubicBezTo>
                    <a:pt x="61687" y="54628"/>
                    <a:pt x="63311" y="52604"/>
                    <a:pt x="64961" y="50521"/>
                  </a:cubicBezTo>
                  <a:lnTo>
                    <a:pt x="64961" y="50521"/>
                  </a:lnTo>
                  <a:cubicBezTo>
                    <a:pt x="63779" y="52017"/>
                    <a:pt x="62644" y="53934"/>
                    <a:pt x="61673" y="55686"/>
                  </a:cubicBezTo>
                  <a:lnTo>
                    <a:pt x="61673" y="55683"/>
                  </a:lnTo>
                  <a:cubicBezTo>
                    <a:pt x="60712" y="56257"/>
                    <a:pt x="59670" y="56653"/>
                    <a:pt x="58636" y="56791"/>
                  </a:cubicBezTo>
                  <a:cubicBezTo>
                    <a:pt x="58685" y="56710"/>
                    <a:pt x="58642" y="56612"/>
                    <a:pt x="58564" y="56560"/>
                  </a:cubicBezTo>
                  <a:cubicBezTo>
                    <a:pt x="60501" y="54268"/>
                    <a:pt x="62080" y="51707"/>
                    <a:pt x="64041" y="49421"/>
                  </a:cubicBezTo>
                  <a:cubicBezTo>
                    <a:pt x="64586" y="48783"/>
                    <a:pt x="64830" y="48529"/>
                    <a:pt x="64871" y="48529"/>
                  </a:cubicBezTo>
                  <a:close/>
                  <a:moveTo>
                    <a:pt x="44968" y="54583"/>
                  </a:moveTo>
                  <a:cubicBezTo>
                    <a:pt x="44608" y="55002"/>
                    <a:pt x="44261" y="55428"/>
                    <a:pt x="43889" y="55839"/>
                  </a:cubicBezTo>
                  <a:cubicBezTo>
                    <a:pt x="42746" y="57104"/>
                    <a:pt x="42195" y="57641"/>
                    <a:pt x="42141" y="57641"/>
                  </a:cubicBezTo>
                  <a:cubicBezTo>
                    <a:pt x="42073" y="57641"/>
                    <a:pt x="42780" y="56804"/>
                    <a:pt x="44074" y="55504"/>
                  </a:cubicBezTo>
                  <a:cubicBezTo>
                    <a:pt x="44383" y="55203"/>
                    <a:pt x="44671" y="54890"/>
                    <a:pt x="44968" y="54583"/>
                  </a:cubicBezTo>
                  <a:close/>
                  <a:moveTo>
                    <a:pt x="44810" y="54040"/>
                  </a:moveTo>
                  <a:lnTo>
                    <a:pt x="44810" y="54040"/>
                  </a:lnTo>
                  <a:cubicBezTo>
                    <a:pt x="43566" y="55400"/>
                    <a:pt x="42353" y="56783"/>
                    <a:pt x="41190" y="58200"/>
                  </a:cubicBezTo>
                  <a:cubicBezTo>
                    <a:pt x="41196" y="57611"/>
                    <a:pt x="41274" y="57025"/>
                    <a:pt x="41418" y="56453"/>
                  </a:cubicBezTo>
                  <a:lnTo>
                    <a:pt x="41415" y="56451"/>
                  </a:lnTo>
                  <a:cubicBezTo>
                    <a:pt x="42605" y="55772"/>
                    <a:pt x="43736" y="54958"/>
                    <a:pt x="44810" y="54040"/>
                  </a:cubicBezTo>
                  <a:close/>
                  <a:moveTo>
                    <a:pt x="64943" y="39709"/>
                  </a:moveTo>
                  <a:cubicBezTo>
                    <a:pt x="65081" y="39709"/>
                    <a:pt x="64998" y="40181"/>
                    <a:pt x="64693" y="41123"/>
                  </a:cubicBezTo>
                  <a:lnTo>
                    <a:pt x="64696" y="41126"/>
                  </a:lnTo>
                  <a:cubicBezTo>
                    <a:pt x="63807" y="42772"/>
                    <a:pt x="62519" y="44201"/>
                    <a:pt x="61321" y="45627"/>
                  </a:cubicBezTo>
                  <a:cubicBezTo>
                    <a:pt x="59367" y="47957"/>
                    <a:pt x="57403" y="50261"/>
                    <a:pt x="55518" y="52651"/>
                  </a:cubicBezTo>
                  <a:cubicBezTo>
                    <a:pt x="53939" y="54655"/>
                    <a:pt x="52340" y="56606"/>
                    <a:pt x="50772" y="58575"/>
                  </a:cubicBezTo>
                  <a:cubicBezTo>
                    <a:pt x="50925" y="58359"/>
                    <a:pt x="51075" y="58139"/>
                    <a:pt x="51231" y="57929"/>
                  </a:cubicBezTo>
                  <a:cubicBezTo>
                    <a:pt x="55180" y="52614"/>
                    <a:pt x="59621" y="47527"/>
                    <a:pt x="63319" y="42044"/>
                  </a:cubicBezTo>
                  <a:cubicBezTo>
                    <a:pt x="64225" y="40488"/>
                    <a:pt x="64766" y="39709"/>
                    <a:pt x="64943" y="39709"/>
                  </a:cubicBezTo>
                  <a:close/>
                  <a:moveTo>
                    <a:pt x="64318" y="45468"/>
                  </a:moveTo>
                  <a:cubicBezTo>
                    <a:pt x="64967" y="46098"/>
                    <a:pt x="65403" y="46776"/>
                    <a:pt x="65663" y="47478"/>
                  </a:cubicBezTo>
                  <a:lnTo>
                    <a:pt x="65666" y="47478"/>
                  </a:lnTo>
                  <a:cubicBezTo>
                    <a:pt x="62513" y="50067"/>
                    <a:pt x="60608" y="53656"/>
                    <a:pt x="58001" y="56748"/>
                  </a:cubicBezTo>
                  <a:cubicBezTo>
                    <a:pt x="58088" y="55963"/>
                    <a:pt x="58414" y="55224"/>
                    <a:pt x="58931" y="54629"/>
                  </a:cubicBezTo>
                  <a:cubicBezTo>
                    <a:pt x="59811" y="53214"/>
                    <a:pt x="61064" y="51924"/>
                    <a:pt x="62153" y="50653"/>
                  </a:cubicBezTo>
                  <a:cubicBezTo>
                    <a:pt x="63247" y="49375"/>
                    <a:pt x="64208" y="48049"/>
                    <a:pt x="65011" y="46565"/>
                  </a:cubicBezTo>
                  <a:cubicBezTo>
                    <a:pt x="65075" y="46447"/>
                    <a:pt x="64969" y="46311"/>
                    <a:pt x="64860" y="46311"/>
                  </a:cubicBezTo>
                  <a:cubicBezTo>
                    <a:pt x="64823" y="46311"/>
                    <a:pt x="64785" y="46326"/>
                    <a:pt x="64754" y="46363"/>
                  </a:cubicBezTo>
                  <a:cubicBezTo>
                    <a:pt x="62817" y="48644"/>
                    <a:pt x="61032" y="51032"/>
                    <a:pt x="59191" y="53385"/>
                  </a:cubicBezTo>
                  <a:cubicBezTo>
                    <a:pt x="57819" y="55134"/>
                    <a:pt x="54860" y="57221"/>
                    <a:pt x="53925" y="58769"/>
                  </a:cubicBezTo>
                  <a:cubicBezTo>
                    <a:pt x="54135" y="58420"/>
                    <a:pt x="54372" y="58090"/>
                    <a:pt x="54597" y="57753"/>
                  </a:cubicBezTo>
                  <a:cubicBezTo>
                    <a:pt x="55481" y="56598"/>
                    <a:pt x="56361" y="55440"/>
                    <a:pt x="57245" y="54282"/>
                  </a:cubicBezTo>
                  <a:cubicBezTo>
                    <a:pt x="59678" y="51410"/>
                    <a:pt x="62332" y="48708"/>
                    <a:pt x="64318" y="45468"/>
                  </a:cubicBezTo>
                  <a:close/>
                  <a:moveTo>
                    <a:pt x="51407" y="47475"/>
                  </a:moveTo>
                  <a:lnTo>
                    <a:pt x="51407" y="47475"/>
                  </a:lnTo>
                  <a:cubicBezTo>
                    <a:pt x="51367" y="47527"/>
                    <a:pt x="51326" y="47579"/>
                    <a:pt x="51286" y="47631"/>
                  </a:cubicBezTo>
                  <a:cubicBezTo>
                    <a:pt x="50018" y="49363"/>
                    <a:pt x="48832" y="51193"/>
                    <a:pt x="47585" y="52980"/>
                  </a:cubicBezTo>
                  <a:cubicBezTo>
                    <a:pt x="45613" y="55339"/>
                    <a:pt x="43566" y="57620"/>
                    <a:pt x="41337" y="59675"/>
                  </a:cubicBezTo>
                  <a:cubicBezTo>
                    <a:pt x="41282" y="59366"/>
                    <a:pt x="41242" y="59052"/>
                    <a:pt x="41222" y="58740"/>
                  </a:cubicBezTo>
                  <a:cubicBezTo>
                    <a:pt x="43722" y="56627"/>
                    <a:pt x="45818" y="54167"/>
                    <a:pt x="47781" y="51595"/>
                  </a:cubicBezTo>
                  <a:cubicBezTo>
                    <a:pt x="49017" y="50238"/>
                    <a:pt x="50223" y="48864"/>
                    <a:pt x="51407" y="47475"/>
                  </a:cubicBezTo>
                  <a:close/>
                  <a:moveTo>
                    <a:pt x="60975" y="38369"/>
                  </a:moveTo>
                  <a:lnTo>
                    <a:pt x="60975" y="38369"/>
                  </a:lnTo>
                  <a:cubicBezTo>
                    <a:pt x="60721" y="38719"/>
                    <a:pt x="60475" y="39074"/>
                    <a:pt x="60236" y="39435"/>
                  </a:cubicBezTo>
                  <a:lnTo>
                    <a:pt x="60233" y="39435"/>
                  </a:lnTo>
                  <a:cubicBezTo>
                    <a:pt x="58379" y="41522"/>
                    <a:pt x="56552" y="43638"/>
                    <a:pt x="54820" y="45867"/>
                  </a:cubicBezTo>
                  <a:cubicBezTo>
                    <a:pt x="50971" y="50812"/>
                    <a:pt x="47729" y="56846"/>
                    <a:pt x="42688" y="60686"/>
                  </a:cubicBezTo>
                  <a:cubicBezTo>
                    <a:pt x="43572" y="60013"/>
                    <a:pt x="44709" y="57839"/>
                    <a:pt x="45572" y="56921"/>
                  </a:cubicBezTo>
                  <a:cubicBezTo>
                    <a:pt x="46612" y="55810"/>
                    <a:pt x="47663" y="54718"/>
                    <a:pt x="48667" y="53572"/>
                  </a:cubicBezTo>
                  <a:cubicBezTo>
                    <a:pt x="50896" y="51037"/>
                    <a:pt x="52819" y="48202"/>
                    <a:pt x="54967" y="45593"/>
                  </a:cubicBezTo>
                  <a:cubicBezTo>
                    <a:pt x="56962" y="43173"/>
                    <a:pt x="58986" y="40783"/>
                    <a:pt x="60975" y="38369"/>
                  </a:cubicBezTo>
                  <a:close/>
                  <a:moveTo>
                    <a:pt x="65611" y="32240"/>
                  </a:moveTo>
                  <a:cubicBezTo>
                    <a:pt x="65603" y="32260"/>
                    <a:pt x="65594" y="32281"/>
                    <a:pt x="65585" y="32304"/>
                  </a:cubicBezTo>
                  <a:cubicBezTo>
                    <a:pt x="63818" y="34296"/>
                    <a:pt x="62089" y="36568"/>
                    <a:pt x="60360" y="38661"/>
                  </a:cubicBezTo>
                  <a:cubicBezTo>
                    <a:pt x="57025" y="42703"/>
                    <a:pt x="53595" y="46655"/>
                    <a:pt x="50382" y="50798"/>
                  </a:cubicBezTo>
                  <a:cubicBezTo>
                    <a:pt x="47625" y="54355"/>
                    <a:pt x="44207" y="57409"/>
                    <a:pt x="41710" y="61156"/>
                  </a:cubicBezTo>
                  <a:cubicBezTo>
                    <a:pt x="41672" y="61032"/>
                    <a:pt x="41632" y="60917"/>
                    <a:pt x="41597" y="60793"/>
                  </a:cubicBezTo>
                  <a:cubicBezTo>
                    <a:pt x="41525" y="60539"/>
                    <a:pt x="41467" y="60296"/>
                    <a:pt x="41412" y="60056"/>
                  </a:cubicBezTo>
                  <a:cubicBezTo>
                    <a:pt x="44190" y="57911"/>
                    <a:pt x="46317" y="55232"/>
                    <a:pt x="48327" y="52443"/>
                  </a:cubicBezTo>
                  <a:cubicBezTo>
                    <a:pt x="49568" y="50856"/>
                    <a:pt x="50801" y="49262"/>
                    <a:pt x="52117" y="47772"/>
                  </a:cubicBezTo>
                  <a:cubicBezTo>
                    <a:pt x="54785" y="44752"/>
                    <a:pt x="57233" y="41548"/>
                    <a:pt x="59849" y="38491"/>
                  </a:cubicBezTo>
                  <a:cubicBezTo>
                    <a:pt x="60744" y="37541"/>
                    <a:pt x="61621" y="36576"/>
                    <a:pt x="62447" y="35586"/>
                  </a:cubicBezTo>
                  <a:cubicBezTo>
                    <a:pt x="63501" y="34466"/>
                    <a:pt x="64566" y="33363"/>
                    <a:pt x="65611" y="32240"/>
                  </a:cubicBezTo>
                  <a:close/>
                  <a:moveTo>
                    <a:pt x="58804" y="54311"/>
                  </a:moveTo>
                  <a:cubicBezTo>
                    <a:pt x="58189" y="55252"/>
                    <a:pt x="57655" y="56217"/>
                    <a:pt x="57268" y="57169"/>
                  </a:cubicBezTo>
                  <a:lnTo>
                    <a:pt x="57271" y="57169"/>
                  </a:lnTo>
                  <a:cubicBezTo>
                    <a:pt x="55281" y="58307"/>
                    <a:pt x="53483" y="59719"/>
                    <a:pt x="51840" y="61333"/>
                  </a:cubicBezTo>
                  <a:cubicBezTo>
                    <a:pt x="51748" y="61425"/>
                    <a:pt x="51676" y="61520"/>
                    <a:pt x="51589" y="61613"/>
                  </a:cubicBezTo>
                  <a:cubicBezTo>
                    <a:pt x="52016" y="61081"/>
                    <a:pt x="52438" y="60541"/>
                    <a:pt x="52859" y="60004"/>
                  </a:cubicBezTo>
                  <a:cubicBezTo>
                    <a:pt x="52889" y="60072"/>
                    <a:pt x="52954" y="60110"/>
                    <a:pt x="53021" y="60110"/>
                  </a:cubicBezTo>
                  <a:cubicBezTo>
                    <a:pt x="53059" y="60110"/>
                    <a:pt x="53098" y="60097"/>
                    <a:pt x="53131" y="60071"/>
                  </a:cubicBezTo>
                  <a:cubicBezTo>
                    <a:pt x="55261" y="58350"/>
                    <a:pt x="57086" y="56378"/>
                    <a:pt x="58804" y="54311"/>
                  </a:cubicBezTo>
                  <a:close/>
                  <a:moveTo>
                    <a:pt x="55648" y="46488"/>
                  </a:moveTo>
                  <a:cubicBezTo>
                    <a:pt x="53232" y="50091"/>
                    <a:pt x="50682" y="53676"/>
                    <a:pt x="48041" y="57100"/>
                  </a:cubicBezTo>
                  <a:cubicBezTo>
                    <a:pt x="47420" y="57877"/>
                    <a:pt x="46805" y="58656"/>
                    <a:pt x="46199" y="59439"/>
                  </a:cubicBezTo>
                  <a:cubicBezTo>
                    <a:pt x="46055" y="59621"/>
                    <a:pt x="45913" y="59800"/>
                    <a:pt x="45772" y="59981"/>
                  </a:cubicBezTo>
                  <a:cubicBezTo>
                    <a:pt x="45553" y="60250"/>
                    <a:pt x="43291" y="62352"/>
                    <a:pt x="43057" y="62352"/>
                  </a:cubicBezTo>
                  <a:cubicBezTo>
                    <a:pt x="42992" y="62352"/>
                    <a:pt x="43086" y="62187"/>
                    <a:pt x="43430" y="61768"/>
                  </a:cubicBezTo>
                  <a:cubicBezTo>
                    <a:pt x="44129" y="60923"/>
                    <a:pt x="44871" y="59880"/>
                    <a:pt x="45521" y="58997"/>
                  </a:cubicBezTo>
                  <a:cubicBezTo>
                    <a:pt x="48107" y="55489"/>
                    <a:pt x="50691" y="52045"/>
                    <a:pt x="53587" y="48786"/>
                  </a:cubicBezTo>
                  <a:cubicBezTo>
                    <a:pt x="54271" y="48015"/>
                    <a:pt x="54958" y="47250"/>
                    <a:pt x="55648" y="46488"/>
                  </a:cubicBezTo>
                  <a:close/>
                  <a:moveTo>
                    <a:pt x="45590" y="58483"/>
                  </a:moveTo>
                  <a:cubicBezTo>
                    <a:pt x="44504" y="59892"/>
                    <a:pt x="43401" y="61295"/>
                    <a:pt x="42267" y="62681"/>
                  </a:cubicBezTo>
                  <a:cubicBezTo>
                    <a:pt x="42117" y="62320"/>
                    <a:pt x="41972" y="61950"/>
                    <a:pt x="41840" y="61563"/>
                  </a:cubicBezTo>
                  <a:cubicBezTo>
                    <a:pt x="43263" y="60715"/>
                    <a:pt x="44484" y="59655"/>
                    <a:pt x="45590" y="58483"/>
                  </a:cubicBezTo>
                  <a:close/>
                  <a:moveTo>
                    <a:pt x="58737" y="44504"/>
                  </a:moveTo>
                  <a:cubicBezTo>
                    <a:pt x="57556" y="46196"/>
                    <a:pt x="56381" y="47873"/>
                    <a:pt x="55123" y="49403"/>
                  </a:cubicBezTo>
                  <a:cubicBezTo>
                    <a:pt x="51308" y="54035"/>
                    <a:pt x="48203" y="59277"/>
                    <a:pt x="43809" y="63402"/>
                  </a:cubicBezTo>
                  <a:lnTo>
                    <a:pt x="43809" y="63402"/>
                  </a:lnTo>
                  <a:cubicBezTo>
                    <a:pt x="45707" y="61620"/>
                    <a:pt x="47619" y="58452"/>
                    <a:pt x="49409" y="56277"/>
                  </a:cubicBezTo>
                  <a:cubicBezTo>
                    <a:pt x="51116" y="54210"/>
                    <a:pt x="52703" y="52039"/>
                    <a:pt x="54285" y="49874"/>
                  </a:cubicBezTo>
                  <a:cubicBezTo>
                    <a:pt x="55637" y="48023"/>
                    <a:pt x="57181" y="46265"/>
                    <a:pt x="58737" y="44504"/>
                  </a:cubicBezTo>
                  <a:close/>
                  <a:moveTo>
                    <a:pt x="44571" y="61618"/>
                  </a:moveTo>
                  <a:cubicBezTo>
                    <a:pt x="43993" y="62409"/>
                    <a:pt x="43430" y="63209"/>
                    <a:pt x="42890" y="64023"/>
                  </a:cubicBezTo>
                  <a:cubicBezTo>
                    <a:pt x="42729" y="63703"/>
                    <a:pt x="42576" y="63377"/>
                    <a:pt x="42429" y="63047"/>
                  </a:cubicBezTo>
                  <a:lnTo>
                    <a:pt x="42429" y="63045"/>
                  </a:lnTo>
                  <a:cubicBezTo>
                    <a:pt x="43194" y="62655"/>
                    <a:pt x="43912" y="62176"/>
                    <a:pt x="44571" y="61618"/>
                  </a:cubicBezTo>
                  <a:close/>
                  <a:moveTo>
                    <a:pt x="48924" y="59006"/>
                  </a:moveTo>
                  <a:lnTo>
                    <a:pt x="48924" y="59006"/>
                  </a:lnTo>
                  <a:cubicBezTo>
                    <a:pt x="47530" y="61038"/>
                    <a:pt x="46159" y="63047"/>
                    <a:pt x="44579" y="64956"/>
                  </a:cubicBezTo>
                  <a:cubicBezTo>
                    <a:pt x="45676" y="63628"/>
                    <a:pt x="47284" y="61021"/>
                    <a:pt x="48705" y="59286"/>
                  </a:cubicBezTo>
                  <a:cubicBezTo>
                    <a:pt x="48780" y="59190"/>
                    <a:pt x="48849" y="59095"/>
                    <a:pt x="48924" y="59006"/>
                  </a:cubicBezTo>
                  <a:close/>
                  <a:moveTo>
                    <a:pt x="46947" y="60683"/>
                  </a:moveTo>
                  <a:lnTo>
                    <a:pt x="46947" y="60683"/>
                  </a:lnTo>
                  <a:cubicBezTo>
                    <a:pt x="45783" y="62288"/>
                    <a:pt x="44704" y="63931"/>
                    <a:pt x="43771" y="65640"/>
                  </a:cubicBezTo>
                  <a:cubicBezTo>
                    <a:pt x="43534" y="65230"/>
                    <a:pt x="43312" y="64823"/>
                    <a:pt x="43098" y="64413"/>
                  </a:cubicBezTo>
                  <a:cubicBezTo>
                    <a:pt x="44449" y="63264"/>
                    <a:pt x="45726" y="62008"/>
                    <a:pt x="46947" y="60683"/>
                  </a:cubicBezTo>
                  <a:close/>
                  <a:moveTo>
                    <a:pt x="59055" y="46557"/>
                  </a:moveTo>
                  <a:lnTo>
                    <a:pt x="59055" y="46557"/>
                  </a:lnTo>
                  <a:cubicBezTo>
                    <a:pt x="57926" y="48119"/>
                    <a:pt x="56835" y="49683"/>
                    <a:pt x="55764" y="51118"/>
                  </a:cubicBezTo>
                  <a:cubicBezTo>
                    <a:pt x="53795" y="53757"/>
                    <a:pt x="51938" y="56477"/>
                    <a:pt x="49978" y="59124"/>
                  </a:cubicBezTo>
                  <a:cubicBezTo>
                    <a:pt x="49141" y="60253"/>
                    <a:pt x="48399" y="61512"/>
                    <a:pt x="47596" y="62715"/>
                  </a:cubicBezTo>
                  <a:cubicBezTo>
                    <a:pt x="47259" y="63177"/>
                    <a:pt x="46918" y="63639"/>
                    <a:pt x="46589" y="64107"/>
                  </a:cubicBezTo>
                  <a:cubicBezTo>
                    <a:pt x="45988" y="64875"/>
                    <a:pt x="45330" y="65591"/>
                    <a:pt x="44553" y="66183"/>
                  </a:cubicBezTo>
                  <a:cubicBezTo>
                    <a:pt x="44637" y="66118"/>
                    <a:pt x="44584" y="65987"/>
                    <a:pt x="44505" y="65987"/>
                  </a:cubicBezTo>
                  <a:cubicBezTo>
                    <a:pt x="44488" y="65987"/>
                    <a:pt x="44470" y="65993"/>
                    <a:pt x="44452" y="66007"/>
                  </a:cubicBezTo>
                  <a:lnTo>
                    <a:pt x="44126" y="66249"/>
                  </a:lnTo>
                  <a:lnTo>
                    <a:pt x="44002" y="66038"/>
                  </a:lnTo>
                  <a:cubicBezTo>
                    <a:pt x="48306" y="61350"/>
                    <a:pt x="51638" y="55743"/>
                    <a:pt x="55593" y="50757"/>
                  </a:cubicBezTo>
                  <a:cubicBezTo>
                    <a:pt x="56690" y="49372"/>
                    <a:pt x="57871" y="47974"/>
                    <a:pt x="59055" y="46557"/>
                  </a:cubicBezTo>
                  <a:close/>
                  <a:moveTo>
                    <a:pt x="65829" y="39399"/>
                  </a:moveTo>
                  <a:lnTo>
                    <a:pt x="65829" y="39399"/>
                  </a:lnTo>
                  <a:cubicBezTo>
                    <a:pt x="65903" y="39825"/>
                    <a:pt x="65949" y="40262"/>
                    <a:pt x="65917" y="40647"/>
                  </a:cubicBezTo>
                  <a:cubicBezTo>
                    <a:pt x="62724" y="44894"/>
                    <a:pt x="59592" y="49181"/>
                    <a:pt x="56381" y="53411"/>
                  </a:cubicBezTo>
                  <a:cubicBezTo>
                    <a:pt x="54866" y="55316"/>
                    <a:pt x="53356" y="57230"/>
                    <a:pt x="51849" y="59159"/>
                  </a:cubicBezTo>
                  <a:cubicBezTo>
                    <a:pt x="51144" y="60025"/>
                    <a:pt x="50440" y="60891"/>
                    <a:pt x="49721" y="61745"/>
                  </a:cubicBezTo>
                  <a:cubicBezTo>
                    <a:pt x="49260" y="62294"/>
                    <a:pt x="45788" y="66515"/>
                    <a:pt x="45444" y="66515"/>
                  </a:cubicBezTo>
                  <a:cubicBezTo>
                    <a:pt x="45343" y="66515"/>
                    <a:pt x="45514" y="66148"/>
                    <a:pt x="46115" y="65210"/>
                  </a:cubicBezTo>
                  <a:cubicBezTo>
                    <a:pt x="46343" y="64849"/>
                    <a:pt x="46592" y="64500"/>
                    <a:pt x="46828" y="64144"/>
                  </a:cubicBezTo>
                  <a:cubicBezTo>
                    <a:pt x="47899" y="62909"/>
                    <a:pt x="48817" y="61506"/>
                    <a:pt x="49724" y="60123"/>
                  </a:cubicBezTo>
                  <a:cubicBezTo>
                    <a:pt x="52628" y="56332"/>
                    <a:pt x="55821" y="52703"/>
                    <a:pt x="58781" y="49019"/>
                  </a:cubicBezTo>
                  <a:cubicBezTo>
                    <a:pt x="61317" y="45868"/>
                    <a:pt x="64134" y="43095"/>
                    <a:pt x="65829" y="39399"/>
                  </a:cubicBezTo>
                  <a:close/>
                  <a:moveTo>
                    <a:pt x="45887" y="65129"/>
                  </a:moveTo>
                  <a:lnTo>
                    <a:pt x="45887" y="65129"/>
                  </a:lnTo>
                  <a:cubicBezTo>
                    <a:pt x="45448" y="65773"/>
                    <a:pt x="45021" y="66422"/>
                    <a:pt x="44605" y="67086"/>
                  </a:cubicBezTo>
                  <a:lnTo>
                    <a:pt x="44605" y="67083"/>
                  </a:lnTo>
                  <a:cubicBezTo>
                    <a:pt x="44478" y="66861"/>
                    <a:pt x="44354" y="66647"/>
                    <a:pt x="44230" y="66434"/>
                  </a:cubicBezTo>
                  <a:cubicBezTo>
                    <a:pt x="44833" y="66061"/>
                    <a:pt x="45376" y="65614"/>
                    <a:pt x="45887" y="65129"/>
                  </a:cubicBezTo>
                  <a:close/>
                  <a:moveTo>
                    <a:pt x="65103" y="42544"/>
                  </a:moveTo>
                  <a:cubicBezTo>
                    <a:pt x="64863" y="43263"/>
                    <a:pt x="64621" y="43982"/>
                    <a:pt x="64381" y="44698"/>
                  </a:cubicBezTo>
                  <a:cubicBezTo>
                    <a:pt x="61745" y="48581"/>
                    <a:pt x="58449" y="52065"/>
                    <a:pt x="55665" y="55856"/>
                  </a:cubicBezTo>
                  <a:cubicBezTo>
                    <a:pt x="53694" y="58538"/>
                    <a:pt x="51673" y="61177"/>
                    <a:pt x="49528" y="63723"/>
                  </a:cubicBezTo>
                  <a:cubicBezTo>
                    <a:pt x="49214" y="64093"/>
                    <a:pt x="46444" y="67302"/>
                    <a:pt x="46232" y="67302"/>
                  </a:cubicBezTo>
                  <a:cubicBezTo>
                    <a:pt x="46163" y="67302"/>
                    <a:pt x="46367" y="66960"/>
                    <a:pt x="47019" y="66064"/>
                  </a:cubicBezTo>
                  <a:cubicBezTo>
                    <a:pt x="52854" y="58050"/>
                    <a:pt x="59678" y="50850"/>
                    <a:pt x="65103" y="42544"/>
                  </a:cubicBezTo>
                  <a:close/>
                  <a:moveTo>
                    <a:pt x="48589" y="63431"/>
                  </a:moveTo>
                  <a:cubicBezTo>
                    <a:pt x="47429" y="64979"/>
                    <a:pt x="46288" y="66535"/>
                    <a:pt x="45191" y="68100"/>
                  </a:cubicBezTo>
                  <a:cubicBezTo>
                    <a:pt x="45076" y="67906"/>
                    <a:pt x="44963" y="67716"/>
                    <a:pt x="44857" y="67525"/>
                  </a:cubicBezTo>
                  <a:cubicBezTo>
                    <a:pt x="46133" y="66186"/>
                    <a:pt x="47377" y="64820"/>
                    <a:pt x="48589" y="63431"/>
                  </a:cubicBezTo>
                  <a:close/>
                  <a:moveTo>
                    <a:pt x="51130" y="62173"/>
                  </a:moveTo>
                  <a:lnTo>
                    <a:pt x="51130" y="62173"/>
                  </a:lnTo>
                  <a:cubicBezTo>
                    <a:pt x="50045" y="63665"/>
                    <a:pt x="49926" y="65272"/>
                    <a:pt x="49883" y="67266"/>
                  </a:cubicBezTo>
                  <a:lnTo>
                    <a:pt x="49883" y="67266"/>
                  </a:lnTo>
                  <a:cubicBezTo>
                    <a:pt x="49853" y="67243"/>
                    <a:pt x="49817" y="67231"/>
                    <a:pt x="49781" y="67231"/>
                  </a:cubicBezTo>
                  <a:cubicBezTo>
                    <a:pt x="49741" y="67231"/>
                    <a:pt x="49701" y="67245"/>
                    <a:pt x="49669" y="67274"/>
                  </a:cubicBezTo>
                  <a:cubicBezTo>
                    <a:pt x="49453" y="67491"/>
                    <a:pt x="49245" y="67721"/>
                    <a:pt x="49048" y="67961"/>
                  </a:cubicBezTo>
                  <a:cubicBezTo>
                    <a:pt x="49274" y="67551"/>
                    <a:pt x="49484" y="67133"/>
                    <a:pt x="49635" y="66682"/>
                  </a:cubicBezTo>
                  <a:cubicBezTo>
                    <a:pt x="49674" y="66557"/>
                    <a:pt x="49563" y="66456"/>
                    <a:pt x="49452" y="66456"/>
                  </a:cubicBezTo>
                  <a:cubicBezTo>
                    <a:pt x="49409" y="66456"/>
                    <a:pt x="49366" y="66471"/>
                    <a:pt x="49331" y="66506"/>
                  </a:cubicBezTo>
                  <a:cubicBezTo>
                    <a:pt x="48587" y="67274"/>
                    <a:pt x="47908" y="68103"/>
                    <a:pt x="47198" y="68902"/>
                  </a:cubicBezTo>
                  <a:cubicBezTo>
                    <a:pt x="48234" y="67343"/>
                    <a:pt x="49372" y="65851"/>
                    <a:pt x="50140" y="64133"/>
                  </a:cubicBezTo>
                  <a:cubicBezTo>
                    <a:pt x="50201" y="63997"/>
                    <a:pt x="50105" y="63889"/>
                    <a:pt x="49998" y="63889"/>
                  </a:cubicBezTo>
                  <a:cubicBezTo>
                    <a:pt x="49949" y="63889"/>
                    <a:pt x="49897" y="63912"/>
                    <a:pt x="49857" y="63965"/>
                  </a:cubicBezTo>
                  <a:cubicBezTo>
                    <a:pt x="48549" y="65675"/>
                    <a:pt x="47123" y="67277"/>
                    <a:pt x="45708" y="68896"/>
                  </a:cubicBezTo>
                  <a:cubicBezTo>
                    <a:pt x="45601" y="68746"/>
                    <a:pt x="45492" y="68596"/>
                    <a:pt x="45396" y="68437"/>
                  </a:cubicBezTo>
                  <a:cubicBezTo>
                    <a:pt x="47466" y="66477"/>
                    <a:pt x="49343" y="64361"/>
                    <a:pt x="51130" y="62173"/>
                  </a:cubicBezTo>
                  <a:close/>
                  <a:moveTo>
                    <a:pt x="49886" y="67516"/>
                  </a:moveTo>
                  <a:lnTo>
                    <a:pt x="49886" y="67516"/>
                  </a:lnTo>
                  <a:cubicBezTo>
                    <a:pt x="49966" y="68641"/>
                    <a:pt x="49425" y="69325"/>
                    <a:pt x="48261" y="69568"/>
                  </a:cubicBezTo>
                  <a:lnTo>
                    <a:pt x="48261" y="69568"/>
                  </a:lnTo>
                  <a:cubicBezTo>
                    <a:pt x="48809" y="68890"/>
                    <a:pt x="49355" y="68209"/>
                    <a:pt x="49886" y="67516"/>
                  </a:cubicBezTo>
                  <a:close/>
                  <a:moveTo>
                    <a:pt x="49109" y="65377"/>
                  </a:moveTo>
                  <a:cubicBezTo>
                    <a:pt x="48249" y="66832"/>
                    <a:pt x="47207" y="68178"/>
                    <a:pt x="46320" y="69618"/>
                  </a:cubicBezTo>
                  <a:cubicBezTo>
                    <a:pt x="46133" y="69442"/>
                    <a:pt x="45962" y="69249"/>
                    <a:pt x="45806" y="69044"/>
                  </a:cubicBezTo>
                  <a:lnTo>
                    <a:pt x="45809" y="69041"/>
                  </a:lnTo>
                  <a:cubicBezTo>
                    <a:pt x="45844" y="69000"/>
                    <a:pt x="45879" y="68954"/>
                    <a:pt x="45916" y="68911"/>
                  </a:cubicBezTo>
                  <a:lnTo>
                    <a:pt x="45916" y="68908"/>
                  </a:lnTo>
                  <a:cubicBezTo>
                    <a:pt x="46112" y="68755"/>
                    <a:pt x="46346" y="68562"/>
                    <a:pt x="46421" y="68481"/>
                  </a:cubicBezTo>
                  <a:cubicBezTo>
                    <a:pt x="46857" y="68013"/>
                    <a:pt x="47284" y="67542"/>
                    <a:pt x="47706" y="67063"/>
                  </a:cubicBezTo>
                  <a:cubicBezTo>
                    <a:pt x="48191" y="66518"/>
                    <a:pt x="48644" y="65943"/>
                    <a:pt x="49109" y="65377"/>
                  </a:cubicBezTo>
                  <a:close/>
                  <a:moveTo>
                    <a:pt x="48884" y="67528"/>
                  </a:moveTo>
                  <a:lnTo>
                    <a:pt x="48884" y="67528"/>
                  </a:lnTo>
                  <a:cubicBezTo>
                    <a:pt x="48511" y="68253"/>
                    <a:pt x="48050" y="68934"/>
                    <a:pt x="47657" y="69653"/>
                  </a:cubicBezTo>
                  <a:cubicBezTo>
                    <a:pt x="47471" y="69667"/>
                    <a:pt x="47280" y="69674"/>
                    <a:pt x="47091" y="69674"/>
                  </a:cubicBezTo>
                  <a:cubicBezTo>
                    <a:pt x="47055" y="69674"/>
                    <a:pt x="47018" y="69674"/>
                    <a:pt x="46981" y="69673"/>
                  </a:cubicBezTo>
                  <a:lnTo>
                    <a:pt x="46984" y="69670"/>
                  </a:lnTo>
                  <a:cubicBezTo>
                    <a:pt x="47637" y="68974"/>
                    <a:pt x="48249" y="68241"/>
                    <a:pt x="48884" y="67528"/>
                  </a:cubicBezTo>
                  <a:close/>
                  <a:moveTo>
                    <a:pt x="56030" y="1"/>
                  </a:moveTo>
                  <a:cubicBezTo>
                    <a:pt x="52889" y="1"/>
                    <a:pt x="49939" y="1620"/>
                    <a:pt x="50763" y="4375"/>
                  </a:cubicBezTo>
                  <a:cubicBezTo>
                    <a:pt x="49929" y="5218"/>
                    <a:pt x="49118" y="6095"/>
                    <a:pt x="48330" y="6999"/>
                  </a:cubicBezTo>
                  <a:cubicBezTo>
                    <a:pt x="48162" y="7172"/>
                    <a:pt x="47989" y="7346"/>
                    <a:pt x="47827" y="7522"/>
                  </a:cubicBezTo>
                  <a:cubicBezTo>
                    <a:pt x="47599" y="7767"/>
                    <a:pt x="47374" y="8012"/>
                    <a:pt x="47146" y="8261"/>
                  </a:cubicBezTo>
                  <a:cubicBezTo>
                    <a:pt x="48093" y="7034"/>
                    <a:pt x="49020" y="5789"/>
                    <a:pt x="49883" y="4502"/>
                  </a:cubicBezTo>
                  <a:cubicBezTo>
                    <a:pt x="49941" y="4560"/>
                    <a:pt x="49998" y="4617"/>
                    <a:pt x="50053" y="4672"/>
                  </a:cubicBezTo>
                  <a:cubicBezTo>
                    <a:pt x="50084" y="4704"/>
                    <a:pt x="50119" y="4718"/>
                    <a:pt x="50154" y="4718"/>
                  </a:cubicBezTo>
                  <a:cubicBezTo>
                    <a:pt x="50254" y="4718"/>
                    <a:pt x="50345" y="4601"/>
                    <a:pt x="50287" y="4493"/>
                  </a:cubicBezTo>
                  <a:cubicBezTo>
                    <a:pt x="49949" y="3835"/>
                    <a:pt x="49253" y="3278"/>
                    <a:pt x="48497" y="3035"/>
                  </a:cubicBezTo>
                  <a:cubicBezTo>
                    <a:pt x="48462" y="3005"/>
                    <a:pt x="48418" y="2988"/>
                    <a:pt x="48372" y="2988"/>
                  </a:cubicBezTo>
                  <a:cubicBezTo>
                    <a:pt x="48366" y="2988"/>
                    <a:pt x="48359" y="2988"/>
                    <a:pt x="48353" y="2989"/>
                  </a:cubicBezTo>
                  <a:cubicBezTo>
                    <a:pt x="48153" y="2937"/>
                    <a:pt x="47951" y="2908"/>
                    <a:pt x="47744" y="2905"/>
                  </a:cubicBezTo>
                  <a:cubicBezTo>
                    <a:pt x="47711" y="2845"/>
                    <a:pt x="47651" y="2815"/>
                    <a:pt x="47592" y="2815"/>
                  </a:cubicBezTo>
                  <a:cubicBezTo>
                    <a:pt x="47537" y="2815"/>
                    <a:pt x="47482" y="2841"/>
                    <a:pt x="47449" y="2894"/>
                  </a:cubicBezTo>
                  <a:cubicBezTo>
                    <a:pt x="47438" y="2911"/>
                    <a:pt x="47423" y="2928"/>
                    <a:pt x="47412" y="2943"/>
                  </a:cubicBezTo>
                  <a:cubicBezTo>
                    <a:pt x="47172" y="2986"/>
                    <a:pt x="46938" y="3053"/>
                    <a:pt x="46722" y="3194"/>
                  </a:cubicBezTo>
                  <a:cubicBezTo>
                    <a:pt x="46527" y="3318"/>
                    <a:pt x="46202" y="3928"/>
                    <a:pt x="45956" y="3928"/>
                  </a:cubicBezTo>
                  <a:cubicBezTo>
                    <a:pt x="45950" y="3928"/>
                    <a:pt x="45945" y="3928"/>
                    <a:pt x="45939" y="3927"/>
                  </a:cubicBezTo>
                  <a:cubicBezTo>
                    <a:pt x="45894" y="3921"/>
                    <a:pt x="45848" y="3918"/>
                    <a:pt x="45802" y="3918"/>
                  </a:cubicBezTo>
                  <a:cubicBezTo>
                    <a:pt x="45586" y="3918"/>
                    <a:pt x="45373" y="3986"/>
                    <a:pt x="45191" y="4112"/>
                  </a:cubicBezTo>
                  <a:cubicBezTo>
                    <a:pt x="44819" y="4381"/>
                    <a:pt x="44851" y="5108"/>
                    <a:pt x="44813" y="5550"/>
                  </a:cubicBezTo>
                  <a:cubicBezTo>
                    <a:pt x="44735" y="5478"/>
                    <a:pt x="44663" y="5397"/>
                    <a:pt x="44579" y="5330"/>
                  </a:cubicBezTo>
                  <a:cubicBezTo>
                    <a:pt x="44545" y="5303"/>
                    <a:pt x="44508" y="5292"/>
                    <a:pt x="44472" y="5292"/>
                  </a:cubicBezTo>
                  <a:cubicBezTo>
                    <a:pt x="44338" y="5292"/>
                    <a:pt x="44223" y="5449"/>
                    <a:pt x="44348" y="5558"/>
                  </a:cubicBezTo>
                  <a:cubicBezTo>
                    <a:pt x="44894" y="6035"/>
                    <a:pt x="45318" y="6592"/>
                    <a:pt x="45720" y="7190"/>
                  </a:cubicBezTo>
                  <a:cubicBezTo>
                    <a:pt x="45947" y="7526"/>
                    <a:pt x="46197" y="7719"/>
                    <a:pt x="46136" y="7719"/>
                  </a:cubicBezTo>
                  <a:cubicBezTo>
                    <a:pt x="46109" y="7719"/>
                    <a:pt x="46024" y="7682"/>
                    <a:pt x="45853" y="7605"/>
                  </a:cubicBezTo>
                  <a:cubicBezTo>
                    <a:pt x="45134" y="7279"/>
                    <a:pt x="44377" y="7031"/>
                    <a:pt x="43604" y="6869"/>
                  </a:cubicBezTo>
                  <a:cubicBezTo>
                    <a:pt x="43386" y="6822"/>
                    <a:pt x="43155" y="6792"/>
                    <a:pt x="42931" y="6792"/>
                  </a:cubicBezTo>
                  <a:cubicBezTo>
                    <a:pt x="42352" y="6792"/>
                    <a:pt x="41822" y="6997"/>
                    <a:pt x="41695" y="7660"/>
                  </a:cubicBezTo>
                  <a:cubicBezTo>
                    <a:pt x="41635" y="7981"/>
                    <a:pt x="41770" y="8399"/>
                    <a:pt x="41909" y="8714"/>
                  </a:cubicBezTo>
                  <a:cubicBezTo>
                    <a:pt x="41851" y="8659"/>
                    <a:pt x="41782" y="8604"/>
                    <a:pt x="41707" y="8547"/>
                  </a:cubicBezTo>
                  <a:cubicBezTo>
                    <a:pt x="41689" y="8529"/>
                    <a:pt x="41669" y="8512"/>
                    <a:pt x="41646" y="8503"/>
                  </a:cubicBezTo>
                  <a:cubicBezTo>
                    <a:pt x="41447" y="8359"/>
                    <a:pt x="41219" y="8223"/>
                    <a:pt x="41031" y="8154"/>
                  </a:cubicBezTo>
                  <a:cubicBezTo>
                    <a:pt x="40608" y="8000"/>
                    <a:pt x="40192" y="7933"/>
                    <a:pt x="39782" y="7933"/>
                  </a:cubicBezTo>
                  <a:cubicBezTo>
                    <a:pt x="38319" y="7933"/>
                    <a:pt x="36941" y="8782"/>
                    <a:pt x="35656" y="9519"/>
                  </a:cubicBezTo>
                  <a:cubicBezTo>
                    <a:pt x="35627" y="9485"/>
                    <a:pt x="35604" y="9447"/>
                    <a:pt x="35572" y="9413"/>
                  </a:cubicBezTo>
                  <a:cubicBezTo>
                    <a:pt x="35578" y="9404"/>
                    <a:pt x="35583" y="9395"/>
                    <a:pt x="35589" y="9387"/>
                  </a:cubicBezTo>
                  <a:cubicBezTo>
                    <a:pt x="35670" y="9260"/>
                    <a:pt x="35562" y="9153"/>
                    <a:pt x="35445" y="9153"/>
                  </a:cubicBezTo>
                  <a:cubicBezTo>
                    <a:pt x="35424" y="9153"/>
                    <a:pt x="35402" y="9157"/>
                    <a:pt x="35381" y="9164"/>
                  </a:cubicBezTo>
                  <a:cubicBezTo>
                    <a:pt x="35188" y="8910"/>
                    <a:pt x="35009" y="8653"/>
                    <a:pt x="34844" y="8396"/>
                  </a:cubicBezTo>
                  <a:cubicBezTo>
                    <a:pt x="34891" y="8284"/>
                    <a:pt x="34801" y="8168"/>
                    <a:pt x="34694" y="8160"/>
                  </a:cubicBezTo>
                  <a:cubicBezTo>
                    <a:pt x="33935" y="6921"/>
                    <a:pt x="33395" y="5706"/>
                    <a:pt x="32364" y="4773"/>
                  </a:cubicBezTo>
                  <a:cubicBezTo>
                    <a:pt x="32364" y="4686"/>
                    <a:pt x="32292" y="4618"/>
                    <a:pt x="32207" y="4618"/>
                  </a:cubicBezTo>
                  <a:cubicBezTo>
                    <a:pt x="32199" y="4618"/>
                    <a:pt x="32191" y="4619"/>
                    <a:pt x="32183" y="4620"/>
                  </a:cubicBezTo>
                  <a:cubicBezTo>
                    <a:pt x="32004" y="4470"/>
                    <a:pt x="31813" y="4332"/>
                    <a:pt x="31614" y="4207"/>
                  </a:cubicBezTo>
                  <a:cubicBezTo>
                    <a:pt x="31680" y="4085"/>
                    <a:pt x="31564" y="3950"/>
                    <a:pt x="31446" y="3950"/>
                  </a:cubicBezTo>
                  <a:cubicBezTo>
                    <a:pt x="31405" y="3950"/>
                    <a:pt x="31364" y="3967"/>
                    <a:pt x="31331" y="4005"/>
                  </a:cubicBezTo>
                  <a:cubicBezTo>
                    <a:pt x="31325" y="4014"/>
                    <a:pt x="31316" y="4023"/>
                    <a:pt x="31308" y="4034"/>
                  </a:cubicBezTo>
                  <a:cubicBezTo>
                    <a:pt x="31111" y="3927"/>
                    <a:pt x="30912" y="3832"/>
                    <a:pt x="30704" y="3748"/>
                  </a:cubicBezTo>
                  <a:cubicBezTo>
                    <a:pt x="30035" y="3477"/>
                    <a:pt x="29258" y="3370"/>
                    <a:pt x="28444" y="3359"/>
                  </a:cubicBezTo>
                  <a:cubicBezTo>
                    <a:pt x="28407" y="3326"/>
                    <a:pt x="28361" y="3305"/>
                    <a:pt x="28316" y="3305"/>
                  </a:cubicBezTo>
                  <a:cubicBezTo>
                    <a:pt x="28277" y="3305"/>
                    <a:pt x="28240" y="3321"/>
                    <a:pt x="28210" y="3359"/>
                  </a:cubicBezTo>
                  <a:cubicBezTo>
                    <a:pt x="26795" y="3370"/>
                    <a:pt x="25280" y="3662"/>
                    <a:pt x="23926" y="4031"/>
                  </a:cubicBezTo>
                  <a:cubicBezTo>
                    <a:pt x="23890" y="3992"/>
                    <a:pt x="23840" y="3965"/>
                    <a:pt x="23790" y="3965"/>
                  </a:cubicBezTo>
                  <a:cubicBezTo>
                    <a:pt x="23755" y="3965"/>
                    <a:pt x="23721" y="3979"/>
                    <a:pt x="23692" y="4011"/>
                  </a:cubicBezTo>
                  <a:cubicBezTo>
                    <a:pt x="23657" y="4049"/>
                    <a:pt x="23623" y="4089"/>
                    <a:pt x="23588" y="4127"/>
                  </a:cubicBezTo>
                  <a:cubicBezTo>
                    <a:pt x="23094" y="4268"/>
                    <a:pt x="22618" y="4412"/>
                    <a:pt x="22194" y="4551"/>
                  </a:cubicBezTo>
                  <a:cubicBezTo>
                    <a:pt x="22110" y="4580"/>
                    <a:pt x="22015" y="4614"/>
                    <a:pt x="21925" y="4643"/>
                  </a:cubicBezTo>
                  <a:cubicBezTo>
                    <a:pt x="21908" y="4555"/>
                    <a:pt x="21832" y="4501"/>
                    <a:pt x="21753" y="4501"/>
                  </a:cubicBezTo>
                  <a:cubicBezTo>
                    <a:pt x="21712" y="4501"/>
                    <a:pt x="21671" y="4515"/>
                    <a:pt x="21636" y="4545"/>
                  </a:cubicBezTo>
                  <a:cubicBezTo>
                    <a:pt x="21506" y="4652"/>
                    <a:pt x="21382" y="4767"/>
                    <a:pt x="21252" y="4874"/>
                  </a:cubicBezTo>
                  <a:cubicBezTo>
                    <a:pt x="17407" y="6225"/>
                    <a:pt x="11050" y="8936"/>
                    <a:pt x="10123" y="12848"/>
                  </a:cubicBezTo>
                  <a:cubicBezTo>
                    <a:pt x="10100" y="12938"/>
                    <a:pt x="10155" y="13033"/>
                    <a:pt x="10244" y="13059"/>
                  </a:cubicBezTo>
                  <a:cubicBezTo>
                    <a:pt x="11803" y="14017"/>
                    <a:pt x="12493" y="15276"/>
                    <a:pt x="12311" y="16835"/>
                  </a:cubicBezTo>
                  <a:cubicBezTo>
                    <a:pt x="12311" y="16914"/>
                    <a:pt x="12378" y="17006"/>
                    <a:pt x="12466" y="17006"/>
                  </a:cubicBezTo>
                  <a:cubicBezTo>
                    <a:pt x="12471" y="17006"/>
                    <a:pt x="12476" y="17006"/>
                    <a:pt x="12482" y="17005"/>
                  </a:cubicBezTo>
                  <a:cubicBezTo>
                    <a:pt x="12543" y="16998"/>
                    <a:pt x="12602" y="16994"/>
                    <a:pt x="12660" y="16994"/>
                  </a:cubicBezTo>
                  <a:cubicBezTo>
                    <a:pt x="13880" y="16994"/>
                    <a:pt x="14436" y="18635"/>
                    <a:pt x="14970" y="20360"/>
                  </a:cubicBezTo>
                  <a:cubicBezTo>
                    <a:pt x="14962" y="20383"/>
                    <a:pt x="14947" y="20406"/>
                    <a:pt x="14938" y="20429"/>
                  </a:cubicBezTo>
                  <a:cubicBezTo>
                    <a:pt x="14889" y="20528"/>
                    <a:pt x="14953" y="20646"/>
                    <a:pt x="15063" y="20658"/>
                  </a:cubicBezTo>
                  <a:cubicBezTo>
                    <a:pt x="15424" y="21824"/>
                    <a:pt x="15796" y="22990"/>
                    <a:pt x="16373" y="23677"/>
                  </a:cubicBezTo>
                  <a:cubicBezTo>
                    <a:pt x="16386" y="23692"/>
                    <a:pt x="16403" y="23699"/>
                    <a:pt x="16419" y="23699"/>
                  </a:cubicBezTo>
                  <a:cubicBezTo>
                    <a:pt x="16469" y="23699"/>
                    <a:pt x="16520" y="23641"/>
                    <a:pt x="16483" y="23591"/>
                  </a:cubicBezTo>
                  <a:cubicBezTo>
                    <a:pt x="16189" y="23178"/>
                    <a:pt x="15940" y="22730"/>
                    <a:pt x="15744" y="22263"/>
                  </a:cubicBezTo>
                  <a:lnTo>
                    <a:pt x="15744" y="22263"/>
                  </a:lnTo>
                  <a:cubicBezTo>
                    <a:pt x="15771" y="22286"/>
                    <a:pt x="15806" y="22298"/>
                    <a:pt x="15840" y="22298"/>
                  </a:cubicBezTo>
                  <a:cubicBezTo>
                    <a:pt x="15882" y="22298"/>
                    <a:pt x="15923" y="22280"/>
                    <a:pt x="15952" y="22245"/>
                  </a:cubicBezTo>
                  <a:cubicBezTo>
                    <a:pt x="16460" y="21703"/>
                    <a:pt x="16951" y="21148"/>
                    <a:pt x="17433" y="20591"/>
                  </a:cubicBezTo>
                  <a:lnTo>
                    <a:pt x="17433" y="20591"/>
                  </a:lnTo>
                  <a:cubicBezTo>
                    <a:pt x="16994" y="21350"/>
                    <a:pt x="16610" y="22133"/>
                    <a:pt x="16318" y="22944"/>
                  </a:cubicBezTo>
                  <a:cubicBezTo>
                    <a:pt x="16277" y="23062"/>
                    <a:pt x="16378" y="23146"/>
                    <a:pt x="16480" y="23146"/>
                  </a:cubicBezTo>
                  <a:cubicBezTo>
                    <a:pt x="16520" y="23146"/>
                    <a:pt x="16561" y="23132"/>
                    <a:pt x="16593" y="23103"/>
                  </a:cubicBezTo>
                  <a:cubicBezTo>
                    <a:pt x="17387" y="22381"/>
                    <a:pt x="18143" y="21604"/>
                    <a:pt x="18871" y="20793"/>
                  </a:cubicBezTo>
                  <a:lnTo>
                    <a:pt x="18871" y="20793"/>
                  </a:lnTo>
                  <a:cubicBezTo>
                    <a:pt x="18241" y="21746"/>
                    <a:pt x="17621" y="22696"/>
                    <a:pt x="17008" y="23646"/>
                  </a:cubicBezTo>
                  <a:cubicBezTo>
                    <a:pt x="17003" y="23625"/>
                    <a:pt x="17006" y="23608"/>
                    <a:pt x="17000" y="23588"/>
                  </a:cubicBezTo>
                  <a:cubicBezTo>
                    <a:pt x="16986" y="23516"/>
                    <a:pt x="16924" y="23484"/>
                    <a:pt x="16861" y="23484"/>
                  </a:cubicBezTo>
                  <a:cubicBezTo>
                    <a:pt x="16782" y="23484"/>
                    <a:pt x="16701" y="23535"/>
                    <a:pt x="16711" y="23625"/>
                  </a:cubicBezTo>
                  <a:cubicBezTo>
                    <a:pt x="16731" y="23790"/>
                    <a:pt x="16728" y="23954"/>
                    <a:pt x="16700" y="24119"/>
                  </a:cubicBezTo>
                  <a:cubicBezTo>
                    <a:pt x="16512" y="24411"/>
                    <a:pt x="16327" y="24699"/>
                    <a:pt x="16142" y="24991"/>
                  </a:cubicBezTo>
                  <a:cubicBezTo>
                    <a:pt x="15455" y="25505"/>
                    <a:pt x="14451" y="25672"/>
                    <a:pt x="14754" y="26798"/>
                  </a:cubicBezTo>
                  <a:cubicBezTo>
                    <a:pt x="14849" y="27145"/>
                    <a:pt x="14976" y="27480"/>
                    <a:pt x="15135" y="27803"/>
                  </a:cubicBezTo>
                  <a:cubicBezTo>
                    <a:pt x="15164" y="27863"/>
                    <a:pt x="15207" y="27970"/>
                    <a:pt x="15250" y="28092"/>
                  </a:cubicBezTo>
                  <a:cubicBezTo>
                    <a:pt x="15224" y="28172"/>
                    <a:pt x="15259" y="28262"/>
                    <a:pt x="15331" y="28308"/>
                  </a:cubicBezTo>
                  <a:cubicBezTo>
                    <a:pt x="15415" y="28551"/>
                    <a:pt x="15504" y="28828"/>
                    <a:pt x="15582" y="29079"/>
                  </a:cubicBezTo>
                  <a:cubicBezTo>
                    <a:pt x="15559" y="29142"/>
                    <a:pt x="15579" y="29215"/>
                    <a:pt x="15637" y="29255"/>
                  </a:cubicBezTo>
                  <a:cubicBezTo>
                    <a:pt x="15716" y="29537"/>
                    <a:pt x="15763" y="29744"/>
                    <a:pt x="15733" y="29744"/>
                  </a:cubicBezTo>
                  <a:cubicBezTo>
                    <a:pt x="15730" y="29744"/>
                    <a:pt x="15726" y="29742"/>
                    <a:pt x="15721" y="29737"/>
                  </a:cubicBezTo>
                  <a:cubicBezTo>
                    <a:pt x="14996" y="29064"/>
                    <a:pt x="14101" y="28782"/>
                    <a:pt x="13137" y="28727"/>
                  </a:cubicBezTo>
                  <a:cubicBezTo>
                    <a:pt x="13134" y="28726"/>
                    <a:pt x="13131" y="28726"/>
                    <a:pt x="13128" y="28726"/>
                  </a:cubicBezTo>
                  <a:cubicBezTo>
                    <a:pt x="13043" y="28726"/>
                    <a:pt x="12987" y="28804"/>
                    <a:pt x="12981" y="28883"/>
                  </a:cubicBezTo>
                  <a:cubicBezTo>
                    <a:pt x="12921" y="29707"/>
                    <a:pt x="13015" y="30240"/>
                    <a:pt x="12508" y="30240"/>
                  </a:cubicBezTo>
                  <a:cubicBezTo>
                    <a:pt x="12478" y="30240"/>
                    <a:pt x="12445" y="30238"/>
                    <a:pt x="12409" y="30234"/>
                  </a:cubicBezTo>
                  <a:cubicBezTo>
                    <a:pt x="12377" y="30184"/>
                    <a:pt x="12324" y="30152"/>
                    <a:pt x="12269" y="30152"/>
                  </a:cubicBezTo>
                  <a:cubicBezTo>
                    <a:pt x="12238" y="30152"/>
                    <a:pt x="12205" y="30163"/>
                    <a:pt x="12176" y="30188"/>
                  </a:cubicBezTo>
                  <a:cubicBezTo>
                    <a:pt x="12109" y="30167"/>
                    <a:pt x="12051" y="30159"/>
                    <a:pt x="11974" y="30130"/>
                  </a:cubicBezTo>
                  <a:cubicBezTo>
                    <a:pt x="11354" y="29917"/>
                    <a:pt x="10734" y="29803"/>
                    <a:pt x="10098" y="29803"/>
                  </a:cubicBezTo>
                  <a:cubicBezTo>
                    <a:pt x="9872" y="29803"/>
                    <a:pt x="9644" y="29817"/>
                    <a:pt x="9413" y="29847"/>
                  </a:cubicBezTo>
                  <a:cubicBezTo>
                    <a:pt x="9303" y="29861"/>
                    <a:pt x="9242" y="29977"/>
                    <a:pt x="9320" y="30066"/>
                  </a:cubicBezTo>
                  <a:cubicBezTo>
                    <a:pt x="9488" y="30263"/>
                    <a:pt x="9647" y="30468"/>
                    <a:pt x="9794" y="30681"/>
                  </a:cubicBezTo>
                  <a:cubicBezTo>
                    <a:pt x="9797" y="30696"/>
                    <a:pt x="9814" y="30701"/>
                    <a:pt x="9820" y="30716"/>
                  </a:cubicBezTo>
                  <a:cubicBezTo>
                    <a:pt x="10025" y="31002"/>
                    <a:pt x="10227" y="31290"/>
                    <a:pt x="10458" y="31559"/>
                  </a:cubicBezTo>
                  <a:cubicBezTo>
                    <a:pt x="10471" y="31574"/>
                    <a:pt x="10486" y="31580"/>
                    <a:pt x="10503" y="31580"/>
                  </a:cubicBezTo>
                  <a:cubicBezTo>
                    <a:pt x="10553" y="31580"/>
                    <a:pt x="10605" y="31520"/>
                    <a:pt x="10568" y="31472"/>
                  </a:cubicBezTo>
                  <a:cubicBezTo>
                    <a:pt x="10556" y="31458"/>
                    <a:pt x="10518" y="31409"/>
                    <a:pt x="10472" y="31348"/>
                  </a:cubicBezTo>
                  <a:cubicBezTo>
                    <a:pt x="10510" y="31342"/>
                    <a:pt x="10544" y="31328"/>
                    <a:pt x="10570" y="31305"/>
                  </a:cubicBezTo>
                  <a:cubicBezTo>
                    <a:pt x="10637" y="31253"/>
                    <a:pt x="10703" y="31204"/>
                    <a:pt x="10770" y="31155"/>
                  </a:cubicBezTo>
                  <a:lnTo>
                    <a:pt x="10770" y="31155"/>
                  </a:lnTo>
                  <a:cubicBezTo>
                    <a:pt x="10709" y="32116"/>
                    <a:pt x="10374" y="32405"/>
                    <a:pt x="9906" y="32416"/>
                  </a:cubicBezTo>
                  <a:cubicBezTo>
                    <a:pt x="9874" y="32395"/>
                    <a:pt x="9838" y="32384"/>
                    <a:pt x="9803" y="32384"/>
                  </a:cubicBezTo>
                  <a:cubicBezTo>
                    <a:pt x="9771" y="32384"/>
                    <a:pt x="9739" y="32393"/>
                    <a:pt x="9710" y="32411"/>
                  </a:cubicBezTo>
                  <a:cubicBezTo>
                    <a:pt x="9248" y="32361"/>
                    <a:pt x="8694" y="32130"/>
                    <a:pt x="8151" y="32029"/>
                  </a:cubicBezTo>
                  <a:cubicBezTo>
                    <a:pt x="8145" y="32027"/>
                    <a:pt x="8142" y="32018"/>
                    <a:pt x="8134" y="32018"/>
                  </a:cubicBezTo>
                  <a:cubicBezTo>
                    <a:pt x="8132" y="32017"/>
                    <a:pt x="8130" y="32017"/>
                    <a:pt x="8129" y="32017"/>
                  </a:cubicBezTo>
                  <a:cubicBezTo>
                    <a:pt x="8122" y="32017"/>
                    <a:pt x="8114" y="32021"/>
                    <a:pt x="8105" y="32021"/>
                  </a:cubicBezTo>
                  <a:cubicBezTo>
                    <a:pt x="7960" y="31995"/>
                    <a:pt x="7816" y="31978"/>
                    <a:pt x="7675" y="31978"/>
                  </a:cubicBezTo>
                  <a:cubicBezTo>
                    <a:pt x="7579" y="31978"/>
                    <a:pt x="7486" y="31986"/>
                    <a:pt x="7395" y="32003"/>
                  </a:cubicBezTo>
                  <a:cubicBezTo>
                    <a:pt x="6878" y="32102"/>
                    <a:pt x="5997" y="32543"/>
                    <a:pt x="6237" y="33181"/>
                  </a:cubicBezTo>
                  <a:cubicBezTo>
                    <a:pt x="6324" y="33415"/>
                    <a:pt x="6534" y="33637"/>
                    <a:pt x="6716" y="33842"/>
                  </a:cubicBezTo>
                  <a:cubicBezTo>
                    <a:pt x="6685" y="33892"/>
                    <a:pt x="6653" y="33944"/>
                    <a:pt x="6621" y="33993"/>
                  </a:cubicBezTo>
                  <a:cubicBezTo>
                    <a:pt x="6539" y="34112"/>
                    <a:pt x="6654" y="34269"/>
                    <a:pt x="6781" y="34269"/>
                  </a:cubicBezTo>
                  <a:cubicBezTo>
                    <a:pt x="6811" y="34269"/>
                    <a:pt x="6841" y="34261"/>
                    <a:pt x="6869" y="34241"/>
                  </a:cubicBezTo>
                  <a:cubicBezTo>
                    <a:pt x="6901" y="34221"/>
                    <a:pt x="6927" y="34195"/>
                    <a:pt x="6956" y="34174"/>
                  </a:cubicBezTo>
                  <a:cubicBezTo>
                    <a:pt x="7086" y="34379"/>
                    <a:pt x="7175" y="34610"/>
                    <a:pt x="7216" y="34850"/>
                  </a:cubicBezTo>
                  <a:cubicBezTo>
                    <a:pt x="7187" y="34905"/>
                    <a:pt x="7155" y="34951"/>
                    <a:pt x="7126" y="35006"/>
                  </a:cubicBezTo>
                  <a:cubicBezTo>
                    <a:pt x="7093" y="35072"/>
                    <a:pt x="7143" y="35146"/>
                    <a:pt x="7211" y="35146"/>
                  </a:cubicBezTo>
                  <a:cubicBezTo>
                    <a:pt x="7220" y="35146"/>
                    <a:pt x="7230" y="35144"/>
                    <a:pt x="7239" y="35142"/>
                  </a:cubicBezTo>
                  <a:lnTo>
                    <a:pt x="7239" y="35142"/>
                  </a:lnTo>
                  <a:cubicBezTo>
                    <a:pt x="7248" y="35370"/>
                    <a:pt x="7236" y="35598"/>
                    <a:pt x="7201" y="35826"/>
                  </a:cubicBezTo>
                  <a:cubicBezTo>
                    <a:pt x="7198" y="35845"/>
                    <a:pt x="7187" y="35854"/>
                    <a:pt x="7168" y="35854"/>
                  </a:cubicBezTo>
                  <a:cubicBezTo>
                    <a:pt x="6972" y="35854"/>
                    <a:pt x="6004" y="34900"/>
                    <a:pt x="5917" y="34818"/>
                  </a:cubicBezTo>
                  <a:cubicBezTo>
                    <a:pt x="4813" y="33776"/>
                    <a:pt x="3606" y="33350"/>
                    <a:pt x="2205" y="33350"/>
                  </a:cubicBezTo>
                  <a:cubicBezTo>
                    <a:pt x="2020" y="33350"/>
                    <a:pt x="1831" y="33357"/>
                    <a:pt x="1638" y="33372"/>
                  </a:cubicBezTo>
                  <a:lnTo>
                    <a:pt x="1638" y="33369"/>
                  </a:lnTo>
                  <a:cubicBezTo>
                    <a:pt x="1659" y="33267"/>
                    <a:pt x="1579" y="33182"/>
                    <a:pt x="1492" y="33182"/>
                  </a:cubicBezTo>
                  <a:cubicBezTo>
                    <a:pt x="1458" y="33182"/>
                    <a:pt x="1423" y="33195"/>
                    <a:pt x="1393" y="33225"/>
                  </a:cubicBezTo>
                  <a:cubicBezTo>
                    <a:pt x="827" y="33773"/>
                    <a:pt x="965" y="33516"/>
                    <a:pt x="755" y="34163"/>
                  </a:cubicBezTo>
                  <a:cubicBezTo>
                    <a:pt x="734" y="34232"/>
                    <a:pt x="800" y="34288"/>
                    <a:pt x="860" y="34288"/>
                  </a:cubicBezTo>
                  <a:cubicBezTo>
                    <a:pt x="891" y="34288"/>
                    <a:pt x="921" y="34273"/>
                    <a:pt x="937" y="34238"/>
                  </a:cubicBezTo>
                  <a:lnTo>
                    <a:pt x="937" y="34238"/>
                  </a:lnTo>
                  <a:cubicBezTo>
                    <a:pt x="899" y="34394"/>
                    <a:pt x="859" y="34547"/>
                    <a:pt x="821" y="34700"/>
                  </a:cubicBezTo>
                  <a:cubicBezTo>
                    <a:pt x="711" y="34356"/>
                    <a:pt x="564" y="34039"/>
                    <a:pt x="319" y="33811"/>
                  </a:cubicBezTo>
                  <a:cubicBezTo>
                    <a:pt x="286" y="33780"/>
                    <a:pt x="250" y="33767"/>
                    <a:pt x="216" y="33767"/>
                  </a:cubicBezTo>
                  <a:cubicBezTo>
                    <a:pt x="100" y="33767"/>
                    <a:pt x="0" y="33915"/>
                    <a:pt x="105" y="34021"/>
                  </a:cubicBezTo>
                  <a:cubicBezTo>
                    <a:pt x="1058" y="35015"/>
                    <a:pt x="411" y="36545"/>
                    <a:pt x="1511" y="37393"/>
                  </a:cubicBezTo>
                  <a:cubicBezTo>
                    <a:pt x="2495" y="38156"/>
                    <a:pt x="3647" y="38759"/>
                    <a:pt x="4739" y="39351"/>
                  </a:cubicBezTo>
                  <a:cubicBezTo>
                    <a:pt x="4814" y="39394"/>
                    <a:pt x="4900" y="39414"/>
                    <a:pt x="4978" y="39452"/>
                  </a:cubicBezTo>
                  <a:cubicBezTo>
                    <a:pt x="5017" y="39519"/>
                    <a:pt x="5087" y="39558"/>
                    <a:pt x="5160" y="39558"/>
                  </a:cubicBezTo>
                  <a:cubicBezTo>
                    <a:pt x="5176" y="39558"/>
                    <a:pt x="5191" y="39556"/>
                    <a:pt x="5206" y="39553"/>
                  </a:cubicBezTo>
                  <a:cubicBezTo>
                    <a:pt x="5989" y="39899"/>
                    <a:pt x="6884" y="40099"/>
                    <a:pt x="7825" y="40208"/>
                  </a:cubicBezTo>
                  <a:cubicBezTo>
                    <a:pt x="7862" y="40265"/>
                    <a:pt x="7923" y="40305"/>
                    <a:pt x="7983" y="40305"/>
                  </a:cubicBezTo>
                  <a:cubicBezTo>
                    <a:pt x="8022" y="40305"/>
                    <a:pt x="8060" y="40288"/>
                    <a:pt x="8091" y="40249"/>
                  </a:cubicBezTo>
                  <a:lnTo>
                    <a:pt x="8102" y="40234"/>
                  </a:lnTo>
                  <a:cubicBezTo>
                    <a:pt x="8694" y="40292"/>
                    <a:pt x="9302" y="40317"/>
                    <a:pt x="9915" y="40317"/>
                  </a:cubicBezTo>
                  <a:cubicBezTo>
                    <a:pt x="11853" y="40317"/>
                    <a:pt x="13825" y="40075"/>
                    <a:pt x="15400" y="39908"/>
                  </a:cubicBezTo>
                  <a:cubicBezTo>
                    <a:pt x="15816" y="39853"/>
                    <a:pt x="16226" y="39775"/>
                    <a:pt x="16633" y="39680"/>
                  </a:cubicBezTo>
                  <a:cubicBezTo>
                    <a:pt x="16673" y="39745"/>
                    <a:pt x="16742" y="39779"/>
                    <a:pt x="16810" y="39779"/>
                  </a:cubicBezTo>
                  <a:cubicBezTo>
                    <a:pt x="16875" y="39779"/>
                    <a:pt x="16940" y="39749"/>
                    <a:pt x="16982" y="39689"/>
                  </a:cubicBezTo>
                  <a:cubicBezTo>
                    <a:pt x="17017" y="39645"/>
                    <a:pt x="17052" y="39605"/>
                    <a:pt x="17086" y="39562"/>
                  </a:cubicBezTo>
                  <a:cubicBezTo>
                    <a:pt x="18209" y="39250"/>
                    <a:pt x="19387" y="38722"/>
                    <a:pt x="18937" y="37951"/>
                  </a:cubicBezTo>
                  <a:cubicBezTo>
                    <a:pt x="18579" y="37344"/>
                    <a:pt x="17901" y="37090"/>
                    <a:pt x="17101" y="36986"/>
                  </a:cubicBezTo>
                  <a:cubicBezTo>
                    <a:pt x="17092" y="36884"/>
                    <a:pt x="17004" y="36791"/>
                    <a:pt x="16906" y="36791"/>
                  </a:cubicBezTo>
                  <a:cubicBezTo>
                    <a:pt x="16874" y="36791"/>
                    <a:pt x="16841" y="36801"/>
                    <a:pt x="16809" y="36825"/>
                  </a:cubicBezTo>
                  <a:cubicBezTo>
                    <a:pt x="16754" y="36862"/>
                    <a:pt x="16711" y="36906"/>
                    <a:pt x="16659" y="36946"/>
                  </a:cubicBezTo>
                  <a:cubicBezTo>
                    <a:pt x="16285" y="36920"/>
                    <a:pt x="15895" y="36916"/>
                    <a:pt x="15505" y="36916"/>
                  </a:cubicBezTo>
                  <a:cubicBezTo>
                    <a:pt x="15350" y="36916"/>
                    <a:pt x="15195" y="36917"/>
                    <a:pt x="15041" y="36917"/>
                  </a:cubicBezTo>
                  <a:cubicBezTo>
                    <a:pt x="13126" y="36917"/>
                    <a:pt x="11418" y="36826"/>
                    <a:pt x="12121" y="34382"/>
                  </a:cubicBezTo>
                  <a:cubicBezTo>
                    <a:pt x="12138" y="34320"/>
                    <a:pt x="12090" y="34281"/>
                    <a:pt x="12042" y="34281"/>
                  </a:cubicBezTo>
                  <a:cubicBezTo>
                    <a:pt x="12010" y="34281"/>
                    <a:pt x="11978" y="34298"/>
                    <a:pt x="11965" y="34339"/>
                  </a:cubicBezTo>
                  <a:cubicBezTo>
                    <a:pt x="11769" y="34922"/>
                    <a:pt x="11327" y="36227"/>
                    <a:pt x="11832" y="36865"/>
                  </a:cubicBezTo>
                  <a:cubicBezTo>
                    <a:pt x="11408" y="37275"/>
                    <a:pt x="10998" y="37691"/>
                    <a:pt x="10599" y="38133"/>
                  </a:cubicBezTo>
                  <a:cubicBezTo>
                    <a:pt x="10597" y="38138"/>
                    <a:pt x="10591" y="38141"/>
                    <a:pt x="10588" y="38146"/>
                  </a:cubicBezTo>
                  <a:lnTo>
                    <a:pt x="10588" y="38146"/>
                  </a:lnTo>
                  <a:cubicBezTo>
                    <a:pt x="10969" y="37442"/>
                    <a:pt x="11313" y="36729"/>
                    <a:pt x="11590" y="35967"/>
                  </a:cubicBezTo>
                  <a:cubicBezTo>
                    <a:pt x="11635" y="35839"/>
                    <a:pt x="11523" y="35743"/>
                    <a:pt x="11410" y="35743"/>
                  </a:cubicBezTo>
                  <a:cubicBezTo>
                    <a:pt x="11366" y="35743"/>
                    <a:pt x="11321" y="35758"/>
                    <a:pt x="11286" y="35791"/>
                  </a:cubicBezTo>
                  <a:cubicBezTo>
                    <a:pt x="11038" y="36028"/>
                    <a:pt x="10804" y="36273"/>
                    <a:pt x="10570" y="36522"/>
                  </a:cubicBezTo>
                  <a:cubicBezTo>
                    <a:pt x="10874" y="35927"/>
                    <a:pt x="11154" y="35321"/>
                    <a:pt x="11367" y="34671"/>
                  </a:cubicBezTo>
                  <a:cubicBezTo>
                    <a:pt x="11412" y="34540"/>
                    <a:pt x="11310" y="34457"/>
                    <a:pt x="11203" y="34457"/>
                  </a:cubicBezTo>
                  <a:cubicBezTo>
                    <a:pt x="11145" y="34457"/>
                    <a:pt x="11085" y="34482"/>
                    <a:pt x="11047" y="34535"/>
                  </a:cubicBezTo>
                  <a:cubicBezTo>
                    <a:pt x="9834" y="36204"/>
                    <a:pt x="8804" y="38037"/>
                    <a:pt x="7126" y="39244"/>
                  </a:cubicBezTo>
                  <a:cubicBezTo>
                    <a:pt x="8752" y="37353"/>
                    <a:pt x="10348" y="35445"/>
                    <a:pt x="11867" y="33464"/>
                  </a:cubicBezTo>
                  <a:cubicBezTo>
                    <a:pt x="12054" y="33222"/>
                    <a:pt x="12242" y="32959"/>
                    <a:pt x="12427" y="32693"/>
                  </a:cubicBezTo>
                  <a:lnTo>
                    <a:pt x="12427" y="32693"/>
                  </a:lnTo>
                  <a:cubicBezTo>
                    <a:pt x="12167" y="33086"/>
                    <a:pt x="11910" y="33482"/>
                    <a:pt x="11670" y="33877"/>
                  </a:cubicBezTo>
                  <a:cubicBezTo>
                    <a:pt x="11581" y="34027"/>
                    <a:pt x="11713" y="34177"/>
                    <a:pt x="11853" y="34177"/>
                  </a:cubicBezTo>
                  <a:cubicBezTo>
                    <a:pt x="11900" y="34177"/>
                    <a:pt x="11947" y="34160"/>
                    <a:pt x="11988" y="34123"/>
                  </a:cubicBezTo>
                  <a:cubicBezTo>
                    <a:pt x="11997" y="34114"/>
                    <a:pt x="12002" y="34105"/>
                    <a:pt x="12011" y="34097"/>
                  </a:cubicBezTo>
                  <a:cubicBezTo>
                    <a:pt x="12020" y="34098"/>
                    <a:pt x="12028" y="34098"/>
                    <a:pt x="12037" y="34098"/>
                  </a:cubicBezTo>
                  <a:cubicBezTo>
                    <a:pt x="12045" y="34098"/>
                    <a:pt x="12053" y="34098"/>
                    <a:pt x="12060" y="34099"/>
                  </a:cubicBezTo>
                  <a:cubicBezTo>
                    <a:pt x="12069" y="34159"/>
                    <a:pt x="12110" y="34212"/>
                    <a:pt x="12165" y="34212"/>
                  </a:cubicBezTo>
                  <a:cubicBezTo>
                    <a:pt x="12186" y="34212"/>
                    <a:pt x="12207" y="34205"/>
                    <a:pt x="12230" y="34189"/>
                  </a:cubicBezTo>
                  <a:cubicBezTo>
                    <a:pt x="12256" y="34172"/>
                    <a:pt x="12294" y="34140"/>
                    <a:pt x="12329" y="34114"/>
                  </a:cubicBezTo>
                  <a:cubicBezTo>
                    <a:pt x="12457" y="34122"/>
                    <a:pt x="12586" y="34126"/>
                    <a:pt x="12715" y="34126"/>
                  </a:cubicBezTo>
                  <a:cubicBezTo>
                    <a:pt x="12991" y="34126"/>
                    <a:pt x="13267" y="34107"/>
                    <a:pt x="13541" y="34068"/>
                  </a:cubicBezTo>
                  <a:cubicBezTo>
                    <a:pt x="13642" y="34053"/>
                    <a:pt x="13735" y="34045"/>
                    <a:pt x="13830" y="34036"/>
                  </a:cubicBezTo>
                  <a:cubicBezTo>
                    <a:pt x="13862" y="34110"/>
                    <a:pt x="13933" y="34150"/>
                    <a:pt x="14004" y="34150"/>
                  </a:cubicBezTo>
                  <a:cubicBezTo>
                    <a:pt x="14061" y="34150"/>
                    <a:pt x="14118" y="34124"/>
                    <a:pt x="14156" y="34071"/>
                  </a:cubicBezTo>
                  <a:cubicBezTo>
                    <a:pt x="14171" y="34047"/>
                    <a:pt x="14185" y="34024"/>
                    <a:pt x="14202" y="34001"/>
                  </a:cubicBezTo>
                  <a:cubicBezTo>
                    <a:pt x="14342" y="33992"/>
                    <a:pt x="14475" y="33987"/>
                    <a:pt x="14605" y="33987"/>
                  </a:cubicBezTo>
                  <a:cubicBezTo>
                    <a:pt x="15423" y="33987"/>
                    <a:pt x="16084" y="34174"/>
                    <a:pt x="16971" y="34625"/>
                  </a:cubicBezTo>
                  <a:cubicBezTo>
                    <a:pt x="17092" y="34688"/>
                    <a:pt x="17205" y="34749"/>
                    <a:pt x="17314" y="34804"/>
                  </a:cubicBezTo>
                  <a:cubicBezTo>
                    <a:pt x="17340" y="34861"/>
                    <a:pt x="17397" y="34895"/>
                    <a:pt x="17458" y="34895"/>
                  </a:cubicBezTo>
                  <a:cubicBezTo>
                    <a:pt x="17465" y="34895"/>
                    <a:pt x="17472" y="34894"/>
                    <a:pt x="17479" y="34893"/>
                  </a:cubicBezTo>
                  <a:cubicBezTo>
                    <a:pt x="17684" y="35006"/>
                    <a:pt x="17898" y="35110"/>
                    <a:pt x="18117" y="35199"/>
                  </a:cubicBezTo>
                  <a:cubicBezTo>
                    <a:pt x="18120" y="35202"/>
                    <a:pt x="18123" y="35202"/>
                    <a:pt x="18129" y="35202"/>
                  </a:cubicBezTo>
                  <a:cubicBezTo>
                    <a:pt x="18345" y="35286"/>
                    <a:pt x="18557" y="35336"/>
                    <a:pt x="18794" y="35336"/>
                  </a:cubicBezTo>
                  <a:cubicBezTo>
                    <a:pt x="19058" y="35336"/>
                    <a:pt x="19352" y="35274"/>
                    <a:pt x="19719" y="35127"/>
                  </a:cubicBezTo>
                  <a:cubicBezTo>
                    <a:pt x="21602" y="34379"/>
                    <a:pt x="21509" y="32364"/>
                    <a:pt x="20279" y="31279"/>
                  </a:cubicBezTo>
                  <a:cubicBezTo>
                    <a:pt x="20288" y="31261"/>
                    <a:pt x="20300" y="31244"/>
                    <a:pt x="20305" y="31224"/>
                  </a:cubicBezTo>
                  <a:cubicBezTo>
                    <a:pt x="20351" y="31109"/>
                    <a:pt x="20241" y="31010"/>
                    <a:pt x="20136" y="31010"/>
                  </a:cubicBezTo>
                  <a:cubicBezTo>
                    <a:pt x="20095" y="31010"/>
                    <a:pt x="20055" y="31025"/>
                    <a:pt x="20025" y="31059"/>
                  </a:cubicBezTo>
                  <a:cubicBezTo>
                    <a:pt x="20023" y="31062"/>
                    <a:pt x="20020" y="31068"/>
                    <a:pt x="20017" y="31074"/>
                  </a:cubicBezTo>
                  <a:cubicBezTo>
                    <a:pt x="19962" y="31036"/>
                    <a:pt x="19910" y="30996"/>
                    <a:pt x="19852" y="30961"/>
                  </a:cubicBezTo>
                  <a:cubicBezTo>
                    <a:pt x="19913" y="30854"/>
                    <a:pt x="19973" y="30748"/>
                    <a:pt x="20034" y="30644"/>
                  </a:cubicBezTo>
                  <a:cubicBezTo>
                    <a:pt x="22153" y="30265"/>
                    <a:pt x="23022" y="27742"/>
                    <a:pt x="23646" y="25958"/>
                  </a:cubicBezTo>
                  <a:cubicBezTo>
                    <a:pt x="24122" y="24587"/>
                    <a:pt x="24604" y="23198"/>
                    <a:pt x="25029" y="21809"/>
                  </a:cubicBezTo>
                  <a:cubicBezTo>
                    <a:pt x="25297" y="20920"/>
                    <a:pt x="25384" y="19757"/>
                    <a:pt x="26458" y="19350"/>
                  </a:cubicBezTo>
                  <a:cubicBezTo>
                    <a:pt x="26744" y="19241"/>
                    <a:pt x="27038" y="19191"/>
                    <a:pt x="27330" y="19191"/>
                  </a:cubicBezTo>
                  <a:cubicBezTo>
                    <a:pt x="29057" y="19191"/>
                    <a:pt x="30742" y="20928"/>
                    <a:pt x="30728" y="22528"/>
                  </a:cubicBezTo>
                  <a:cubicBezTo>
                    <a:pt x="30728" y="22627"/>
                    <a:pt x="30793" y="22669"/>
                    <a:pt x="30865" y="22669"/>
                  </a:cubicBezTo>
                  <a:cubicBezTo>
                    <a:pt x="30884" y="22669"/>
                    <a:pt x="30903" y="22666"/>
                    <a:pt x="30921" y="22661"/>
                  </a:cubicBezTo>
                  <a:lnTo>
                    <a:pt x="30921" y="22661"/>
                  </a:lnTo>
                  <a:cubicBezTo>
                    <a:pt x="30817" y="22808"/>
                    <a:pt x="30713" y="22956"/>
                    <a:pt x="30612" y="23106"/>
                  </a:cubicBezTo>
                  <a:cubicBezTo>
                    <a:pt x="26954" y="24292"/>
                    <a:pt x="25765" y="25895"/>
                    <a:pt x="26100" y="29757"/>
                  </a:cubicBezTo>
                  <a:cubicBezTo>
                    <a:pt x="26137" y="30188"/>
                    <a:pt x="26198" y="30615"/>
                    <a:pt x="26282" y="31036"/>
                  </a:cubicBezTo>
                  <a:cubicBezTo>
                    <a:pt x="26270" y="31057"/>
                    <a:pt x="26258" y="31074"/>
                    <a:pt x="26250" y="31094"/>
                  </a:cubicBezTo>
                  <a:cubicBezTo>
                    <a:pt x="26204" y="31184"/>
                    <a:pt x="26250" y="31296"/>
                    <a:pt x="26348" y="31328"/>
                  </a:cubicBezTo>
                  <a:cubicBezTo>
                    <a:pt x="26374" y="31449"/>
                    <a:pt x="26411" y="31559"/>
                    <a:pt x="26446" y="31674"/>
                  </a:cubicBezTo>
                  <a:cubicBezTo>
                    <a:pt x="26406" y="31747"/>
                    <a:pt x="26362" y="31819"/>
                    <a:pt x="26325" y="31891"/>
                  </a:cubicBezTo>
                  <a:cubicBezTo>
                    <a:pt x="26295" y="31951"/>
                    <a:pt x="26345" y="32018"/>
                    <a:pt x="26399" y="32018"/>
                  </a:cubicBezTo>
                  <a:cubicBezTo>
                    <a:pt x="26417" y="32018"/>
                    <a:pt x="26436" y="32010"/>
                    <a:pt x="26452" y="31992"/>
                  </a:cubicBezTo>
                  <a:lnTo>
                    <a:pt x="26515" y="31923"/>
                  </a:lnTo>
                  <a:cubicBezTo>
                    <a:pt x="26712" y="32526"/>
                    <a:pt x="26983" y="33028"/>
                    <a:pt x="27350" y="33450"/>
                  </a:cubicBezTo>
                  <a:lnTo>
                    <a:pt x="27338" y="33473"/>
                  </a:lnTo>
                  <a:cubicBezTo>
                    <a:pt x="27271" y="33591"/>
                    <a:pt x="27370" y="33691"/>
                    <a:pt x="27473" y="33691"/>
                  </a:cubicBezTo>
                  <a:cubicBezTo>
                    <a:pt x="27498" y="33691"/>
                    <a:pt x="27523" y="33685"/>
                    <a:pt x="27546" y="33672"/>
                  </a:cubicBezTo>
                  <a:cubicBezTo>
                    <a:pt x="27933" y="34053"/>
                    <a:pt x="28424" y="34356"/>
                    <a:pt x="29021" y="34616"/>
                  </a:cubicBezTo>
                  <a:cubicBezTo>
                    <a:pt x="28998" y="34668"/>
                    <a:pt x="28972" y="34711"/>
                    <a:pt x="28949" y="34761"/>
                  </a:cubicBezTo>
                  <a:cubicBezTo>
                    <a:pt x="28895" y="34878"/>
                    <a:pt x="28974" y="35002"/>
                    <a:pt x="29086" y="35002"/>
                  </a:cubicBezTo>
                  <a:cubicBezTo>
                    <a:pt x="29112" y="35002"/>
                    <a:pt x="29140" y="34995"/>
                    <a:pt x="29169" y="34980"/>
                  </a:cubicBezTo>
                  <a:cubicBezTo>
                    <a:pt x="29272" y="34928"/>
                    <a:pt x="29359" y="34862"/>
                    <a:pt x="29457" y="34801"/>
                  </a:cubicBezTo>
                  <a:cubicBezTo>
                    <a:pt x="29714" y="34893"/>
                    <a:pt x="29988" y="34980"/>
                    <a:pt x="30286" y="35061"/>
                  </a:cubicBezTo>
                  <a:cubicBezTo>
                    <a:pt x="33259" y="35863"/>
                    <a:pt x="35145" y="37061"/>
                    <a:pt x="36372" y="39054"/>
                  </a:cubicBezTo>
                  <a:cubicBezTo>
                    <a:pt x="36377" y="39105"/>
                    <a:pt x="36406" y="39152"/>
                    <a:pt x="36450" y="39178"/>
                  </a:cubicBezTo>
                  <a:cubicBezTo>
                    <a:pt x="36900" y="39934"/>
                    <a:pt x="37258" y="40800"/>
                    <a:pt x="37547" y="41805"/>
                  </a:cubicBezTo>
                  <a:cubicBezTo>
                    <a:pt x="37500" y="41863"/>
                    <a:pt x="37454" y="41920"/>
                    <a:pt x="37408" y="41978"/>
                  </a:cubicBezTo>
                  <a:cubicBezTo>
                    <a:pt x="37352" y="42052"/>
                    <a:pt x="37388" y="42185"/>
                    <a:pt x="37482" y="42185"/>
                  </a:cubicBezTo>
                  <a:cubicBezTo>
                    <a:pt x="37494" y="42185"/>
                    <a:pt x="37508" y="42183"/>
                    <a:pt x="37524" y="42177"/>
                  </a:cubicBezTo>
                  <a:cubicBezTo>
                    <a:pt x="37561" y="42163"/>
                    <a:pt x="37593" y="42143"/>
                    <a:pt x="37630" y="42128"/>
                  </a:cubicBezTo>
                  <a:cubicBezTo>
                    <a:pt x="37694" y="42371"/>
                    <a:pt x="37760" y="42607"/>
                    <a:pt x="37815" y="42864"/>
                  </a:cubicBezTo>
                  <a:cubicBezTo>
                    <a:pt x="38014" y="43762"/>
                    <a:pt x="38566" y="45194"/>
                    <a:pt x="38984" y="46603"/>
                  </a:cubicBezTo>
                  <a:cubicBezTo>
                    <a:pt x="38918" y="46672"/>
                    <a:pt x="38860" y="46744"/>
                    <a:pt x="38794" y="46811"/>
                  </a:cubicBezTo>
                  <a:cubicBezTo>
                    <a:pt x="38694" y="46913"/>
                    <a:pt x="38791" y="47056"/>
                    <a:pt x="38900" y="47056"/>
                  </a:cubicBezTo>
                  <a:cubicBezTo>
                    <a:pt x="38932" y="47056"/>
                    <a:pt x="38966" y="47044"/>
                    <a:pt x="38996" y="47013"/>
                  </a:cubicBezTo>
                  <a:cubicBezTo>
                    <a:pt x="39022" y="46984"/>
                    <a:pt x="39048" y="46952"/>
                    <a:pt x="39077" y="46923"/>
                  </a:cubicBezTo>
                  <a:cubicBezTo>
                    <a:pt x="39134" y="47134"/>
                    <a:pt x="39184" y="47339"/>
                    <a:pt x="39233" y="47544"/>
                  </a:cubicBezTo>
                  <a:cubicBezTo>
                    <a:pt x="39120" y="47660"/>
                    <a:pt x="39013" y="47775"/>
                    <a:pt x="38901" y="47888"/>
                  </a:cubicBezTo>
                  <a:cubicBezTo>
                    <a:pt x="38819" y="47971"/>
                    <a:pt x="38881" y="48138"/>
                    <a:pt x="38991" y="48138"/>
                  </a:cubicBezTo>
                  <a:cubicBezTo>
                    <a:pt x="39006" y="48138"/>
                    <a:pt x="39022" y="48134"/>
                    <a:pt x="39039" y="48127"/>
                  </a:cubicBezTo>
                  <a:cubicBezTo>
                    <a:pt x="39143" y="48084"/>
                    <a:pt x="39236" y="48026"/>
                    <a:pt x="39337" y="47980"/>
                  </a:cubicBezTo>
                  <a:cubicBezTo>
                    <a:pt x="39527" y="48898"/>
                    <a:pt x="39588" y="49721"/>
                    <a:pt x="39342" y="50261"/>
                  </a:cubicBezTo>
                  <a:cubicBezTo>
                    <a:pt x="38595" y="51905"/>
                    <a:pt x="40324" y="52654"/>
                    <a:pt x="41728" y="52654"/>
                  </a:cubicBezTo>
                  <a:cubicBezTo>
                    <a:pt x="42033" y="52654"/>
                    <a:pt x="42322" y="52619"/>
                    <a:pt x="42567" y="52550"/>
                  </a:cubicBezTo>
                  <a:lnTo>
                    <a:pt x="42567" y="52550"/>
                  </a:lnTo>
                  <a:cubicBezTo>
                    <a:pt x="42356" y="53486"/>
                    <a:pt x="41840" y="54259"/>
                    <a:pt x="41392" y="55071"/>
                  </a:cubicBezTo>
                  <a:cubicBezTo>
                    <a:pt x="41320" y="55157"/>
                    <a:pt x="41239" y="55238"/>
                    <a:pt x="41167" y="55328"/>
                  </a:cubicBezTo>
                  <a:cubicBezTo>
                    <a:pt x="41124" y="55377"/>
                    <a:pt x="41121" y="55455"/>
                    <a:pt x="41164" y="55507"/>
                  </a:cubicBezTo>
                  <a:cubicBezTo>
                    <a:pt x="40994" y="55841"/>
                    <a:pt x="40858" y="56197"/>
                    <a:pt x="40763" y="56563"/>
                  </a:cubicBezTo>
                  <a:cubicBezTo>
                    <a:pt x="40592" y="57236"/>
                    <a:pt x="40636" y="57984"/>
                    <a:pt x="40757" y="58728"/>
                  </a:cubicBezTo>
                  <a:cubicBezTo>
                    <a:pt x="40745" y="58740"/>
                    <a:pt x="40734" y="58754"/>
                    <a:pt x="40725" y="58766"/>
                  </a:cubicBezTo>
                  <a:cubicBezTo>
                    <a:pt x="40644" y="58855"/>
                    <a:pt x="40693" y="59000"/>
                    <a:pt x="40812" y="59020"/>
                  </a:cubicBezTo>
                  <a:cubicBezTo>
                    <a:pt x="40875" y="59355"/>
                    <a:pt x="40948" y="59684"/>
                    <a:pt x="41023" y="60004"/>
                  </a:cubicBezTo>
                  <a:cubicBezTo>
                    <a:pt x="40999" y="60062"/>
                    <a:pt x="41014" y="60132"/>
                    <a:pt x="41063" y="60175"/>
                  </a:cubicBezTo>
                  <a:cubicBezTo>
                    <a:pt x="41121" y="60420"/>
                    <a:pt x="41178" y="60663"/>
                    <a:pt x="41230" y="60894"/>
                  </a:cubicBezTo>
                  <a:cubicBezTo>
                    <a:pt x="41643" y="62770"/>
                    <a:pt x="42483" y="64500"/>
                    <a:pt x="43500" y="66113"/>
                  </a:cubicBezTo>
                  <a:lnTo>
                    <a:pt x="43494" y="66122"/>
                  </a:lnTo>
                  <a:cubicBezTo>
                    <a:pt x="43438" y="66233"/>
                    <a:pt x="43521" y="66362"/>
                    <a:pt x="43643" y="66362"/>
                  </a:cubicBezTo>
                  <a:cubicBezTo>
                    <a:pt x="43648" y="66362"/>
                    <a:pt x="43653" y="66362"/>
                    <a:pt x="43658" y="66362"/>
                  </a:cubicBezTo>
                  <a:cubicBezTo>
                    <a:pt x="43866" y="66685"/>
                    <a:pt x="44077" y="67003"/>
                    <a:pt x="44296" y="67317"/>
                  </a:cubicBezTo>
                  <a:cubicBezTo>
                    <a:pt x="44325" y="67355"/>
                    <a:pt x="44351" y="67398"/>
                    <a:pt x="44377" y="67439"/>
                  </a:cubicBezTo>
                  <a:cubicBezTo>
                    <a:pt x="44270" y="67615"/>
                    <a:pt x="44155" y="67785"/>
                    <a:pt x="44048" y="67961"/>
                  </a:cubicBezTo>
                  <a:cubicBezTo>
                    <a:pt x="43983" y="68069"/>
                    <a:pt x="44079" y="68184"/>
                    <a:pt x="44180" y="68184"/>
                  </a:cubicBezTo>
                  <a:cubicBezTo>
                    <a:pt x="44214" y="68184"/>
                    <a:pt x="44249" y="68171"/>
                    <a:pt x="44279" y="68140"/>
                  </a:cubicBezTo>
                  <a:cubicBezTo>
                    <a:pt x="44389" y="68025"/>
                    <a:pt x="44496" y="67906"/>
                    <a:pt x="44602" y="67791"/>
                  </a:cubicBezTo>
                  <a:cubicBezTo>
                    <a:pt x="44724" y="67990"/>
                    <a:pt x="44845" y="68198"/>
                    <a:pt x="44966" y="68409"/>
                  </a:cubicBezTo>
                  <a:cubicBezTo>
                    <a:pt x="44946" y="68437"/>
                    <a:pt x="44923" y="68466"/>
                    <a:pt x="44903" y="68498"/>
                  </a:cubicBezTo>
                  <a:cubicBezTo>
                    <a:pt x="44825" y="68609"/>
                    <a:pt x="44931" y="68721"/>
                    <a:pt x="45040" y="68721"/>
                  </a:cubicBezTo>
                  <a:cubicBezTo>
                    <a:pt x="45073" y="68721"/>
                    <a:pt x="45105" y="68711"/>
                    <a:pt x="45134" y="68689"/>
                  </a:cubicBezTo>
                  <a:cubicBezTo>
                    <a:pt x="45235" y="68859"/>
                    <a:pt x="45339" y="69026"/>
                    <a:pt x="45448" y="69194"/>
                  </a:cubicBezTo>
                  <a:cubicBezTo>
                    <a:pt x="45396" y="69252"/>
                    <a:pt x="45344" y="69312"/>
                    <a:pt x="45292" y="69370"/>
                  </a:cubicBezTo>
                  <a:cubicBezTo>
                    <a:pt x="45231" y="69442"/>
                    <a:pt x="45298" y="69538"/>
                    <a:pt x="45365" y="69538"/>
                  </a:cubicBezTo>
                  <a:cubicBezTo>
                    <a:pt x="45387" y="69538"/>
                    <a:pt x="45408" y="69529"/>
                    <a:pt x="45425" y="69506"/>
                  </a:cubicBezTo>
                  <a:cubicBezTo>
                    <a:pt x="45469" y="69451"/>
                    <a:pt x="45515" y="69399"/>
                    <a:pt x="45558" y="69347"/>
                  </a:cubicBezTo>
                  <a:cubicBezTo>
                    <a:pt x="45717" y="69575"/>
                    <a:pt x="45896" y="69791"/>
                    <a:pt x="46089" y="69991"/>
                  </a:cubicBezTo>
                  <a:cubicBezTo>
                    <a:pt x="46046" y="70063"/>
                    <a:pt x="46000" y="70135"/>
                    <a:pt x="45959" y="70207"/>
                  </a:cubicBezTo>
                  <a:cubicBezTo>
                    <a:pt x="45882" y="70343"/>
                    <a:pt x="45994" y="70475"/>
                    <a:pt x="46117" y="70475"/>
                  </a:cubicBezTo>
                  <a:cubicBezTo>
                    <a:pt x="46159" y="70475"/>
                    <a:pt x="46202" y="70460"/>
                    <a:pt x="46239" y="70424"/>
                  </a:cubicBezTo>
                  <a:cubicBezTo>
                    <a:pt x="46294" y="70375"/>
                    <a:pt x="46343" y="70317"/>
                    <a:pt x="46398" y="70265"/>
                  </a:cubicBezTo>
                  <a:cubicBezTo>
                    <a:pt x="46491" y="70346"/>
                    <a:pt x="46589" y="70418"/>
                    <a:pt x="46690" y="70487"/>
                  </a:cubicBezTo>
                  <a:cubicBezTo>
                    <a:pt x="47228" y="70816"/>
                    <a:pt x="47744" y="70978"/>
                    <a:pt x="48208" y="70978"/>
                  </a:cubicBezTo>
                  <a:cubicBezTo>
                    <a:pt x="49125" y="70978"/>
                    <a:pt x="49842" y="70346"/>
                    <a:pt x="50137" y="69119"/>
                  </a:cubicBezTo>
                  <a:cubicBezTo>
                    <a:pt x="50807" y="66344"/>
                    <a:pt x="49819" y="64118"/>
                    <a:pt x="52100" y="61595"/>
                  </a:cubicBezTo>
                  <a:cubicBezTo>
                    <a:pt x="53500" y="60051"/>
                    <a:pt x="55241" y="58763"/>
                    <a:pt x="57066" y="57701"/>
                  </a:cubicBezTo>
                  <a:lnTo>
                    <a:pt x="57066" y="57701"/>
                  </a:lnTo>
                  <a:cubicBezTo>
                    <a:pt x="57060" y="57718"/>
                    <a:pt x="57051" y="57735"/>
                    <a:pt x="57045" y="57750"/>
                  </a:cubicBezTo>
                  <a:cubicBezTo>
                    <a:pt x="57004" y="57872"/>
                    <a:pt x="57111" y="57969"/>
                    <a:pt x="57219" y="57969"/>
                  </a:cubicBezTo>
                  <a:cubicBezTo>
                    <a:pt x="57261" y="57969"/>
                    <a:pt x="57304" y="57954"/>
                    <a:pt x="57337" y="57920"/>
                  </a:cubicBezTo>
                  <a:cubicBezTo>
                    <a:pt x="57580" y="57672"/>
                    <a:pt x="57811" y="57415"/>
                    <a:pt x="58041" y="57158"/>
                  </a:cubicBezTo>
                  <a:cubicBezTo>
                    <a:pt x="58157" y="57097"/>
                    <a:pt x="58272" y="57025"/>
                    <a:pt x="58388" y="56964"/>
                  </a:cubicBezTo>
                  <a:cubicBezTo>
                    <a:pt x="58396" y="57006"/>
                    <a:pt x="58433" y="57034"/>
                    <a:pt x="58477" y="57034"/>
                  </a:cubicBezTo>
                  <a:cubicBezTo>
                    <a:pt x="58479" y="57034"/>
                    <a:pt x="58481" y="57034"/>
                    <a:pt x="58483" y="57034"/>
                  </a:cubicBezTo>
                  <a:cubicBezTo>
                    <a:pt x="59456" y="56967"/>
                    <a:pt x="60458" y="56653"/>
                    <a:pt x="61402" y="56165"/>
                  </a:cubicBezTo>
                  <a:lnTo>
                    <a:pt x="61402" y="56165"/>
                  </a:lnTo>
                  <a:cubicBezTo>
                    <a:pt x="61359" y="56246"/>
                    <a:pt x="61307" y="56332"/>
                    <a:pt x="61263" y="56413"/>
                  </a:cubicBezTo>
                  <a:cubicBezTo>
                    <a:pt x="61195" y="56540"/>
                    <a:pt x="61313" y="56689"/>
                    <a:pt x="61431" y="56689"/>
                  </a:cubicBezTo>
                  <a:cubicBezTo>
                    <a:pt x="61471" y="56689"/>
                    <a:pt x="61511" y="56672"/>
                    <a:pt x="61543" y="56630"/>
                  </a:cubicBezTo>
                  <a:cubicBezTo>
                    <a:pt x="61800" y="56298"/>
                    <a:pt x="62054" y="55963"/>
                    <a:pt x="62311" y="55631"/>
                  </a:cubicBezTo>
                  <a:cubicBezTo>
                    <a:pt x="65894" y="53249"/>
                    <a:pt x="68238" y="48393"/>
                    <a:pt x="64517" y="45197"/>
                  </a:cubicBezTo>
                  <a:cubicBezTo>
                    <a:pt x="65432" y="44348"/>
                    <a:pt x="65854" y="41779"/>
                    <a:pt x="66668" y="41288"/>
                  </a:cubicBezTo>
                  <a:cubicBezTo>
                    <a:pt x="66743" y="41245"/>
                    <a:pt x="66769" y="41147"/>
                    <a:pt x="66726" y="41072"/>
                  </a:cubicBezTo>
                  <a:cubicBezTo>
                    <a:pt x="66610" y="40849"/>
                    <a:pt x="66509" y="40647"/>
                    <a:pt x="66417" y="40457"/>
                  </a:cubicBezTo>
                  <a:cubicBezTo>
                    <a:pt x="66425" y="40402"/>
                    <a:pt x="66399" y="40347"/>
                    <a:pt x="66353" y="40318"/>
                  </a:cubicBezTo>
                  <a:cubicBezTo>
                    <a:pt x="66142" y="39876"/>
                    <a:pt x="65995" y="39513"/>
                    <a:pt x="65909" y="39224"/>
                  </a:cubicBezTo>
                  <a:cubicBezTo>
                    <a:pt x="65963" y="39103"/>
                    <a:pt x="66027" y="38990"/>
                    <a:pt x="66079" y="38866"/>
                  </a:cubicBezTo>
                  <a:cubicBezTo>
                    <a:pt x="66120" y="38765"/>
                    <a:pt x="66030" y="38701"/>
                    <a:pt x="65942" y="38701"/>
                  </a:cubicBezTo>
                  <a:cubicBezTo>
                    <a:pt x="65907" y="38701"/>
                    <a:pt x="65871" y="38711"/>
                    <a:pt x="65845" y="38733"/>
                  </a:cubicBezTo>
                  <a:cubicBezTo>
                    <a:pt x="65833" y="38742"/>
                    <a:pt x="65825" y="38753"/>
                    <a:pt x="65813" y="38762"/>
                  </a:cubicBezTo>
                  <a:cubicBezTo>
                    <a:pt x="65735" y="37954"/>
                    <a:pt x="66382" y="37948"/>
                    <a:pt x="67289" y="37806"/>
                  </a:cubicBezTo>
                  <a:cubicBezTo>
                    <a:pt x="67381" y="37789"/>
                    <a:pt x="67418" y="37682"/>
                    <a:pt x="67404" y="37604"/>
                  </a:cubicBezTo>
                  <a:cubicBezTo>
                    <a:pt x="66887" y="35145"/>
                    <a:pt x="66090" y="33057"/>
                    <a:pt x="67254" y="30722"/>
                  </a:cubicBezTo>
                  <a:cubicBezTo>
                    <a:pt x="67336" y="30559"/>
                    <a:pt x="67049" y="27985"/>
                    <a:pt x="66940" y="27985"/>
                  </a:cubicBezTo>
                  <a:cubicBezTo>
                    <a:pt x="66934" y="27985"/>
                    <a:pt x="66929" y="27991"/>
                    <a:pt x="66925" y="28004"/>
                  </a:cubicBezTo>
                  <a:lnTo>
                    <a:pt x="66925" y="28004"/>
                  </a:lnTo>
                  <a:cubicBezTo>
                    <a:pt x="68183" y="24358"/>
                    <a:pt x="67219" y="20490"/>
                    <a:pt x="69486" y="17107"/>
                  </a:cubicBezTo>
                  <a:cubicBezTo>
                    <a:pt x="71016" y="14817"/>
                    <a:pt x="72552" y="13105"/>
                    <a:pt x="72246" y="10264"/>
                  </a:cubicBezTo>
                  <a:cubicBezTo>
                    <a:pt x="72237" y="10172"/>
                    <a:pt x="72174" y="10082"/>
                    <a:pt x="72076" y="10082"/>
                  </a:cubicBezTo>
                  <a:cubicBezTo>
                    <a:pt x="72073" y="10082"/>
                    <a:pt x="72070" y="10082"/>
                    <a:pt x="72067" y="10082"/>
                  </a:cubicBezTo>
                  <a:cubicBezTo>
                    <a:pt x="70210" y="10178"/>
                    <a:pt x="68749" y="10871"/>
                    <a:pt x="67003" y="11491"/>
                  </a:cubicBezTo>
                  <a:cubicBezTo>
                    <a:pt x="66906" y="11525"/>
                    <a:pt x="66933" y="11669"/>
                    <a:pt x="67023" y="11669"/>
                  </a:cubicBezTo>
                  <a:cubicBezTo>
                    <a:pt x="67032" y="11669"/>
                    <a:pt x="67042" y="11668"/>
                    <a:pt x="67052" y="11664"/>
                  </a:cubicBezTo>
                  <a:cubicBezTo>
                    <a:pt x="67909" y="11428"/>
                    <a:pt x="68755" y="11148"/>
                    <a:pt x="69587" y="10821"/>
                  </a:cubicBezTo>
                  <a:cubicBezTo>
                    <a:pt x="69740" y="10925"/>
                    <a:pt x="69867" y="11029"/>
                    <a:pt x="70002" y="11133"/>
                  </a:cubicBezTo>
                  <a:cubicBezTo>
                    <a:pt x="64390" y="15516"/>
                    <a:pt x="59727" y="21547"/>
                    <a:pt x="54866" y="26717"/>
                  </a:cubicBezTo>
                  <a:cubicBezTo>
                    <a:pt x="54288" y="27332"/>
                    <a:pt x="53711" y="27950"/>
                    <a:pt x="53134" y="28574"/>
                  </a:cubicBezTo>
                  <a:cubicBezTo>
                    <a:pt x="57724" y="22803"/>
                    <a:pt x="62756" y="17381"/>
                    <a:pt x="67664" y="11881"/>
                  </a:cubicBezTo>
                  <a:cubicBezTo>
                    <a:pt x="67759" y="11775"/>
                    <a:pt x="67662" y="11631"/>
                    <a:pt x="67555" y="11631"/>
                  </a:cubicBezTo>
                  <a:cubicBezTo>
                    <a:pt x="67522" y="11631"/>
                    <a:pt x="67488" y="11644"/>
                    <a:pt x="67459" y="11676"/>
                  </a:cubicBezTo>
                  <a:cubicBezTo>
                    <a:pt x="62554" y="17026"/>
                    <a:pt x="57441" y="22188"/>
                    <a:pt x="52672" y="27659"/>
                  </a:cubicBezTo>
                  <a:cubicBezTo>
                    <a:pt x="50319" y="30358"/>
                    <a:pt x="47974" y="33072"/>
                    <a:pt x="45697" y="35837"/>
                  </a:cubicBezTo>
                  <a:cubicBezTo>
                    <a:pt x="44626" y="37137"/>
                    <a:pt x="43615" y="38485"/>
                    <a:pt x="42570" y="39804"/>
                  </a:cubicBezTo>
                  <a:cubicBezTo>
                    <a:pt x="42192" y="40237"/>
                    <a:pt x="41825" y="40682"/>
                    <a:pt x="41476" y="41135"/>
                  </a:cubicBezTo>
                  <a:cubicBezTo>
                    <a:pt x="41357" y="41574"/>
                    <a:pt x="41196" y="41926"/>
                    <a:pt x="40991" y="42197"/>
                  </a:cubicBezTo>
                  <a:cubicBezTo>
                    <a:pt x="41591" y="41499"/>
                    <a:pt x="42143" y="40734"/>
                    <a:pt x="42758" y="39992"/>
                  </a:cubicBezTo>
                  <a:cubicBezTo>
                    <a:pt x="45344" y="36862"/>
                    <a:pt x="47862" y="33692"/>
                    <a:pt x="50504" y="30606"/>
                  </a:cubicBezTo>
                  <a:cubicBezTo>
                    <a:pt x="55611" y="24633"/>
                    <a:pt x="61307" y="18611"/>
                    <a:pt x="66344" y="12932"/>
                  </a:cubicBezTo>
                  <a:lnTo>
                    <a:pt x="66344" y="12932"/>
                  </a:lnTo>
                  <a:cubicBezTo>
                    <a:pt x="61474" y="18423"/>
                    <a:pt x="56529" y="23836"/>
                    <a:pt x="51953" y="29581"/>
                  </a:cubicBezTo>
                  <a:cubicBezTo>
                    <a:pt x="51526" y="30118"/>
                    <a:pt x="51118" y="30673"/>
                    <a:pt x="50700" y="31221"/>
                  </a:cubicBezTo>
                  <a:cubicBezTo>
                    <a:pt x="46537" y="35809"/>
                    <a:pt x="42460" y="40607"/>
                    <a:pt x="38880" y="45549"/>
                  </a:cubicBezTo>
                  <a:cubicBezTo>
                    <a:pt x="38869" y="45567"/>
                    <a:pt x="38875" y="45581"/>
                    <a:pt x="38872" y="45598"/>
                  </a:cubicBezTo>
                  <a:cubicBezTo>
                    <a:pt x="38719" y="45142"/>
                    <a:pt x="38574" y="44683"/>
                    <a:pt x="38430" y="44227"/>
                  </a:cubicBezTo>
                  <a:lnTo>
                    <a:pt x="38430" y="44227"/>
                  </a:lnTo>
                  <a:cubicBezTo>
                    <a:pt x="38445" y="44232"/>
                    <a:pt x="38461" y="44235"/>
                    <a:pt x="38476" y="44235"/>
                  </a:cubicBezTo>
                  <a:cubicBezTo>
                    <a:pt x="38494" y="44235"/>
                    <a:pt x="38511" y="44232"/>
                    <a:pt x="38528" y="44224"/>
                  </a:cubicBezTo>
                  <a:cubicBezTo>
                    <a:pt x="39475" y="43756"/>
                    <a:pt x="40203" y="43098"/>
                    <a:pt x="40861" y="42353"/>
                  </a:cubicBezTo>
                  <a:lnTo>
                    <a:pt x="40861" y="42353"/>
                  </a:lnTo>
                  <a:cubicBezTo>
                    <a:pt x="40543" y="42693"/>
                    <a:pt x="40143" y="42867"/>
                    <a:pt x="39651" y="42867"/>
                  </a:cubicBezTo>
                  <a:cubicBezTo>
                    <a:pt x="39562" y="42867"/>
                    <a:pt x="39469" y="42861"/>
                    <a:pt x="39374" y="42850"/>
                  </a:cubicBezTo>
                  <a:cubicBezTo>
                    <a:pt x="39856" y="42044"/>
                    <a:pt x="40387" y="41262"/>
                    <a:pt x="40945" y="40494"/>
                  </a:cubicBezTo>
                  <a:cubicBezTo>
                    <a:pt x="42677" y="38672"/>
                    <a:pt x="44273" y="36686"/>
                    <a:pt x="45821" y="34662"/>
                  </a:cubicBezTo>
                  <a:cubicBezTo>
                    <a:pt x="48240" y="32041"/>
                    <a:pt x="50763" y="29492"/>
                    <a:pt x="52957" y="26830"/>
                  </a:cubicBezTo>
                  <a:cubicBezTo>
                    <a:pt x="55276" y="24012"/>
                    <a:pt x="57634" y="21238"/>
                    <a:pt x="60109" y="18553"/>
                  </a:cubicBezTo>
                  <a:cubicBezTo>
                    <a:pt x="62158" y="16330"/>
                    <a:pt x="64370" y="14528"/>
                    <a:pt x="65845" y="11849"/>
                  </a:cubicBezTo>
                  <a:cubicBezTo>
                    <a:pt x="65897" y="11760"/>
                    <a:pt x="65831" y="11647"/>
                    <a:pt x="65727" y="11644"/>
                  </a:cubicBezTo>
                  <a:cubicBezTo>
                    <a:pt x="64996" y="11644"/>
                    <a:pt x="63729" y="13304"/>
                    <a:pt x="63270" y="13737"/>
                  </a:cubicBezTo>
                  <a:cubicBezTo>
                    <a:pt x="63166" y="13836"/>
                    <a:pt x="63071" y="13942"/>
                    <a:pt x="62967" y="14041"/>
                  </a:cubicBezTo>
                  <a:cubicBezTo>
                    <a:pt x="63925" y="12984"/>
                    <a:pt x="64797" y="11869"/>
                    <a:pt x="65464" y="10642"/>
                  </a:cubicBezTo>
                  <a:cubicBezTo>
                    <a:pt x="65646" y="11390"/>
                    <a:pt x="66012" y="12060"/>
                    <a:pt x="66806" y="12158"/>
                  </a:cubicBezTo>
                  <a:cubicBezTo>
                    <a:pt x="66812" y="12159"/>
                    <a:pt x="66817" y="12159"/>
                    <a:pt x="66822" y="12159"/>
                  </a:cubicBezTo>
                  <a:cubicBezTo>
                    <a:pt x="66952" y="12159"/>
                    <a:pt x="66995" y="11951"/>
                    <a:pt x="66879" y="11895"/>
                  </a:cubicBezTo>
                  <a:cubicBezTo>
                    <a:pt x="64563" y="10747"/>
                    <a:pt x="66607" y="4132"/>
                    <a:pt x="63347" y="4132"/>
                  </a:cubicBezTo>
                  <a:cubicBezTo>
                    <a:pt x="63132" y="4132"/>
                    <a:pt x="62893" y="4161"/>
                    <a:pt x="62629" y="4222"/>
                  </a:cubicBezTo>
                  <a:lnTo>
                    <a:pt x="62638" y="4210"/>
                  </a:lnTo>
                  <a:cubicBezTo>
                    <a:pt x="62713" y="4096"/>
                    <a:pt x="62599" y="3965"/>
                    <a:pt x="62486" y="3965"/>
                  </a:cubicBezTo>
                  <a:cubicBezTo>
                    <a:pt x="62449" y="3965"/>
                    <a:pt x="62411" y="3979"/>
                    <a:pt x="62381" y="4014"/>
                  </a:cubicBezTo>
                  <a:cubicBezTo>
                    <a:pt x="62360" y="4037"/>
                    <a:pt x="62340" y="4057"/>
                    <a:pt x="62320" y="4080"/>
                  </a:cubicBezTo>
                  <a:cubicBezTo>
                    <a:pt x="62219" y="3601"/>
                    <a:pt x="62040" y="3142"/>
                    <a:pt x="61795" y="2721"/>
                  </a:cubicBezTo>
                  <a:cubicBezTo>
                    <a:pt x="61792" y="2666"/>
                    <a:pt x="61757" y="2617"/>
                    <a:pt x="61708" y="2594"/>
                  </a:cubicBezTo>
                  <a:cubicBezTo>
                    <a:pt x="60561" y="808"/>
                    <a:pt x="58248" y="1"/>
                    <a:pt x="560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6715;p60">
              <a:extLst>
                <a:ext uri="{FF2B5EF4-FFF2-40B4-BE49-F238E27FC236}">
                  <a16:creationId xmlns:a16="http://schemas.microsoft.com/office/drawing/2014/main" id="{B820B167-787D-4EDF-AC9E-343663D2D349}"/>
                </a:ext>
              </a:extLst>
            </p:cNvPr>
            <p:cNvSpPr/>
            <p:nvPr/>
          </p:nvSpPr>
          <p:spPr>
            <a:xfrm>
              <a:off x="1156325" y="1192300"/>
              <a:ext cx="429675" cy="394375"/>
            </a:xfrm>
            <a:custGeom>
              <a:avLst/>
              <a:gdLst/>
              <a:ahLst/>
              <a:cxnLst/>
              <a:rect l="l" t="t" r="r" b="b"/>
              <a:pathLst>
                <a:path w="17187" h="15775" extrusionOk="0">
                  <a:moveTo>
                    <a:pt x="11450" y="1377"/>
                  </a:moveTo>
                  <a:cubicBezTo>
                    <a:pt x="11655" y="1755"/>
                    <a:pt x="11857" y="2303"/>
                    <a:pt x="12051" y="3016"/>
                  </a:cubicBezTo>
                  <a:lnTo>
                    <a:pt x="12051" y="3016"/>
                  </a:lnTo>
                  <a:cubicBezTo>
                    <a:pt x="11692" y="3283"/>
                    <a:pt x="11562" y="3384"/>
                    <a:pt x="11159" y="3716"/>
                  </a:cubicBezTo>
                  <a:cubicBezTo>
                    <a:pt x="10929" y="3984"/>
                    <a:pt x="10803" y="4119"/>
                    <a:pt x="10783" y="4119"/>
                  </a:cubicBezTo>
                  <a:cubicBezTo>
                    <a:pt x="10759" y="4119"/>
                    <a:pt x="10875" y="3938"/>
                    <a:pt x="11133" y="3577"/>
                  </a:cubicBezTo>
                  <a:cubicBezTo>
                    <a:pt x="11372" y="3207"/>
                    <a:pt x="11577" y="2815"/>
                    <a:pt x="11739" y="2405"/>
                  </a:cubicBezTo>
                  <a:cubicBezTo>
                    <a:pt x="11795" y="2280"/>
                    <a:pt x="11705" y="2163"/>
                    <a:pt x="11596" y="2163"/>
                  </a:cubicBezTo>
                  <a:cubicBezTo>
                    <a:pt x="11558" y="2163"/>
                    <a:pt x="11519" y="2177"/>
                    <a:pt x="11482" y="2209"/>
                  </a:cubicBezTo>
                  <a:cubicBezTo>
                    <a:pt x="11089" y="2543"/>
                    <a:pt x="10682" y="2881"/>
                    <a:pt x="10272" y="3222"/>
                  </a:cubicBezTo>
                  <a:cubicBezTo>
                    <a:pt x="10691" y="2627"/>
                    <a:pt x="11084" y="2012"/>
                    <a:pt x="11450" y="1377"/>
                  </a:cubicBezTo>
                  <a:close/>
                  <a:moveTo>
                    <a:pt x="11796" y="3664"/>
                  </a:moveTo>
                  <a:cubicBezTo>
                    <a:pt x="11910" y="3664"/>
                    <a:pt x="11269" y="4389"/>
                    <a:pt x="11130" y="4611"/>
                  </a:cubicBezTo>
                  <a:cubicBezTo>
                    <a:pt x="11124" y="4619"/>
                    <a:pt x="11130" y="4628"/>
                    <a:pt x="11127" y="4637"/>
                  </a:cubicBezTo>
                  <a:cubicBezTo>
                    <a:pt x="11086" y="4638"/>
                    <a:pt x="11045" y="4639"/>
                    <a:pt x="11005" y="4639"/>
                  </a:cubicBezTo>
                  <a:cubicBezTo>
                    <a:pt x="10855" y="4639"/>
                    <a:pt x="10706" y="4627"/>
                    <a:pt x="10558" y="4602"/>
                  </a:cubicBezTo>
                  <a:cubicBezTo>
                    <a:pt x="10870" y="4368"/>
                    <a:pt x="11009" y="4258"/>
                    <a:pt x="11390" y="3947"/>
                  </a:cubicBezTo>
                  <a:cubicBezTo>
                    <a:pt x="11638" y="3743"/>
                    <a:pt x="11758" y="3664"/>
                    <a:pt x="11796" y="3664"/>
                  </a:cubicBezTo>
                  <a:close/>
                  <a:moveTo>
                    <a:pt x="11320" y="2772"/>
                  </a:moveTo>
                  <a:lnTo>
                    <a:pt x="11320" y="2772"/>
                  </a:lnTo>
                  <a:cubicBezTo>
                    <a:pt x="10844" y="3176"/>
                    <a:pt x="10495" y="3961"/>
                    <a:pt x="10163" y="4504"/>
                  </a:cubicBezTo>
                  <a:cubicBezTo>
                    <a:pt x="10154" y="4518"/>
                    <a:pt x="10157" y="4535"/>
                    <a:pt x="10154" y="4550"/>
                  </a:cubicBezTo>
                  <a:cubicBezTo>
                    <a:pt x="10101" y="4546"/>
                    <a:pt x="10048" y="4544"/>
                    <a:pt x="9994" y="4544"/>
                  </a:cubicBezTo>
                  <a:cubicBezTo>
                    <a:pt x="9755" y="4544"/>
                    <a:pt x="9505" y="4589"/>
                    <a:pt x="9239" y="4749"/>
                  </a:cubicBezTo>
                  <a:cubicBezTo>
                    <a:pt x="9149" y="4804"/>
                    <a:pt x="9080" y="4847"/>
                    <a:pt x="8999" y="4899"/>
                  </a:cubicBezTo>
                  <a:cubicBezTo>
                    <a:pt x="9118" y="4752"/>
                    <a:pt x="9239" y="4605"/>
                    <a:pt x="9354" y="4455"/>
                  </a:cubicBezTo>
                  <a:cubicBezTo>
                    <a:pt x="9565" y="4273"/>
                    <a:pt x="9776" y="4085"/>
                    <a:pt x="9987" y="3903"/>
                  </a:cubicBezTo>
                  <a:cubicBezTo>
                    <a:pt x="10428" y="3522"/>
                    <a:pt x="10873" y="3147"/>
                    <a:pt x="11320" y="2772"/>
                  </a:cubicBezTo>
                  <a:close/>
                  <a:moveTo>
                    <a:pt x="11263" y="1088"/>
                  </a:moveTo>
                  <a:cubicBezTo>
                    <a:pt x="10717" y="2125"/>
                    <a:pt x="10041" y="3092"/>
                    <a:pt x="9311" y="4022"/>
                  </a:cubicBezTo>
                  <a:cubicBezTo>
                    <a:pt x="8944" y="4328"/>
                    <a:pt x="8584" y="4642"/>
                    <a:pt x="8223" y="4966"/>
                  </a:cubicBezTo>
                  <a:cubicBezTo>
                    <a:pt x="8459" y="4657"/>
                    <a:pt x="8696" y="4351"/>
                    <a:pt x="8930" y="4039"/>
                  </a:cubicBezTo>
                  <a:cubicBezTo>
                    <a:pt x="9603" y="3147"/>
                    <a:pt x="10700" y="1995"/>
                    <a:pt x="11263" y="1088"/>
                  </a:cubicBezTo>
                  <a:close/>
                  <a:moveTo>
                    <a:pt x="8145" y="3696"/>
                  </a:moveTo>
                  <a:cubicBezTo>
                    <a:pt x="7411" y="5133"/>
                    <a:pt x="6164" y="6340"/>
                    <a:pt x="5073" y="7509"/>
                  </a:cubicBezTo>
                  <a:cubicBezTo>
                    <a:pt x="4833" y="7766"/>
                    <a:pt x="4602" y="8026"/>
                    <a:pt x="4369" y="8283"/>
                  </a:cubicBezTo>
                  <a:cubicBezTo>
                    <a:pt x="4715" y="7549"/>
                    <a:pt x="5087" y="6831"/>
                    <a:pt x="5503" y="6132"/>
                  </a:cubicBezTo>
                  <a:cubicBezTo>
                    <a:pt x="5809" y="5635"/>
                    <a:pt x="6156" y="5165"/>
                    <a:pt x="6537" y="4723"/>
                  </a:cubicBezTo>
                  <a:lnTo>
                    <a:pt x="6540" y="4723"/>
                  </a:lnTo>
                  <a:cubicBezTo>
                    <a:pt x="6842" y="4357"/>
                    <a:pt x="8099" y="3783"/>
                    <a:pt x="8145" y="3696"/>
                  </a:cubicBezTo>
                  <a:close/>
                  <a:moveTo>
                    <a:pt x="10733" y="751"/>
                  </a:moveTo>
                  <a:cubicBezTo>
                    <a:pt x="10844" y="751"/>
                    <a:pt x="10955" y="794"/>
                    <a:pt x="11063" y="881"/>
                  </a:cubicBezTo>
                  <a:cubicBezTo>
                    <a:pt x="9600" y="2546"/>
                    <a:pt x="8327" y="4362"/>
                    <a:pt x="6950" y="6100"/>
                  </a:cubicBezTo>
                  <a:cubicBezTo>
                    <a:pt x="6516" y="6649"/>
                    <a:pt x="6049" y="7163"/>
                    <a:pt x="5575" y="7674"/>
                  </a:cubicBezTo>
                  <a:cubicBezTo>
                    <a:pt x="5385" y="7879"/>
                    <a:pt x="5015" y="8147"/>
                    <a:pt x="4675" y="8421"/>
                  </a:cubicBezTo>
                  <a:cubicBezTo>
                    <a:pt x="6037" y="6935"/>
                    <a:pt x="7443" y="5488"/>
                    <a:pt x="8448" y="3727"/>
                  </a:cubicBezTo>
                  <a:cubicBezTo>
                    <a:pt x="8454" y="3728"/>
                    <a:pt x="8460" y="3728"/>
                    <a:pt x="8466" y="3728"/>
                  </a:cubicBezTo>
                  <a:cubicBezTo>
                    <a:pt x="8514" y="3728"/>
                    <a:pt x="8558" y="3708"/>
                    <a:pt x="8586" y="3669"/>
                  </a:cubicBezTo>
                  <a:cubicBezTo>
                    <a:pt x="8921" y="3222"/>
                    <a:pt x="9190" y="2751"/>
                    <a:pt x="9461" y="2261"/>
                  </a:cubicBezTo>
                  <a:cubicBezTo>
                    <a:pt x="9597" y="2009"/>
                    <a:pt x="9741" y="1758"/>
                    <a:pt x="9894" y="1516"/>
                  </a:cubicBezTo>
                  <a:cubicBezTo>
                    <a:pt x="10182" y="1005"/>
                    <a:pt x="10462" y="751"/>
                    <a:pt x="10733" y="751"/>
                  </a:cubicBezTo>
                  <a:close/>
                  <a:moveTo>
                    <a:pt x="7715" y="5970"/>
                  </a:moveTo>
                  <a:cubicBezTo>
                    <a:pt x="6840" y="7001"/>
                    <a:pt x="5936" y="8011"/>
                    <a:pt x="5067" y="9045"/>
                  </a:cubicBezTo>
                  <a:lnTo>
                    <a:pt x="5061" y="9051"/>
                  </a:lnTo>
                  <a:cubicBezTo>
                    <a:pt x="5090" y="9013"/>
                    <a:pt x="5116" y="8976"/>
                    <a:pt x="5131" y="8950"/>
                  </a:cubicBezTo>
                  <a:cubicBezTo>
                    <a:pt x="5662" y="8072"/>
                    <a:pt x="6389" y="7313"/>
                    <a:pt x="7094" y="6571"/>
                  </a:cubicBezTo>
                  <a:cubicBezTo>
                    <a:pt x="7290" y="6363"/>
                    <a:pt x="7507" y="6172"/>
                    <a:pt x="7712" y="5970"/>
                  </a:cubicBezTo>
                  <a:close/>
                  <a:moveTo>
                    <a:pt x="2212" y="8317"/>
                  </a:moveTo>
                  <a:lnTo>
                    <a:pt x="2212" y="8317"/>
                  </a:lnTo>
                  <a:cubicBezTo>
                    <a:pt x="1825" y="8903"/>
                    <a:pt x="1471" y="9566"/>
                    <a:pt x="1122" y="10146"/>
                  </a:cubicBezTo>
                  <a:lnTo>
                    <a:pt x="1122" y="10146"/>
                  </a:lnTo>
                  <a:cubicBezTo>
                    <a:pt x="1021" y="10063"/>
                    <a:pt x="938" y="9962"/>
                    <a:pt x="878" y="9845"/>
                  </a:cubicBezTo>
                  <a:cubicBezTo>
                    <a:pt x="1274" y="9605"/>
                    <a:pt x="1764" y="8935"/>
                    <a:pt x="2212" y="8317"/>
                  </a:cubicBezTo>
                  <a:close/>
                  <a:moveTo>
                    <a:pt x="4989" y="8609"/>
                  </a:moveTo>
                  <a:lnTo>
                    <a:pt x="4989" y="8609"/>
                  </a:lnTo>
                  <a:cubicBezTo>
                    <a:pt x="4672" y="9097"/>
                    <a:pt x="4395" y="9614"/>
                    <a:pt x="4166" y="10148"/>
                  </a:cubicBezTo>
                  <a:cubicBezTo>
                    <a:pt x="4007" y="10107"/>
                    <a:pt x="3849" y="10089"/>
                    <a:pt x="3687" y="10089"/>
                  </a:cubicBezTo>
                  <a:cubicBezTo>
                    <a:pt x="3528" y="10089"/>
                    <a:pt x="3366" y="10106"/>
                    <a:pt x="3199" y="10136"/>
                  </a:cubicBezTo>
                  <a:lnTo>
                    <a:pt x="3202" y="10133"/>
                  </a:lnTo>
                  <a:cubicBezTo>
                    <a:pt x="3321" y="9980"/>
                    <a:pt x="3442" y="9830"/>
                    <a:pt x="3566" y="9683"/>
                  </a:cubicBezTo>
                  <a:cubicBezTo>
                    <a:pt x="3585" y="9696"/>
                    <a:pt x="3607" y="9703"/>
                    <a:pt x="3630" y="9703"/>
                  </a:cubicBezTo>
                  <a:cubicBezTo>
                    <a:pt x="3656" y="9703"/>
                    <a:pt x="3682" y="9694"/>
                    <a:pt x="3702" y="9677"/>
                  </a:cubicBezTo>
                  <a:cubicBezTo>
                    <a:pt x="4149" y="9345"/>
                    <a:pt x="4579" y="8990"/>
                    <a:pt x="4989" y="8609"/>
                  </a:cubicBezTo>
                  <a:close/>
                  <a:moveTo>
                    <a:pt x="7931" y="7116"/>
                  </a:moveTo>
                  <a:cubicBezTo>
                    <a:pt x="8021" y="7333"/>
                    <a:pt x="8139" y="7570"/>
                    <a:pt x="8292" y="7847"/>
                  </a:cubicBezTo>
                  <a:cubicBezTo>
                    <a:pt x="8326" y="7909"/>
                    <a:pt x="8379" y="7935"/>
                    <a:pt x="8433" y="7935"/>
                  </a:cubicBezTo>
                  <a:cubicBezTo>
                    <a:pt x="8472" y="7935"/>
                    <a:pt x="8512" y="7922"/>
                    <a:pt x="8546" y="7899"/>
                  </a:cubicBezTo>
                  <a:lnTo>
                    <a:pt x="8546" y="7899"/>
                  </a:lnTo>
                  <a:cubicBezTo>
                    <a:pt x="8084" y="8439"/>
                    <a:pt x="7608" y="8961"/>
                    <a:pt x="7105" y="9469"/>
                  </a:cubicBezTo>
                  <a:lnTo>
                    <a:pt x="6369" y="10203"/>
                  </a:lnTo>
                  <a:cubicBezTo>
                    <a:pt x="7007" y="9230"/>
                    <a:pt x="7605" y="8263"/>
                    <a:pt x="7931" y="7116"/>
                  </a:cubicBezTo>
                  <a:close/>
                  <a:moveTo>
                    <a:pt x="4568" y="6014"/>
                  </a:moveTo>
                  <a:lnTo>
                    <a:pt x="4568" y="6014"/>
                  </a:lnTo>
                  <a:cubicBezTo>
                    <a:pt x="3869" y="6883"/>
                    <a:pt x="3277" y="7830"/>
                    <a:pt x="2636" y="8759"/>
                  </a:cubicBezTo>
                  <a:cubicBezTo>
                    <a:pt x="2530" y="8913"/>
                    <a:pt x="1531" y="10232"/>
                    <a:pt x="1474" y="10232"/>
                  </a:cubicBezTo>
                  <a:cubicBezTo>
                    <a:pt x="1452" y="10232"/>
                    <a:pt x="1570" y="10037"/>
                    <a:pt x="1932" y="9504"/>
                  </a:cubicBezTo>
                  <a:lnTo>
                    <a:pt x="1935" y="9504"/>
                  </a:lnTo>
                  <a:cubicBezTo>
                    <a:pt x="2524" y="8644"/>
                    <a:pt x="3055" y="7743"/>
                    <a:pt x="3526" y="6810"/>
                  </a:cubicBezTo>
                  <a:cubicBezTo>
                    <a:pt x="3531" y="6799"/>
                    <a:pt x="3526" y="6790"/>
                    <a:pt x="3531" y="6779"/>
                  </a:cubicBezTo>
                  <a:cubicBezTo>
                    <a:pt x="3872" y="6516"/>
                    <a:pt x="4218" y="6265"/>
                    <a:pt x="4568" y="6014"/>
                  </a:cubicBezTo>
                  <a:close/>
                  <a:moveTo>
                    <a:pt x="7732" y="6432"/>
                  </a:moveTo>
                  <a:cubicBezTo>
                    <a:pt x="7749" y="6562"/>
                    <a:pt x="7778" y="6692"/>
                    <a:pt x="7821" y="6816"/>
                  </a:cubicBezTo>
                  <a:cubicBezTo>
                    <a:pt x="7769" y="6816"/>
                    <a:pt x="7723" y="6839"/>
                    <a:pt x="7691" y="6877"/>
                  </a:cubicBezTo>
                  <a:cubicBezTo>
                    <a:pt x="6745" y="8115"/>
                    <a:pt x="5621" y="9172"/>
                    <a:pt x="4568" y="10312"/>
                  </a:cubicBezTo>
                  <a:cubicBezTo>
                    <a:pt x="4542" y="10304"/>
                    <a:pt x="4522" y="10283"/>
                    <a:pt x="4496" y="10275"/>
                  </a:cubicBezTo>
                  <a:lnTo>
                    <a:pt x="4496" y="10272"/>
                  </a:lnTo>
                  <a:cubicBezTo>
                    <a:pt x="5535" y="8961"/>
                    <a:pt x="6646" y="7705"/>
                    <a:pt x="7732" y="6432"/>
                  </a:cubicBezTo>
                  <a:close/>
                  <a:moveTo>
                    <a:pt x="5150" y="5666"/>
                  </a:moveTo>
                  <a:cubicBezTo>
                    <a:pt x="5228" y="5666"/>
                    <a:pt x="4267" y="7260"/>
                    <a:pt x="4042" y="7633"/>
                  </a:cubicBezTo>
                  <a:cubicBezTo>
                    <a:pt x="3534" y="8485"/>
                    <a:pt x="3090" y="9334"/>
                    <a:pt x="2720" y="10249"/>
                  </a:cubicBezTo>
                  <a:cubicBezTo>
                    <a:pt x="2440" y="10332"/>
                    <a:pt x="2146" y="10439"/>
                    <a:pt x="1815" y="10566"/>
                  </a:cubicBezTo>
                  <a:lnTo>
                    <a:pt x="1815" y="10566"/>
                  </a:lnTo>
                  <a:cubicBezTo>
                    <a:pt x="1706" y="10517"/>
                    <a:pt x="1614" y="10465"/>
                    <a:pt x="1522" y="10416"/>
                  </a:cubicBezTo>
                  <a:cubicBezTo>
                    <a:pt x="2694" y="9348"/>
                    <a:pt x="3476" y="8014"/>
                    <a:pt x="4386" y="6695"/>
                  </a:cubicBezTo>
                  <a:cubicBezTo>
                    <a:pt x="4906" y="5941"/>
                    <a:pt x="5118" y="5666"/>
                    <a:pt x="5150" y="5666"/>
                  </a:cubicBezTo>
                  <a:close/>
                  <a:moveTo>
                    <a:pt x="8864" y="8179"/>
                  </a:moveTo>
                  <a:cubicBezTo>
                    <a:pt x="8970" y="8251"/>
                    <a:pt x="9126" y="8329"/>
                    <a:pt x="9328" y="8447"/>
                  </a:cubicBezTo>
                  <a:cubicBezTo>
                    <a:pt x="9327" y="8449"/>
                    <a:pt x="9326" y="8449"/>
                    <a:pt x="9324" y="8449"/>
                  </a:cubicBezTo>
                  <a:cubicBezTo>
                    <a:pt x="9323" y="8449"/>
                    <a:pt x="9321" y="8449"/>
                    <a:pt x="9320" y="8450"/>
                  </a:cubicBezTo>
                  <a:cubicBezTo>
                    <a:pt x="8633" y="9169"/>
                    <a:pt x="7983" y="9923"/>
                    <a:pt x="7313" y="10656"/>
                  </a:cubicBezTo>
                  <a:cubicBezTo>
                    <a:pt x="7486" y="10457"/>
                    <a:pt x="7665" y="10237"/>
                    <a:pt x="7772" y="10067"/>
                  </a:cubicBezTo>
                  <a:cubicBezTo>
                    <a:pt x="8153" y="9449"/>
                    <a:pt x="8508" y="8814"/>
                    <a:pt x="8864" y="8179"/>
                  </a:cubicBezTo>
                  <a:close/>
                  <a:moveTo>
                    <a:pt x="9600" y="8609"/>
                  </a:moveTo>
                  <a:cubicBezTo>
                    <a:pt x="9718" y="8681"/>
                    <a:pt x="9839" y="8753"/>
                    <a:pt x="9961" y="8828"/>
                  </a:cubicBezTo>
                  <a:cubicBezTo>
                    <a:pt x="10103" y="8916"/>
                    <a:pt x="10204" y="8944"/>
                    <a:pt x="10286" y="8944"/>
                  </a:cubicBezTo>
                  <a:cubicBezTo>
                    <a:pt x="10418" y="8944"/>
                    <a:pt x="10496" y="8872"/>
                    <a:pt x="10602" y="8872"/>
                  </a:cubicBezTo>
                  <a:cubicBezTo>
                    <a:pt x="10630" y="8872"/>
                    <a:pt x="10660" y="8876"/>
                    <a:pt x="10693" y="8889"/>
                  </a:cubicBezTo>
                  <a:lnTo>
                    <a:pt x="10693" y="8889"/>
                  </a:lnTo>
                  <a:cubicBezTo>
                    <a:pt x="10673" y="8881"/>
                    <a:pt x="10654" y="8878"/>
                    <a:pt x="10635" y="8878"/>
                  </a:cubicBezTo>
                  <a:cubicBezTo>
                    <a:pt x="10505" y="8878"/>
                    <a:pt x="10420" y="9047"/>
                    <a:pt x="10486" y="9160"/>
                  </a:cubicBezTo>
                  <a:cubicBezTo>
                    <a:pt x="10561" y="9299"/>
                    <a:pt x="10642" y="9440"/>
                    <a:pt x="10720" y="9579"/>
                  </a:cubicBezTo>
                  <a:cubicBezTo>
                    <a:pt x="10677" y="9582"/>
                    <a:pt x="10636" y="9599"/>
                    <a:pt x="10607" y="9628"/>
                  </a:cubicBezTo>
                  <a:cubicBezTo>
                    <a:pt x="10272" y="9946"/>
                    <a:pt x="9961" y="10272"/>
                    <a:pt x="9655" y="10607"/>
                  </a:cubicBezTo>
                  <a:cubicBezTo>
                    <a:pt x="9917" y="10142"/>
                    <a:pt x="10171" y="9669"/>
                    <a:pt x="10371" y="9160"/>
                  </a:cubicBezTo>
                  <a:cubicBezTo>
                    <a:pt x="10422" y="9028"/>
                    <a:pt x="10308" y="8940"/>
                    <a:pt x="10195" y="8940"/>
                  </a:cubicBezTo>
                  <a:cubicBezTo>
                    <a:pt x="10150" y="8940"/>
                    <a:pt x="10105" y="8954"/>
                    <a:pt x="10070" y="8984"/>
                  </a:cubicBezTo>
                  <a:cubicBezTo>
                    <a:pt x="9461" y="9510"/>
                    <a:pt x="8921" y="10090"/>
                    <a:pt x="8396" y="10691"/>
                  </a:cubicBezTo>
                  <a:cubicBezTo>
                    <a:pt x="8800" y="10015"/>
                    <a:pt x="9207" y="9345"/>
                    <a:pt x="9594" y="8661"/>
                  </a:cubicBezTo>
                  <a:cubicBezTo>
                    <a:pt x="9600" y="8644"/>
                    <a:pt x="9594" y="8626"/>
                    <a:pt x="9597" y="8609"/>
                  </a:cubicBezTo>
                  <a:close/>
                  <a:moveTo>
                    <a:pt x="15091" y="8618"/>
                  </a:moveTo>
                  <a:cubicBezTo>
                    <a:pt x="15232" y="8690"/>
                    <a:pt x="15374" y="8762"/>
                    <a:pt x="15512" y="8834"/>
                  </a:cubicBezTo>
                  <a:cubicBezTo>
                    <a:pt x="15535" y="8849"/>
                    <a:pt x="15553" y="8866"/>
                    <a:pt x="15576" y="8880"/>
                  </a:cubicBezTo>
                  <a:cubicBezTo>
                    <a:pt x="14978" y="9591"/>
                    <a:pt x="14294" y="10240"/>
                    <a:pt x="13604" y="10890"/>
                  </a:cubicBezTo>
                  <a:cubicBezTo>
                    <a:pt x="14291" y="10217"/>
                    <a:pt x="14978" y="9426"/>
                    <a:pt x="15091" y="8618"/>
                  </a:cubicBezTo>
                  <a:close/>
                  <a:moveTo>
                    <a:pt x="7548" y="7534"/>
                  </a:moveTo>
                  <a:cubicBezTo>
                    <a:pt x="7404" y="7692"/>
                    <a:pt x="6784" y="9006"/>
                    <a:pt x="6493" y="9469"/>
                  </a:cubicBezTo>
                  <a:cubicBezTo>
                    <a:pt x="6170" y="9986"/>
                    <a:pt x="5824" y="10483"/>
                    <a:pt x="5486" y="10988"/>
                  </a:cubicBezTo>
                  <a:lnTo>
                    <a:pt x="5486" y="10985"/>
                  </a:lnTo>
                  <a:lnTo>
                    <a:pt x="5474" y="10976"/>
                  </a:lnTo>
                  <a:cubicBezTo>
                    <a:pt x="5246" y="10748"/>
                    <a:pt x="4989" y="10552"/>
                    <a:pt x="4709" y="10396"/>
                  </a:cubicBezTo>
                  <a:cubicBezTo>
                    <a:pt x="5650" y="9435"/>
                    <a:pt x="6634" y="8521"/>
                    <a:pt x="7548" y="7534"/>
                  </a:cubicBezTo>
                  <a:close/>
                  <a:moveTo>
                    <a:pt x="10882" y="9871"/>
                  </a:moveTo>
                  <a:cubicBezTo>
                    <a:pt x="10991" y="10070"/>
                    <a:pt x="11101" y="10266"/>
                    <a:pt x="11214" y="10462"/>
                  </a:cubicBezTo>
                  <a:cubicBezTo>
                    <a:pt x="11192" y="10455"/>
                    <a:pt x="11170" y="10452"/>
                    <a:pt x="11149" y="10452"/>
                  </a:cubicBezTo>
                  <a:cubicBezTo>
                    <a:pt x="11108" y="10452"/>
                    <a:pt x="11068" y="10464"/>
                    <a:pt x="11035" y="10488"/>
                  </a:cubicBezTo>
                  <a:cubicBezTo>
                    <a:pt x="10604" y="10829"/>
                    <a:pt x="10197" y="11196"/>
                    <a:pt x="9816" y="11588"/>
                  </a:cubicBezTo>
                  <a:cubicBezTo>
                    <a:pt x="10203" y="11043"/>
                    <a:pt x="10584" y="10491"/>
                    <a:pt x="10882" y="9874"/>
                  </a:cubicBezTo>
                  <a:lnTo>
                    <a:pt x="10882" y="9871"/>
                  </a:lnTo>
                  <a:close/>
                  <a:moveTo>
                    <a:pt x="8125" y="8843"/>
                  </a:moveTo>
                  <a:cubicBezTo>
                    <a:pt x="8032" y="8999"/>
                    <a:pt x="7946" y="9158"/>
                    <a:pt x="7853" y="9313"/>
                  </a:cubicBezTo>
                  <a:cubicBezTo>
                    <a:pt x="7391" y="10096"/>
                    <a:pt x="6889" y="10855"/>
                    <a:pt x="6389" y="11612"/>
                  </a:cubicBezTo>
                  <a:cubicBezTo>
                    <a:pt x="6359" y="11654"/>
                    <a:pt x="6355" y="11709"/>
                    <a:pt x="6379" y="11755"/>
                  </a:cubicBezTo>
                  <a:lnTo>
                    <a:pt x="6379" y="11755"/>
                  </a:lnTo>
                  <a:cubicBezTo>
                    <a:pt x="6178" y="11597"/>
                    <a:pt x="5987" y="11428"/>
                    <a:pt x="5792" y="11256"/>
                  </a:cubicBezTo>
                  <a:cubicBezTo>
                    <a:pt x="6568" y="10451"/>
                    <a:pt x="7359" y="9660"/>
                    <a:pt x="8125" y="8843"/>
                  </a:cubicBezTo>
                  <a:close/>
                  <a:moveTo>
                    <a:pt x="8480" y="9876"/>
                  </a:moveTo>
                  <a:lnTo>
                    <a:pt x="8480" y="9876"/>
                  </a:lnTo>
                  <a:cubicBezTo>
                    <a:pt x="8442" y="9934"/>
                    <a:pt x="8410" y="9992"/>
                    <a:pt x="8376" y="10050"/>
                  </a:cubicBezTo>
                  <a:cubicBezTo>
                    <a:pt x="7957" y="10745"/>
                    <a:pt x="7536" y="11438"/>
                    <a:pt x="7134" y="12146"/>
                  </a:cubicBezTo>
                  <a:cubicBezTo>
                    <a:pt x="7108" y="12198"/>
                    <a:pt x="7111" y="12261"/>
                    <a:pt x="7146" y="12310"/>
                  </a:cubicBezTo>
                  <a:cubicBezTo>
                    <a:pt x="6926" y="12166"/>
                    <a:pt x="6716" y="12010"/>
                    <a:pt x="6505" y="11851"/>
                  </a:cubicBezTo>
                  <a:lnTo>
                    <a:pt x="6508" y="11851"/>
                  </a:lnTo>
                  <a:cubicBezTo>
                    <a:pt x="6519" y="11854"/>
                    <a:pt x="6530" y="11855"/>
                    <a:pt x="6542" y="11855"/>
                  </a:cubicBezTo>
                  <a:cubicBezTo>
                    <a:pt x="6581" y="11855"/>
                    <a:pt x="6621" y="11840"/>
                    <a:pt x="6652" y="11814"/>
                  </a:cubicBezTo>
                  <a:cubicBezTo>
                    <a:pt x="7299" y="11202"/>
                    <a:pt x="7891" y="10540"/>
                    <a:pt x="8480" y="9876"/>
                  </a:cubicBezTo>
                  <a:close/>
                  <a:moveTo>
                    <a:pt x="9871" y="9625"/>
                  </a:moveTo>
                  <a:lnTo>
                    <a:pt x="9871" y="9625"/>
                  </a:lnTo>
                  <a:cubicBezTo>
                    <a:pt x="9092" y="10387"/>
                    <a:pt x="8506" y="11834"/>
                    <a:pt x="7992" y="12789"/>
                  </a:cubicBezTo>
                  <a:cubicBezTo>
                    <a:pt x="7977" y="12815"/>
                    <a:pt x="7986" y="12836"/>
                    <a:pt x="7986" y="12856"/>
                  </a:cubicBezTo>
                  <a:cubicBezTo>
                    <a:pt x="7755" y="12711"/>
                    <a:pt x="7530" y="12567"/>
                    <a:pt x="7302" y="12414"/>
                  </a:cubicBezTo>
                  <a:cubicBezTo>
                    <a:pt x="7342" y="12411"/>
                    <a:pt x="7383" y="12394"/>
                    <a:pt x="7409" y="12359"/>
                  </a:cubicBezTo>
                  <a:cubicBezTo>
                    <a:pt x="8220" y="11438"/>
                    <a:pt x="8991" y="10483"/>
                    <a:pt x="9871" y="9625"/>
                  </a:cubicBezTo>
                  <a:close/>
                  <a:moveTo>
                    <a:pt x="16699" y="10653"/>
                  </a:moveTo>
                  <a:cubicBezTo>
                    <a:pt x="16716" y="10835"/>
                    <a:pt x="16719" y="11017"/>
                    <a:pt x="16708" y="11199"/>
                  </a:cubicBezTo>
                  <a:cubicBezTo>
                    <a:pt x="16664" y="11210"/>
                    <a:pt x="16624" y="11239"/>
                    <a:pt x="16601" y="11277"/>
                  </a:cubicBezTo>
                  <a:cubicBezTo>
                    <a:pt x="16197" y="11894"/>
                    <a:pt x="15717" y="12440"/>
                    <a:pt x="15206" y="12954"/>
                  </a:cubicBezTo>
                  <a:cubicBezTo>
                    <a:pt x="15732" y="12206"/>
                    <a:pt x="16263" y="11459"/>
                    <a:pt x="16699" y="10653"/>
                  </a:cubicBezTo>
                  <a:close/>
                  <a:moveTo>
                    <a:pt x="10088" y="10607"/>
                  </a:moveTo>
                  <a:lnTo>
                    <a:pt x="10088" y="10607"/>
                  </a:lnTo>
                  <a:cubicBezTo>
                    <a:pt x="9591" y="11473"/>
                    <a:pt x="8921" y="12255"/>
                    <a:pt x="8393" y="13101"/>
                  </a:cubicBezTo>
                  <a:lnTo>
                    <a:pt x="8252" y="13015"/>
                  </a:lnTo>
                  <a:cubicBezTo>
                    <a:pt x="8269" y="13000"/>
                    <a:pt x="8292" y="12997"/>
                    <a:pt x="8306" y="12974"/>
                  </a:cubicBezTo>
                  <a:cubicBezTo>
                    <a:pt x="8820" y="12198"/>
                    <a:pt x="9608" y="11363"/>
                    <a:pt x="10088" y="10607"/>
                  </a:cubicBezTo>
                  <a:close/>
                  <a:moveTo>
                    <a:pt x="16546" y="9966"/>
                  </a:moveTo>
                  <a:cubicBezTo>
                    <a:pt x="16595" y="10096"/>
                    <a:pt x="16635" y="10229"/>
                    <a:pt x="16661" y="10364"/>
                  </a:cubicBezTo>
                  <a:cubicBezTo>
                    <a:pt x="16627" y="10340"/>
                    <a:pt x="16588" y="10328"/>
                    <a:pt x="16549" y="10328"/>
                  </a:cubicBezTo>
                  <a:cubicBezTo>
                    <a:pt x="16486" y="10328"/>
                    <a:pt x="16425" y="10359"/>
                    <a:pt x="16387" y="10416"/>
                  </a:cubicBezTo>
                  <a:cubicBezTo>
                    <a:pt x="15665" y="11386"/>
                    <a:pt x="14895" y="12310"/>
                    <a:pt x="14095" y="13214"/>
                  </a:cubicBezTo>
                  <a:cubicBezTo>
                    <a:pt x="14528" y="12590"/>
                    <a:pt x="14975" y="11975"/>
                    <a:pt x="15437" y="11375"/>
                  </a:cubicBezTo>
                  <a:cubicBezTo>
                    <a:pt x="15824" y="10922"/>
                    <a:pt x="16194" y="10454"/>
                    <a:pt x="16546" y="9966"/>
                  </a:cubicBezTo>
                  <a:close/>
                  <a:moveTo>
                    <a:pt x="15891" y="9088"/>
                  </a:moveTo>
                  <a:cubicBezTo>
                    <a:pt x="16072" y="9233"/>
                    <a:pt x="16231" y="9406"/>
                    <a:pt x="16355" y="9602"/>
                  </a:cubicBezTo>
                  <a:cubicBezTo>
                    <a:pt x="15937" y="10119"/>
                    <a:pt x="15527" y="10644"/>
                    <a:pt x="15123" y="11173"/>
                  </a:cubicBezTo>
                  <a:cubicBezTo>
                    <a:pt x="14395" y="12010"/>
                    <a:pt x="13618" y="12804"/>
                    <a:pt x="12801" y="13552"/>
                  </a:cubicBezTo>
                  <a:lnTo>
                    <a:pt x="12801" y="13549"/>
                  </a:lnTo>
                  <a:cubicBezTo>
                    <a:pt x="13910" y="12120"/>
                    <a:pt x="14941" y="10630"/>
                    <a:pt x="15891" y="9088"/>
                  </a:cubicBezTo>
                  <a:close/>
                  <a:moveTo>
                    <a:pt x="11335" y="10679"/>
                  </a:moveTo>
                  <a:cubicBezTo>
                    <a:pt x="11419" y="10829"/>
                    <a:pt x="11499" y="10982"/>
                    <a:pt x="11589" y="11129"/>
                  </a:cubicBezTo>
                  <a:cubicBezTo>
                    <a:pt x="11592" y="11135"/>
                    <a:pt x="11598" y="11135"/>
                    <a:pt x="11600" y="11141"/>
                  </a:cubicBezTo>
                  <a:cubicBezTo>
                    <a:pt x="11491" y="11271"/>
                    <a:pt x="11378" y="11401"/>
                    <a:pt x="11266" y="11528"/>
                  </a:cubicBezTo>
                  <a:cubicBezTo>
                    <a:pt x="10698" y="12179"/>
                    <a:pt x="9930" y="13030"/>
                    <a:pt x="9671" y="13576"/>
                  </a:cubicBezTo>
                  <a:lnTo>
                    <a:pt x="9671" y="13576"/>
                  </a:lnTo>
                  <a:cubicBezTo>
                    <a:pt x="10141" y="12582"/>
                    <a:pt x="10741" y="11645"/>
                    <a:pt x="11326" y="10717"/>
                  </a:cubicBezTo>
                  <a:cubicBezTo>
                    <a:pt x="11335" y="10702"/>
                    <a:pt x="11329" y="10693"/>
                    <a:pt x="11335" y="10679"/>
                  </a:cubicBezTo>
                  <a:close/>
                  <a:moveTo>
                    <a:pt x="10786" y="11152"/>
                  </a:moveTo>
                  <a:cubicBezTo>
                    <a:pt x="10180" y="11718"/>
                    <a:pt x="9672" y="12710"/>
                    <a:pt x="9240" y="13608"/>
                  </a:cubicBezTo>
                  <a:lnTo>
                    <a:pt x="9240" y="13608"/>
                  </a:lnTo>
                  <a:cubicBezTo>
                    <a:pt x="9070" y="13507"/>
                    <a:pt x="8903" y="13407"/>
                    <a:pt x="8734" y="13306"/>
                  </a:cubicBezTo>
                  <a:cubicBezTo>
                    <a:pt x="9412" y="12582"/>
                    <a:pt x="10059" y="11831"/>
                    <a:pt x="10786" y="11152"/>
                  </a:cubicBezTo>
                  <a:close/>
                  <a:moveTo>
                    <a:pt x="14294" y="8205"/>
                  </a:moveTo>
                  <a:cubicBezTo>
                    <a:pt x="14467" y="8294"/>
                    <a:pt x="14640" y="8384"/>
                    <a:pt x="14814" y="8473"/>
                  </a:cubicBezTo>
                  <a:cubicBezTo>
                    <a:pt x="14069" y="9305"/>
                    <a:pt x="13474" y="10240"/>
                    <a:pt x="12903" y="11190"/>
                  </a:cubicBezTo>
                  <a:cubicBezTo>
                    <a:pt x="12510" y="11557"/>
                    <a:pt x="12120" y="11900"/>
                    <a:pt x="11808" y="12200"/>
                  </a:cubicBezTo>
                  <a:cubicBezTo>
                    <a:pt x="11390" y="12602"/>
                    <a:pt x="10183" y="13367"/>
                    <a:pt x="9854" y="13979"/>
                  </a:cubicBezTo>
                  <a:cubicBezTo>
                    <a:pt x="9790" y="13941"/>
                    <a:pt x="9730" y="13898"/>
                    <a:pt x="9666" y="13860"/>
                  </a:cubicBezTo>
                  <a:cubicBezTo>
                    <a:pt x="11306" y="12050"/>
                    <a:pt x="12966" y="10266"/>
                    <a:pt x="14294" y="8205"/>
                  </a:cubicBezTo>
                  <a:close/>
                  <a:moveTo>
                    <a:pt x="15813" y="12893"/>
                  </a:moveTo>
                  <a:lnTo>
                    <a:pt x="15813" y="12893"/>
                  </a:lnTo>
                  <a:cubicBezTo>
                    <a:pt x="15660" y="13153"/>
                    <a:pt x="15492" y="13407"/>
                    <a:pt x="15310" y="13650"/>
                  </a:cubicBezTo>
                  <a:cubicBezTo>
                    <a:pt x="15224" y="13762"/>
                    <a:pt x="15296" y="13860"/>
                    <a:pt x="15400" y="13901"/>
                  </a:cubicBezTo>
                  <a:cubicBezTo>
                    <a:pt x="15065" y="14112"/>
                    <a:pt x="14684" y="14253"/>
                    <a:pt x="14280" y="14369"/>
                  </a:cubicBezTo>
                  <a:cubicBezTo>
                    <a:pt x="14811" y="13892"/>
                    <a:pt x="15330" y="13410"/>
                    <a:pt x="15813" y="12893"/>
                  </a:cubicBezTo>
                  <a:close/>
                  <a:moveTo>
                    <a:pt x="12392" y="12027"/>
                  </a:moveTo>
                  <a:cubicBezTo>
                    <a:pt x="12366" y="12071"/>
                    <a:pt x="12340" y="12111"/>
                    <a:pt x="12314" y="12154"/>
                  </a:cubicBezTo>
                  <a:cubicBezTo>
                    <a:pt x="11647" y="12853"/>
                    <a:pt x="11052" y="13606"/>
                    <a:pt x="10619" y="14473"/>
                  </a:cubicBezTo>
                  <a:cubicBezTo>
                    <a:pt x="10431" y="14348"/>
                    <a:pt x="10241" y="14227"/>
                    <a:pt x="10047" y="14109"/>
                  </a:cubicBezTo>
                  <a:cubicBezTo>
                    <a:pt x="10218" y="13889"/>
                    <a:pt x="10697" y="13580"/>
                    <a:pt x="10853" y="13442"/>
                  </a:cubicBezTo>
                  <a:cubicBezTo>
                    <a:pt x="11375" y="12983"/>
                    <a:pt x="11886" y="12506"/>
                    <a:pt x="12392" y="12027"/>
                  </a:cubicBezTo>
                  <a:close/>
                  <a:moveTo>
                    <a:pt x="14594" y="10448"/>
                  </a:moveTo>
                  <a:cubicBezTo>
                    <a:pt x="13555" y="11990"/>
                    <a:pt x="12441" y="13479"/>
                    <a:pt x="11251" y="14908"/>
                  </a:cubicBezTo>
                  <a:cubicBezTo>
                    <a:pt x="11248" y="14911"/>
                    <a:pt x="11251" y="14914"/>
                    <a:pt x="11248" y="14917"/>
                  </a:cubicBezTo>
                  <a:cubicBezTo>
                    <a:pt x="11147" y="14845"/>
                    <a:pt x="11055" y="14761"/>
                    <a:pt x="10954" y="14692"/>
                  </a:cubicBezTo>
                  <a:cubicBezTo>
                    <a:pt x="11494" y="14042"/>
                    <a:pt x="11956" y="13329"/>
                    <a:pt x="12383" y="12602"/>
                  </a:cubicBezTo>
                  <a:lnTo>
                    <a:pt x="12383" y="12599"/>
                  </a:lnTo>
                  <a:cubicBezTo>
                    <a:pt x="13076" y="11848"/>
                    <a:pt x="13855" y="11161"/>
                    <a:pt x="14594" y="10448"/>
                  </a:cubicBezTo>
                  <a:close/>
                  <a:moveTo>
                    <a:pt x="11914" y="1"/>
                  </a:moveTo>
                  <a:cubicBezTo>
                    <a:pt x="11876" y="1"/>
                    <a:pt x="11837" y="16"/>
                    <a:pt x="11803" y="52"/>
                  </a:cubicBezTo>
                  <a:cubicBezTo>
                    <a:pt x="11745" y="113"/>
                    <a:pt x="11696" y="176"/>
                    <a:pt x="11641" y="234"/>
                  </a:cubicBezTo>
                  <a:cubicBezTo>
                    <a:pt x="11559" y="214"/>
                    <a:pt x="11477" y="204"/>
                    <a:pt x="11396" y="204"/>
                  </a:cubicBezTo>
                  <a:cubicBezTo>
                    <a:pt x="10335" y="204"/>
                    <a:pt x="9419" y="1871"/>
                    <a:pt x="8641" y="3046"/>
                  </a:cubicBezTo>
                  <a:cubicBezTo>
                    <a:pt x="8621" y="3035"/>
                    <a:pt x="8598" y="3028"/>
                    <a:pt x="8575" y="3028"/>
                  </a:cubicBezTo>
                  <a:cubicBezTo>
                    <a:pt x="8562" y="3028"/>
                    <a:pt x="8550" y="3030"/>
                    <a:pt x="8537" y="3034"/>
                  </a:cubicBezTo>
                  <a:cubicBezTo>
                    <a:pt x="8506" y="3046"/>
                    <a:pt x="8480" y="3063"/>
                    <a:pt x="8451" y="3075"/>
                  </a:cubicBezTo>
                  <a:cubicBezTo>
                    <a:pt x="8447" y="3074"/>
                    <a:pt x="8443" y="3074"/>
                    <a:pt x="8439" y="3074"/>
                  </a:cubicBezTo>
                  <a:cubicBezTo>
                    <a:pt x="8427" y="3074"/>
                    <a:pt x="8416" y="3076"/>
                    <a:pt x="8407" y="3080"/>
                  </a:cubicBezTo>
                  <a:lnTo>
                    <a:pt x="8318" y="3132"/>
                  </a:lnTo>
                  <a:cubicBezTo>
                    <a:pt x="7795" y="3334"/>
                    <a:pt x="7307" y="3620"/>
                    <a:pt x="6874" y="3978"/>
                  </a:cubicBezTo>
                  <a:cubicBezTo>
                    <a:pt x="4331" y="5448"/>
                    <a:pt x="1057" y="7385"/>
                    <a:pt x="266" y="9874"/>
                  </a:cubicBezTo>
                  <a:cubicBezTo>
                    <a:pt x="0" y="10706"/>
                    <a:pt x="656" y="10965"/>
                    <a:pt x="1296" y="10965"/>
                  </a:cubicBezTo>
                  <a:cubicBezTo>
                    <a:pt x="1511" y="10965"/>
                    <a:pt x="1724" y="10936"/>
                    <a:pt x="1900" y="10890"/>
                  </a:cubicBezTo>
                  <a:cubicBezTo>
                    <a:pt x="2659" y="10691"/>
                    <a:pt x="3057" y="10327"/>
                    <a:pt x="3582" y="10327"/>
                  </a:cubicBezTo>
                  <a:cubicBezTo>
                    <a:pt x="3986" y="10327"/>
                    <a:pt x="4464" y="10542"/>
                    <a:pt x="5238" y="11210"/>
                  </a:cubicBezTo>
                  <a:cubicBezTo>
                    <a:pt x="5258" y="11228"/>
                    <a:pt x="5275" y="11251"/>
                    <a:pt x="5295" y="11268"/>
                  </a:cubicBezTo>
                  <a:cubicBezTo>
                    <a:pt x="5266" y="11314"/>
                    <a:pt x="5235" y="11357"/>
                    <a:pt x="5206" y="11404"/>
                  </a:cubicBezTo>
                  <a:cubicBezTo>
                    <a:pt x="5132" y="11519"/>
                    <a:pt x="5241" y="11643"/>
                    <a:pt x="5352" y="11643"/>
                  </a:cubicBezTo>
                  <a:cubicBezTo>
                    <a:pt x="5389" y="11643"/>
                    <a:pt x="5426" y="11629"/>
                    <a:pt x="5457" y="11597"/>
                  </a:cubicBezTo>
                  <a:cubicBezTo>
                    <a:pt x="5486" y="11568"/>
                    <a:pt x="5515" y="11539"/>
                    <a:pt x="5544" y="11510"/>
                  </a:cubicBezTo>
                  <a:cubicBezTo>
                    <a:pt x="5878" y="11866"/>
                    <a:pt x="6208" y="12273"/>
                    <a:pt x="6615" y="12495"/>
                  </a:cubicBezTo>
                  <a:cubicBezTo>
                    <a:pt x="7463" y="12957"/>
                    <a:pt x="8292" y="13410"/>
                    <a:pt x="9106" y="13889"/>
                  </a:cubicBezTo>
                  <a:cubicBezTo>
                    <a:pt x="9092" y="13918"/>
                    <a:pt x="9077" y="13947"/>
                    <a:pt x="9066" y="13976"/>
                  </a:cubicBezTo>
                  <a:cubicBezTo>
                    <a:pt x="9001" y="14110"/>
                    <a:pt x="9113" y="14264"/>
                    <a:pt x="9237" y="14264"/>
                  </a:cubicBezTo>
                  <a:cubicBezTo>
                    <a:pt x="9279" y="14264"/>
                    <a:pt x="9322" y="14246"/>
                    <a:pt x="9360" y="14204"/>
                  </a:cubicBezTo>
                  <a:cubicBezTo>
                    <a:pt x="9389" y="14167"/>
                    <a:pt x="9421" y="14135"/>
                    <a:pt x="9453" y="14100"/>
                  </a:cubicBezTo>
                  <a:cubicBezTo>
                    <a:pt x="9799" y="14308"/>
                    <a:pt x="10140" y="14527"/>
                    <a:pt x="10477" y="14753"/>
                  </a:cubicBezTo>
                  <a:cubicBezTo>
                    <a:pt x="10435" y="14873"/>
                    <a:pt x="10528" y="15005"/>
                    <a:pt x="10634" y="15005"/>
                  </a:cubicBezTo>
                  <a:cubicBezTo>
                    <a:pt x="10672" y="15005"/>
                    <a:pt x="10713" y="14988"/>
                    <a:pt x="10749" y="14946"/>
                  </a:cubicBezTo>
                  <a:cubicBezTo>
                    <a:pt x="10752" y="14943"/>
                    <a:pt x="10755" y="14940"/>
                    <a:pt x="10757" y="14940"/>
                  </a:cubicBezTo>
                  <a:cubicBezTo>
                    <a:pt x="11130" y="15191"/>
                    <a:pt x="11497" y="15457"/>
                    <a:pt x="11857" y="15740"/>
                  </a:cubicBezTo>
                  <a:cubicBezTo>
                    <a:pt x="11888" y="15764"/>
                    <a:pt x="11921" y="15774"/>
                    <a:pt x="11953" y="15774"/>
                  </a:cubicBezTo>
                  <a:cubicBezTo>
                    <a:pt x="12070" y="15774"/>
                    <a:pt x="12171" y="15636"/>
                    <a:pt x="12060" y="15541"/>
                  </a:cubicBezTo>
                  <a:cubicBezTo>
                    <a:pt x="11895" y="15396"/>
                    <a:pt x="11713" y="15278"/>
                    <a:pt x="11543" y="15145"/>
                  </a:cubicBezTo>
                  <a:cubicBezTo>
                    <a:pt x="12227" y="14576"/>
                    <a:pt x="12885" y="13982"/>
                    <a:pt x="13526" y="13370"/>
                  </a:cubicBezTo>
                  <a:lnTo>
                    <a:pt x="13526" y="13370"/>
                  </a:lnTo>
                  <a:cubicBezTo>
                    <a:pt x="13214" y="13829"/>
                    <a:pt x="12914" y="14296"/>
                    <a:pt x="12622" y="14770"/>
                  </a:cubicBezTo>
                  <a:cubicBezTo>
                    <a:pt x="12464" y="14810"/>
                    <a:pt x="12308" y="14848"/>
                    <a:pt x="12152" y="14894"/>
                  </a:cubicBezTo>
                  <a:cubicBezTo>
                    <a:pt x="12049" y="14926"/>
                    <a:pt x="12079" y="15077"/>
                    <a:pt x="12174" y="15077"/>
                  </a:cubicBezTo>
                  <a:cubicBezTo>
                    <a:pt x="12182" y="15077"/>
                    <a:pt x="12191" y="15076"/>
                    <a:pt x="12201" y="15073"/>
                  </a:cubicBezTo>
                  <a:cubicBezTo>
                    <a:pt x="12296" y="15047"/>
                    <a:pt x="12403" y="15030"/>
                    <a:pt x="12501" y="15007"/>
                  </a:cubicBezTo>
                  <a:lnTo>
                    <a:pt x="12501" y="15007"/>
                  </a:lnTo>
                  <a:cubicBezTo>
                    <a:pt x="12478" y="15123"/>
                    <a:pt x="12578" y="15230"/>
                    <a:pt x="12686" y="15230"/>
                  </a:cubicBezTo>
                  <a:cubicBezTo>
                    <a:pt x="12728" y="15230"/>
                    <a:pt x="12772" y="15213"/>
                    <a:pt x="12810" y="15174"/>
                  </a:cubicBezTo>
                  <a:cubicBezTo>
                    <a:pt x="12905" y="15079"/>
                    <a:pt x="12992" y="14975"/>
                    <a:pt x="13084" y="14880"/>
                  </a:cubicBezTo>
                  <a:cubicBezTo>
                    <a:pt x="13901" y="14729"/>
                    <a:pt x="14765" y="14611"/>
                    <a:pt x="15463" y="14253"/>
                  </a:cubicBezTo>
                  <a:cubicBezTo>
                    <a:pt x="16373" y="13783"/>
                    <a:pt x="16679" y="12899"/>
                    <a:pt x="16924" y="11955"/>
                  </a:cubicBezTo>
                  <a:cubicBezTo>
                    <a:pt x="17187" y="10933"/>
                    <a:pt x="17071" y="10226"/>
                    <a:pt x="16728" y="9677"/>
                  </a:cubicBezTo>
                  <a:cubicBezTo>
                    <a:pt x="16739" y="9582"/>
                    <a:pt x="16676" y="9495"/>
                    <a:pt x="16581" y="9475"/>
                  </a:cubicBezTo>
                  <a:cubicBezTo>
                    <a:pt x="16404" y="9256"/>
                    <a:pt x="16197" y="9059"/>
                    <a:pt x="15971" y="8889"/>
                  </a:cubicBezTo>
                  <a:cubicBezTo>
                    <a:pt x="15961" y="8794"/>
                    <a:pt x="15882" y="8725"/>
                    <a:pt x="15792" y="8725"/>
                  </a:cubicBezTo>
                  <a:cubicBezTo>
                    <a:pt x="15778" y="8725"/>
                    <a:pt x="15763" y="8727"/>
                    <a:pt x="15749" y="8730"/>
                  </a:cubicBezTo>
                  <a:cubicBezTo>
                    <a:pt x="15172" y="8332"/>
                    <a:pt x="14479" y="7991"/>
                    <a:pt x="13809" y="7552"/>
                  </a:cubicBezTo>
                  <a:cubicBezTo>
                    <a:pt x="13784" y="7479"/>
                    <a:pt x="13712" y="7431"/>
                    <a:pt x="13634" y="7431"/>
                  </a:cubicBezTo>
                  <a:cubicBezTo>
                    <a:pt x="13632" y="7431"/>
                    <a:pt x="13629" y="7431"/>
                    <a:pt x="13627" y="7431"/>
                  </a:cubicBezTo>
                  <a:cubicBezTo>
                    <a:pt x="13610" y="7417"/>
                    <a:pt x="13593" y="7408"/>
                    <a:pt x="13572" y="7394"/>
                  </a:cubicBezTo>
                  <a:cubicBezTo>
                    <a:pt x="13543" y="7373"/>
                    <a:pt x="13514" y="7365"/>
                    <a:pt x="13488" y="7365"/>
                  </a:cubicBezTo>
                  <a:cubicBezTo>
                    <a:pt x="13374" y="7365"/>
                    <a:pt x="13302" y="7525"/>
                    <a:pt x="13379" y="7630"/>
                  </a:cubicBezTo>
                  <a:cubicBezTo>
                    <a:pt x="13113" y="7928"/>
                    <a:pt x="12888" y="8289"/>
                    <a:pt x="12680" y="8664"/>
                  </a:cubicBezTo>
                  <a:cubicBezTo>
                    <a:pt x="12695" y="8592"/>
                    <a:pt x="12718" y="8520"/>
                    <a:pt x="12729" y="8444"/>
                  </a:cubicBezTo>
                  <a:cubicBezTo>
                    <a:pt x="12741" y="8354"/>
                    <a:pt x="12665" y="8294"/>
                    <a:pt x="12596" y="8294"/>
                  </a:cubicBezTo>
                  <a:cubicBezTo>
                    <a:pt x="12550" y="8294"/>
                    <a:pt x="12509" y="8320"/>
                    <a:pt x="12498" y="8381"/>
                  </a:cubicBezTo>
                  <a:cubicBezTo>
                    <a:pt x="12420" y="8820"/>
                    <a:pt x="12282" y="9212"/>
                    <a:pt x="12123" y="9608"/>
                  </a:cubicBezTo>
                  <a:cubicBezTo>
                    <a:pt x="12109" y="9625"/>
                    <a:pt x="12097" y="9648"/>
                    <a:pt x="12083" y="9669"/>
                  </a:cubicBezTo>
                  <a:cubicBezTo>
                    <a:pt x="12071" y="9692"/>
                    <a:pt x="12065" y="9718"/>
                    <a:pt x="12065" y="9744"/>
                  </a:cubicBezTo>
                  <a:cubicBezTo>
                    <a:pt x="11973" y="9963"/>
                    <a:pt x="11878" y="10185"/>
                    <a:pt x="11777" y="10416"/>
                  </a:cubicBezTo>
                  <a:cubicBezTo>
                    <a:pt x="11725" y="10540"/>
                    <a:pt x="11817" y="10783"/>
                    <a:pt x="11846" y="10858"/>
                  </a:cubicBezTo>
                  <a:cubicBezTo>
                    <a:pt x="11843" y="10861"/>
                    <a:pt x="11843" y="10861"/>
                    <a:pt x="11840" y="10864"/>
                  </a:cubicBezTo>
                  <a:cubicBezTo>
                    <a:pt x="11829" y="10841"/>
                    <a:pt x="11805" y="10797"/>
                    <a:pt x="11753" y="10702"/>
                  </a:cubicBezTo>
                  <a:cubicBezTo>
                    <a:pt x="11589" y="10402"/>
                    <a:pt x="11421" y="10102"/>
                    <a:pt x="11257" y="9801"/>
                  </a:cubicBezTo>
                  <a:cubicBezTo>
                    <a:pt x="11150" y="9608"/>
                    <a:pt x="11046" y="9417"/>
                    <a:pt x="10939" y="9227"/>
                  </a:cubicBezTo>
                  <a:cubicBezTo>
                    <a:pt x="10928" y="9172"/>
                    <a:pt x="10905" y="9120"/>
                    <a:pt x="10870" y="9077"/>
                  </a:cubicBezTo>
                  <a:cubicBezTo>
                    <a:pt x="10873" y="9031"/>
                    <a:pt x="10853" y="8987"/>
                    <a:pt x="10818" y="8958"/>
                  </a:cubicBezTo>
                  <a:cubicBezTo>
                    <a:pt x="10267" y="8531"/>
                    <a:pt x="9681" y="8156"/>
                    <a:pt x="9063" y="7832"/>
                  </a:cubicBezTo>
                  <a:cubicBezTo>
                    <a:pt x="9092" y="7783"/>
                    <a:pt x="9121" y="7734"/>
                    <a:pt x="9149" y="7685"/>
                  </a:cubicBezTo>
                  <a:cubicBezTo>
                    <a:pt x="9212" y="7571"/>
                    <a:pt x="9107" y="7440"/>
                    <a:pt x="9000" y="7440"/>
                  </a:cubicBezTo>
                  <a:cubicBezTo>
                    <a:pt x="8963" y="7440"/>
                    <a:pt x="8926" y="7455"/>
                    <a:pt x="8895" y="7492"/>
                  </a:cubicBezTo>
                  <a:cubicBezTo>
                    <a:pt x="8846" y="7555"/>
                    <a:pt x="8791" y="7613"/>
                    <a:pt x="8739" y="7674"/>
                  </a:cubicBezTo>
                  <a:cubicBezTo>
                    <a:pt x="8676" y="7642"/>
                    <a:pt x="8610" y="7607"/>
                    <a:pt x="8546" y="7575"/>
                  </a:cubicBezTo>
                  <a:cubicBezTo>
                    <a:pt x="8515" y="7562"/>
                    <a:pt x="8484" y="7555"/>
                    <a:pt x="8453" y="7555"/>
                  </a:cubicBezTo>
                  <a:cubicBezTo>
                    <a:pt x="8356" y="7555"/>
                    <a:pt x="8273" y="7623"/>
                    <a:pt x="8266" y="7737"/>
                  </a:cubicBezTo>
                  <a:cubicBezTo>
                    <a:pt x="8312" y="6909"/>
                    <a:pt x="7588" y="6233"/>
                    <a:pt x="8552" y="5592"/>
                  </a:cubicBezTo>
                  <a:cubicBezTo>
                    <a:pt x="9093" y="5233"/>
                    <a:pt x="9728" y="4992"/>
                    <a:pt x="10373" y="4992"/>
                  </a:cubicBezTo>
                  <a:cubicBezTo>
                    <a:pt x="10547" y="4992"/>
                    <a:pt x="10722" y="5009"/>
                    <a:pt x="10896" y="5046"/>
                  </a:cubicBezTo>
                  <a:cubicBezTo>
                    <a:pt x="10997" y="5068"/>
                    <a:pt x="11091" y="5078"/>
                    <a:pt x="11178" y="5078"/>
                  </a:cubicBezTo>
                  <a:cubicBezTo>
                    <a:pt x="11522" y="5078"/>
                    <a:pt x="11778" y="4922"/>
                    <a:pt x="12088" y="4691"/>
                  </a:cubicBezTo>
                  <a:cubicBezTo>
                    <a:pt x="12917" y="4076"/>
                    <a:pt x="13569" y="2529"/>
                    <a:pt x="12995" y="1542"/>
                  </a:cubicBezTo>
                  <a:cubicBezTo>
                    <a:pt x="12646" y="944"/>
                    <a:pt x="12311" y="580"/>
                    <a:pt x="11987" y="384"/>
                  </a:cubicBezTo>
                  <a:cubicBezTo>
                    <a:pt x="12010" y="341"/>
                    <a:pt x="12039" y="297"/>
                    <a:pt x="12060" y="251"/>
                  </a:cubicBezTo>
                  <a:cubicBezTo>
                    <a:pt x="12120" y="131"/>
                    <a:pt x="12023" y="1"/>
                    <a:pt x="11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716;p60">
              <a:extLst>
                <a:ext uri="{FF2B5EF4-FFF2-40B4-BE49-F238E27FC236}">
                  <a16:creationId xmlns:a16="http://schemas.microsoft.com/office/drawing/2014/main" id="{EA2EBA61-D93A-4687-8700-418F8D553112}"/>
                </a:ext>
              </a:extLst>
            </p:cNvPr>
            <p:cNvSpPr/>
            <p:nvPr/>
          </p:nvSpPr>
          <p:spPr>
            <a:xfrm>
              <a:off x="1539350" y="1278375"/>
              <a:ext cx="75750" cy="77625"/>
            </a:xfrm>
            <a:custGeom>
              <a:avLst/>
              <a:gdLst/>
              <a:ahLst/>
              <a:cxnLst/>
              <a:rect l="l" t="t" r="r" b="b"/>
              <a:pathLst>
                <a:path w="3030" h="3105" extrusionOk="0">
                  <a:moveTo>
                    <a:pt x="2033" y="1173"/>
                  </a:moveTo>
                  <a:cubicBezTo>
                    <a:pt x="2224" y="1326"/>
                    <a:pt x="2385" y="1514"/>
                    <a:pt x="2507" y="1728"/>
                  </a:cubicBezTo>
                  <a:cubicBezTo>
                    <a:pt x="2712" y="2109"/>
                    <a:pt x="2553" y="2487"/>
                    <a:pt x="2186" y="2683"/>
                  </a:cubicBezTo>
                  <a:cubicBezTo>
                    <a:pt x="2175" y="2689"/>
                    <a:pt x="2160" y="2689"/>
                    <a:pt x="2146" y="2698"/>
                  </a:cubicBezTo>
                  <a:cubicBezTo>
                    <a:pt x="2308" y="2507"/>
                    <a:pt x="2423" y="2031"/>
                    <a:pt x="2484" y="1837"/>
                  </a:cubicBezTo>
                  <a:cubicBezTo>
                    <a:pt x="2523" y="1718"/>
                    <a:pt x="2408" y="1605"/>
                    <a:pt x="2298" y="1605"/>
                  </a:cubicBezTo>
                  <a:cubicBezTo>
                    <a:pt x="2256" y="1605"/>
                    <a:pt x="2215" y="1622"/>
                    <a:pt x="2183" y="1661"/>
                  </a:cubicBezTo>
                  <a:cubicBezTo>
                    <a:pt x="2039" y="1837"/>
                    <a:pt x="1886" y="2002"/>
                    <a:pt x="1721" y="2155"/>
                  </a:cubicBezTo>
                  <a:cubicBezTo>
                    <a:pt x="1851" y="1837"/>
                    <a:pt x="1958" y="1508"/>
                    <a:pt x="2033" y="1173"/>
                  </a:cubicBezTo>
                  <a:close/>
                  <a:moveTo>
                    <a:pt x="576" y="0"/>
                  </a:moveTo>
                  <a:cubicBezTo>
                    <a:pt x="441" y="0"/>
                    <a:pt x="372" y="202"/>
                    <a:pt x="503" y="278"/>
                  </a:cubicBezTo>
                  <a:cubicBezTo>
                    <a:pt x="555" y="307"/>
                    <a:pt x="613" y="333"/>
                    <a:pt x="668" y="362"/>
                  </a:cubicBezTo>
                  <a:cubicBezTo>
                    <a:pt x="497" y="605"/>
                    <a:pt x="359" y="870"/>
                    <a:pt x="255" y="1150"/>
                  </a:cubicBezTo>
                  <a:cubicBezTo>
                    <a:pt x="238" y="963"/>
                    <a:pt x="229" y="775"/>
                    <a:pt x="232" y="587"/>
                  </a:cubicBezTo>
                  <a:cubicBezTo>
                    <a:pt x="233" y="528"/>
                    <a:pt x="189" y="498"/>
                    <a:pt x="144" y="498"/>
                  </a:cubicBezTo>
                  <a:cubicBezTo>
                    <a:pt x="99" y="498"/>
                    <a:pt x="53" y="528"/>
                    <a:pt x="50" y="587"/>
                  </a:cubicBezTo>
                  <a:cubicBezTo>
                    <a:pt x="1" y="1381"/>
                    <a:pt x="122" y="2282"/>
                    <a:pt x="789" y="2802"/>
                  </a:cubicBezTo>
                  <a:cubicBezTo>
                    <a:pt x="884" y="2874"/>
                    <a:pt x="988" y="2931"/>
                    <a:pt x="1098" y="2978"/>
                  </a:cubicBezTo>
                  <a:cubicBezTo>
                    <a:pt x="1135" y="3017"/>
                    <a:pt x="1186" y="3037"/>
                    <a:pt x="1239" y="3037"/>
                  </a:cubicBezTo>
                  <a:cubicBezTo>
                    <a:pt x="1249" y="3037"/>
                    <a:pt x="1259" y="3037"/>
                    <a:pt x="1268" y="3035"/>
                  </a:cubicBezTo>
                  <a:cubicBezTo>
                    <a:pt x="1415" y="3082"/>
                    <a:pt x="1566" y="3104"/>
                    <a:pt x="1717" y="3104"/>
                  </a:cubicBezTo>
                  <a:cubicBezTo>
                    <a:pt x="1934" y="3104"/>
                    <a:pt x="2150" y="3057"/>
                    <a:pt x="2351" y="2963"/>
                  </a:cubicBezTo>
                  <a:cubicBezTo>
                    <a:pt x="2807" y="2750"/>
                    <a:pt x="3029" y="2227"/>
                    <a:pt x="2871" y="1751"/>
                  </a:cubicBezTo>
                  <a:cubicBezTo>
                    <a:pt x="2596" y="882"/>
                    <a:pt x="1418" y="244"/>
                    <a:pt x="619" y="7"/>
                  </a:cubicBezTo>
                  <a:cubicBezTo>
                    <a:pt x="604" y="2"/>
                    <a:pt x="589" y="0"/>
                    <a:pt x="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717;p60">
              <a:extLst>
                <a:ext uri="{FF2B5EF4-FFF2-40B4-BE49-F238E27FC236}">
                  <a16:creationId xmlns:a16="http://schemas.microsoft.com/office/drawing/2014/main" id="{0A05D4E9-0CEE-4994-8856-D0DECD9B65DB}"/>
                </a:ext>
              </a:extLst>
            </p:cNvPr>
            <p:cNvSpPr/>
            <p:nvPr/>
          </p:nvSpPr>
          <p:spPr>
            <a:xfrm>
              <a:off x="1546875" y="1112825"/>
              <a:ext cx="224550" cy="180650"/>
            </a:xfrm>
            <a:custGeom>
              <a:avLst/>
              <a:gdLst/>
              <a:ahLst/>
              <a:cxnLst/>
              <a:rect l="l" t="t" r="r" b="b"/>
              <a:pathLst>
                <a:path w="8982" h="7226" extrusionOk="0">
                  <a:moveTo>
                    <a:pt x="1738" y="363"/>
                  </a:moveTo>
                  <a:cubicBezTo>
                    <a:pt x="1981" y="363"/>
                    <a:pt x="2234" y="440"/>
                    <a:pt x="2480" y="610"/>
                  </a:cubicBezTo>
                  <a:cubicBezTo>
                    <a:pt x="2462" y="603"/>
                    <a:pt x="2444" y="600"/>
                    <a:pt x="2426" y="600"/>
                  </a:cubicBezTo>
                  <a:cubicBezTo>
                    <a:pt x="2388" y="600"/>
                    <a:pt x="2351" y="614"/>
                    <a:pt x="2324" y="641"/>
                  </a:cubicBezTo>
                  <a:cubicBezTo>
                    <a:pt x="1799" y="1218"/>
                    <a:pt x="1349" y="1849"/>
                    <a:pt x="845" y="2438"/>
                  </a:cubicBezTo>
                  <a:lnTo>
                    <a:pt x="845" y="2438"/>
                  </a:lnTo>
                  <a:cubicBezTo>
                    <a:pt x="1150" y="2080"/>
                    <a:pt x="1441" y="946"/>
                    <a:pt x="1588" y="373"/>
                  </a:cubicBezTo>
                  <a:cubicBezTo>
                    <a:pt x="1637" y="366"/>
                    <a:pt x="1688" y="363"/>
                    <a:pt x="1738" y="363"/>
                  </a:cubicBezTo>
                  <a:close/>
                  <a:moveTo>
                    <a:pt x="2567" y="664"/>
                  </a:moveTo>
                  <a:cubicBezTo>
                    <a:pt x="2590" y="682"/>
                    <a:pt x="2616" y="690"/>
                    <a:pt x="2639" y="711"/>
                  </a:cubicBezTo>
                  <a:cubicBezTo>
                    <a:pt x="2850" y="895"/>
                    <a:pt x="2994" y="1115"/>
                    <a:pt x="3118" y="1340"/>
                  </a:cubicBezTo>
                  <a:cubicBezTo>
                    <a:pt x="2613" y="1767"/>
                    <a:pt x="2160" y="2249"/>
                    <a:pt x="1709" y="2734"/>
                  </a:cubicBezTo>
                  <a:cubicBezTo>
                    <a:pt x="2047" y="2111"/>
                    <a:pt x="2362" y="1481"/>
                    <a:pt x="2598" y="803"/>
                  </a:cubicBezTo>
                  <a:cubicBezTo>
                    <a:pt x="2616" y="754"/>
                    <a:pt x="2601" y="702"/>
                    <a:pt x="2567" y="664"/>
                  </a:cubicBezTo>
                  <a:close/>
                  <a:moveTo>
                    <a:pt x="3317" y="1756"/>
                  </a:moveTo>
                  <a:cubicBezTo>
                    <a:pt x="3384" y="1917"/>
                    <a:pt x="3450" y="2082"/>
                    <a:pt x="3519" y="2241"/>
                  </a:cubicBezTo>
                  <a:lnTo>
                    <a:pt x="3522" y="2241"/>
                  </a:lnTo>
                  <a:cubicBezTo>
                    <a:pt x="3514" y="2246"/>
                    <a:pt x="3508" y="2244"/>
                    <a:pt x="3499" y="2249"/>
                  </a:cubicBezTo>
                  <a:cubicBezTo>
                    <a:pt x="3176" y="2538"/>
                    <a:pt x="2867" y="2844"/>
                    <a:pt x="2564" y="3153"/>
                  </a:cubicBezTo>
                  <a:cubicBezTo>
                    <a:pt x="2829" y="2694"/>
                    <a:pt x="3081" y="2229"/>
                    <a:pt x="3317" y="1756"/>
                  </a:cubicBezTo>
                  <a:close/>
                  <a:moveTo>
                    <a:pt x="2277" y="1183"/>
                  </a:moveTo>
                  <a:cubicBezTo>
                    <a:pt x="2305" y="1183"/>
                    <a:pt x="1758" y="1964"/>
                    <a:pt x="1625" y="2226"/>
                  </a:cubicBezTo>
                  <a:cubicBezTo>
                    <a:pt x="1371" y="2714"/>
                    <a:pt x="1074" y="3188"/>
                    <a:pt x="800" y="3664"/>
                  </a:cubicBezTo>
                  <a:cubicBezTo>
                    <a:pt x="707" y="3569"/>
                    <a:pt x="635" y="3456"/>
                    <a:pt x="589" y="3332"/>
                  </a:cubicBezTo>
                  <a:lnTo>
                    <a:pt x="586" y="3332"/>
                  </a:lnTo>
                  <a:cubicBezTo>
                    <a:pt x="563" y="3266"/>
                    <a:pt x="543" y="3196"/>
                    <a:pt x="528" y="3127"/>
                  </a:cubicBezTo>
                  <a:cubicBezTo>
                    <a:pt x="961" y="2775"/>
                    <a:pt x="1354" y="2371"/>
                    <a:pt x="1689" y="1923"/>
                  </a:cubicBezTo>
                  <a:cubicBezTo>
                    <a:pt x="2108" y="1376"/>
                    <a:pt x="2264" y="1183"/>
                    <a:pt x="2277" y="1183"/>
                  </a:cubicBezTo>
                  <a:close/>
                  <a:moveTo>
                    <a:pt x="3713" y="2616"/>
                  </a:moveTo>
                  <a:cubicBezTo>
                    <a:pt x="3811" y="2778"/>
                    <a:pt x="3935" y="2922"/>
                    <a:pt x="4082" y="3043"/>
                  </a:cubicBezTo>
                  <a:lnTo>
                    <a:pt x="4085" y="3043"/>
                  </a:lnTo>
                  <a:cubicBezTo>
                    <a:pt x="3719" y="3294"/>
                    <a:pt x="3372" y="3577"/>
                    <a:pt x="3049" y="3883"/>
                  </a:cubicBezTo>
                  <a:lnTo>
                    <a:pt x="3049" y="3883"/>
                  </a:lnTo>
                  <a:cubicBezTo>
                    <a:pt x="3285" y="3471"/>
                    <a:pt x="3514" y="3052"/>
                    <a:pt x="3713" y="2616"/>
                  </a:cubicBezTo>
                  <a:close/>
                  <a:moveTo>
                    <a:pt x="2659" y="2246"/>
                  </a:moveTo>
                  <a:lnTo>
                    <a:pt x="2659" y="2246"/>
                  </a:lnTo>
                  <a:cubicBezTo>
                    <a:pt x="2321" y="2864"/>
                    <a:pt x="1969" y="3473"/>
                    <a:pt x="1617" y="4083"/>
                  </a:cubicBezTo>
                  <a:cubicBezTo>
                    <a:pt x="1438" y="4002"/>
                    <a:pt x="1253" y="3950"/>
                    <a:pt x="1086" y="3869"/>
                  </a:cubicBezTo>
                  <a:cubicBezTo>
                    <a:pt x="1634" y="3352"/>
                    <a:pt x="2131" y="2783"/>
                    <a:pt x="2659" y="2246"/>
                  </a:cubicBezTo>
                  <a:close/>
                  <a:moveTo>
                    <a:pt x="2994" y="3240"/>
                  </a:moveTo>
                  <a:cubicBezTo>
                    <a:pt x="2743" y="3693"/>
                    <a:pt x="2480" y="4137"/>
                    <a:pt x="2226" y="4588"/>
                  </a:cubicBezTo>
                  <a:lnTo>
                    <a:pt x="2226" y="4591"/>
                  </a:lnTo>
                  <a:cubicBezTo>
                    <a:pt x="2142" y="4484"/>
                    <a:pt x="2053" y="4386"/>
                    <a:pt x="1955" y="4296"/>
                  </a:cubicBezTo>
                  <a:cubicBezTo>
                    <a:pt x="2298" y="3941"/>
                    <a:pt x="2645" y="3589"/>
                    <a:pt x="2994" y="3240"/>
                  </a:cubicBezTo>
                  <a:close/>
                  <a:moveTo>
                    <a:pt x="4420" y="3248"/>
                  </a:moveTo>
                  <a:cubicBezTo>
                    <a:pt x="4538" y="3306"/>
                    <a:pt x="4663" y="3349"/>
                    <a:pt x="4792" y="3375"/>
                  </a:cubicBezTo>
                  <a:cubicBezTo>
                    <a:pt x="4850" y="3387"/>
                    <a:pt x="4911" y="3393"/>
                    <a:pt x="4971" y="3398"/>
                  </a:cubicBezTo>
                  <a:cubicBezTo>
                    <a:pt x="4946" y="3404"/>
                    <a:pt x="4920" y="3413"/>
                    <a:pt x="4896" y="3430"/>
                  </a:cubicBezTo>
                  <a:cubicBezTo>
                    <a:pt x="4429" y="3846"/>
                    <a:pt x="3975" y="4273"/>
                    <a:pt x="3528" y="4709"/>
                  </a:cubicBezTo>
                  <a:cubicBezTo>
                    <a:pt x="3840" y="4233"/>
                    <a:pt x="4169" y="3768"/>
                    <a:pt x="4420" y="3248"/>
                  </a:cubicBezTo>
                  <a:close/>
                  <a:moveTo>
                    <a:pt x="3687" y="3817"/>
                  </a:moveTo>
                  <a:cubicBezTo>
                    <a:pt x="3361" y="4337"/>
                    <a:pt x="3008" y="4836"/>
                    <a:pt x="2734" y="5388"/>
                  </a:cubicBezTo>
                  <a:cubicBezTo>
                    <a:pt x="2653" y="5243"/>
                    <a:pt x="2572" y="5099"/>
                    <a:pt x="2486" y="4963"/>
                  </a:cubicBezTo>
                  <a:cubicBezTo>
                    <a:pt x="2878" y="4562"/>
                    <a:pt x="3265" y="4175"/>
                    <a:pt x="3684" y="3817"/>
                  </a:cubicBezTo>
                  <a:close/>
                  <a:moveTo>
                    <a:pt x="5139" y="3421"/>
                  </a:moveTo>
                  <a:lnTo>
                    <a:pt x="5139" y="3421"/>
                  </a:lnTo>
                  <a:cubicBezTo>
                    <a:pt x="5256" y="3429"/>
                    <a:pt x="5373" y="3432"/>
                    <a:pt x="5489" y="3432"/>
                  </a:cubicBezTo>
                  <a:cubicBezTo>
                    <a:pt x="5655" y="3432"/>
                    <a:pt x="5821" y="3427"/>
                    <a:pt x="5986" y="3427"/>
                  </a:cubicBezTo>
                  <a:cubicBezTo>
                    <a:pt x="6350" y="3427"/>
                    <a:pt x="6707" y="3450"/>
                    <a:pt x="7044" y="3595"/>
                  </a:cubicBezTo>
                  <a:cubicBezTo>
                    <a:pt x="6660" y="3953"/>
                    <a:pt x="6291" y="4322"/>
                    <a:pt x="5942" y="4706"/>
                  </a:cubicBezTo>
                  <a:cubicBezTo>
                    <a:pt x="6115" y="4478"/>
                    <a:pt x="6276" y="4247"/>
                    <a:pt x="6455" y="4019"/>
                  </a:cubicBezTo>
                  <a:cubicBezTo>
                    <a:pt x="6569" y="3872"/>
                    <a:pt x="6461" y="3701"/>
                    <a:pt x="6318" y="3701"/>
                  </a:cubicBezTo>
                  <a:cubicBezTo>
                    <a:pt x="6276" y="3701"/>
                    <a:pt x="6230" y="3716"/>
                    <a:pt x="6187" y="3751"/>
                  </a:cubicBezTo>
                  <a:cubicBezTo>
                    <a:pt x="5448" y="4351"/>
                    <a:pt x="4749" y="4989"/>
                    <a:pt x="4074" y="5650"/>
                  </a:cubicBezTo>
                  <a:cubicBezTo>
                    <a:pt x="4460" y="4995"/>
                    <a:pt x="4870" y="4351"/>
                    <a:pt x="5188" y="3655"/>
                  </a:cubicBezTo>
                  <a:cubicBezTo>
                    <a:pt x="5228" y="3575"/>
                    <a:pt x="5208" y="3479"/>
                    <a:pt x="5139" y="3421"/>
                  </a:cubicBezTo>
                  <a:close/>
                  <a:moveTo>
                    <a:pt x="8237" y="5194"/>
                  </a:moveTo>
                  <a:lnTo>
                    <a:pt x="8237" y="5194"/>
                  </a:lnTo>
                  <a:cubicBezTo>
                    <a:pt x="8248" y="5382"/>
                    <a:pt x="8214" y="5569"/>
                    <a:pt x="8139" y="5740"/>
                  </a:cubicBezTo>
                  <a:cubicBezTo>
                    <a:pt x="7960" y="6130"/>
                    <a:pt x="7541" y="6265"/>
                    <a:pt x="7088" y="6294"/>
                  </a:cubicBezTo>
                  <a:cubicBezTo>
                    <a:pt x="7287" y="6072"/>
                    <a:pt x="7495" y="5855"/>
                    <a:pt x="7700" y="5639"/>
                  </a:cubicBezTo>
                  <a:cubicBezTo>
                    <a:pt x="7741" y="5673"/>
                    <a:pt x="7793" y="5694"/>
                    <a:pt x="7844" y="5694"/>
                  </a:cubicBezTo>
                  <a:cubicBezTo>
                    <a:pt x="7902" y="5694"/>
                    <a:pt x="7959" y="5668"/>
                    <a:pt x="8000" y="5604"/>
                  </a:cubicBezTo>
                  <a:cubicBezTo>
                    <a:pt x="8092" y="5474"/>
                    <a:pt x="8159" y="5330"/>
                    <a:pt x="8237" y="5194"/>
                  </a:cubicBezTo>
                  <a:close/>
                  <a:moveTo>
                    <a:pt x="4354" y="4438"/>
                  </a:moveTo>
                  <a:lnTo>
                    <a:pt x="4354" y="4438"/>
                  </a:lnTo>
                  <a:cubicBezTo>
                    <a:pt x="3990" y="5064"/>
                    <a:pt x="3603" y="5676"/>
                    <a:pt x="3280" y="6326"/>
                  </a:cubicBezTo>
                  <a:cubicBezTo>
                    <a:pt x="3158" y="6153"/>
                    <a:pt x="3049" y="5974"/>
                    <a:pt x="2951" y="5789"/>
                  </a:cubicBezTo>
                  <a:cubicBezTo>
                    <a:pt x="3413" y="5333"/>
                    <a:pt x="3880" y="4882"/>
                    <a:pt x="4354" y="4438"/>
                  </a:cubicBezTo>
                  <a:close/>
                  <a:moveTo>
                    <a:pt x="5156" y="5139"/>
                  </a:moveTo>
                  <a:lnTo>
                    <a:pt x="5156" y="5139"/>
                  </a:lnTo>
                  <a:cubicBezTo>
                    <a:pt x="4775" y="5673"/>
                    <a:pt x="4426" y="6231"/>
                    <a:pt x="4111" y="6808"/>
                  </a:cubicBezTo>
                  <a:cubicBezTo>
                    <a:pt x="4103" y="6822"/>
                    <a:pt x="4111" y="6837"/>
                    <a:pt x="4105" y="6851"/>
                  </a:cubicBezTo>
                  <a:cubicBezTo>
                    <a:pt x="3918" y="6851"/>
                    <a:pt x="3736" y="6785"/>
                    <a:pt x="3594" y="6666"/>
                  </a:cubicBezTo>
                  <a:lnTo>
                    <a:pt x="3594" y="6664"/>
                  </a:lnTo>
                  <a:cubicBezTo>
                    <a:pt x="4094" y="6132"/>
                    <a:pt x="4616" y="5627"/>
                    <a:pt x="5156" y="5139"/>
                  </a:cubicBezTo>
                  <a:close/>
                  <a:moveTo>
                    <a:pt x="1518" y="0"/>
                  </a:moveTo>
                  <a:cubicBezTo>
                    <a:pt x="577" y="0"/>
                    <a:pt x="135" y="796"/>
                    <a:pt x="40" y="1646"/>
                  </a:cubicBezTo>
                  <a:cubicBezTo>
                    <a:pt x="0" y="2018"/>
                    <a:pt x="6" y="2599"/>
                    <a:pt x="130" y="3115"/>
                  </a:cubicBezTo>
                  <a:cubicBezTo>
                    <a:pt x="124" y="3153"/>
                    <a:pt x="136" y="3193"/>
                    <a:pt x="162" y="3222"/>
                  </a:cubicBezTo>
                  <a:cubicBezTo>
                    <a:pt x="286" y="3655"/>
                    <a:pt x="497" y="4031"/>
                    <a:pt x="863" y="4166"/>
                  </a:cubicBezTo>
                  <a:cubicBezTo>
                    <a:pt x="2266" y="4698"/>
                    <a:pt x="2307" y="5951"/>
                    <a:pt x="3268" y="6921"/>
                  </a:cubicBezTo>
                  <a:cubicBezTo>
                    <a:pt x="3483" y="7138"/>
                    <a:pt x="3713" y="7225"/>
                    <a:pt x="3945" y="7225"/>
                  </a:cubicBezTo>
                  <a:cubicBezTo>
                    <a:pt x="4568" y="7225"/>
                    <a:pt x="5204" y="6595"/>
                    <a:pt x="5598" y="6176"/>
                  </a:cubicBezTo>
                  <a:cubicBezTo>
                    <a:pt x="5658" y="6111"/>
                    <a:pt x="5600" y="6025"/>
                    <a:pt x="5534" y="6025"/>
                  </a:cubicBezTo>
                  <a:cubicBezTo>
                    <a:pt x="5513" y="6025"/>
                    <a:pt x="5493" y="6033"/>
                    <a:pt x="5474" y="6052"/>
                  </a:cubicBezTo>
                  <a:cubicBezTo>
                    <a:pt x="5257" y="6268"/>
                    <a:pt x="5018" y="6462"/>
                    <a:pt x="4761" y="6629"/>
                  </a:cubicBezTo>
                  <a:cubicBezTo>
                    <a:pt x="5350" y="5951"/>
                    <a:pt x="5933" y="5266"/>
                    <a:pt x="6548" y="4617"/>
                  </a:cubicBezTo>
                  <a:lnTo>
                    <a:pt x="6548" y="4617"/>
                  </a:lnTo>
                  <a:cubicBezTo>
                    <a:pt x="6343" y="4914"/>
                    <a:pt x="6152" y="5217"/>
                    <a:pt x="5939" y="5512"/>
                  </a:cubicBezTo>
                  <a:cubicBezTo>
                    <a:pt x="5838" y="5652"/>
                    <a:pt x="5975" y="5793"/>
                    <a:pt x="6114" y="5793"/>
                  </a:cubicBezTo>
                  <a:cubicBezTo>
                    <a:pt x="6159" y="5793"/>
                    <a:pt x="6204" y="5779"/>
                    <a:pt x="6242" y="5746"/>
                  </a:cubicBezTo>
                  <a:cubicBezTo>
                    <a:pt x="6533" y="5477"/>
                    <a:pt x="6834" y="5223"/>
                    <a:pt x="7134" y="4966"/>
                  </a:cubicBezTo>
                  <a:lnTo>
                    <a:pt x="7134" y="4966"/>
                  </a:lnTo>
                  <a:cubicBezTo>
                    <a:pt x="6912" y="5396"/>
                    <a:pt x="6704" y="5829"/>
                    <a:pt x="6516" y="6277"/>
                  </a:cubicBezTo>
                  <a:cubicBezTo>
                    <a:pt x="6239" y="6251"/>
                    <a:pt x="5985" y="6205"/>
                    <a:pt x="5800" y="6173"/>
                  </a:cubicBezTo>
                  <a:cubicBezTo>
                    <a:pt x="5788" y="6170"/>
                    <a:pt x="5775" y="6169"/>
                    <a:pt x="5764" y="6169"/>
                  </a:cubicBezTo>
                  <a:cubicBezTo>
                    <a:pt x="5580" y="6169"/>
                    <a:pt x="5512" y="6452"/>
                    <a:pt x="5711" y="6490"/>
                  </a:cubicBezTo>
                  <a:cubicBezTo>
                    <a:pt x="5973" y="6542"/>
                    <a:pt x="6239" y="6580"/>
                    <a:pt x="6504" y="6603"/>
                  </a:cubicBezTo>
                  <a:cubicBezTo>
                    <a:pt x="6548" y="6643"/>
                    <a:pt x="6604" y="6668"/>
                    <a:pt x="6659" y="6668"/>
                  </a:cubicBezTo>
                  <a:cubicBezTo>
                    <a:pt x="6704" y="6668"/>
                    <a:pt x="6747" y="6652"/>
                    <a:pt x="6782" y="6615"/>
                  </a:cubicBezTo>
                  <a:cubicBezTo>
                    <a:pt x="6793" y="6615"/>
                    <a:pt x="6803" y="6615"/>
                    <a:pt x="6814" y="6615"/>
                  </a:cubicBezTo>
                  <a:cubicBezTo>
                    <a:pt x="7432" y="6615"/>
                    <a:pt x="8019" y="6452"/>
                    <a:pt x="8424" y="5904"/>
                  </a:cubicBezTo>
                  <a:cubicBezTo>
                    <a:pt x="8982" y="5154"/>
                    <a:pt x="8202" y="4129"/>
                    <a:pt x="7697" y="3618"/>
                  </a:cubicBezTo>
                  <a:cubicBezTo>
                    <a:pt x="7757" y="3523"/>
                    <a:pt x="7827" y="3430"/>
                    <a:pt x="7887" y="3335"/>
                  </a:cubicBezTo>
                  <a:cubicBezTo>
                    <a:pt x="7983" y="3187"/>
                    <a:pt x="7853" y="3058"/>
                    <a:pt x="7717" y="3058"/>
                  </a:cubicBezTo>
                  <a:cubicBezTo>
                    <a:pt x="7672" y="3058"/>
                    <a:pt x="7626" y="3072"/>
                    <a:pt x="7587" y="3104"/>
                  </a:cubicBezTo>
                  <a:cubicBezTo>
                    <a:pt x="7495" y="3179"/>
                    <a:pt x="7411" y="3266"/>
                    <a:pt x="7322" y="3344"/>
                  </a:cubicBezTo>
                  <a:cubicBezTo>
                    <a:pt x="6222" y="2760"/>
                    <a:pt x="4634" y="3624"/>
                    <a:pt x="3872" y="2336"/>
                  </a:cubicBezTo>
                  <a:cubicBezTo>
                    <a:pt x="3704" y="2056"/>
                    <a:pt x="3574" y="1773"/>
                    <a:pt x="3447" y="1505"/>
                  </a:cubicBezTo>
                  <a:lnTo>
                    <a:pt x="3453" y="1493"/>
                  </a:lnTo>
                  <a:cubicBezTo>
                    <a:pt x="3514" y="1383"/>
                    <a:pt x="3441" y="1250"/>
                    <a:pt x="3317" y="1242"/>
                  </a:cubicBezTo>
                  <a:cubicBezTo>
                    <a:pt x="2982" y="581"/>
                    <a:pt x="2601" y="61"/>
                    <a:pt x="1623" y="3"/>
                  </a:cubicBezTo>
                  <a:cubicBezTo>
                    <a:pt x="1587" y="1"/>
                    <a:pt x="1553" y="0"/>
                    <a:pt x="15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718;p60">
              <a:extLst>
                <a:ext uri="{FF2B5EF4-FFF2-40B4-BE49-F238E27FC236}">
                  <a16:creationId xmlns:a16="http://schemas.microsoft.com/office/drawing/2014/main" id="{978EEC74-E68D-4D51-A9F6-07503479728D}"/>
                </a:ext>
              </a:extLst>
            </p:cNvPr>
            <p:cNvSpPr/>
            <p:nvPr/>
          </p:nvSpPr>
          <p:spPr>
            <a:xfrm>
              <a:off x="1737125" y="905350"/>
              <a:ext cx="192825" cy="321850"/>
            </a:xfrm>
            <a:custGeom>
              <a:avLst/>
              <a:gdLst/>
              <a:ahLst/>
              <a:cxnLst/>
              <a:rect l="l" t="t" r="r" b="b"/>
              <a:pathLst>
                <a:path w="7713" h="12874" extrusionOk="0">
                  <a:moveTo>
                    <a:pt x="2523" y="1009"/>
                  </a:moveTo>
                  <a:cubicBezTo>
                    <a:pt x="1921" y="1856"/>
                    <a:pt x="1371" y="2721"/>
                    <a:pt x="901" y="3654"/>
                  </a:cubicBezTo>
                  <a:cubicBezTo>
                    <a:pt x="1260" y="2540"/>
                    <a:pt x="1908" y="1342"/>
                    <a:pt x="2523" y="1009"/>
                  </a:cubicBezTo>
                  <a:close/>
                  <a:moveTo>
                    <a:pt x="3306" y="1189"/>
                  </a:moveTo>
                  <a:cubicBezTo>
                    <a:pt x="3418" y="1342"/>
                    <a:pt x="3508" y="1512"/>
                    <a:pt x="3569" y="1694"/>
                  </a:cubicBezTo>
                  <a:cubicBezTo>
                    <a:pt x="3561" y="1693"/>
                    <a:pt x="3554" y="1692"/>
                    <a:pt x="3546" y="1692"/>
                  </a:cubicBezTo>
                  <a:cubicBezTo>
                    <a:pt x="3496" y="1692"/>
                    <a:pt x="3446" y="1717"/>
                    <a:pt x="3416" y="1757"/>
                  </a:cubicBezTo>
                  <a:cubicBezTo>
                    <a:pt x="2864" y="2551"/>
                    <a:pt x="2310" y="3319"/>
                    <a:pt x="1698" y="4067"/>
                  </a:cubicBezTo>
                  <a:cubicBezTo>
                    <a:pt x="1571" y="4229"/>
                    <a:pt x="1213" y="4696"/>
                    <a:pt x="982" y="4979"/>
                  </a:cubicBezTo>
                  <a:lnTo>
                    <a:pt x="979" y="4979"/>
                  </a:lnTo>
                  <a:cubicBezTo>
                    <a:pt x="988" y="4950"/>
                    <a:pt x="982" y="4922"/>
                    <a:pt x="967" y="4896"/>
                  </a:cubicBezTo>
                  <a:cubicBezTo>
                    <a:pt x="1028" y="4803"/>
                    <a:pt x="1097" y="4699"/>
                    <a:pt x="1193" y="4561"/>
                  </a:cubicBezTo>
                  <a:cubicBezTo>
                    <a:pt x="1686" y="3839"/>
                    <a:pt x="2128" y="3120"/>
                    <a:pt x="2509" y="2369"/>
                  </a:cubicBezTo>
                  <a:cubicBezTo>
                    <a:pt x="2769" y="1971"/>
                    <a:pt x="3032" y="1576"/>
                    <a:pt x="3306" y="1189"/>
                  </a:cubicBezTo>
                  <a:close/>
                  <a:moveTo>
                    <a:pt x="3667" y="2009"/>
                  </a:moveTo>
                  <a:cubicBezTo>
                    <a:pt x="3742" y="2297"/>
                    <a:pt x="3800" y="2589"/>
                    <a:pt x="3840" y="2883"/>
                  </a:cubicBezTo>
                  <a:cubicBezTo>
                    <a:pt x="3872" y="3062"/>
                    <a:pt x="3903" y="3227"/>
                    <a:pt x="3938" y="3397"/>
                  </a:cubicBezTo>
                  <a:lnTo>
                    <a:pt x="3932" y="3397"/>
                  </a:lnTo>
                  <a:cubicBezTo>
                    <a:pt x="3903" y="3323"/>
                    <a:pt x="3834" y="3282"/>
                    <a:pt x="3763" y="3282"/>
                  </a:cubicBezTo>
                  <a:cubicBezTo>
                    <a:pt x="3721" y="3282"/>
                    <a:pt x="3678" y="3297"/>
                    <a:pt x="3644" y="3328"/>
                  </a:cubicBezTo>
                  <a:cubicBezTo>
                    <a:pt x="3330" y="3617"/>
                    <a:pt x="1992" y="5145"/>
                    <a:pt x="1930" y="5145"/>
                  </a:cubicBezTo>
                  <a:cubicBezTo>
                    <a:pt x="1911" y="5145"/>
                    <a:pt x="2006" y="5009"/>
                    <a:pt x="2275" y="4665"/>
                  </a:cubicBezTo>
                  <a:cubicBezTo>
                    <a:pt x="2913" y="3848"/>
                    <a:pt x="3349" y="2979"/>
                    <a:pt x="3667" y="2009"/>
                  </a:cubicBezTo>
                  <a:close/>
                  <a:moveTo>
                    <a:pt x="3941" y="3446"/>
                  </a:moveTo>
                  <a:lnTo>
                    <a:pt x="3941" y="3446"/>
                  </a:lnTo>
                  <a:cubicBezTo>
                    <a:pt x="4004" y="3790"/>
                    <a:pt x="4097" y="4128"/>
                    <a:pt x="4218" y="4454"/>
                  </a:cubicBezTo>
                  <a:cubicBezTo>
                    <a:pt x="4211" y="4453"/>
                    <a:pt x="4203" y="4452"/>
                    <a:pt x="4196" y="4452"/>
                  </a:cubicBezTo>
                  <a:cubicBezTo>
                    <a:pt x="4166" y="4452"/>
                    <a:pt x="4137" y="4461"/>
                    <a:pt x="4111" y="4480"/>
                  </a:cubicBezTo>
                  <a:lnTo>
                    <a:pt x="4108" y="4480"/>
                  </a:lnTo>
                  <a:cubicBezTo>
                    <a:pt x="3297" y="5054"/>
                    <a:pt x="2541" y="5701"/>
                    <a:pt x="1854" y="6420"/>
                  </a:cubicBezTo>
                  <a:cubicBezTo>
                    <a:pt x="2342" y="5909"/>
                    <a:pt x="3369" y="4543"/>
                    <a:pt x="3927" y="3547"/>
                  </a:cubicBezTo>
                  <a:cubicBezTo>
                    <a:pt x="3941" y="3516"/>
                    <a:pt x="3947" y="3481"/>
                    <a:pt x="3941" y="3446"/>
                  </a:cubicBezTo>
                  <a:close/>
                  <a:moveTo>
                    <a:pt x="4752" y="5456"/>
                  </a:moveTo>
                  <a:cubicBezTo>
                    <a:pt x="4816" y="5551"/>
                    <a:pt x="4868" y="5646"/>
                    <a:pt x="4940" y="5742"/>
                  </a:cubicBezTo>
                  <a:cubicBezTo>
                    <a:pt x="4975" y="5785"/>
                    <a:pt x="5015" y="5822"/>
                    <a:pt x="5050" y="5863"/>
                  </a:cubicBezTo>
                  <a:lnTo>
                    <a:pt x="5047" y="5863"/>
                  </a:lnTo>
                  <a:cubicBezTo>
                    <a:pt x="4703" y="6088"/>
                    <a:pt x="4380" y="6336"/>
                    <a:pt x="4077" y="6610"/>
                  </a:cubicBezTo>
                  <a:cubicBezTo>
                    <a:pt x="4316" y="6235"/>
                    <a:pt x="4541" y="5851"/>
                    <a:pt x="4752" y="5456"/>
                  </a:cubicBezTo>
                  <a:close/>
                  <a:moveTo>
                    <a:pt x="3168" y="2472"/>
                  </a:moveTo>
                  <a:cubicBezTo>
                    <a:pt x="3184" y="2472"/>
                    <a:pt x="3110" y="2651"/>
                    <a:pt x="2879" y="3146"/>
                  </a:cubicBezTo>
                  <a:cubicBezTo>
                    <a:pt x="2448" y="4064"/>
                    <a:pt x="1730" y="4838"/>
                    <a:pt x="1068" y="5594"/>
                  </a:cubicBezTo>
                  <a:cubicBezTo>
                    <a:pt x="967" y="5710"/>
                    <a:pt x="1060" y="5901"/>
                    <a:pt x="1188" y="5901"/>
                  </a:cubicBezTo>
                  <a:cubicBezTo>
                    <a:pt x="1217" y="5901"/>
                    <a:pt x="1248" y="5892"/>
                    <a:pt x="1279" y="5869"/>
                  </a:cubicBezTo>
                  <a:cubicBezTo>
                    <a:pt x="2036" y="5311"/>
                    <a:pt x="2714" y="4694"/>
                    <a:pt x="3398" y="4044"/>
                  </a:cubicBezTo>
                  <a:lnTo>
                    <a:pt x="3398" y="4044"/>
                  </a:lnTo>
                  <a:cubicBezTo>
                    <a:pt x="2711" y="4696"/>
                    <a:pt x="2004" y="5782"/>
                    <a:pt x="1484" y="6778"/>
                  </a:cubicBezTo>
                  <a:cubicBezTo>
                    <a:pt x="1331" y="6408"/>
                    <a:pt x="1149" y="6024"/>
                    <a:pt x="800" y="5661"/>
                  </a:cubicBezTo>
                  <a:cubicBezTo>
                    <a:pt x="757" y="5612"/>
                    <a:pt x="725" y="5554"/>
                    <a:pt x="705" y="5493"/>
                  </a:cubicBezTo>
                  <a:cubicBezTo>
                    <a:pt x="1328" y="4945"/>
                    <a:pt x="1914" y="4367"/>
                    <a:pt x="2420" y="3698"/>
                  </a:cubicBezTo>
                  <a:cubicBezTo>
                    <a:pt x="2588" y="3474"/>
                    <a:pt x="3130" y="2472"/>
                    <a:pt x="3168" y="2472"/>
                  </a:cubicBezTo>
                  <a:close/>
                  <a:moveTo>
                    <a:pt x="3647" y="5141"/>
                  </a:moveTo>
                  <a:cubicBezTo>
                    <a:pt x="3104" y="5952"/>
                    <a:pt x="2544" y="6755"/>
                    <a:pt x="1995" y="7563"/>
                  </a:cubicBezTo>
                  <a:cubicBezTo>
                    <a:pt x="1902" y="7698"/>
                    <a:pt x="2038" y="7853"/>
                    <a:pt x="2173" y="7853"/>
                  </a:cubicBezTo>
                  <a:cubicBezTo>
                    <a:pt x="2218" y="7853"/>
                    <a:pt x="2262" y="7836"/>
                    <a:pt x="2298" y="7797"/>
                  </a:cubicBezTo>
                  <a:cubicBezTo>
                    <a:pt x="2959" y="7082"/>
                    <a:pt x="3653" y="6407"/>
                    <a:pt x="4354" y="5730"/>
                  </a:cubicBezTo>
                  <a:lnTo>
                    <a:pt x="4354" y="5730"/>
                  </a:lnTo>
                  <a:cubicBezTo>
                    <a:pt x="3760" y="6305"/>
                    <a:pt x="3074" y="7394"/>
                    <a:pt x="2489" y="8221"/>
                  </a:cubicBezTo>
                  <a:cubicBezTo>
                    <a:pt x="2054" y="7965"/>
                    <a:pt x="1843" y="7616"/>
                    <a:pt x="1673" y="7224"/>
                  </a:cubicBezTo>
                  <a:lnTo>
                    <a:pt x="1673" y="7224"/>
                  </a:lnTo>
                  <a:cubicBezTo>
                    <a:pt x="2282" y="6512"/>
                    <a:pt x="3130" y="5909"/>
                    <a:pt x="3647" y="5141"/>
                  </a:cubicBezTo>
                  <a:close/>
                  <a:moveTo>
                    <a:pt x="5341" y="6195"/>
                  </a:moveTo>
                  <a:cubicBezTo>
                    <a:pt x="5431" y="6290"/>
                    <a:pt x="5526" y="6380"/>
                    <a:pt x="5624" y="6472"/>
                  </a:cubicBezTo>
                  <a:cubicBezTo>
                    <a:pt x="4873" y="7054"/>
                    <a:pt x="4158" y="7676"/>
                    <a:pt x="3475" y="8336"/>
                  </a:cubicBezTo>
                  <a:lnTo>
                    <a:pt x="3475" y="8336"/>
                  </a:lnTo>
                  <a:cubicBezTo>
                    <a:pt x="4217" y="7616"/>
                    <a:pt x="4762" y="7090"/>
                    <a:pt x="5341" y="6195"/>
                  </a:cubicBezTo>
                  <a:close/>
                  <a:moveTo>
                    <a:pt x="4694" y="6532"/>
                  </a:moveTo>
                  <a:cubicBezTo>
                    <a:pt x="4276" y="7214"/>
                    <a:pt x="3720" y="7854"/>
                    <a:pt x="3199" y="8496"/>
                  </a:cubicBezTo>
                  <a:cubicBezTo>
                    <a:pt x="3094" y="8470"/>
                    <a:pt x="2988" y="8439"/>
                    <a:pt x="2886" y="8402"/>
                  </a:cubicBezTo>
                  <a:lnTo>
                    <a:pt x="2886" y="8402"/>
                  </a:lnTo>
                  <a:cubicBezTo>
                    <a:pt x="3467" y="7826"/>
                    <a:pt x="4295" y="7182"/>
                    <a:pt x="4694" y="6532"/>
                  </a:cubicBezTo>
                  <a:close/>
                  <a:moveTo>
                    <a:pt x="6386" y="7188"/>
                  </a:moveTo>
                  <a:cubicBezTo>
                    <a:pt x="6447" y="7246"/>
                    <a:pt x="6508" y="7300"/>
                    <a:pt x="6565" y="7358"/>
                  </a:cubicBezTo>
                  <a:cubicBezTo>
                    <a:pt x="6643" y="7439"/>
                    <a:pt x="6718" y="7526"/>
                    <a:pt x="6785" y="7615"/>
                  </a:cubicBezTo>
                  <a:cubicBezTo>
                    <a:pt x="6779" y="7621"/>
                    <a:pt x="6767" y="7618"/>
                    <a:pt x="6762" y="7627"/>
                  </a:cubicBezTo>
                  <a:cubicBezTo>
                    <a:pt x="6227" y="8221"/>
                    <a:pt x="5676" y="8787"/>
                    <a:pt x="5102" y="9342"/>
                  </a:cubicBezTo>
                  <a:lnTo>
                    <a:pt x="4894" y="9538"/>
                  </a:lnTo>
                  <a:cubicBezTo>
                    <a:pt x="5468" y="8816"/>
                    <a:pt x="5991" y="8077"/>
                    <a:pt x="6386" y="7188"/>
                  </a:cubicBezTo>
                  <a:close/>
                  <a:moveTo>
                    <a:pt x="5310" y="6989"/>
                  </a:moveTo>
                  <a:cubicBezTo>
                    <a:pt x="5339" y="6989"/>
                    <a:pt x="5232" y="7161"/>
                    <a:pt x="4888" y="7635"/>
                  </a:cubicBezTo>
                  <a:cubicBezTo>
                    <a:pt x="4296" y="8452"/>
                    <a:pt x="3684" y="9232"/>
                    <a:pt x="3110" y="10043"/>
                  </a:cubicBezTo>
                  <a:cubicBezTo>
                    <a:pt x="3245" y="9616"/>
                    <a:pt x="3410" y="9191"/>
                    <a:pt x="3545" y="8822"/>
                  </a:cubicBezTo>
                  <a:cubicBezTo>
                    <a:pt x="3771" y="8600"/>
                    <a:pt x="3996" y="8377"/>
                    <a:pt x="4224" y="8158"/>
                  </a:cubicBezTo>
                  <a:cubicBezTo>
                    <a:pt x="4377" y="8009"/>
                    <a:pt x="5242" y="6989"/>
                    <a:pt x="5310" y="6989"/>
                  </a:cubicBezTo>
                  <a:close/>
                  <a:moveTo>
                    <a:pt x="7013" y="7944"/>
                  </a:moveTo>
                  <a:cubicBezTo>
                    <a:pt x="7091" y="8080"/>
                    <a:pt x="7154" y="8219"/>
                    <a:pt x="7206" y="8366"/>
                  </a:cubicBezTo>
                  <a:cubicBezTo>
                    <a:pt x="6557" y="9085"/>
                    <a:pt x="5872" y="9766"/>
                    <a:pt x="5182" y="10442"/>
                  </a:cubicBezTo>
                  <a:cubicBezTo>
                    <a:pt x="5774" y="9599"/>
                    <a:pt x="6386" y="8764"/>
                    <a:pt x="7013" y="7944"/>
                  </a:cubicBezTo>
                  <a:close/>
                  <a:moveTo>
                    <a:pt x="5792" y="7590"/>
                  </a:moveTo>
                  <a:lnTo>
                    <a:pt x="5792" y="7590"/>
                  </a:lnTo>
                  <a:cubicBezTo>
                    <a:pt x="5160" y="9057"/>
                    <a:pt x="3800" y="10240"/>
                    <a:pt x="2841" y="11527"/>
                  </a:cubicBezTo>
                  <a:cubicBezTo>
                    <a:pt x="2838" y="11438"/>
                    <a:pt x="2838" y="11348"/>
                    <a:pt x="2847" y="11259"/>
                  </a:cubicBezTo>
                  <a:lnTo>
                    <a:pt x="2844" y="11259"/>
                  </a:lnTo>
                  <a:cubicBezTo>
                    <a:pt x="3802" y="10079"/>
                    <a:pt x="5259" y="8825"/>
                    <a:pt x="5792" y="7590"/>
                  </a:cubicBezTo>
                  <a:close/>
                  <a:moveTo>
                    <a:pt x="5087" y="9896"/>
                  </a:moveTo>
                  <a:lnTo>
                    <a:pt x="5087" y="9896"/>
                  </a:lnTo>
                  <a:cubicBezTo>
                    <a:pt x="4513" y="10693"/>
                    <a:pt x="3955" y="11498"/>
                    <a:pt x="3387" y="12301"/>
                  </a:cubicBezTo>
                  <a:lnTo>
                    <a:pt x="3390" y="12301"/>
                  </a:lnTo>
                  <a:cubicBezTo>
                    <a:pt x="3358" y="12347"/>
                    <a:pt x="3352" y="12405"/>
                    <a:pt x="3372" y="12457"/>
                  </a:cubicBezTo>
                  <a:cubicBezTo>
                    <a:pt x="3164" y="12350"/>
                    <a:pt x="3006" y="12171"/>
                    <a:pt x="2925" y="11951"/>
                  </a:cubicBezTo>
                  <a:cubicBezTo>
                    <a:pt x="2974" y="11951"/>
                    <a:pt x="3023" y="11931"/>
                    <a:pt x="3055" y="11897"/>
                  </a:cubicBezTo>
                  <a:cubicBezTo>
                    <a:pt x="3713" y="11212"/>
                    <a:pt x="4400" y="10554"/>
                    <a:pt x="5087" y="9896"/>
                  </a:cubicBezTo>
                  <a:close/>
                  <a:moveTo>
                    <a:pt x="2533" y="0"/>
                  </a:moveTo>
                  <a:cubicBezTo>
                    <a:pt x="2472" y="0"/>
                    <a:pt x="2411" y="36"/>
                    <a:pt x="2379" y="86"/>
                  </a:cubicBezTo>
                  <a:cubicBezTo>
                    <a:pt x="1334" y="1737"/>
                    <a:pt x="817" y="3559"/>
                    <a:pt x="168" y="5386"/>
                  </a:cubicBezTo>
                  <a:cubicBezTo>
                    <a:pt x="159" y="5424"/>
                    <a:pt x="162" y="5464"/>
                    <a:pt x="182" y="5499"/>
                  </a:cubicBezTo>
                  <a:cubicBezTo>
                    <a:pt x="150" y="5545"/>
                    <a:pt x="116" y="5591"/>
                    <a:pt x="84" y="5638"/>
                  </a:cubicBezTo>
                  <a:cubicBezTo>
                    <a:pt x="1" y="5758"/>
                    <a:pt x="112" y="5868"/>
                    <a:pt x="227" y="5868"/>
                  </a:cubicBezTo>
                  <a:cubicBezTo>
                    <a:pt x="263" y="5868"/>
                    <a:pt x="301" y="5857"/>
                    <a:pt x="332" y="5831"/>
                  </a:cubicBezTo>
                  <a:cubicBezTo>
                    <a:pt x="352" y="5811"/>
                    <a:pt x="373" y="5791"/>
                    <a:pt x="396" y="5773"/>
                  </a:cubicBezTo>
                  <a:cubicBezTo>
                    <a:pt x="1100" y="6660"/>
                    <a:pt x="1230" y="7794"/>
                    <a:pt x="2163" y="8519"/>
                  </a:cubicBezTo>
                  <a:cubicBezTo>
                    <a:pt x="2165" y="8522"/>
                    <a:pt x="2630" y="8701"/>
                    <a:pt x="2902" y="8871"/>
                  </a:cubicBezTo>
                  <a:cubicBezTo>
                    <a:pt x="2850" y="8937"/>
                    <a:pt x="2795" y="9001"/>
                    <a:pt x="2746" y="9067"/>
                  </a:cubicBezTo>
                  <a:cubicBezTo>
                    <a:pt x="2644" y="9205"/>
                    <a:pt x="2778" y="9345"/>
                    <a:pt x="2917" y="9345"/>
                  </a:cubicBezTo>
                  <a:cubicBezTo>
                    <a:pt x="2947" y="9345"/>
                    <a:pt x="2978" y="9339"/>
                    <a:pt x="3006" y="9324"/>
                  </a:cubicBezTo>
                  <a:lnTo>
                    <a:pt x="3006" y="9324"/>
                  </a:lnTo>
                  <a:cubicBezTo>
                    <a:pt x="2780" y="9936"/>
                    <a:pt x="2538" y="10534"/>
                    <a:pt x="2368" y="11163"/>
                  </a:cubicBezTo>
                  <a:cubicBezTo>
                    <a:pt x="2368" y="11166"/>
                    <a:pt x="2368" y="11169"/>
                    <a:pt x="2368" y="11172"/>
                  </a:cubicBezTo>
                  <a:cubicBezTo>
                    <a:pt x="2313" y="11261"/>
                    <a:pt x="2255" y="11345"/>
                    <a:pt x="2203" y="11435"/>
                  </a:cubicBezTo>
                  <a:cubicBezTo>
                    <a:pt x="2131" y="11556"/>
                    <a:pt x="2194" y="11660"/>
                    <a:pt x="2290" y="11703"/>
                  </a:cubicBezTo>
                  <a:cubicBezTo>
                    <a:pt x="2262" y="12611"/>
                    <a:pt x="2964" y="12874"/>
                    <a:pt x="3791" y="12874"/>
                  </a:cubicBezTo>
                  <a:cubicBezTo>
                    <a:pt x="4174" y="12874"/>
                    <a:pt x="4584" y="12817"/>
                    <a:pt x="4960" y="12742"/>
                  </a:cubicBezTo>
                  <a:cubicBezTo>
                    <a:pt x="5070" y="12723"/>
                    <a:pt x="5028" y="12571"/>
                    <a:pt x="4930" y="12571"/>
                  </a:cubicBezTo>
                  <a:cubicBezTo>
                    <a:pt x="4925" y="12571"/>
                    <a:pt x="4919" y="12571"/>
                    <a:pt x="4914" y="12572"/>
                  </a:cubicBezTo>
                  <a:cubicBezTo>
                    <a:pt x="4663" y="12612"/>
                    <a:pt x="4441" y="12631"/>
                    <a:pt x="4245" y="12631"/>
                  </a:cubicBezTo>
                  <a:cubicBezTo>
                    <a:pt x="4016" y="12631"/>
                    <a:pt x="3821" y="12606"/>
                    <a:pt x="3655" y="12561"/>
                  </a:cubicBezTo>
                  <a:cubicBezTo>
                    <a:pt x="3670" y="12552"/>
                    <a:pt x="3690" y="12555"/>
                    <a:pt x="3704" y="12540"/>
                  </a:cubicBezTo>
                  <a:cubicBezTo>
                    <a:pt x="4163" y="12027"/>
                    <a:pt x="4643" y="11533"/>
                    <a:pt x="5133" y="11051"/>
                  </a:cubicBezTo>
                  <a:lnTo>
                    <a:pt x="5133" y="11051"/>
                  </a:lnTo>
                  <a:cubicBezTo>
                    <a:pt x="5032" y="11189"/>
                    <a:pt x="4928" y="11339"/>
                    <a:pt x="4787" y="11541"/>
                  </a:cubicBezTo>
                  <a:cubicBezTo>
                    <a:pt x="4680" y="11694"/>
                    <a:pt x="4823" y="11842"/>
                    <a:pt x="4971" y="11842"/>
                  </a:cubicBezTo>
                  <a:cubicBezTo>
                    <a:pt x="5019" y="11842"/>
                    <a:pt x="5067" y="11826"/>
                    <a:pt x="5107" y="11790"/>
                  </a:cubicBezTo>
                  <a:cubicBezTo>
                    <a:pt x="5844" y="11123"/>
                    <a:pt x="6461" y="10248"/>
                    <a:pt x="7244" y="9636"/>
                  </a:cubicBezTo>
                  <a:lnTo>
                    <a:pt x="7244" y="9636"/>
                  </a:lnTo>
                  <a:cubicBezTo>
                    <a:pt x="6889" y="10984"/>
                    <a:pt x="5408" y="12142"/>
                    <a:pt x="4062" y="12263"/>
                  </a:cubicBezTo>
                  <a:cubicBezTo>
                    <a:pt x="3843" y="12283"/>
                    <a:pt x="3837" y="12616"/>
                    <a:pt x="4044" y="12616"/>
                  </a:cubicBezTo>
                  <a:cubicBezTo>
                    <a:pt x="4050" y="12616"/>
                    <a:pt x="4056" y="12616"/>
                    <a:pt x="4062" y="12615"/>
                  </a:cubicBezTo>
                  <a:cubicBezTo>
                    <a:pt x="6305" y="12408"/>
                    <a:pt x="7662" y="10765"/>
                    <a:pt x="7472" y="8706"/>
                  </a:cubicBezTo>
                  <a:cubicBezTo>
                    <a:pt x="7518" y="8640"/>
                    <a:pt x="7570" y="8579"/>
                    <a:pt x="7616" y="8513"/>
                  </a:cubicBezTo>
                  <a:cubicBezTo>
                    <a:pt x="7713" y="8373"/>
                    <a:pt x="7574" y="8224"/>
                    <a:pt x="7433" y="8224"/>
                  </a:cubicBezTo>
                  <a:cubicBezTo>
                    <a:pt x="7414" y="8224"/>
                    <a:pt x="7395" y="8227"/>
                    <a:pt x="7377" y="8233"/>
                  </a:cubicBezTo>
                  <a:cubicBezTo>
                    <a:pt x="7348" y="8089"/>
                    <a:pt x="7336" y="7944"/>
                    <a:pt x="7290" y="7794"/>
                  </a:cubicBezTo>
                  <a:cubicBezTo>
                    <a:pt x="6866" y="6382"/>
                    <a:pt x="4986" y="5565"/>
                    <a:pt x="4406" y="4073"/>
                  </a:cubicBezTo>
                  <a:cubicBezTo>
                    <a:pt x="3846" y="2638"/>
                    <a:pt x="4097" y="1587"/>
                    <a:pt x="3237" y="597"/>
                  </a:cubicBezTo>
                  <a:cubicBezTo>
                    <a:pt x="3248" y="556"/>
                    <a:pt x="3265" y="519"/>
                    <a:pt x="3277" y="478"/>
                  </a:cubicBezTo>
                  <a:cubicBezTo>
                    <a:pt x="3311" y="364"/>
                    <a:pt x="3227" y="294"/>
                    <a:pt x="3136" y="294"/>
                  </a:cubicBezTo>
                  <a:cubicBezTo>
                    <a:pt x="3088" y="294"/>
                    <a:pt x="3038" y="314"/>
                    <a:pt x="3003" y="357"/>
                  </a:cubicBezTo>
                  <a:cubicBezTo>
                    <a:pt x="2879" y="236"/>
                    <a:pt x="2749" y="126"/>
                    <a:pt x="2613" y="25"/>
                  </a:cubicBezTo>
                  <a:cubicBezTo>
                    <a:pt x="2588" y="8"/>
                    <a:pt x="2561" y="0"/>
                    <a:pt x="2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719;p60">
              <a:extLst>
                <a:ext uri="{FF2B5EF4-FFF2-40B4-BE49-F238E27FC236}">
                  <a16:creationId xmlns:a16="http://schemas.microsoft.com/office/drawing/2014/main" id="{1B84AF15-2764-422D-B78F-A63245E2DAC8}"/>
                </a:ext>
              </a:extLst>
            </p:cNvPr>
            <p:cNvSpPr/>
            <p:nvPr/>
          </p:nvSpPr>
          <p:spPr>
            <a:xfrm>
              <a:off x="3134800" y="2033550"/>
              <a:ext cx="230750" cy="177850"/>
            </a:xfrm>
            <a:custGeom>
              <a:avLst/>
              <a:gdLst/>
              <a:ahLst/>
              <a:cxnLst/>
              <a:rect l="l" t="t" r="r" b="b"/>
              <a:pathLst>
                <a:path w="9230" h="7114" extrusionOk="0">
                  <a:moveTo>
                    <a:pt x="3043" y="477"/>
                  </a:moveTo>
                  <a:lnTo>
                    <a:pt x="3043" y="477"/>
                  </a:lnTo>
                  <a:cubicBezTo>
                    <a:pt x="2523" y="1006"/>
                    <a:pt x="2033" y="1551"/>
                    <a:pt x="1571" y="2123"/>
                  </a:cubicBezTo>
                  <a:cubicBezTo>
                    <a:pt x="1776" y="1698"/>
                    <a:pt x="1983" y="1277"/>
                    <a:pt x="2177" y="850"/>
                  </a:cubicBezTo>
                  <a:cubicBezTo>
                    <a:pt x="2188" y="821"/>
                    <a:pt x="2191" y="790"/>
                    <a:pt x="2186" y="762"/>
                  </a:cubicBezTo>
                  <a:lnTo>
                    <a:pt x="2186" y="762"/>
                  </a:lnTo>
                  <a:cubicBezTo>
                    <a:pt x="2465" y="644"/>
                    <a:pt x="2750" y="549"/>
                    <a:pt x="3043" y="477"/>
                  </a:cubicBezTo>
                  <a:close/>
                  <a:moveTo>
                    <a:pt x="1718" y="982"/>
                  </a:moveTo>
                  <a:lnTo>
                    <a:pt x="1718" y="982"/>
                  </a:lnTo>
                  <a:cubicBezTo>
                    <a:pt x="1337" y="1338"/>
                    <a:pt x="996" y="1730"/>
                    <a:pt x="696" y="2157"/>
                  </a:cubicBezTo>
                  <a:cubicBezTo>
                    <a:pt x="693" y="2146"/>
                    <a:pt x="690" y="2132"/>
                    <a:pt x="687" y="2123"/>
                  </a:cubicBezTo>
                  <a:cubicBezTo>
                    <a:pt x="546" y="1522"/>
                    <a:pt x="1054" y="1329"/>
                    <a:pt x="1501" y="1084"/>
                  </a:cubicBezTo>
                  <a:cubicBezTo>
                    <a:pt x="1573" y="1046"/>
                    <a:pt x="1646" y="1020"/>
                    <a:pt x="1718" y="982"/>
                  </a:cubicBezTo>
                  <a:close/>
                  <a:moveTo>
                    <a:pt x="8338" y="1791"/>
                  </a:moveTo>
                  <a:cubicBezTo>
                    <a:pt x="8572" y="2215"/>
                    <a:pt x="8349" y="2631"/>
                    <a:pt x="7965" y="2983"/>
                  </a:cubicBezTo>
                  <a:lnTo>
                    <a:pt x="7965" y="2980"/>
                  </a:lnTo>
                  <a:cubicBezTo>
                    <a:pt x="7991" y="2911"/>
                    <a:pt x="7962" y="2833"/>
                    <a:pt x="7896" y="2796"/>
                  </a:cubicBezTo>
                  <a:cubicBezTo>
                    <a:pt x="8052" y="2466"/>
                    <a:pt x="8199" y="2129"/>
                    <a:pt x="8338" y="1791"/>
                  </a:cubicBezTo>
                  <a:close/>
                  <a:moveTo>
                    <a:pt x="1689" y="1185"/>
                  </a:moveTo>
                  <a:cubicBezTo>
                    <a:pt x="1733" y="1185"/>
                    <a:pt x="1695" y="1324"/>
                    <a:pt x="1510" y="1696"/>
                  </a:cubicBezTo>
                  <a:lnTo>
                    <a:pt x="863" y="3001"/>
                  </a:lnTo>
                  <a:cubicBezTo>
                    <a:pt x="829" y="2778"/>
                    <a:pt x="782" y="2559"/>
                    <a:pt x="733" y="2339"/>
                  </a:cubicBezTo>
                  <a:cubicBezTo>
                    <a:pt x="733" y="2336"/>
                    <a:pt x="736" y="2339"/>
                    <a:pt x="739" y="2334"/>
                  </a:cubicBezTo>
                  <a:lnTo>
                    <a:pt x="739" y="2334"/>
                  </a:lnTo>
                  <a:cubicBezTo>
                    <a:pt x="739" y="2334"/>
                    <a:pt x="738" y="2335"/>
                    <a:pt x="738" y="2335"/>
                  </a:cubicBezTo>
                  <a:cubicBezTo>
                    <a:pt x="737" y="2335"/>
                    <a:pt x="1559" y="1185"/>
                    <a:pt x="1689" y="1185"/>
                  </a:cubicBezTo>
                  <a:close/>
                  <a:moveTo>
                    <a:pt x="6886" y="809"/>
                  </a:moveTo>
                  <a:cubicBezTo>
                    <a:pt x="7226" y="942"/>
                    <a:pt x="7550" y="1107"/>
                    <a:pt x="7856" y="1306"/>
                  </a:cubicBezTo>
                  <a:cubicBezTo>
                    <a:pt x="7913" y="1340"/>
                    <a:pt x="7957" y="1378"/>
                    <a:pt x="8003" y="1418"/>
                  </a:cubicBezTo>
                  <a:cubicBezTo>
                    <a:pt x="7512" y="1961"/>
                    <a:pt x="7059" y="2530"/>
                    <a:pt x="6611" y="3107"/>
                  </a:cubicBezTo>
                  <a:cubicBezTo>
                    <a:pt x="6903" y="2631"/>
                    <a:pt x="7189" y="2155"/>
                    <a:pt x="7408" y="1638"/>
                  </a:cubicBezTo>
                  <a:cubicBezTo>
                    <a:pt x="7466" y="1502"/>
                    <a:pt x="7367" y="1360"/>
                    <a:pt x="7247" y="1360"/>
                  </a:cubicBezTo>
                  <a:cubicBezTo>
                    <a:pt x="7206" y="1360"/>
                    <a:pt x="7163" y="1377"/>
                    <a:pt x="7122" y="1416"/>
                  </a:cubicBezTo>
                  <a:cubicBezTo>
                    <a:pt x="6793" y="1736"/>
                    <a:pt x="6487" y="2074"/>
                    <a:pt x="6190" y="2414"/>
                  </a:cubicBezTo>
                  <a:cubicBezTo>
                    <a:pt x="6441" y="1898"/>
                    <a:pt x="6675" y="1375"/>
                    <a:pt x="6886" y="838"/>
                  </a:cubicBezTo>
                  <a:cubicBezTo>
                    <a:pt x="6888" y="827"/>
                    <a:pt x="6883" y="821"/>
                    <a:pt x="6886" y="809"/>
                  </a:cubicBezTo>
                  <a:close/>
                  <a:moveTo>
                    <a:pt x="4273" y="336"/>
                  </a:moveTo>
                  <a:lnTo>
                    <a:pt x="4273" y="339"/>
                  </a:lnTo>
                  <a:cubicBezTo>
                    <a:pt x="4258" y="344"/>
                    <a:pt x="4241" y="344"/>
                    <a:pt x="4230" y="356"/>
                  </a:cubicBezTo>
                  <a:cubicBezTo>
                    <a:pt x="3274" y="1286"/>
                    <a:pt x="2564" y="2394"/>
                    <a:pt x="1744" y="3436"/>
                  </a:cubicBezTo>
                  <a:cubicBezTo>
                    <a:pt x="2434" y="2559"/>
                    <a:pt x="2979" y="1554"/>
                    <a:pt x="3410" y="509"/>
                  </a:cubicBezTo>
                  <a:cubicBezTo>
                    <a:pt x="3421" y="477"/>
                    <a:pt x="3421" y="446"/>
                    <a:pt x="3410" y="417"/>
                  </a:cubicBezTo>
                  <a:cubicBezTo>
                    <a:pt x="3693" y="368"/>
                    <a:pt x="3984" y="342"/>
                    <a:pt x="4273" y="336"/>
                  </a:cubicBezTo>
                  <a:close/>
                  <a:moveTo>
                    <a:pt x="3005" y="935"/>
                  </a:moveTo>
                  <a:cubicBezTo>
                    <a:pt x="3014" y="935"/>
                    <a:pt x="2926" y="1043"/>
                    <a:pt x="2740" y="1260"/>
                  </a:cubicBezTo>
                  <a:cubicBezTo>
                    <a:pt x="2318" y="2123"/>
                    <a:pt x="1796" y="2917"/>
                    <a:pt x="1423" y="3803"/>
                  </a:cubicBezTo>
                  <a:cubicBezTo>
                    <a:pt x="1348" y="3685"/>
                    <a:pt x="1233" y="3465"/>
                    <a:pt x="1094" y="3292"/>
                  </a:cubicBezTo>
                  <a:lnTo>
                    <a:pt x="1091" y="3292"/>
                  </a:lnTo>
                  <a:cubicBezTo>
                    <a:pt x="1348" y="2865"/>
                    <a:pt x="1637" y="2455"/>
                    <a:pt x="1952" y="2065"/>
                  </a:cubicBezTo>
                  <a:cubicBezTo>
                    <a:pt x="2174" y="1802"/>
                    <a:pt x="2405" y="1548"/>
                    <a:pt x="2645" y="1303"/>
                  </a:cubicBezTo>
                  <a:cubicBezTo>
                    <a:pt x="2875" y="1057"/>
                    <a:pt x="2996" y="935"/>
                    <a:pt x="3005" y="935"/>
                  </a:cubicBezTo>
                  <a:close/>
                  <a:moveTo>
                    <a:pt x="4691" y="332"/>
                  </a:moveTo>
                  <a:cubicBezTo>
                    <a:pt x="4738" y="332"/>
                    <a:pt x="4785" y="333"/>
                    <a:pt x="4833" y="336"/>
                  </a:cubicBezTo>
                  <a:lnTo>
                    <a:pt x="4833" y="339"/>
                  </a:lnTo>
                  <a:cubicBezTo>
                    <a:pt x="5422" y="379"/>
                    <a:pt x="6005" y="495"/>
                    <a:pt x="6562" y="685"/>
                  </a:cubicBezTo>
                  <a:cubicBezTo>
                    <a:pt x="5584" y="1675"/>
                    <a:pt x="4665" y="2706"/>
                    <a:pt x="3831" y="3803"/>
                  </a:cubicBezTo>
                  <a:cubicBezTo>
                    <a:pt x="4414" y="2758"/>
                    <a:pt x="5029" y="1730"/>
                    <a:pt x="5560" y="656"/>
                  </a:cubicBezTo>
                  <a:cubicBezTo>
                    <a:pt x="5619" y="538"/>
                    <a:pt x="5523" y="410"/>
                    <a:pt x="5414" y="410"/>
                  </a:cubicBezTo>
                  <a:cubicBezTo>
                    <a:pt x="5377" y="410"/>
                    <a:pt x="5338" y="425"/>
                    <a:pt x="5303" y="460"/>
                  </a:cubicBezTo>
                  <a:cubicBezTo>
                    <a:pt x="4622" y="1164"/>
                    <a:pt x="3984" y="1909"/>
                    <a:pt x="3395" y="2689"/>
                  </a:cubicBezTo>
                  <a:cubicBezTo>
                    <a:pt x="3776" y="1984"/>
                    <a:pt x="4146" y="1277"/>
                    <a:pt x="4478" y="547"/>
                  </a:cubicBezTo>
                  <a:cubicBezTo>
                    <a:pt x="4512" y="471"/>
                    <a:pt x="4484" y="382"/>
                    <a:pt x="4414" y="336"/>
                  </a:cubicBezTo>
                  <a:cubicBezTo>
                    <a:pt x="4507" y="336"/>
                    <a:pt x="4598" y="332"/>
                    <a:pt x="4691" y="332"/>
                  </a:cubicBezTo>
                  <a:close/>
                  <a:moveTo>
                    <a:pt x="3736" y="1352"/>
                  </a:moveTo>
                  <a:lnTo>
                    <a:pt x="3736" y="1352"/>
                  </a:lnTo>
                  <a:cubicBezTo>
                    <a:pt x="3170" y="2472"/>
                    <a:pt x="2546" y="3558"/>
                    <a:pt x="1960" y="4666"/>
                  </a:cubicBezTo>
                  <a:cubicBezTo>
                    <a:pt x="1836" y="4461"/>
                    <a:pt x="1709" y="4259"/>
                    <a:pt x="1582" y="4057"/>
                  </a:cubicBezTo>
                  <a:lnTo>
                    <a:pt x="1579" y="4057"/>
                  </a:lnTo>
                  <a:cubicBezTo>
                    <a:pt x="1605" y="4054"/>
                    <a:pt x="1628" y="4043"/>
                    <a:pt x="1646" y="4023"/>
                  </a:cubicBezTo>
                  <a:cubicBezTo>
                    <a:pt x="2382" y="3162"/>
                    <a:pt x="3008" y="2215"/>
                    <a:pt x="3736" y="1352"/>
                  </a:cubicBezTo>
                  <a:close/>
                  <a:moveTo>
                    <a:pt x="4671" y="1638"/>
                  </a:moveTo>
                  <a:cubicBezTo>
                    <a:pt x="3947" y="2951"/>
                    <a:pt x="3161" y="4230"/>
                    <a:pt x="2544" y="5599"/>
                  </a:cubicBezTo>
                  <a:cubicBezTo>
                    <a:pt x="2416" y="5397"/>
                    <a:pt x="2289" y="5195"/>
                    <a:pt x="2165" y="4990"/>
                  </a:cubicBezTo>
                  <a:lnTo>
                    <a:pt x="2162" y="4993"/>
                  </a:lnTo>
                  <a:cubicBezTo>
                    <a:pt x="2933" y="3820"/>
                    <a:pt x="3756" y="2692"/>
                    <a:pt x="4671" y="1638"/>
                  </a:cubicBezTo>
                  <a:close/>
                  <a:moveTo>
                    <a:pt x="6453" y="2660"/>
                  </a:moveTo>
                  <a:lnTo>
                    <a:pt x="6453" y="2660"/>
                  </a:lnTo>
                  <a:cubicBezTo>
                    <a:pt x="6034" y="3358"/>
                    <a:pt x="5581" y="4034"/>
                    <a:pt x="5260" y="4790"/>
                  </a:cubicBezTo>
                  <a:cubicBezTo>
                    <a:pt x="5243" y="4831"/>
                    <a:pt x="5240" y="4877"/>
                    <a:pt x="5252" y="4923"/>
                  </a:cubicBezTo>
                  <a:cubicBezTo>
                    <a:pt x="5047" y="5076"/>
                    <a:pt x="4856" y="5247"/>
                    <a:pt x="4680" y="5434"/>
                  </a:cubicBezTo>
                  <a:lnTo>
                    <a:pt x="4677" y="5434"/>
                  </a:lnTo>
                  <a:cubicBezTo>
                    <a:pt x="4486" y="5636"/>
                    <a:pt x="4307" y="5867"/>
                    <a:pt x="4111" y="6072"/>
                  </a:cubicBezTo>
                  <a:cubicBezTo>
                    <a:pt x="4498" y="5440"/>
                    <a:pt x="4882" y="4808"/>
                    <a:pt x="5249" y="4164"/>
                  </a:cubicBezTo>
                  <a:cubicBezTo>
                    <a:pt x="5624" y="3641"/>
                    <a:pt x="6025" y="3139"/>
                    <a:pt x="6453" y="2660"/>
                  </a:cubicBezTo>
                  <a:close/>
                  <a:moveTo>
                    <a:pt x="6129" y="1661"/>
                  </a:moveTo>
                  <a:lnTo>
                    <a:pt x="6129" y="1661"/>
                  </a:lnTo>
                  <a:cubicBezTo>
                    <a:pt x="5780" y="2429"/>
                    <a:pt x="5399" y="3182"/>
                    <a:pt x="4980" y="3916"/>
                  </a:cubicBezTo>
                  <a:cubicBezTo>
                    <a:pt x="4383" y="4764"/>
                    <a:pt x="3843" y="5648"/>
                    <a:pt x="3363" y="6569"/>
                  </a:cubicBezTo>
                  <a:cubicBezTo>
                    <a:pt x="3356" y="6570"/>
                    <a:pt x="3348" y="6570"/>
                    <a:pt x="3341" y="6570"/>
                  </a:cubicBezTo>
                  <a:cubicBezTo>
                    <a:pt x="3092" y="6570"/>
                    <a:pt x="2906" y="6204"/>
                    <a:pt x="2777" y="5977"/>
                  </a:cubicBezTo>
                  <a:lnTo>
                    <a:pt x="2774" y="5977"/>
                  </a:lnTo>
                  <a:cubicBezTo>
                    <a:pt x="3716" y="4395"/>
                    <a:pt x="4870" y="2989"/>
                    <a:pt x="6129" y="1661"/>
                  </a:cubicBezTo>
                  <a:close/>
                  <a:moveTo>
                    <a:pt x="4351" y="0"/>
                  </a:moveTo>
                  <a:cubicBezTo>
                    <a:pt x="3302" y="0"/>
                    <a:pt x="2322" y="273"/>
                    <a:pt x="1325" y="783"/>
                  </a:cubicBezTo>
                  <a:cubicBezTo>
                    <a:pt x="0" y="1462"/>
                    <a:pt x="364" y="1984"/>
                    <a:pt x="554" y="3289"/>
                  </a:cubicBezTo>
                  <a:cubicBezTo>
                    <a:pt x="563" y="3347"/>
                    <a:pt x="609" y="3393"/>
                    <a:pt x="667" y="3405"/>
                  </a:cubicBezTo>
                  <a:cubicBezTo>
                    <a:pt x="629" y="3480"/>
                    <a:pt x="589" y="3552"/>
                    <a:pt x="554" y="3630"/>
                  </a:cubicBezTo>
                  <a:cubicBezTo>
                    <a:pt x="503" y="3742"/>
                    <a:pt x="597" y="3844"/>
                    <a:pt x="690" y="3844"/>
                  </a:cubicBezTo>
                  <a:cubicBezTo>
                    <a:pt x="731" y="3844"/>
                    <a:pt x="772" y="3823"/>
                    <a:pt x="800" y="3774"/>
                  </a:cubicBezTo>
                  <a:cubicBezTo>
                    <a:pt x="826" y="3728"/>
                    <a:pt x="852" y="3688"/>
                    <a:pt x="878" y="3641"/>
                  </a:cubicBezTo>
                  <a:cubicBezTo>
                    <a:pt x="959" y="3757"/>
                    <a:pt x="1037" y="3875"/>
                    <a:pt x="1114" y="3994"/>
                  </a:cubicBezTo>
                  <a:cubicBezTo>
                    <a:pt x="1354" y="4366"/>
                    <a:pt x="1585" y="4744"/>
                    <a:pt x="1819" y="5122"/>
                  </a:cubicBezTo>
                  <a:cubicBezTo>
                    <a:pt x="1998" y="5411"/>
                    <a:pt x="2171" y="5709"/>
                    <a:pt x="2353" y="6000"/>
                  </a:cubicBezTo>
                  <a:cubicBezTo>
                    <a:pt x="2350" y="6009"/>
                    <a:pt x="2344" y="6017"/>
                    <a:pt x="2341" y="6026"/>
                  </a:cubicBezTo>
                  <a:cubicBezTo>
                    <a:pt x="2290" y="6148"/>
                    <a:pt x="2401" y="6234"/>
                    <a:pt x="2512" y="6234"/>
                  </a:cubicBezTo>
                  <a:cubicBezTo>
                    <a:pt x="2514" y="6234"/>
                    <a:pt x="2516" y="6234"/>
                    <a:pt x="2518" y="6234"/>
                  </a:cubicBezTo>
                  <a:cubicBezTo>
                    <a:pt x="2645" y="6436"/>
                    <a:pt x="2786" y="6632"/>
                    <a:pt x="2936" y="6817"/>
                  </a:cubicBezTo>
                  <a:cubicBezTo>
                    <a:pt x="3005" y="6901"/>
                    <a:pt x="3101" y="6933"/>
                    <a:pt x="3205" y="6941"/>
                  </a:cubicBezTo>
                  <a:cubicBezTo>
                    <a:pt x="3214" y="7039"/>
                    <a:pt x="3299" y="7113"/>
                    <a:pt x="3386" y="7113"/>
                  </a:cubicBezTo>
                  <a:cubicBezTo>
                    <a:pt x="3438" y="7113"/>
                    <a:pt x="3490" y="7087"/>
                    <a:pt x="3528" y="7025"/>
                  </a:cubicBezTo>
                  <a:cubicBezTo>
                    <a:pt x="3563" y="6970"/>
                    <a:pt x="3597" y="6912"/>
                    <a:pt x="3632" y="6858"/>
                  </a:cubicBezTo>
                  <a:cubicBezTo>
                    <a:pt x="3742" y="6811"/>
                    <a:pt x="3846" y="6754"/>
                    <a:pt x="3941" y="6681"/>
                  </a:cubicBezTo>
                  <a:cubicBezTo>
                    <a:pt x="4518" y="6196"/>
                    <a:pt x="4934" y="5486"/>
                    <a:pt x="5523" y="5030"/>
                  </a:cubicBezTo>
                  <a:cubicBezTo>
                    <a:pt x="5532" y="5024"/>
                    <a:pt x="5540" y="5027"/>
                    <a:pt x="5549" y="5016"/>
                  </a:cubicBezTo>
                  <a:cubicBezTo>
                    <a:pt x="5555" y="5007"/>
                    <a:pt x="5558" y="5004"/>
                    <a:pt x="5563" y="4998"/>
                  </a:cubicBezTo>
                  <a:cubicBezTo>
                    <a:pt x="5817" y="4811"/>
                    <a:pt x="6095" y="4666"/>
                    <a:pt x="6441" y="4611"/>
                  </a:cubicBezTo>
                  <a:cubicBezTo>
                    <a:pt x="6504" y="4603"/>
                    <a:pt x="6488" y="4502"/>
                    <a:pt x="6426" y="4502"/>
                  </a:cubicBezTo>
                  <a:cubicBezTo>
                    <a:pt x="6425" y="4502"/>
                    <a:pt x="6425" y="4502"/>
                    <a:pt x="6424" y="4502"/>
                  </a:cubicBezTo>
                  <a:cubicBezTo>
                    <a:pt x="6250" y="4502"/>
                    <a:pt x="6077" y="4528"/>
                    <a:pt x="5913" y="4577"/>
                  </a:cubicBezTo>
                  <a:cubicBezTo>
                    <a:pt x="6528" y="3826"/>
                    <a:pt x="7102" y="3047"/>
                    <a:pt x="7723" y="2302"/>
                  </a:cubicBezTo>
                  <a:lnTo>
                    <a:pt x="7723" y="2302"/>
                  </a:lnTo>
                  <a:cubicBezTo>
                    <a:pt x="7590" y="2593"/>
                    <a:pt x="7449" y="2882"/>
                    <a:pt x="7304" y="3177"/>
                  </a:cubicBezTo>
                  <a:cubicBezTo>
                    <a:pt x="7252" y="3263"/>
                    <a:pt x="7284" y="3373"/>
                    <a:pt x="7373" y="3422"/>
                  </a:cubicBezTo>
                  <a:cubicBezTo>
                    <a:pt x="7177" y="3537"/>
                    <a:pt x="6975" y="3644"/>
                    <a:pt x="6767" y="3740"/>
                  </a:cubicBezTo>
                  <a:cubicBezTo>
                    <a:pt x="6577" y="3825"/>
                    <a:pt x="6695" y="4082"/>
                    <a:pt x="6874" y="4082"/>
                  </a:cubicBezTo>
                  <a:cubicBezTo>
                    <a:pt x="6901" y="4082"/>
                    <a:pt x="6929" y="4076"/>
                    <a:pt x="6958" y="4063"/>
                  </a:cubicBezTo>
                  <a:cubicBezTo>
                    <a:pt x="7694" y="3711"/>
                    <a:pt x="9230" y="2908"/>
                    <a:pt x="8710" y="1825"/>
                  </a:cubicBezTo>
                  <a:cubicBezTo>
                    <a:pt x="8647" y="1693"/>
                    <a:pt x="8569" y="1569"/>
                    <a:pt x="8476" y="1456"/>
                  </a:cubicBezTo>
                  <a:cubicBezTo>
                    <a:pt x="8488" y="1430"/>
                    <a:pt x="8499" y="1404"/>
                    <a:pt x="8508" y="1378"/>
                  </a:cubicBezTo>
                  <a:cubicBezTo>
                    <a:pt x="8556" y="1251"/>
                    <a:pt x="8442" y="1151"/>
                    <a:pt x="8327" y="1151"/>
                  </a:cubicBezTo>
                  <a:cubicBezTo>
                    <a:pt x="8288" y="1151"/>
                    <a:pt x="8249" y="1162"/>
                    <a:pt x="8216" y="1187"/>
                  </a:cubicBezTo>
                  <a:cubicBezTo>
                    <a:pt x="7532" y="573"/>
                    <a:pt x="6467" y="292"/>
                    <a:pt x="5636" y="131"/>
                  </a:cubicBezTo>
                  <a:cubicBezTo>
                    <a:pt x="5193" y="43"/>
                    <a:pt x="4766" y="0"/>
                    <a:pt x="4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20;p60">
              <a:extLst>
                <a:ext uri="{FF2B5EF4-FFF2-40B4-BE49-F238E27FC236}">
                  <a16:creationId xmlns:a16="http://schemas.microsoft.com/office/drawing/2014/main" id="{8E3C632C-F725-430B-BD44-D235DB3F1098}"/>
                </a:ext>
              </a:extLst>
            </p:cNvPr>
            <p:cNvSpPr/>
            <p:nvPr/>
          </p:nvSpPr>
          <p:spPr>
            <a:xfrm>
              <a:off x="3451425" y="1868325"/>
              <a:ext cx="900375" cy="1164925"/>
            </a:xfrm>
            <a:custGeom>
              <a:avLst/>
              <a:gdLst/>
              <a:ahLst/>
              <a:cxnLst/>
              <a:rect l="l" t="t" r="r" b="b"/>
              <a:pathLst>
                <a:path w="36015" h="46597" extrusionOk="0">
                  <a:moveTo>
                    <a:pt x="3990" y="38947"/>
                  </a:moveTo>
                  <a:lnTo>
                    <a:pt x="3990" y="38947"/>
                  </a:lnTo>
                  <a:cubicBezTo>
                    <a:pt x="3280" y="39727"/>
                    <a:pt x="3499" y="39473"/>
                    <a:pt x="2642" y="40625"/>
                  </a:cubicBezTo>
                  <a:cubicBezTo>
                    <a:pt x="2186" y="41240"/>
                    <a:pt x="1938" y="41502"/>
                    <a:pt x="1819" y="41557"/>
                  </a:cubicBezTo>
                  <a:cubicBezTo>
                    <a:pt x="2379" y="40838"/>
                    <a:pt x="2873" y="40067"/>
                    <a:pt x="3292" y="39256"/>
                  </a:cubicBezTo>
                  <a:cubicBezTo>
                    <a:pt x="3520" y="39138"/>
                    <a:pt x="3751" y="39037"/>
                    <a:pt x="3990" y="38947"/>
                  </a:cubicBezTo>
                  <a:close/>
                  <a:moveTo>
                    <a:pt x="2882" y="40864"/>
                  </a:moveTo>
                  <a:cubicBezTo>
                    <a:pt x="2815" y="40968"/>
                    <a:pt x="2749" y="41066"/>
                    <a:pt x="2668" y="41188"/>
                  </a:cubicBezTo>
                  <a:cubicBezTo>
                    <a:pt x="2013" y="42186"/>
                    <a:pt x="1375" y="43180"/>
                    <a:pt x="760" y="44196"/>
                  </a:cubicBezTo>
                  <a:cubicBezTo>
                    <a:pt x="647" y="43875"/>
                    <a:pt x="586" y="43538"/>
                    <a:pt x="584" y="43197"/>
                  </a:cubicBezTo>
                  <a:cubicBezTo>
                    <a:pt x="1513" y="42524"/>
                    <a:pt x="2163" y="41811"/>
                    <a:pt x="2882" y="40864"/>
                  </a:cubicBezTo>
                  <a:close/>
                  <a:moveTo>
                    <a:pt x="4595" y="40283"/>
                  </a:moveTo>
                  <a:cubicBezTo>
                    <a:pt x="3392" y="41799"/>
                    <a:pt x="2445" y="43674"/>
                    <a:pt x="1496" y="45391"/>
                  </a:cubicBezTo>
                  <a:cubicBezTo>
                    <a:pt x="1300" y="45195"/>
                    <a:pt x="1129" y="44970"/>
                    <a:pt x="991" y="44727"/>
                  </a:cubicBezTo>
                  <a:cubicBezTo>
                    <a:pt x="2271" y="43297"/>
                    <a:pt x="3387" y="41802"/>
                    <a:pt x="4595" y="40283"/>
                  </a:cubicBezTo>
                  <a:close/>
                  <a:moveTo>
                    <a:pt x="35747" y="0"/>
                  </a:moveTo>
                  <a:cubicBezTo>
                    <a:pt x="35706" y="0"/>
                    <a:pt x="35664" y="15"/>
                    <a:pt x="35626" y="51"/>
                  </a:cubicBezTo>
                  <a:cubicBezTo>
                    <a:pt x="32162" y="3264"/>
                    <a:pt x="29569" y="7580"/>
                    <a:pt x="26595" y="11255"/>
                  </a:cubicBezTo>
                  <a:cubicBezTo>
                    <a:pt x="23322" y="15300"/>
                    <a:pt x="20025" y="19318"/>
                    <a:pt x="17037" y="23583"/>
                  </a:cubicBezTo>
                  <a:cubicBezTo>
                    <a:pt x="13936" y="28005"/>
                    <a:pt x="11159" y="32651"/>
                    <a:pt x="8127" y="37123"/>
                  </a:cubicBezTo>
                  <a:cubicBezTo>
                    <a:pt x="6337" y="39753"/>
                    <a:pt x="4397" y="42279"/>
                    <a:pt x="2316" y="44687"/>
                  </a:cubicBezTo>
                  <a:cubicBezTo>
                    <a:pt x="3667" y="43119"/>
                    <a:pt x="4660" y="40844"/>
                    <a:pt x="5731" y="39066"/>
                  </a:cubicBezTo>
                  <a:cubicBezTo>
                    <a:pt x="5809" y="38936"/>
                    <a:pt x="5692" y="38796"/>
                    <a:pt x="5571" y="38796"/>
                  </a:cubicBezTo>
                  <a:cubicBezTo>
                    <a:pt x="5530" y="38796"/>
                    <a:pt x="5489" y="38812"/>
                    <a:pt x="5454" y="38849"/>
                  </a:cubicBezTo>
                  <a:cubicBezTo>
                    <a:pt x="3962" y="40433"/>
                    <a:pt x="2736" y="42118"/>
                    <a:pt x="1377" y="43823"/>
                  </a:cubicBezTo>
                  <a:lnTo>
                    <a:pt x="1377" y="43823"/>
                  </a:lnTo>
                  <a:cubicBezTo>
                    <a:pt x="2375" y="42570"/>
                    <a:pt x="3584" y="40456"/>
                    <a:pt x="4539" y="38846"/>
                  </a:cubicBezTo>
                  <a:cubicBezTo>
                    <a:pt x="4550" y="38820"/>
                    <a:pt x="4556" y="38791"/>
                    <a:pt x="4550" y="38762"/>
                  </a:cubicBezTo>
                  <a:cubicBezTo>
                    <a:pt x="5015" y="38637"/>
                    <a:pt x="5487" y="38568"/>
                    <a:pt x="5948" y="38568"/>
                  </a:cubicBezTo>
                  <a:cubicBezTo>
                    <a:pt x="6189" y="38568"/>
                    <a:pt x="6428" y="38587"/>
                    <a:pt x="6661" y="38627"/>
                  </a:cubicBezTo>
                  <a:cubicBezTo>
                    <a:pt x="6666" y="38628"/>
                    <a:pt x="6672" y="38628"/>
                    <a:pt x="6677" y="38628"/>
                  </a:cubicBezTo>
                  <a:cubicBezTo>
                    <a:pt x="6769" y="38628"/>
                    <a:pt x="6805" y="38490"/>
                    <a:pt x="6704" y="38465"/>
                  </a:cubicBezTo>
                  <a:cubicBezTo>
                    <a:pt x="6387" y="38393"/>
                    <a:pt x="6066" y="38359"/>
                    <a:pt x="5747" y="38359"/>
                  </a:cubicBezTo>
                  <a:cubicBezTo>
                    <a:pt x="4963" y="38359"/>
                    <a:pt x="4185" y="38564"/>
                    <a:pt x="3471" y="38913"/>
                  </a:cubicBezTo>
                  <a:cubicBezTo>
                    <a:pt x="3502" y="38852"/>
                    <a:pt x="3534" y="38797"/>
                    <a:pt x="3566" y="38734"/>
                  </a:cubicBezTo>
                  <a:cubicBezTo>
                    <a:pt x="3626" y="38609"/>
                    <a:pt x="3531" y="38486"/>
                    <a:pt x="3419" y="38486"/>
                  </a:cubicBezTo>
                  <a:cubicBezTo>
                    <a:pt x="3380" y="38486"/>
                    <a:pt x="3340" y="38500"/>
                    <a:pt x="3303" y="38534"/>
                  </a:cubicBezTo>
                  <a:cubicBezTo>
                    <a:pt x="3098" y="38725"/>
                    <a:pt x="2905" y="38913"/>
                    <a:pt x="2720" y="39097"/>
                  </a:cubicBezTo>
                  <a:cubicBezTo>
                    <a:pt x="2724" y="39000"/>
                    <a:pt x="2648" y="38905"/>
                    <a:pt x="2556" y="38905"/>
                  </a:cubicBezTo>
                  <a:cubicBezTo>
                    <a:pt x="2529" y="38905"/>
                    <a:pt x="2500" y="38914"/>
                    <a:pt x="2472" y="38933"/>
                  </a:cubicBezTo>
                  <a:cubicBezTo>
                    <a:pt x="2423" y="38970"/>
                    <a:pt x="2379" y="39011"/>
                    <a:pt x="2333" y="39045"/>
                  </a:cubicBezTo>
                  <a:cubicBezTo>
                    <a:pt x="2302" y="39023"/>
                    <a:pt x="2265" y="39012"/>
                    <a:pt x="2229" y="39012"/>
                  </a:cubicBezTo>
                  <a:cubicBezTo>
                    <a:pt x="2185" y="39012"/>
                    <a:pt x="2141" y="39028"/>
                    <a:pt x="2108" y="39060"/>
                  </a:cubicBezTo>
                  <a:cubicBezTo>
                    <a:pt x="1519" y="39626"/>
                    <a:pt x="910" y="40166"/>
                    <a:pt x="275" y="40679"/>
                  </a:cubicBezTo>
                  <a:cubicBezTo>
                    <a:pt x="146" y="40789"/>
                    <a:pt x="265" y="40992"/>
                    <a:pt x="405" y="40992"/>
                  </a:cubicBezTo>
                  <a:cubicBezTo>
                    <a:pt x="435" y="40992"/>
                    <a:pt x="465" y="40983"/>
                    <a:pt x="494" y="40962"/>
                  </a:cubicBezTo>
                  <a:cubicBezTo>
                    <a:pt x="737" y="40792"/>
                    <a:pt x="985" y="40633"/>
                    <a:pt x="1242" y="40489"/>
                  </a:cubicBezTo>
                  <a:lnTo>
                    <a:pt x="1242" y="40489"/>
                  </a:lnTo>
                  <a:cubicBezTo>
                    <a:pt x="1167" y="40662"/>
                    <a:pt x="1100" y="40841"/>
                    <a:pt x="1040" y="41026"/>
                  </a:cubicBezTo>
                  <a:cubicBezTo>
                    <a:pt x="702" y="41531"/>
                    <a:pt x="462" y="42068"/>
                    <a:pt x="344" y="42614"/>
                  </a:cubicBezTo>
                  <a:cubicBezTo>
                    <a:pt x="234" y="42801"/>
                    <a:pt x="133" y="42998"/>
                    <a:pt x="47" y="43200"/>
                  </a:cubicBezTo>
                  <a:cubicBezTo>
                    <a:pt x="0" y="43309"/>
                    <a:pt x="73" y="43453"/>
                    <a:pt x="183" y="43453"/>
                  </a:cubicBezTo>
                  <a:cubicBezTo>
                    <a:pt x="210" y="43453"/>
                    <a:pt x="239" y="43445"/>
                    <a:pt x="269" y="43425"/>
                  </a:cubicBezTo>
                  <a:cubicBezTo>
                    <a:pt x="278" y="43821"/>
                    <a:pt x="367" y="44207"/>
                    <a:pt x="532" y="44568"/>
                  </a:cubicBezTo>
                  <a:cubicBezTo>
                    <a:pt x="439" y="44721"/>
                    <a:pt x="341" y="44871"/>
                    <a:pt x="252" y="45027"/>
                  </a:cubicBezTo>
                  <a:cubicBezTo>
                    <a:pt x="178" y="45157"/>
                    <a:pt x="292" y="45294"/>
                    <a:pt x="412" y="45294"/>
                  </a:cubicBezTo>
                  <a:cubicBezTo>
                    <a:pt x="452" y="45294"/>
                    <a:pt x="494" y="45278"/>
                    <a:pt x="529" y="45241"/>
                  </a:cubicBezTo>
                  <a:cubicBezTo>
                    <a:pt x="610" y="45154"/>
                    <a:pt x="682" y="45065"/>
                    <a:pt x="763" y="44978"/>
                  </a:cubicBezTo>
                  <a:cubicBezTo>
                    <a:pt x="930" y="45224"/>
                    <a:pt x="1129" y="45449"/>
                    <a:pt x="1354" y="45642"/>
                  </a:cubicBezTo>
                  <a:cubicBezTo>
                    <a:pt x="1308" y="45723"/>
                    <a:pt x="1265" y="45807"/>
                    <a:pt x="1219" y="45888"/>
                  </a:cubicBezTo>
                  <a:cubicBezTo>
                    <a:pt x="1145" y="46017"/>
                    <a:pt x="1260" y="46159"/>
                    <a:pt x="1382" y="46159"/>
                  </a:cubicBezTo>
                  <a:cubicBezTo>
                    <a:pt x="1424" y="46159"/>
                    <a:pt x="1466" y="46143"/>
                    <a:pt x="1502" y="46104"/>
                  </a:cubicBezTo>
                  <a:cubicBezTo>
                    <a:pt x="1562" y="46038"/>
                    <a:pt x="1617" y="45968"/>
                    <a:pt x="1678" y="45899"/>
                  </a:cubicBezTo>
                  <a:cubicBezTo>
                    <a:pt x="1917" y="46072"/>
                    <a:pt x="2171" y="46225"/>
                    <a:pt x="2437" y="46355"/>
                  </a:cubicBezTo>
                  <a:cubicBezTo>
                    <a:pt x="2789" y="46528"/>
                    <a:pt x="3170" y="46596"/>
                    <a:pt x="3559" y="46596"/>
                  </a:cubicBezTo>
                  <a:cubicBezTo>
                    <a:pt x="4390" y="46596"/>
                    <a:pt x="5261" y="46284"/>
                    <a:pt x="5976" y="46003"/>
                  </a:cubicBezTo>
                  <a:cubicBezTo>
                    <a:pt x="6609" y="45755"/>
                    <a:pt x="8684" y="44049"/>
                    <a:pt x="9556" y="44049"/>
                  </a:cubicBezTo>
                  <a:cubicBezTo>
                    <a:pt x="9639" y="44049"/>
                    <a:pt x="9711" y="44064"/>
                    <a:pt x="9770" y="44098"/>
                  </a:cubicBezTo>
                  <a:cubicBezTo>
                    <a:pt x="9951" y="44202"/>
                    <a:pt x="10133" y="44253"/>
                    <a:pt x="10306" y="44253"/>
                  </a:cubicBezTo>
                  <a:cubicBezTo>
                    <a:pt x="10433" y="44253"/>
                    <a:pt x="10555" y="44225"/>
                    <a:pt x="10668" y="44173"/>
                  </a:cubicBezTo>
                  <a:cubicBezTo>
                    <a:pt x="10281" y="44069"/>
                    <a:pt x="9727" y="43642"/>
                    <a:pt x="9574" y="43642"/>
                  </a:cubicBezTo>
                  <a:cubicBezTo>
                    <a:pt x="8843" y="43642"/>
                    <a:pt x="8199" y="44430"/>
                    <a:pt x="7596" y="44808"/>
                  </a:cubicBezTo>
                  <a:cubicBezTo>
                    <a:pt x="6410" y="45547"/>
                    <a:pt x="5090" y="46127"/>
                    <a:pt x="3687" y="46248"/>
                  </a:cubicBezTo>
                  <a:cubicBezTo>
                    <a:pt x="3612" y="46255"/>
                    <a:pt x="3537" y="46258"/>
                    <a:pt x="3464" y="46258"/>
                  </a:cubicBezTo>
                  <a:cubicBezTo>
                    <a:pt x="2847" y="46258"/>
                    <a:pt x="2296" y="46046"/>
                    <a:pt x="1842" y="45709"/>
                  </a:cubicBezTo>
                  <a:cubicBezTo>
                    <a:pt x="7504" y="39418"/>
                    <a:pt x="11774" y="32119"/>
                    <a:pt x="16451" y="25104"/>
                  </a:cubicBezTo>
                  <a:cubicBezTo>
                    <a:pt x="19618" y="20352"/>
                    <a:pt x="23267" y="15949"/>
                    <a:pt x="26858" y="11521"/>
                  </a:cubicBezTo>
                  <a:cubicBezTo>
                    <a:pt x="29783" y="7909"/>
                    <a:pt x="32488" y="3472"/>
                    <a:pt x="35880" y="305"/>
                  </a:cubicBezTo>
                  <a:cubicBezTo>
                    <a:pt x="36015" y="181"/>
                    <a:pt x="35890" y="0"/>
                    <a:pt x="35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21;p60">
              <a:extLst>
                <a:ext uri="{FF2B5EF4-FFF2-40B4-BE49-F238E27FC236}">
                  <a16:creationId xmlns:a16="http://schemas.microsoft.com/office/drawing/2014/main" id="{A10E90B1-5560-4243-91B5-CB50CC233D3D}"/>
                </a:ext>
              </a:extLst>
            </p:cNvPr>
            <p:cNvSpPr/>
            <p:nvPr/>
          </p:nvSpPr>
          <p:spPr>
            <a:xfrm>
              <a:off x="3718175" y="2963250"/>
              <a:ext cx="10100" cy="10000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379" y="0"/>
                  </a:moveTo>
                  <a:lnTo>
                    <a:pt x="379" y="0"/>
                  </a:lnTo>
                  <a:cubicBezTo>
                    <a:pt x="278" y="174"/>
                    <a:pt x="154" y="309"/>
                    <a:pt x="1" y="379"/>
                  </a:cubicBezTo>
                  <a:cubicBezTo>
                    <a:pt x="51" y="392"/>
                    <a:pt x="99" y="399"/>
                    <a:pt x="142" y="399"/>
                  </a:cubicBezTo>
                  <a:cubicBezTo>
                    <a:pt x="303" y="399"/>
                    <a:pt x="404" y="294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722;p60">
              <a:extLst>
                <a:ext uri="{FF2B5EF4-FFF2-40B4-BE49-F238E27FC236}">
                  <a16:creationId xmlns:a16="http://schemas.microsoft.com/office/drawing/2014/main" id="{9855097A-1C74-4AFF-B1BD-D5FC062CB322}"/>
                </a:ext>
              </a:extLst>
            </p:cNvPr>
            <p:cNvSpPr/>
            <p:nvPr/>
          </p:nvSpPr>
          <p:spPr>
            <a:xfrm>
              <a:off x="3701000" y="2861350"/>
              <a:ext cx="59850" cy="102000"/>
            </a:xfrm>
            <a:custGeom>
              <a:avLst/>
              <a:gdLst/>
              <a:ahLst/>
              <a:cxnLst/>
              <a:rect l="l" t="t" r="r" b="b"/>
              <a:pathLst>
                <a:path w="2394" h="4080" extrusionOk="0">
                  <a:moveTo>
                    <a:pt x="2166" y="1"/>
                  </a:moveTo>
                  <a:cubicBezTo>
                    <a:pt x="2158" y="1"/>
                    <a:pt x="2149" y="1"/>
                    <a:pt x="2140" y="3"/>
                  </a:cubicBezTo>
                  <a:cubicBezTo>
                    <a:pt x="777" y="199"/>
                    <a:pt x="532" y="878"/>
                    <a:pt x="474" y="2240"/>
                  </a:cubicBezTo>
                  <a:cubicBezTo>
                    <a:pt x="468" y="2393"/>
                    <a:pt x="552" y="2546"/>
                    <a:pt x="616" y="2688"/>
                  </a:cubicBezTo>
                  <a:cubicBezTo>
                    <a:pt x="916" y="3372"/>
                    <a:pt x="1043" y="3805"/>
                    <a:pt x="1066" y="4079"/>
                  </a:cubicBezTo>
                  <a:cubicBezTo>
                    <a:pt x="1121" y="3987"/>
                    <a:pt x="1179" y="3903"/>
                    <a:pt x="1213" y="3782"/>
                  </a:cubicBezTo>
                  <a:cubicBezTo>
                    <a:pt x="1565" y="2503"/>
                    <a:pt x="1" y="678"/>
                    <a:pt x="2218" y="283"/>
                  </a:cubicBezTo>
                  <a:cubicBezTo>
                    <a:pt x="2393" y="250"/>
                    <a:pt x="2329" y="1"/>
                    <a:pt x="21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723;p60">
              <a:extLst>
                <a:ext uri="{FF2B5EF4-FFF2-40B4-BE49-F238E27FC236}">
                  <a16:creationId xmlns:a16="http://schemas.microsoft.com/office/drawing/2014/main" id="{6D49DEB5-CEAE-439F-B73B-4BE17D0AE145}"/>
                </a:ext>
              </a:extLst>
            </p:cNvPr>
            <p:cNvSpPr/>
            <p:nvPr/>
          </p:nvSpPr>
          <p:spPr>
            <a:xfrm>
              <a:off x="4162850" y="3176950"/>
              <a:ext cx="825" cy="1400"/>
            </a:xfrm>
            <a:custGeom>
              <a:avLst/>
              <a:gdLst/>
              <a:ahLst/>
              <a:cxnLst/>
              <a:rect l="l" t="t" r="r" b="b"/>
              <a:pathLst>
                <a:path w="33" h="56" extrusionOk="0">
                  <a:moveTo>
                    <a:pt x="32" y="1"/>
                  </a:moveTo>
                  <a:cubicBezTo>
                    <a:pt x="24" y="12"/>
                    <a:pt x="15" y="27"/>
                    <a:pt x="6" y="41"/>
                  </a:cubicBezTo>
                  <a:lnTo>
                    <a:pt x="1" y="56"/>
                  </a:lnTo>
                  <a:cubicBezTo>
                    <a:pt x="9" y="35"/>
                    <a:pt x="24" y="18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24;p60">
              <a:extLst>
                <a:ext uri="{FF2B5EF4-FFF2-40B4-BE49-F238E27FC236}">
                  <a16:creationId xmlns:a16="http://schemas.microsoft.com/office/drawing/2014/main" id="{5DF526D3-D5CA-4D77-BA98-93D9C5785F2A}"/>
                </a:ext>
              </a:extLst>
            </p:cNvPr>
            <p:cNvSpPr/>
            <p:nvPr/>
          </p:nvSpPr>
          <p:spPr>
            <a:xfrm>
              <a:off x="3697825" y="3288025"/>
              <a:ext cx="7975" cy="11300"/>
            </a:xfrm>
            <a:custGeom>
              <a:avLst/>
              <a:gdLst/>
              <a:ahLst/>
              <a:cxnLst/>
              <a:rect l="l" t="t" r="r" b="b"/>
              <a:pathLst>
                <a:path w="319" h="452" extrusionOk="0">
                  <a:moveTo>
                    <a:pt x="318" y="1"/>
                  </a:moveTo>
                  <a:lnTo>
                    <a:pt x="318" y="1"/>
                  </a:lnTo>
                  <a:cubicBezTo>
                    <a:pt x="211" y="151"/>
                    <a:pt x="107" y="301"/>
                    <a:pt x="1" y="451"/>
                  </a:cubicBezTo>
                  <a:cubicBezTo>
                    <a:pt x="38" y="399"/>
                    <a:pt x="79" y="347"/>
                    <a:pt x="116" y="295"/>
                  </a:cubicBezTo>
                  <a:cubicBezTo>
                    <a:pt x="185" y="200"/>
                    <a:pt x="249" y="99"/>
                    <a:pt x="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25;p60">
              <a:extLst>
                <a:ext uri="{FF2B5EF4-FFF2-40B4-BE49-F238E27FC236}">
                  <a16:creationId xmlns:a16="http://schemas.microsoft.com/office/drawing/2014/main" id="{BE351A06-9591-4F67-8DCA-3258616D7341}"/>
                </a:ext>
              </a:extLst>
            </p:cNvPr>
            <p:cNvSpPr/>
            <p:nvPr/>
          </p:nvSpPr>
          <p:spPr>
            <a:xfrm>
              <a:off x="3909450" y="3369675"/>
              <a:ext cx="62600" cy="80850"/>
            </a:xfrm>
            <a:custGeom>
              <a:avLst/>
              <a:gdLst/>
              <a:ahLst/>
              <a:cxnLst/>
              <a:rect l="l" t="t" r="r" b="b"/>
              <a:pathLst>
                <a:path w="2504" h="3234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712" y="1025"/>
                    <a:pt x="910" y="2038"/>
                    <a:pt x="110" y="3055"/>
                  </a:cubicBezTo>
                  <a:lnTo>
                    <a:pt x="0" y="3234"/>
                  </a:lnTo>
                  <a:cubicBezTo>
                    <a:pt x="846" y="2162"/>
                    <a:pt x="1689" y="1091"/>
                    <a:pt x="25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726;p60">
              <a:extLst>
                <a:ext uri="{FF2B5EF4-FFF2-40B4-BE49-F238E27FC236}">
                  <a16:creationId xmlns:a16="http://schemas.microsoft.com/office/drawing/2014/main" id="{C9F0AD56-2062-4275-B66E-AF5A02DE4B00}"/>
                </a:ext>
              </a:extLst>
            </p:cNvPr>
            <p:cNvSpPr/>
            <p:nvPr/>
          </p:nvSpPr>
          <p:spPr>
            <a:xfrm>
              <a:off x="3285550" y="3006625"/>
              <a:ext cx="1042475" cy="1050600"/>
            </a:xfrm>
            <a:custGeom>
              <a:avLst/>
              <a:gdLst/>
              <a:ahLst/>
              <a:cxnLst/>
              <a:rect l="l" t="t" r="r" b="b"/>
              <a:pathLst>
                <a:path w="41699" h="42024" extrusionOk="0">
                  <a:moveTo>
                    <a:pt x="18354" y="344"/>
                  </a:moveTo>
                  <a:lnTo>
                    <a:pt x="18354" y="344"/>
                  </a:lnTo>
                  <a:cubicBezTo>
                    <a:pt x="17640" y="1006"/>
                    <a:pt x="16960" y="1703"/>
                    <a:pt x="16321" y="2434"/>
                  </a:cubicBezTo>
                  <a:lnTo>
                    <a:pt x="16321" y="2434"/>
                  </a:lnTo>
                  <a:cubicBezTo>
                    <a:pt x="16682" y="1813"/>
                    <a:pt x="17010" y="1172"/>
                    <a:pt x="17306" y="517"/>
                  </a:cubicBezTo>
                  <a:cubicBezTo>
                    <a:pt x="17314" y="491"/>
                    <a:pt x="17314" y="465"/>
                    <a:pt x="17309" y="436"/>
                  </a:cubicBezTo>
                  <a:cubicBezTo>
                    <a:pt x="17655" y="396"/>
                    <a:pt x="18004" y="364"/>
                    <a:pt x="18354" y="344"/>
                  </a:cubicBezTo>
                  <a:close/>
                  <a:moveTo>
                    <a:pt x="19205" y="327"/>
                  </a:moveTo>
                  <a:lnTo>
                    <a:pt x="19205" y="327"/>
                  </a:lnTo>
                  <a:cubicBezTo>
                    <a:pt x="19402" y="335"/>
                    <a:pt x="19589" y="356"/>
                    <a:pt x="19777" y="384"/>
                  </a:cubicBezTo>
                  <a:cubicBezTo>
                    <a:pt x="19234" y="1072"/>
                    <a:pt x="18706" y="1770"/>
                    <a:pt x="18178" y="2469"/>
                  </a:cubicBezTo>
                  <a:cubicBezTo>
                    <a:pt x="18536" y="1773"/>
                    <a:pt x="18882" y="1072"/>
                    <a:pt x="19202" y="364"/>
                  </a:cubicBezTo>
                  <a:cubicBezTo>
                    <a:pt x="19208" y="353"/>
                    <a:pt x="19202" y="338"/>
                    <a:pt x="19205" y="327"/>
                  </a:cubicBezTo>
                  <a:close/>
                  <a:moveTo>
                    <a:pt x="16985" y="486"/>
                  </a:moveTo>
                  <a:cubicBezTo>
                    <a:pt x="16965" y="488"/>
                    <a:pt x="16948" y="497"/>
                    <a:pt x="16933" y="506"/>
                  </a:cubicBezTo>
                  <a:cubicBezTo>
                    <a:pt x="15628" y="1643"/>
                    <a:pt x="14468" y="2888"/>
                    <a:pt x="13391" y="4192"/>
                  </a:cubicBezTo>
                  <a:cubicBezTo>
                    <a:pt x="14029" y="3081"/>
                    <a:pt x="14661" y="1967"/>
                    <a:pt x="15268" y="841"/>
                  </a:cubicBezTo>
                  <a:cubicBezTo>
                    <a:pt x="15273" y="829"/>
                    <a:pt x="15268" y="818"/>
                    <a:pt x="15273" y="806"/>
                  </a:cubicBezTo>
                  <a:cubicBezTo>
                    <a:pt x="15833" y="670"/>
                    <a:pt x="16405" y="566"/>
                    <a:pt x="16985" y="486"/>
                  </a:cubicBezTo>
                  <a:close/>
                  <a:moveTo>
                    <a:pt x="14834" y="921"/>
                  </a:moveTo>
                  <a:cubicBezTo>
                    <a:pt x="13561" y="2420"/>
                    <a:pt x="12392" y="3987"/>
                    <a:pt x="11281" y="5598"/>
                  </a:cubicBezTo>
                  <a:cubicBezTo>
                    <a:pt x="12103" y="4161"/>
                    <a:pt x="12889" y="2720"/>
                    <a:pt x="13619" y="1294"/>
                  </a:cubicBezTo>
                  <a:cubicBezTo>
                    <a:pt x="14020" y="1155"/>
                    <a:pt x="14425" y="1031"/>
                    <a:pt x="14834" y="921"/>
                  </a:cubicBezTo>
                  <a:close/>
                  <a:moveTo>
                    <a:pt x="15992" y="1704"/>
                  </a:moveTo>
                  <a:cubicBezTo>
                    <a:pt x="14520" y="3476"/>
                    <a:pt x="13096" y="5287"/>
                    <a:pt x="11679" y="7105"/>
                  </a:cubicBezTo>
                  <a:cubicBezTo>
                    <a:pt x="11953" y="6652"/>
                    <a:pt x="12225" y="6199"/>
                    <a:pt x="12493" y="5746"/>
                  </a:cubicBezTo>
                  <a:cubicBezTo>
                    <a:pt x="13330" y="4637"/>
                    <a:pt x="14211" y="3557"/>
                    <a:pt x="15161" y="2532"/>
                  </a:cubicBezTo>
                  <a:cubicBezTo>
                    <a:pt x="15568" y="2094"/>
                    <a:pt x="15833" y="1834"/>
                    <a:pt x="15992" y="1704"/>
                  </a:cubicBezTo>
                  <a:close/>
                  <a:moveTo>
                    <a:pt x="29628" y="7043"/>
                  </a:moveTo>
                  <a:cubicBezTo>
                    <a:pt x="29765" y="7080"/>
                    <a:pt x="29903" y="7106"/>
                    <a:pt x="30043" y="7123"/>
                  </a:cubicBezTo>
                  <a:cubicBezTo>
                    <a:pt x="29760" y="7481"/>
                    <a:pt x="29486" y="7844"/>
                    <a:pt x="29206" y="8205"/>
                  </a:cubicBezTo>
                  <a:cubicBezTo>
                    <a:pt x="29356" y="7844"/>
                    <a:pt x="29498" y="7481"/>
                    <a:pt x="29627" y="7111"/>
                  </a:cubicBezTo>
                  <a:cubicBezTo>
                    <a:pt x="29633" y="7088"/>
                    <a:pt x="29633" y="7066"/>
                    <a:pt x="29628" y="7043"/>
                  </a:cubicBezTo>
                  <a:close/>
                  <a:moveTo>
                    <a:pt x="20442" y="2184"/>
                  </a:moveTo>
                  <a:cubicBezTo>
                    <a:pt x="20528" y="2184"/>
                    <a:pt x="20320" y="2661"/>
                    <a:pt x="19589" y="3961"/>
                  </a:cubicBezTo>
                  <a:cubicBezTo>
                    <a:pt x="18570" y="5777"/>
                    <a:pt x="17156" y="7466"/>
                    <a:pt x="15914" y="9132"/>
                  </a:cubicBezTo>
                  <a:cubicBezTo>
                    <a:pt x="15490" y="9701"/>
                    <a:pt x="15057" y="10261"/>
                    <a:pt x="14624" y="10818"/>
                  </a:cubicBezTo>
                  <a:cubicBezTo>
                    <a:pt x="15747" y="9095"/>
                    <a:pt x="16887" y="7380"/>
                    <a:pt x="17944" y="5610"/>
                  </a:cubicBezTo>
                  <a:cubicBezTo>
                    <a:pt x="18377" y="4882"/>
                    <a:pt x="20239" y="2184"/>
                    <a:pt x="20442" y="2184"/>
                  </a:cubicBezTo>
                  <a:close/>
                  <a:moveTo>
                    <a:pt x="16971" y="11027"/>
                  </a:moveTo>
                  <a:cubicBezTo>
                    <a:pt x="16916" y="11105"/>
                    <a:pt x="16861" y="11182"/>
                    <a:pt x="16806" y="11260"/>
                  </a:cubicBezTo>
                  <a:cubicBezTo>
                    <a:pt x="16861" y="11182"/>
                    <a:pt x="16916" y="11105"/>
                    <a:pt x="16971" y="11027"/>
                  </a:cubicBezTo>
                  <a:close/>
                  <a:moveTo>
                    <a:pt x="28761" y="8358"/>
                  </a:moveTo>
                  <a:lnTo>
                    <a:pt x="28761" y="8358"/>
                  </a:lnTo>
                  <a:cubicBezTo>
                    <a:pt x="28675" y="8641"/>
                    <a:pt x="28559" y="8913"/>
                    <a:pt x="28450" y="9187"/>
                  </a:cubicBezTo>
                  <a:cubicBezTo>
                    <a:pt x="27843" y="9978"/>
                    <a:pt x="27246" y="10772"/>
                    <a:pt x="26651" y="11575"/>
                  </a:cubicBezTo>
                  <a:cubicBezTo>
                    <a:pt x="26801" y="11335"/>
                    <a:pt x="26948" y="11095"/>
                    <a:pt x="27101" y="10859"/>
                  </a:cubicBezTo>
                  <a:cubicBezTo>
                    <a:pt x="27641" y="10016"/>
                    <a:pt x="28196" y="9181"/>
                    <a:pt x="28761" y="8358"/>
                  </a:cubicBezTo>
                  <a:close/>
                  <a:moveTo>
                    <a:pt x="14211" y="2071"/>
                  </a:moveTo>
                  <a:cubicBezTo>
                    <a:pt x="12943" y="3661"/>
                    <a:pt x="11893" y="5633"/>
                    <a:pt x="10859" y="7590"/>
                  </a:cubicBezTo>
                  <a:cubicBezTo>
                    <a:pt x="10215" y="8537"/>
                    <a:pt x="9595" y="9505"/>
                    <a:pt x="8994" y="10486"/>
                  </a:cubicBezTo>
                  <a:cubicBezTo>
                    <a:pt x="8347" y="11283"/>
                    <a:pt x="7701" y="12080"/>
                    <a:pt x="7031" y="12856"/>
                  </a:cubicBezTo>
                  <a:lnTo>
                    <a:pt x="6404" y="13578"/>
                  </a:lnTo>
                  <a:cubicBezTo>
                    <a:pt x="8945" y="9704"/>
                    <a:pt x="11315" y="5705"/>
                    <a:pt x="14211" y="2071"/>
                  </a:cubicBezTo>
                  <a:close/>
                  <a:moveTo>
                    <a:pt x="9430" y="3315"/>
                  </a:moveTo>
                  <a:lnTo>
                    <a:pt x="9430" y="3315"/>
                  </a:lnTo>
                  <a:cubicBezTo>
                    <a:pt x="6869" y="6860"/>
                    <a:pt x="4577" y="10587"/>
                    <a:pt x="1739" y="13927"/>
                  </a:cubicBezTo>
                  <a:cubicBezTo>
                    <a:pt x="2954" y="12495"/>
                    <a:pt x="5024" y="9242"/>
                    <a:pt x="5925" y="6606"/>
                  </a:cubicBezTo>
                  <a:cubicBezTo>
                    <a:pt x="6918" y="5379"/>
                    <a:pt x="8018" y="4233"/>
                    <a:pt x="9430" y="3315"/>
                  </a:cubicBezTo>
                  <a:close/>
                  <a:moveTo>
                    <a:pt x="14684" y="7051"/>
                  </a:moveTo>
                  <a:lnTo>
                    <a:pt x="14684" y="7051"/>
                  </a:lnTo>
                  <a:cubicBezTo>
                    <a:pt x="14332" y="7640"/>
                    <a:pt x="13980" y="8226"/>
                    <a:pt x="13622" y="8806"/>
                  </a:cubicBezTo>
                  <a:cubicBezTo>
                    <a:pt x="12782" y="10030"/>
                    <a:pt x="11950" y="11263"/>
                    <a:pt x="11130" y="12498"/>
                  </a:cubicBezTo>
                  <a:cubicBezTo>
                    <a:pt x="10645" y="13159"/>
                    <a:pt x="10163" y="13821"/>
                    <a:pt x="9681" y="14485"/>
                  </a:cubicBezTo>
                  <a:cubicBezTo>
                    <a:pt x="10435" y="13269"/>
                    <a:pt x="11182" y="12051"/>
                    <a:pt x="11933" y="10833"/>
                  </a:cubicBezTo>
                  <a:cubicBezTo>
                    <a:pt x="12842" y="9577"/>
                    <a:pt x="13775" y="8321"/>
                    <a:pt x="14684" y="7051"/>
                  </a:cubicBezTo>
                  <a:close/>
                  <a:moveTo>
                    <a:pt x="33728" y="6625"/>
                  </a:moveTo>
                  <a:lnTo>
                    <a:pt x="33728" y="6625"/>
                  </a:lnTo>
                  <a:cubicBezTo>
                    <a:pt x="33763" y="6625"/>
                    <a:pt x="32544" y="8578"/>
                    <a:pt x="32350" y="8918"/>
                  </a:cubicBezTo>
                  <a:cubicBezTo>
                    <a:pt x="31100" y="11110"/>
                    <a:pt x="29607" y="13165"/>
                    <a:pt x="28089" y="15203"/>
                  </a:cubicBezTo>
                  <a:cubicBezTo>
                    <a:pt x="28998" y="13766"/>
                    <a:pt x="29913" y="12334"/>
                    <a:pt x="30872" y="10925"/>
                  </a:cubicBezTo>
                  <a:cubicBezTo>
                    <a:pt x="31501" y="9984"/>
                    <a:pt x="32125" y="9040"/>
                    <a:pt x="32743" y="8090"/>
                  </a:cubicBezTo>
                  <a:cubicBezTo>
                    <a:pt x="33451" y="7009"/>
                    <a:pt x="33713" y="6625"/>
                    <a:pt x="33728" y="6625"/>
                  </a:cubicBezTo>
                  <a:close/>
                  <a:moveTo>
                    <a:pt x="11379" y="2226"/>
                  </a:moveTo>
                  <a:lnTo>
                    <a:pt x="11379" y="2226"/>
                  </a:lnTo>
                  <a:cubicBezTo>
                    <a:pt x="9794" y="4389"/>
                    <a:pt x="8226" y="6554"/>
                    <a:pt x="6670" y="8725"/>
                  </a:cubicBezTo>
                  <a:lnTo>
                    <a:pt x="6670" y="8728"/>
                  </a:lnTo>
                  <a:cubicBezTo>
                    <a:pt x="5099" y="10766"/>
                    <a:pt x="3561" y="12874"/>
                    <a:pt x="2181" y="15071"/>
                  </a:cubicBezTo>
                  <a:cubicBezTo>
                    <a:pt x="2010" y="15286"/>
                    <a:pt x="1915" y="15380"/>
                    <a:pt x="1880" y="15380"/>
                  </a:cubicBezTo>
                  <a:cubicBezTo>
                    <a:pt x="1705" y="15380"/>
                    <a:pt x="3071" y="12960"/>
                    <a:pt x="3898" y="11600"/>
                  </a:cubicBezTo>
                  <a:cubicBezTo>
                    <a:pt x="5221" y="9854"/>
                    <a:pt x="6453" y="8041"/>
                    <a:pt x="7689" y="6225"/>
                  </a:cubicBezTo>
                  <a:cubicBezTo>
                    <a:pt x="8472" y="5148"/>
                    <a:pt x="9248" y="4068"/>
                    <a:pt x="9996" y="2963"/>
                  </a:cubicBezTo>
                  <a:cubicBezTo>
                    <a:pt x="10449" y="2700"/>
                    <a:pt x="10911" y="2454"/>
                    <a:pt x="11379" y="2226"/>
                  </a:cubicBezTo>
                  <a:close/>
                  <a:moveTo>
                    <a:pt x="15998" y="2050"/>
                  </a:moveTo>
                  <a:lnTo>
                    <a:pt x="15998" y="2050"/>
                  </a:lnTo>
                  <a:cubicBezTo>
                    <a:pt x="15695" y="2587"/>
                    <a:pt x="15071" y="3508"/>
                    <a:pt x="14572" y="4236"/>
                  </a:cubicBezTo>
                  <a:cubicBezTo>
                    <a:pt x="14047" y="4964"/>
                    <a:pt x="13619" y="5554"/>
                    <a:pt x="13622" y="5554"/>
                  </a:cubicBezTo>
                  <a:cubicBezTo>
                    <a:pt x="13623" y="5554"/>
                    <a:pt x="13727" y="5412"/>
                    <a:pt x="13974" y="5076"/>
                  </a:cubicBezTo>
                  <a:lnTo>
                    <a:pt x="13974" y="5076"/>
                  </a:lnTo>
                  <a:cubicBezTo>
                    <a:pt x="13804" y="5310"/>
                    <a:pt x="13631" y="5546"/>
                    <a:pt x="13460" y="5777"/>
                  </a:cubicBezTo>
                  <a:cubicBezTo>
                    <a:pt x="12713" y="6684"/>
                    <a:pt x="13177" y="6066"/>
                    <a:pt x="11982" y="7778"/>
                  </a:cubicBezTo>
                  <a:cubicBezTo>
                    <a:pt x="11589" y="8335"/>
                    <a:pt x="11188" y="8890"/>
                    <a:pt x="10793" y="9444"/>
                  </a:cubicBezTo>
                  <a:cubicBezTo>
                    <a:pt x="10478" y="9883"/>
                    <a:pt x="10163" y="10327"/>
                    <a:pt x="9849" y="10772"/>
                  </a:cubicBezTo>
                  <a:cubicBezTo>
                    <a:pt x="8726" y="12337"/>
                    <a:pt x="7605" y="13901"/>
                    <a:pt x="6485" y="15466"/>
                  </a:cubicBezTo>
                  <a:cubicBezTo>
                    <a:pt x="7854" y="13312"/>
                    <a:pt x="9216" y="11153"/>
                    <a:pt x="10547" y="8976"/>
                  </a:cubicBezTo>
                  <a:cubicBezTo>
                    <a:pt x="11061" y="8327"/>
                    <a:pt x="11581" y="7686"/>
                    <a:pt x="12086" y="7027"/>
                  </a:cubicBezTo>
                  <a:cubicBezTo>
                    <a:pt x="13374" y="5350"/>
                    <a:pt x="14664" y="3687"/>
                    <a:pt x="15998" y="2050"/>
                  </a:cubicBezTo>
                  <a:close/>
                  <a:moveTo>
                    <a:pt x="2348" y="13552"/>
                  </a:moveTo>
                  <a:lnTo>
                    <a:pt x="2348" y="13552"/>
                  </a:lnTo>
                  <a:cubicBezTo>
                    <a:pt x="1808" y="14389"/>
                    <a:pt x="1286" y="15244"/>
                    <a:pt x="801" y="16119"/>
                  </a:cubicBezTo>
                  <a:cubicBezTo>
                    <a:pt x="818" y="15807"/>
                    <a:pt x="856" y="15495"/>
                    <a:pt x="908" y="15186"/>
                  </a:cubicBezTo>
                  <a:lnTo>
                    <a:pt x="910" y="15186"/>
                  </a:lnTo>
                  <a:cubicBezTo>
                    <a:pt x="1407" y="14655"/>
                    <a:pt x="1883" y="14106"/>
                    <a:pt x="2348" y="13552"/>
                  </a:cubicBezTo>
                  <a:close/>
                  <a:moveTo>
                    <a:pt x="15666" y="8537"/>
                  </a:moveTo>
                  <a:lnTo>
                    <a:pt x="15666" y="8537"/>
                  </a:lnTo>
                  <a:cubicBezTo>
                    <a:pt x="15011" y="9611"/>
                    <a:pt x="14361" y="10685"/>
                    <a:pt x="13683" y="11719"/>
                  </a:cubicBezTo>
                  <a:cubicBezTo>
                    <a:pt x="13362" y="12210"/>
                    <a:pt x="13059" y="12715"/>
                    <a:pt x="12747" y="13209"/>
                  </a:cubicBezTo>
                  <a:cubicBezTo>
                    <a:pt x="11924" y="14242"/>
                    <a:pt x="11104" y="15273"/>
                    <a:pt x="10293" y="16306"/>
                  </a:cubicBezTo>
                  <a:cubicBezTo>
                    <a:pt x="10628" y="15772"/>
                    <a:pt x="10975" y="15247"/>
                    <a:pt x="11335" y="14730"/>
                  </a:cubicBezTo>
                  <a:cubicBezTo>
                    <a:pt x="12788" y="12654"/>
                    <a:pt x="14271" y="10622"/>
                    <a:pt x="15666" y="8537"/>
                  </a:cubicBezTo>
                  <a:close/>
                  <a:moveTo>
                    <a:pt x="17802" y="1187"/>
                  </a:moveTo>
                  <a:cubicBezTo>
                    <a:pt x="17542" y="1458"/>
                    <a:pt x="17092" y="2327"/>
                    <a:pt x="16624" y="3231"/>
                  </a:cubicBezTo>
                  <a:cubicBezTo>
                    <a:pt x="15224" y="5148"/>
                    <a:pt x="13922" y="7134"/>
                    <a:pt x="12663" y="9147"/>
                  </a:cubicBezTo>
                  <a:cubicBezTo>
                    <a:pt x="12346" y="9582"/>
                    <a:pt x="12023" y="10016"/>
                    <a:pt x="11719" y="10463"/>
                  </a:cubicBezTo>
                  <a:cubicBezTo>
                    <a:pt x="10328" y="12530"/>
                    <a:pt x="8933" y="14574"/>
                    <a:pt x="7493" y="16583"/>
                  </a:cubicBezTo>
                  <a:cubicBezTo>
                    <a:pt x="8165" y="15524"/>
                    <a:pt x="8829" y="14459"/>
                    <a:pt x="9468" y="13376"/>
                  </a:cubicBezTo>
                  <a:cubicBezTo>
                    <a:pt x="10966" y="10824"/>
                    <a:pt x="12406" y="8269"/>
                    <a:pt x="14058" y="5855"/>
                  </a:cubicBezTo>
                  <a:cubicBezTo>
                    <a:pt x="14352" y="5454"/>
                    <a:pt x="14638" y="5053"/>
                    <a:pt x="14918" y="4646"/>
                  </a:cubicBezTo>
                  <a:cubicBezTo>
                    <a:pt x="15802" y="3445"/>
                    <a:pt x="16746" y="2281"/>
                    <a:pt x="17802" y="1187"/>
                  </a:cubicBezTo>
                  <a:close/>
                  <a:moveTo>
                    <a:pt x="1976" y="15411"/>
                  </a:moveTo>
                  <a:lnTo>
                    <a:pt x="1976" y="15411"/>
                  </a:lnTo>
                  <a:cubicBezTo>
                    <a:pt x="1557" y="16087"/>
                    <a:pt x="1159" y="16774"/>
                    <a:pt x="781" y="17467"/>
                  </a:cubicBezTo>
                  <a:cubicBezTo>
                    <a:pt x="769" y="17129"/>
                    <a:pt x="772" y="16797"/>
                    <a:pt x="781" y="16477"/>
                  </a:cubicBezTo>
                  <a:lnTo>
                    <a:pt x="783" y="16477"/>
                  </a:lnTo>
                  <a:cubicBezTo>
                    <a:pt x="797" y="16481"/>
                    <a:pt x="811" y="16483"/>
                    <a:pt x="824" y="16483"/>
                  </a:cubicBezTo>
                  <a:cubicBezTo>
                    <a:pt x="854" y="16483"/>
                    <a:pt x="884" y="16472"/>
                    <a:pt x="908" y="16451"/>
                  </a:cubicBezTo>
                  <a:cubicBezTo>
                    <a:pt x="1277" y="16124"/>
                    <a:pt x="1624" y="15766"/>
                    <a:pt x="1976" y="15411"/>
                  </a:cubicBezTo>
                  <a:close/>
                  <a:moveTo>
                    <a:pt x="13163" y="1456"/>
                  </a:moveTo>
                  <a:cubicBezTo>
                    <a:pt x="9635" y="6996"/>
                    <a:pt x="5712" y="13353"/>
                    <a:pt x="1087" y="17946"/>
                  </a:cubicBezTo>
                  <a:cubicBezTo>
                    <a:pt x="1237" y="17796"/>
                    <a:pt x="2360" y="15186"/>
                    <a:pt x="2617" y="14768"/>
                  </a:cubicBezTo>
                  <a:cubicBezTo>
                    <a:pt x="2631" y="14744"/>
                    <a:pt x="2648" y="14721"/>
                    <a:pt x="2663" y="14698"/>
                  </a:cubicBezTo>
                  <a:cubicBezTo>
                    <a:pt x="5333" y="11782"/>
                    <a:pt x="7501" y="8200"/>
                    <a:pt x="9771" y="4914"/>
                  </a:cubicBezTo>
                  <a:cubicBezTo>
                    <a:pt x="10498" y="3944"/>
                    <a:pt x="11214" y="2963"/>
                    <a:pt x="11910" y="1967"/>
                  </a:cubicBezTo>
                  <a:cubicBezTo>
                    <a:pt x="12323" y="1779"/>
                    <a:pt x="12741" y="1611"/>
                    <a:pt x="13163" y="1456"/>
                  </a:cubicBezTo>
                  <a:close/>
                  <a:moveTo>
                    <a:pt x="28288" y="6462"/>
                  </a:moveTo>
                  <a:cubicBezTo>
                    <a:pt x="28631" y="6667"/>
                    <a:pt x="28995" y="6837"/>
                    <a:pt x="29371" y="6967"/>
                  </a:cubicBezTo>
                  <a:lnTo>
                    <a:pt x="29371" y="6970"/>
                  </a:lnTo>
                  <a:cubicBezTo>
                    <a:pt x="29362" y="6978"/>
                    <a:pt x="29350" y="6978"/>
                    <a:pt x="29342" y="6987"/>
                  </a:cubicBezTo>
                  <a:cubicBezTo>
                    <a:pt x="27537" y="9551"/>
                    <a:pt x="25880" y="12213"/>
                    <a:pt x="24209" y="14863"/>
                  </a:cubicBezTo>
                  <a:cubicBezTo>
                    <a:pt x="23236" y="16179"/>
                    <a:pt x="22254" y="17490"/>
                    <a:pt x="21246" y="18780"/>
                  </a:cubicBezTo>
                  <a:cubicBezTo>
                    <a:pt x="23648" y="14649"/>
                    <a:pt x="25805" y="10270"/>
                    <a:pt x="28288" y="6462"/>
                  </a:cubicBezTo>
                  <a:close/>
                  <a:moveTo>
                    <a:pt x="20037" y="10174"/>
                  </a:moveTo>
                  <a:lnTo>
                    <a:pt x="20037" y="10174"/>
                  </a:lnTo>
                  <a:cubicBezTo>
                    <a:pt x="18917" y="11849"/>
                    <a:pt x="17747" y="13494"/>
                    <a:pt x="16593" y="15146"/>
                  </a:cubicBezTo>
                  <a:cubicBezTo>
                    <a:pt x="16419" y="15394"/>
                    <a:pt x="16261" y="15642"/>
                    <a:pt x="16090" y="15891"/>
                  </a:cubicBezTo>
                  <a:cubicBezTo>
                    <a:pt x="15724" y="16387"/>
                    <a:pt x="15369" y="16887"/>
                    <a:pt x="14996" y="17380"/>
                  </a:cubicBezTo>
                  <a:cubicBezTo>
                    <a:pt x="14352" y="18232"/>
                    <a:pt x="13709" y="19078"/>
                    <a:pt x="13071" y="19924"/>
                  </a:cubicBezTo>
                  <a:cubicBezTo>
                    <a:pt x="14982" y="17210"/>
                    <a:pt x="16867" y="14479"/>
                    <a:pt x="18726" y="11730"/>
                  </a:cubicBezTo>
                  <a:cubicBezTo>
                    <a:pt x="19159" y="11217"/>
                    <a:pt x="19601" y="10700"/>
                    <a:pt x="20037" y="10174"/>
                  </a:cubicBezTo>
                  <a:close/>
                  <a:moveTo>
                    <a:pt x="17742" y="7336"/>
                  </a:moveTo>
                  <a:cubicBezTo>
                    <a:pt x="15115" y="11211"/>
                    <a:pt x="12568" y="15160"/>
                    <a:pt x="9846" y="18957"/>
                  </a:cubicBezTo>
                  <a:cubicBezTo>
                    <a:pt x="9574" y="19332"/>
                    <a:pt x="9315" y="19716"/>
                    <a:pt x="9052" y="20094"/>
                  </a:cubicBezTo>
                  <a:cubicBezTo>
                    <a:pt x="10123" y="18290"/>
                    <a:pt x="11185" y="16477"/>
                    <a:pt x="12236" y="14658"/>
                  </a:cubicBezTo>
                  <a:cubicBezTo>
                    <a:pt x="12539" y="14130"/>
                    <a:pt x="12863" y="13613"/>
                    <a:pt x="13183" y="13093"/>
                  </a:cubicBezTo>
                  <a:cubicBezTo>
                    <a:pt x="14742" y="11219"/>
                    <a:pt x="16327" y="9323"/>
                    <a:pt x="17742" y="7336"/>
                  </a:cubicBezTo>
                  <a:close/>
                  <a:moveTo>
                    <a:pt x="5325" y="13587"/>
                  </a:moveTo>
                  <a:lnTo>
                    <a:pt x="5325" y="13587"/>
                  </a:lnTo>
                  <a:cubicBezTo>
                    <a:pt x="3841" y="15810"/>
                    <a:pt x="2377" y="18039"/>
                    <a:pt x="1000" y="20195"/>
                  </a:cubicBezTo>
                  <a:cubicBezTo>
                    <a:pt x="928" y="19635"/>
                    <a:pt x="867" y="19063"/>
                    <a:pt x="830" y="18498"/>
                  </a:cubicBezTo>
                  <a:cubicBezTo>
                    <a:pt x="2458" y="17060"/>
                    <a:pt x="3942" y="15382"/>
                    <a:pt x="5325" y="13587"/>
                  </a:cubicBezTo>
                  <a:close/>
                  <a:moveTo>
                    <a:pt x="26059" y="7599"/>
                  </a:moveTo>
                  <a:cubicBezTo>
                    <a:pt x="23564" y="10833"/>
                    <a:pt x="21533" y="14582"/>
                    <a:pt x="19231" y="17981"/>
                  </a:cubicBezTo>
                  <a:cubicBezTo>
                    <a:pt x="18720" y="18734"/>
                    <a:pt x="18186" y="19482"/>
                    <a:pt x="17646" y="20230"/>
                  </a:cubicBezTo>
                  <a:lnTo>
                    <a:pt x="17644" y="20230"/>
                  </a:lnTo>
                  <a:cubicBezTo>
                    <a:pt x="20329" y="15939"/>
                    <a:pt x="22960" y="11614"/>
                    <a:pt x="26059" y="7599"/>
                  </a:cubicBezTo>
                  <a:close/>
                  <a:moveTo>
                    <a:pt x="23505" y="3891"/>
                  </a:moveTo>
                  <a:cubicBezTo>
                    <a:pt x="23514" y="3891"/>
                    <a:pt x="23517" y="3896"/>
                    <a:pt x="23516" y="3907"/>
                  </a:cubicBezTo>
                  <a:cubicBezTo>
                    <a:pt x="23458" y="4230"/>
                    <a:pt x="23363" y="4548"/>
                    <a:pt x="23233" y="4851"/>
                  </a:cubicBezTo>
                  <a:lnTo>
                    <a:pt x="23236" y="4851"/>
                  </a:lnTo>
                  <a:cubicBezTo>
                    <a:pt x="21189" y="7256"/>
                    <a:pt x="19390" y="9923"/>
                    <a:pt x="17641" y="12605"/>
                  </a:cubicBezTo>
                  <a:cubicBezTo>
                    <a:pt x="17286" y="13047"/>
                    <a:pt x="16933" y="13491"/>
                    <a:pt x="16596" y="13945"/>
                  </a:cubicBezTo>
                  <a:cubicBezTo>
                    <a:pt x="14953" y="16162"/>
                    <a:pt x="13353" y="18411"/>
                    <a:pt x="11699" y="20622"/>
                  </a:cubicBezTo>
                  <a:cubicBezTo>
                    <a:pt x="11627" y="20718"/>
                    <a:pt x="11549" y="20810"/>
                    <a:pt x="11477" y="20905"/>
                  </a:cubicBezTo>
                  <a:cubicBezTo>
                    <a:pt x="14644" y="15945"/>
                    <a:pt x="17288" y="10752"/>
                    <a:pt x="20992" y="6132"/>
                  </a:cubicBezTo>
                  <a:cubicBezTo>
                    <a:pt x="21116" y="5978"/>
                    <a:pt x="23328" y="3891"/>
                    <a:pt x="23505" y="3891"/>
                  </a:cubicBezTo>
                  <a:close/>
                  <a:moveTo>
                    <a:pt x="24652" y="5956"/>
                  </a:moveTo>
                  <a:cubicBezTo>
                    <a:pt x="24822" y="5956"/>
                    <a:pt x="22994" y="9464"/>
                    <a:pt x="22707" y="9978"/>
                  </a:cubicBezTo>
                  <a:cubicBezTo>
                    <a:pt x="21449" y="12244"/>
                    <a:pt x="19959" y="14386"/>
                    <a:pt x="18487" y="16514"/>
                  </a:cubicBezTo>
                  <a:cubicBezTo>
                    <a:pt x="17436" y="18036"/>
                    <a:pt x="16367" y="19537"/>
                    <a:pt x="15305" y="21047"/>
                  </a:cubicBezTo>
                  <a:cubicBezTo>
                    <a:pt x="18348" y="16555"/>
                    <a:pt x="20987" y="11699"/>
                    <a:pt x="23764" y="7238"/>
                  </a:cubicBezTo>
                  <a:cubicBezTo>
                    <a:pt x="24340" y="6313"/>
                    <a:pt x="24598" y="5956"/>
                    <a:pt x="24652" y="5956"/>
                  </a:cubicBezTo>
                  <a:close/>
                  <a:moveTo>
                    <a:pt x="18969" y="16676"/>
                  </a:moveTo>
                  <a:cubicBezTo>
                    <a:pt x="18905" y="16777"/>
                    <a:pt x="18842" y="16878"/>
                    <a:pt x="18775" y="16979"/>
                  </a:cubicBezTo>
                  <a:cubicBezTo>
                    <a:pt x="17848" y="18382"/>
                    <a:pt x="16826" y="19750"/>
                    <a:pt x="15796" y="21119"/>
                  </a:cubicBezTo>
                  <a:lnTo>
                    <a:pt x="15793" y="21116"/>
                  </a:lnTo>
                  <a:cubicBezTo>
                    <a:pt x="16769" y="19675"/>
                    <a:pt x="17805" y="18272"/>
                    <a:pt x="18827" y="16869"/>
                  </a:cubicBezTo>
                  <a:lnTo>
                    <a:pt x="18969" y="16676"/>
                  </a:lnTo>
                  <a:close/>
                  <a:moveTo>
                    <a:pt x="1956" y="19736"/>
                  </a:moveTo>
                  <a:lnTo>
                    <a:pt x="1956" y="19736"/>
                  </a:lnTo>
                  <a:cubicBezTo>
                    <a:pt x="1658" y="20337"/>
                    <a:pt x="1404" y="20957"/>
                    <a:pt x="1205" y="21598"/>
                  </a:cubicBezTo>
                  <a:cubicBezTo>
                    <a:pt x="1159" y="21333"/>
                    <a:pt x="1115" y="21058"/>
                    <a:pt x="1075" y="20778"/>
                  </a:cubicBezTo>
                  <a:lnTo>
                    <a:pt x="1078" y="20778"/>
                  </a:lnTo>
                  <a:cubicBezTo>
                    <a:pt x="1375" y="20435"/>
                    <a:pt x="1670" y="20085"/>
                    <a:pt x="1956" y="19736"/>
                  </a:cubicBezTo>
                  <a:close/>
                  <a:moveTo>
                    <a:pt x="8085" y="11984"/>
                  </a:moveTo>
                  <a:lnTo>
                    <a:pt x="8085" y="11984"/>
                  </a:lnTo>
                  <a:cubicBezTo>
                    <a:pt x="7732" y="12579"/>
                    <a:pt x="7380" y="13177"/>
                    <a:pt x="7028" y="13774"/>
                  </a:cubicBezTo>
                  <a:cubicBezTo>
                    <a:pt x="6312" y="14998"/>
                    <a:pt x="5587" y="16211"/>
                    <a:pt x="4848" y="17421"/>
                  </a:cubicBezTo>
                  <a:cubicBezTo>
                    <a:pt x="4259" y="18388"/>
                    <a:pt x="1629" y="21055"/>
                    <a:pt x="1280" y="22069"/>
                  </a:cubicBezTo>
                  <a:lnTo>
                    <a:pt x="1274" y="22037"/>
                  </a:lnTo>
                  <a:cubicBezTo>
                    <a:pt x="1445" y="21125"/>
                    <a:pt x="1803" y="20224"/>
                    <a:pt x="2282" y="19346"/>
                  </a:cubicBezTo>
                  <a:cubicBezTo>
                    <a:pt x="3359" y="18001"/>
                    <a:pt x="4363" y="16604"/>
                    <a:pt x="5330" y="15177"/>
                  </a:cubicBezTo>
                  <a:cubicBezTo>
                    <a:pt x="5992" y="14418"/>
                    <a:pt x="6641" y="13699"/>
                    <a:pt x="7207" y="13035"/>
                  </a:cubicBezTo>
                  <a:cubicBezTo>
                    <a:pt x="7507" y="12689"/>
                    <a:pt x="7793" y="12334"/>
                    <a:pt x="8085" y="11984"/>
                  </a:cubicBezTo>
                  <a:close/>
                  <a:moveTo>
                    <a:pt x="29846" y="8109"/>
                  </a:moveTo>
                  <a:cubicBezTo>
                    <a:pt x="28896" y="11804"/>
                    <a:pt x="25698" y="15158"/>
                    <a:pt x="23469" y="18137"/>
                  </a:cubicBezTo>
                  <a:lnTo>
                    <a:pt x="23467" y="18134"/>
                  </a:lnTo>
                  <a:cubicBezTo>
                    <a:pt x="22488" y="19442"/>
                    <a:pt x="21518" y="20764"/>
                    <a:pt x="20594" y="22121"/>
                  </a:cubicBezTo>
                  <a:cubicBezTo>
                    <a:pt x="21847" y="20054"/>
                    <a:pt x="23132" y="18013"/>
                    <a:pt x="24555" y="16035"/>
                  </a:cubicBezTo>
                  <a:cubicBezTo>
                    <a:pt x="25707" y="14436"/>
                    <a:pt x="26810" y="12827"/>
                    <a:pt x="27765" y="11136"/>
                  </a:cubicBezTo>
                  <a:cubicBezTo>
                    <a:pt x="28723" y="10034"/>
                    <a:pt x="29646" y="8886"/>
                    <a:pt x="29846" y="8109"/>
                  </a:cubicBezTo>
                  <a:close/>
                  <a:moveTo>
                    <a:pt x="35563" y="5399"/>
                  </a:moveTo>
                  <a:lnTo>
                    <a:pt x="35563" y="5399"/>
                  </a:lnTo>
                  <a:cubicBezTo>
                    <a:pt x="32038" y="11658"/>
                    <a:pt x="27350" y="17106"/>
                    <a:pt x="23181" y="22918"/>
                  </a:cubicBezTo>
                  <a:cubicBezTo>
                    <a:pt x="23449" y="22467"/>
                    <a:pt x="23721" y="22017"/>
                    <a:pt x="23995" y="21569"/>
                  </a:cubicBezTo>
                  <a:cubicBezTo>
                    <a:pt x="24939" y="20181"/>
                    <a:pt x="25845" y="18763"/>
                    <a:pt x="26746" y="17331"/>
                  </a:cubicBezTo>
                  <a:lnTo>
                    <a:pt x="26807" y="17233"/>
                  </a:lnTo>
                  <a:cubicBezTo>
                    <a:pt x="26997" y="16962"/>
                    <a:pt x="27185" y="16684"/>
                    <a:pt x="27381" y="16416"/>
                  </a:cubicBezTo>
                  <a:cubicBezTo>
                    <a:pt x="29928" y="12900"/>
                    <a:pt x="32624" y="9588"/>
                    <a:pt x="34348" y="5581"/>
                  </a:cubicBezTo>
                  <a:cubicBezTo>
                    <a:pt x="34746" y="5480"/>
                    <a:pt x="35153" y="5419"/>
                    <a:pt x="35563" y="5399"/>
                  </a:cubicBezTo>
                  <a:close/>
                  <a:moveTo>
                    <a:pt x="11751" y="8910"/>
                  </a:moveTo>
                  <a:lnTo>
                    <a:pt x="11751" y="8913"/>
                  </a:lnTo>
                  <a:cubicBezTo>
                    <a:pt x="11399" y="9499"/>
                    <a:pt x="11047" y="10091"/>
                    <a:pt x="10700" y="10685"/>
                  </a:cubicBezTo>
                  <a:cubicBezTo>
                    <a:pt x="8884" y="13806"/>
                    <a:pt x="6944" y="16840"/>
                    <a:pt x="5027" y="19895"/>
                  </a:cubicBezTo>
                  <a:cubicBezTo>
                    <a:pt x="4185" y="20982"/>
                    <a:pt x="3317" y="22058"/>
                    <a:pt x="2413" y="23112"/>
                  </a:cubicBezTo>
                  <a:lnTo>
                    <a:pt x="2413" y="23112"/>
                  </a:lnTo>
                  <a:cubicBezTo>
                    <a:pt x="4881" y="20228"/>
                    <a:pt x="7227" y="15573"/>
                    <a:pt x="9444" y="12140"/>
                  </a:cubicBezTo>
                  <a:cubicBezTo>
                    <a:pt x="10149" y="11049"/>
                    <a:pt x="10940" y="9981"/>
                    <a:pt x="11751" y="8910"/>
                  </a:cubicBezTo>
                  <a:close/>
                  <a:moveTo>
                    <a:pt x="22297" y="17854"/>
                  </a:moveTo>
                  <a:lnTo>
                    <a:pt x="22297" y="17854"/>
                  </a:lnTo>
                  <a:cubicBezTo>
                    <a:pt x="21073" y="19739"/>
                    <a:pt x="19803" y="21590"/>
                    <a:pt x="18440" y="23377"/>
                  </a:cubicBezTo>
                  <a:cubicBezTo>
                    <a:pt x="18524" y="23200"/>
                    <a:pt x="18611" y="23021"/>
                    <a:pt x="18703" y="22845"/>
                  </a:cubicBezTo>
                  <a:cubicBezTo>
                    <a:pt x="19280" y="21999"/>
                    <a:pt x="19838" y="21128"/>
                    <a:pt x="20378" y="20238"/>
                  </a:cubicBezTo>
                  <a:cubicBezTo>
                    <a:pt x="20995" y="19413"/>
                    <a:pt x="21656" y="18616"/>
                    <a:pt x="22297" y="17854"/>
                  </a:cubicBezTo>
                  <a:close/>
                  <a:moveTo>
                    <a:pt x="9283" y="14606"/>
                  </a:moveTo>
                  <a:lnTo>
                    <a:pt x="9283" y="14606"/>
                  </a:lnTo>
                  <a:cubicBezTo>
                    <a:pt x="7932" y="16788"/>
                    <a:pt x="6552" y="18954"/>
                    <a:pt x="5053" y="21038"/>
                  </a:cubicBezTo>
                  <a:cubicBezTo>
                    <a:pt x="3676" y="22954"/>
                    <a:pt x="3152" y="23622"/>
                    <a:pt x="3091" y="23622"/>
                  </a:cubicBezTo>
                  <a:cubicBezTo>
                    <a:pt x="2973" y="23622"/>
                    <a:pt x="4620" y="21074"/>
                    <a:pt x="5123" y="20287"/>
                  </a:cubicBezTo>
                  <a:cubicBezTo>
                    <a:pt x="5201" y="20163"/>
                    <a:pt x="5281" y="20042"/>
                    <a:pt x="5359" y="19918"/>
                  </a:cubicBezTo>
                  <a:cubicBezTo>
                    <a:pt x="6719" y="18189"/>
                    <a:pt x="8027" y="16419"/>
                    <a:pt x="9283" y="14606"/>
                  </a:cubicBezTo>
                  <a:close/>
                  <a:moveTo>
                    <a:pt x="23187" y="6250"/>
                  </a:moveTo>
                  <a:cubicBezTo>
                    <a:pt x="23189" y="6250"/>
                    <a:pt x="22911" y="6665"/>
                    <a:pt x="22150" y="7798"/>
                  </a:cubicBezTo>
                  <a:cubicBezTo>
                    <a:pt x="20473" y="10301"/>
                    <a:pt x="18793" y="12799"/>
                    <a:pt x="17109" y="15299"/>
                  </a:cubicBezTo>
                  <a:cubicBezTo>
                    <a:pt x="15253" y="18076"/>
                    <a:pt x="13437" y="20882"/>
                    <a:pt x="11667" y="23714"/>
                  </a:cubicBezTo>
                  <a:cubicBezTo>
                    <a:pt x="12164" y="22658"/>
                    <a:pt x="12646" y="21610"/>
                    <a:pt x="13218" y="20683"/>
                  </a:cubicBezTo>
                  <a:cubicBezTo>
                    <a:pt x="14679" y="18304"/>
                    <a:pt x="16269" y="16015"/>
                    <a:pt x="17860" y="13728"/>
                  </a:cubicBezTo>
                  <a:cubicBezTo>
                    <a:pt x="18943" y="12244"/>
                    <a:pt x="20025" y="10763"/>
                    <a:pt x="21108" y="9279"/>
                  </a:cubicBezTo>
                  <a:cubicBezTo>
                    <a:pt x="21446" y="8812"/>
                    <a:pt x="23181" y="6250"/>
                    <a:pt x="23187" y="6250"/>
                  </a:cubicBezTo>
                  <a:close/>
                  <a:moveTo>
                    <a:pt x="3974" y="19623"/>
                  </a:moveTo>
                  <a:cubicBezTo>
                    <a:pt x="3145" y="20998"/>
                    <a:pt x="2363" y="22381"/>
                    <a:pt x="1626" y="23772"/>
                  </a:cubicBezTo>
                  <a:cubicBezTo>
                    <a:pt x="1592" y="23636"/>
                    <a:pt x="1560" y="23495"/>
                    <a:pt x="1528" y="23339"/>
                  </a:cubicBezTo>
                  <a:lnTo>
                    <a:pt x="1531" y="23339"/>
                  </a:lnTo>
                  <a:cubicBezTo>
                    <a:pt x="2325" y="22086"/>
                    <a:pt x="3142" y="20850"/>
                    <a:pt x="3974" y="19623"/>
                  </a:cubicBezTo>
                  <a:close/>
                  <a:moveTo>
                    <a:pt x="7224" y="20772"/>
                  </a:moveTo>
                  <a:lnTo>
                    <a:pt x="7224" y="20772"/>
                  </a:lnTo>
                  <a:cubicBezTo>
                    <a:pt x="6543" y="22005"/>
                    <a:pt x="5867" y="23247"/>
                    <a:pt x="5137" y="24459"/>
                  </a:cubicBezTo>
                  <a:cubicBezTo>
                    <a:pt x="4683" y="25218"/>
                    <a:pt x="4498" y="25504"/>
                    <a:pt x="4478" y="25504"/>
                  </a:cubicBezTo>
                  <a:cubicBezTo>
                    <a:pt x="4419" y="25504"/>
                    <a:pt x="5804" y="22992"/>
                    <a:pt x="5917" y="22802"/>
                  </a:cubicBezTo>
                  <a:lnTo>
                    <a:pt x="5917" y="22799"/>
                  </a:lnTo>
                  <a:cubicBezTo>
                    <a:pt x="6324" y="22109"/>
                    <a:pt x="6768" y="21437"/>
                    <a:pt x="7224" y="20772"/>
                  </a:cubicBezTo>
                  <a:close/>
                  <a:moveTo>
                    <a:pt x="26862" y="12163"/>
                  </a:moveTo>
                  <a:cubicBezTo>
                    <a:pt x="26065" y="13442"/>
                    <a:pt x="25158" y="14664"/>
                    <a:pt x="24292" y="15882"/>
                  </a:cubicBezTo>
                  <a:cubicBezTo>
                    <a:pt x="23100" y="17553"/>
                    <a:pt x="21925" y="19205"/>
                    <a:pt x="20857" y="20960"/>
                  </a:cubicBezTo>
                  <a:cubicBezTo>
                    <a:pt x="20250" y="21994"/>
                    <a:pt x="19650" y="23030"/>
                    <a:pt x="19052" y="24072"/>
                  </a:cubicBezTo>
                  <a:cubicBezTo>
                    <a:pt x="19021" y="24300"/>
                    <a:pt x="18980" y="24497"/>
                    <a:pt x="18937" y="24676"/>
                  </a:cubicBezTo>
                  <a:cubicBezTo>
                    <a:pt x="18741" y="25002"/>
                    <a:pt x="18544" y="25322"/>
                    <a:pt x="18357" y="25652"/>
                  </a:cubicBezTo>
                  <a:cubicBezTo>
                    <a:pt x="18341" y="25654"/>
                    <a:pt x="18325" y="25655"/>
                    <a:pt x="18308" y="25655"/>
                  </a:cubicBezTo>
                  <a:cubicBezTo>
                    <a:pt x="18150" y="25655"/>
                    <a:pt x="17972" y="25540"/>
                    <a:pt x="17773" y="25302"/>
                  </a:cubicBezTo>
                  <a:cubicBezTo>
                    <a:pt x="17840" y="25011"/>
                    <a:pt x="17921" y="24725"/>
                    <a:pt x="18019" y="24445"/>
                  </a:cubicBezTo>
                  <a:cubicBezTo>
                    <a:pt x="20224" y="21676"/>
                    <a:pt x="22165" y="18711"/>
                    <a:pt x="24053" y="15706"/>
                  </a:cubicBezTo>
                  <a:cubicBezTo>
                    <a:pt x="24604" y="15013"/>
                    <a:pt x="25147" y="14317"/>
                    <a:pt x="25664" y="13598"/>
                  </a:cubicBezTo>
                  <a:cubicBezTo>
                    <a:pt x="25938" y="13214"/>
                    <a:pt x="26374" y="12715"/>
                    <a:pt x="26862" y="12163"/>
                  </a:cubicBezTo>
                  <a:close/>
                  <a:moveTo>
                    <a:pt x="18597" y="2935"/>
                  </a:moveTo>
                  <a:cubicBezTo>
                    <a:pt x="19053" y="2935"/>
                    <a:pt x="18859" y="3386"/>
                    <a:pt x="18019" y="4291"/>
                  </a:cubicBezTo>
                  <a:cubicBezTo>
                    <a:pt x="17519" y="5186"/>
                    <a:pt x="16994" y="6063"/>
                    <a:pt x="16440" y="6924"/>
                  </a:cubicBezTo>
                  <a:cubicBezTo>
                    <a:pt x="14531" y="10001"/>
                    <a:pt x="12279" y="12865"/>
                    <a:pt x="10207" y="15833"/>
                  </a:cubicBezTo>
                  <a:cubicBezTo>
                    <a:pt x="9468" y="16889"/>
                    <a:pt x="8812" y="17989"/>
                    <a:pt x="8174" y="19101"/>
                  </a:cubicBezTo>
                  <a:cubicBezTo>
                    <a:pt x="6433" y="21483"/>
                    <a:pt x="4822" y="23957"/>
                    <a:pt x="3523" y="26679"/>
                  </a:cubicBezTo>
                  <a:cubicBezTo>
                    <a:pt x="3494" y="26749"/>
                    <a:pt x="3515" y="26827"/>
                    <a:pt x="3569" y="26873"/>
                  </a:cubicBezTo>
                  <a:cubicBezTo>
                    <a:pt x="2695" y="26139"/>
                    <a:pt x="2033" y="25320"/>
                    <a:pt x="1808" y="24517"/>
                  </a:cubicBezTo>
                  <a:lnTo>
                    <a:pt x="1808" y="24517"/>
                  </a:lnTo>
                  <a:lnTo>
                    <a:pt x="1811" y="24520"/>
                  </a:lnTo>
                  <a:cubicBezTo>
                    <a:pt x="1791" y="24445"/>
                    <a:pt x="1765" y="24344"/>
                    <a:pt x="1742" y="24254"/>
                  </a:cubicBezTo>
                  <a:cubicBezTo>
                    <a:pt x="2446" y="23466"/>
                    <a:pt x="3136" y="22666"/>
                    <a:pt x="3809" y="21858"/>
                  </a:cubicBezTo>
                  <a:lnTo>
                    <a:pt x="3809" y="21858"/>
                  </a:lnTo>
                  <a:cubicBezTo>
                    <a:pt x="3240" y="22782"/>
                    <a:pt x="2669" y="23706"/>
                    <a:pt x="2114" y="24638"/>
                  </a:cubicBezTo>
                  <a:cubicBezTo>
                    <a:pt x="2056" y="24735"/>
                    <a:pt x="2146" y="24845"/>
                    <a:pt x="2239" y="24845"/>
                  </a:cubicBezTo>
                  <a:cubicBezTo>
                    <a:pt x="2270" y="24845"/>
                    <a:pt x="2302" y="24833"/>
                    <a:pt x="2328" y="24803"/>
                  </a:cubicBezTo>
                  <a:cubicBezTo>
                    <a:pt x="3159" y="23856"/>
                    <a:pt x="3948" y="22877"/>
                    <a:pt x="4704" y="21881"/>
                  </a:cubicBezTo>
                  <a:lnTo>
                    <a:pt x="4704" y="21881"/>
                  </a:lnTo>
                  <a:cubicBezTo>
                    <a:pt x="3959" y="23094"/>
                    <a:pt x="3249" y="24326"/>
                    <a:pt x="2579" y="25579"/>
                  </a:cubicBezTo>
                  <a:cubicBezTo>
                    <a:pt x="2519" y="25693"/>
                    <a:pt x="2611" y="25792"/>
                    <a:pt x="2707" y="25792"/>
                  </a:cubicBezTo>
                  <a:cubicBezTo>
                    <a:pt x="2751" y="25792"/>
                    <a:pt x="2795" y="25772"/>
                    <a:pt x="2827" y="25724"/>
                  </a:cubicBezTo>
                  <a:cubicBezTo>
                    <a:pt x="4591" y="23065"/>
                    <a:pt x="6326" y="20383"/>
                    <a:pt x="8064" y="17706"/>
                  </a:cubicBezTo>
                  <a:cubicBezTo>
                    <a:pt x="11307" y="13286"/>
                    <a:pt x="14681" y="8809"/>
                    <a:pt x="17323" y="4068"/>
                  </a:cubicBezTo>
                  <a:cubicBezTo>
                    <a:pt x="17580" y="3725"/>
                    <a:pt x="17834" y="3375"/>
                    <a:pt x="18091" y="3032"/>
                  </a:cubicBezTo>
                  <a:cubicBezTo>
                    <a:pt x="18306" y="2967"/>
                    <a:pt x="18475" y="2935"/>
                    <a:pt x="18597" y="2935"/>
                  </a:cubicBezTo>
                  <a:close/>
                  <a:moveTo>
                    <a:pt x="25785" y="15821"/>
                  </a:moveTo>
                  <a:lnTo>
                    <a:pt x="25785" y="15821"/>
                  </a:lnTo>
                  <a:cubicBezTo>
                    <a:pt x="25739" y="15899"/>
                    <a:pt x="25692" y="15971"/>
                    <a:pt x="25646" y="16049"/>
                  </a:cubicBezTo>
                  <a:cubicBezTo>
                    <a:pt x="24821" y="17415"/>
                    <a:pt x="23978" y="18772"/>
                    <a:pt x="23126" y="20123"/>
                  </a:cubicBezTo>
                  <a:cubicBezTo>
                    <a:pt x="22407" y="21073"/>
                    <a:pt x="21708" y="22037"/>
                    <a:pt x="21056" y="23033"/>
                  </a:cubicBezTo>
                  <a:cubicBezTo>
                    <a:pt x="19800" y="24525"/>
                    <a:pt x="18326" y="26084"/>
                    <a:pt x="17854" y="27083"/>
                  </a:cubicBezTo>
                  <a:lnTo>
                    <a:pt x="17854" y="27083"/>
                  </a:lnTo>
                  <a:cubicBezTo>
                    <a:pt x="19775" y="22998"/>
                    <a:pt x="23015" y="19518"/>
                    <a:pt x="25785" y="15821"/>
                  </a:cubicBezTo>
                  <a:close/>
                  <a:moveTo>
                    <a:pt x="33834" y="5728"/>
                  </a:moveTo>
                  <a:cubicBezTo>
                    <a:pt x="31732" y="9158"/>
                    <a:pt x="29437" y="12455"/>
                    <a:pt x="27303" y="15862"/>
                  </a:cubicBezTo>
                  <a:cubicBezTo>
                    <a:pt x="26720" y="16791"/>
                    <a:pt x="26137" y="17715"/>
                    <a:pt x="25551" y="18642"/>
                  </a:cubicBezTo>
                  <a:cubicBezTo>
                    <a:pt x="24913" y="19531"/>
                    <a:pt x="24284" y="20429"/>
                    <a:pt x="23698" y="21347"/>
                  </a:cubicBezTo>
                  <a:cubicBezTo>
                    <a:pt x="23490" y="21670"/>
                    <a:pt x="23288" y="22017"/>
                    <a:pt x="23091" y="22369"/>
                  </a:cubicBezTo>
                  <a:cubicBezTo>
                    <a:pt x="22794" y="22793"/>
                    <a:pt x="22508" y="23226"/>
                    <a:pt x="22205" y="23645"/>
                  </a:cubicBezTo>
                  <a:cubicBezTo>
                    <a:pt x="22251" y="23581"/>
                    <a:pt x="22272" y="23551"/>
                    <a:pt x="22272" y="23551"/>
                  </a:cubicBezTo>
                  <a:lnTo>
                    <a:pt x="22272" y="23551"/>
                  </a:lnTo>
                  <a:cubicBezTo>
                    <a:pt x="22271" y="23551"/>
                    <a:pt x="19729" y="27113"/>
                    <a:pt x="19302" y="27113"/>
                  </a:cubicBezTo>
                  <a:cubicBezTo>
                    <a:pt x="19170" y="27113"/>
                    <a:pt x="19239" y="26775"/>
                    <a:pt x="19644" y="25891"/>
                  </a:cubicBezTo>
                  <a:cubicBezTo>
                    <a:pt x="19780" y="25597"/>
                    <a:pt x="19930" y="25311"/>
                    <a:pt x="20074" y="25025"/>
                  </a:cubicBezTo>
                  <a:cubicBezTo>
                    <a:pt x="21590" y="23027"/>
                    <a:pt x="22984" y="20949"/>
                    <a:pt x="24324" y="18798"/>
                  </a:cubicBezTo>
                  <a:cubicBezTo>
                    <a:pt x="24541" y="18451"/>
                    <a:pt x="24748" y="18105"/>
                    <a:pt x="24959" y="17758"/>
                  </a:cubicBezTo>
                  <a:lnTo>
                    <a:pt x="24959" y="17758"/>
                  </a:lnTo>
                  <a:cubicBezTo>
                    <a:pt x="24408" y="18457"/>
                    <a:pt x="23862" y="19162"/>
                    <a:pt x="23322" y="19869"/>
                  </a:cubicBezTo>
                  <a:cubicBezTo>
                    <a:pt x="23891" y="19098"/>
                    <a:pt x="24477" y="18336"/>
                    <a:pt x="25069" y="17579"/>
                  </a:cubicBezTo>
                  <a:cubicBezTo>
                    <a:pt x="25874" y="16257"/>
                    <a:pt x="26671" y="14929"/>
                    <a:pt x="27477" y="13607"/>
                  </a:cubicBezTo>
                  <a:cubicBezTo>
                    <a:pt x="28438" y="12031"/>
                    <a:pt x="30586" y="9868"/>
                    <a:pt x="31238" y="8523"/>
                  </a:cubicBezTo>
                  <a:lnTo>
                    <a:pt x="31238" y="8523"/>
                  </a:lnTo>
                  <a:cubicBezTo>
                    <a:pt x="30196" y="10674"/>
                    <a:pt x="28874" y="12631"/>
                    <a:pt x="27459" y="14525"/>
                  </a:cubicBezTo>
                  <a:cubicBezTo>
                    <a:pt x="29448" y="11947"/>
                    <a:pt x="31313" y="9288"/>
                    <a:pt x="32581" y="6234"/>
                  </a:cubicBezTo>
                  <a:cubicBezTo>
                    <a:pt x="32988" y="6040"/>
                    <a:pt x="33407" y="5870"/>
                    <a:pt x="33834" y="5728"/>
                  </a:cubicBezTo>
                  <a:close/>
                  <a:moveTo>
                    <a:pt x="15161" y="16381"/>
                  </a:moveTo>
                  <a:lnTo>
                    <a:pt x="15161" y="16381"/>
                  </a:lnTo>
                  <a:cubicBezTo>
                    <a:pt x="14961" y="16679"/>
                    <a:pt x="14765" y="16976"/>
                    <a:pt x="14566" y="17271"/>
                  </a:cubicBezTo>
                  <a:cubicBezTo>
                    <a:pt x="12946" y="19641"/>
                    <a:pt x="11298" y="21991"/>
                    <a:pt x="9621" y="24318"/>
                  </a:cubicBezTo>
                  <a:cubicBezTo>
                    <a:pt x="9372" y="24665"/>
                    <a:pt x="7707" y="27131"/>
                    <a:pt x="7608" y="27131"/>
                  </a:cubicBezTo>
                  <a:cubicBezTo>
                    <a:pt x="7567" y="27131"/>
                    <a:pt x="7784" y="26725"/>
                    <a:pt x="8457" y="25608"/>
                  </a:cubicBezTo>
                  <a:cubicBezTo>
                    <a:pt x="8933" y="24817"/>
                    <a:pt x="9433" y="24041"/>
                    <a:pt x="9941" y="23267"/>
                  </a:cubicBezTo>
                  <a:cubicBezTo>
                    <a:pt x="11754" y="21032"/>
                    <a:pt x="13463" y="18714"/>
                    <a:pt x="15161" y="16381"/>
                  </a:cubicBezTo>
                  <a:close/>
                  <a:moveTo>
                    <a:pt x="11633" y="14973"/>
                  </a:moveTo>
                  <a:lnTo>
                    <a:pt x="11633" y="14973"/>
                  </a:lnTo>
                  <a:cubicBezTo>
                    <a:pt x="9107" y="19072"/>
                    <a:pt x="6725" y="23307"/>
                    <a:pt x="4323" y="27450"/>
                  </a:cubicBezTo>
                  <a:cubicBezTo>
                    <a:pt x="4065" y="27269"/>
                    <a:pt x="3819" y="27082"/>
                    <a:pt x="3586" y="26888"/>
                  </a:cubicBezTo>
                  <a:lnTo>
                    <a:pt x="3586" y="26888"/>
                  </a:lnTo>
                  <a:cubicBezTo>
                    <a:pt x="3606" y="26901"/>
                    <a:pt x="3629" y="26908"/>
                    <a:pt x="3652" y="26908"/>
                  </a:cubicBezTo>
                  <a:cubicBezTo>
                    <a:pt x="3689" y="26908"/>
                    <a:pt x="3726" y="26891"/>
                    <a:pt x="3748" y="26858"/>
                  </a:cubicBezTo>
                  <a:cubicBezTo>
                    <a:pt x="5928" y="24098"/>
                    <a:pt x="7527" y="20951"/>
                    <a:pt x="9312" y="17917"/>
                  </a:cubicBezTo>
                  <a:cubicBezTo>
                    <a:pt x="9661" y="17461"/>
                    <a:pt x="10013" y="17011"/>
                    <a:pt x="10365" y="16560"/>
                  </a:cubicBezTo>
                  <a:cubicBezTo>
                    <a:pt x="10775" y="16029"/>
                    <a:pt x="11203" y="15501"/>
                    <a:pt x="11633" y="14973"/>
                  </a:cubicBezTo>
                  <a:close/>
                  <a:moveTo>
                    <a:pt x="17635" y="24907"/>
                  </a:moveTo>
                  <a:cubicBezTo>
                    <a:pt x="17395" y="25660"/>
                    <a:pt x="17251" y="26437"/>
                    <a:pt x="17202" y="27225"/>
                  </a:cubicBezTo>
                  <a:cubicBezTo>
                    <a:pt x="17196" y="27316"/>
                    <a:pt x="17267" y="27366"/>
                    <a:pt x="17342" y="27366"/>
                  </a:cubicBezTo>
                  <a:cubicBezTo>
                    <a:pt x="17381" y="27366"/>
                    <a:pt x="17420" y="27352"/>
                    <a:pt x="17450" y="27323"/>
                  </a:cubicBezTo>
                  <a:lnTo>
                    <a:pt x="17450" y="27323"/>
                  </a:lnTo>
                  <a:cubicBezTo>
                    <a:pt x="17369" y="27482"/>
                    <a:pt x="17294" y="27641"/>
                    <a:pt x="17216" y="27799"/>
                  </a:cubicBezTo>
                  <a:cubicBezTo>
                    <a:pt x="16832" y="27566"/>
                    <a:pt x="16518" y="27268"/>
                    <a:pt x="16341" y="26838"/>
                  </a:cubicBezTo>
                  <a:cubicBezTo>
                    <a:pt x="16469" y="26702"/>
                    <a:pt x="16604" y="26575"/>
                    <a:pt x="16723" y="26431"/>
                  </a:cubicBezTo>
                  <a:cubicBezTo>
                    <a:pt x="16821" y="26313"/>
                    <a:pt x="16725" y="26160"/>
                    <a:pt x="16616" y="26142"/>
                  </a:cubicBezTo>
                  <a:cubicBezTo>
                    <a:pt x="16965" y="25738"/>
                    <a:pt x="17297" y="25322"/>
                    <a:pt x="17635" y="24907"/>
                  </a:cubicBezTo>
                  <a:close/>
                  <a:moveTo>
                    <a:pt x="14338" y="18555"/>
                  </a:moveTo>
                  <a:lnTo>
                    <a:pt x="14338" y="18555"/>
                  </a:lnTo>
                  <a:cubicBezTo>
                    <a:pt x="12961" y="20735"/>
                    <a:pt x="11691" y="22949"/>
                    <a:pt x="10495" y="25288"/>
                  </a:cubicBezTo>
                  <a:cubicBezTo>
                    <a:pt x="10205" y="25858"/>
                    <a:pt x="8640" y="27964"/>
                    <a:pt x="8349" y="27964"/>
                  </a:cubicBezTo>
                  <a:cubicBezTo>
                    <a:pt x="8226" y="27964"/>
                    <a:pt x="8329" y="27590"/>
                    <a:pt x="8850" y="26570"/>
                  </a:cubicBezTo>
                  <a:cubicBezTo>
                    <a:pt x="9802" y="24705"/>
                    <a:pt x="11096" y="22998"/>
                    <a:pt x="12329" y="21309"/>
                  </a:cubicBezTo>
                  <a:cubicBezTo>
                    <a:pt x="12998" y="20394"/>
                    <a:pt x="13668" y="19476"/>
                    <a:pt x="14338" y="18555"/>
                  </a:cubicBezTo>
                  <a:close/>
                  <a:moveTo>
                    <a:pt x="15071" y="12198"/>
                  </a:moveTo>
                  <a:lnTo>
                    <a:pt x="15071" y="12198"/>
                  </a:lnTo>
                  <a:cubicBezTo>
                    <a:pt x="14471" y="13171"/>
                    <a:pt x="13867" y="14138"/>
                    <a:pt x="13267" y="15108"/>
                  </a:cubicBezTo>
                  <a:cubicBezTo>
                    <a:pt x="12632" y="16130"/>
                    <a:pt x="12008" y="17155"/>
                    <a:pt x="11376" y="18177"/>
                  </a:cubicBezTo>
                  <a:cubicBezTo>
                    <a:pt x="10746" y="19084"/>
                    <a:pt x="10114" y="19996"/>
                    <a:pt x="9491" y="20914"/>
                  </a:cubicBezTo>
                  <a:cubicBezTo>
                    <a:pt x="7943" y="22981"/>
                    <a:pt x="6451" y="25089"/>
                    <a:pt x="5099" y="27312"/>
                  </a:cubicBezTo>
                  <a:cubicBezTo>
                    <a:pt x="5039" y="27415"/>
                    <a:pt x="5130" y="27523"/>
                    <a:pt x="5226" y="27523"/>
                  </a:cubicBezTo>
                  <a:cubicBezTo>
                    <a:pt x="5258" y="27523"/>
                    <a:pt x="5291" y="27511"/>
                    <a:pt x="5319" y="27482"/>
                  </a:cubicBezTo>
                  <a:cubicBezTo>
                    <a:pt x="5515" y="27283"/>
                    <a:pt x="5694" y="27066"/>
                    <a:pt x="5879" y="26858"/>
                  </a:cubicBezTo>
                  <a:lnTo>
                    <a:pt x="5879" y="26858"/>
                  </a:lnTo>
                  <a:cubicBezTo>
                    <a:pt x="5674" y="27257"/>
                    <a:pt x="5469" y="27652"/>
                    <a:pt x="5281" y="28059"/>
                  </a:cubicBezTo>
                  <a:cubicBezTo>
                    <a:pt x="5036" y="27918"/>
                    <a:pt x="4791" y="27771"/>
                    <a:pt x="4557" y="27615"/>
                  </a:cubicBezTo>
                  <a:lnTo>
                    <a:pt x="4557" y="27612"/>
                  </a:lnTo>
                  <a:cubicBezTo>
                    <a:pt x="7704" y="22228"/>
                    <a:pt x="11448" y="17262"/>
                    <a:pt x="15071" y="12198"/>
                  </a:cubicBezTo>
                  <a:close/>
                  <a:moveTo>
                    <a:pt x="19356" y="25963"/>
                  </a:moveTo>
                  <a:lnTo>
                    <a:pt x="19356" y="25963"/>
                  </a:lnTo>
                  <a:cubicBezTo>
                    <a:pt x="18966" y="26720"/>
                    <a:pt x="18616" y="27496"/>
                    <a:pt x="18305" y="28287"/>
                  </a:cubicBezTo>
                  <a:cubicBezTo>
                    <a:pt x="18305" y="28293"/>
                    <a:pt x="18308" y="28299"/>
                    <a:pt x="18305" y="28305"/>
                  </a:cubicBezTo>
                  <a:cubicBezTo>
                    <a:pt x="18074" y="28215"/>
                    <a:pt x="17846" y="28123"/>
                    <a:pt x="17623" y="28019"/>
                  </a:cubicBezTo>
                  <a:cubicBezTo>
                    <a:pt x="18221" y="27346"/>
                    <a:pt x="18801" y="26662"/>
                    <a:pt x="19356" y="25963"/>
                  </a:cubicBezTo>
                  <a:close/>
                  <a:moveTo>
                    <a:pt x="20118" y="445"/>
                  </a:moveTo>
                  <a:cubicBezTo>
                    <a:pt x="22684" y="988"/>
                    <a:pt x="24367" y="3162"/>
                    <a:pt x="26238" y="4906"/>
                  </a:cubicBezTo>
                  <a:lnTo>
                    <a:pt x="26238" y="4903"/>
                  </a:lnTo>
                  <a:cubicBezTo>
                    <a:pt x="26645" y="5284"/>
                    <a:pt x="27286" y="5829"/>
                    <a:pt x="28005" y="6288"/>
                  </a:cubicBezTo>
                  <a:cubicBezTo>
                    <a:pt x="22921" y="12357"/>
                    <a:pt x="19667" y="19664"/>
                    <a:pt x="14705" y="25825"/>
                  </a:cubicBezTo>
                  <a:cubicBezTo>
                    <a:pt x="13990" y="26712"/>
                    <a:pt x="13678" y="27039"/>
                    <a:pt x="13604" y="27039"/>
                  </a:cubicBezTo>
                  <a:cubicBezTo>
                    <a:pt x="13434" y="27039"/>
                    <a:pt x="14564" y="25267"/>
                    <a:pt x="14944" y="24702"/>
                  </a:cubicBezTo>
                  <a:cubicBezTo>
                    <a:pt x="16102" y="22972"/>
                    <a:pt x="17326" y="21283"/>
                    <a:pt x="18510" y="19569"/>
                  </a:cubicBezTo>
                  <a:cubicBezTo>
                    <a:pt x="21492" y="15244"/>
                    <a:pt x="24350" y="10838"/>
                    <a:pt x="27081" y="6352"/>
                  </a:cubicBezTo>
                  <a:cubicBezTo>
                    <a:pt x="27143" y="6249"/>
                    <a:pt x="27046" y="6131"/>
                    <a:pt x="26949" y="6131"/>
                  </a:cubicBezTo>
                  <a:cubicBezTo>
                    <a:pt x="26916" y="6131"/>
                    <a:pt x="26883" y="6145"/>
                    <a:pt x="26856" y="6179"/>
                  </a:cubicBezTo>
                  <a:cubicBezTo>
                    <a:pt x="21177" y="13125"/>
                    <a:pt x="17158" y="21194"/>
                    <a:pt x="11887" y="28432"/>
                  </a:cubicBezTo>
                  <a:cubicBezTo>
                    <a:pt x="12637" y="27398"/>
                    <a:pt x="13177" y="25885"/>
                    <a:pt x="13786" y="24531"/>
                  </a:cubicBezTo>
                  <a:cubicBezTo>
                    <a:pt x="16887" y="20331"/>
                    <a:pt x="19944" y="15980"/>
                    <a:pt x="22557" y="11629"/>
                  </a:cubicBezTo>
                  <a:cubicBezTo>
                    <a:pt x="23911" y="9629"/>
                    <a:pt x="25184" y="7579"/>
                    <a:pt x="26290" y="5405"/>
                  </a:cubicBezTo>
                  <a:cubicBezTo>
                    <a:pt x="26346" y="5292"/>
                    <a:pt x="26261" y="5200"/>
                    <a:pt x="26168" y="5200"/>
                  </a:cubicBezTo>
                  <a:cubicBezTo>
                    <a:pt x="26126" y="5200"/>
                    <a:pt x="26083" y="5219"/>
                    <a:pt x="26050" y="5264"/>
                  </a:cubicBezTo>
                  <a:cubicBezTo>
                    <a:pt x="23816" y="8295"/>
                    <a:pt x="22049" y="11681"/>
                    <a:pt x="20080" y="14915"/>
                  </a:cubicBezTo>
                  <a:cubicBezTo>
                    <a:pt x="18169" y="17551"/>
                    <a:pt x="16203" y="20149"/>
                    <a:pt x="14459" y="22892"/>
                  </a:cubicBezTo>
                  <a:cubicBezTo>
                    <a:pt x="13172" y="24608"/>
                    <a:pt x="11918" y="26339"/>
                    <a:pt x="10862" y="28142"/>
                  </a:cubicBezTo>
                  <a:lnTo>
                    <a:pt x="10862" y="28142"/>
                  </a:lnTo>
                  <a:cubicBezTo>
                    <a:pt x="15565" y="20103"/>
                    <a:pt x="21964" y="13260"/>
                    <a:pt x="25658" y="4617"/>
                  </a:cubicBezTo>
                  <a:cubicBezTo>
                    <a:pt x="25699" y="4520"/>
                    <a:pt x="25618" y="4401"/>
                    <a:pt x="25530" y="4401"/>
                  </a:cubicBezTo>
                  <a:cubicBezTo>
                    <a:pt x="25500" y="4401"/>
                    <a:pt x="25469" y="4415"/>
                    <a:pt x="25441" y="4449"/>
                  </a:cubicBezTo>
                  <a:cubicBezTo>
                    <a:pt x="20196" y="11240"/>
                    <a:pt x="16572" y="19164"/>
                    <a:pt x="11304" y="25946"/>
                  </a:cubicBezTo>
                  <a:cubicBezTo>
                    <a:pt x="10660" y="26773"/>
                    <a:pt x="9749" y="27895"/>
                    <a:pt x="9587" y="27895"/>
                  </a:cubicBezTo>
                  <a:cubicBezTo>
                    <a:pt x="9482" y="27895"/>
                    <a:pt x="9695" y="27419"/>
                    <a:pt x="10507" y="26076"/>
                  </a:cubicBezTo>
                  <a:cubicBezTo>
                    <a:pt x="12063" y="23498"/>
                    <a:pt x="13706" y="20969"/>
                    <a:pt x="15351" y="18448"/>
                  </a:cubicBezTo>
                  <a:cubicBezTo>
                    <a:pt x="18313" y="13907"/>
                    <a:pt x="21382" y="9435"/>
                    <a:pt x="24396" y="4929"/>
                  </a:cubicBezTo>
                  <a:cubicBezTo>
                    <a:pt x="24465" y="4828"/>
                    <a:pt x="24375" y="4739"/>
                    <a:pt x="24280" y="4739"/>
                  </a:cubicBezTo>
                  <a:cubicBezTo>
                    <a:pt x="24238" y="4739"/>
                    <a:pt x="24196" y="4756"/>
                    <a:pt x="24165" y="4796"/>
                  </a:cubicBezTo>
                  <a:cubicBezTo>
                    <a:pt x="23288" y="5933"/>
                    <a:pt x="22436" y="7088"/>
                    <a:pt x="21593" y="8252"/>
                  </a:cubicBezTo>
                  <a:cubicBezTo>
                    <a:pt x="22404" y="7007"/>
                    <a:pt x="23192" y="5751"/>
                    <a:pt x="23931" y="4461"/>
                  </a:cubicBezTo>
                  <a:cubicBezTo>
                    <a:pt x="23990" y="4360"/>
                    <a:pt x="23897" y="4246"/>
                    <a:pt x="23802" y="4246"/>
                  </a:cubicBezTo>
                  <a:cubicBezTo>
                    <a:pt x="23769" y="4246"/>
                    <a:pt x="23736" y="4259"/>
                    <a:pt x="23709" y="4291"/>
                  </a:cubicBezTo>
                  <a:cubicBezTo>
                    <a:pt x="23663" y="4340"/>
                    <a:pt x="23623" y="4395"/>
                    <a:pt x="23579" y="4444"/>
                  </a:cubicBezTo>
                  <a:cubicBezTo>
                    <a:pt x="23738" y="3976"/>
                    <a:pt x="23859" y="3497"/>
                    <a:pt x="23940" y="3009"/>
                  </a:cubicBezTo>
                  <a:cubicBezTo>
                    <a:pt x="23955" y="2915"/>
                    <a:pt x="23884" y="2835"/>
                    <a:pt x="23805" y="2835"/>
                  </a:cubicBezTo>
                  <a:cubicBezTo>
                    <a:pt x="23774" y="2835"/>
                    <a:pt x="23741" y="2848"/>
                    <a:pt x="23712" y="2876"/>
                  </a:cubicBezTo>
                  <a:cubicBezTo>
                    <a:pt x="20464" y="5971"/>
                    <a:pt x="17978" y="9582"/>
                    <a:pt x="15626" y="13382"/>
                  </a:cubicBezTo>
                  <a:cubicBezTo>
                    <a:pt x="13512" y="16786"/>
                    <a:pt x="11350" y="20207"/>
                    <a:pt x="9283" y="23665"/>
                  </a:cubicBezTo>
                  <a:cubicBezTo>
                    <a:pt x="8702" y="24367"/>
                    <a:pt x="8116" y="25063"/>
                    <a:pt x="7513" y="25753"/>
                  </a:cubicBezTo>
                  <a:cubicBezTo>
                    <a:pt x="6883" y="26475"/>
                    <a:pt x="6416" y="26954"/>
                    <a:pt x="6282" y="26954"/>
                  </a:cubicBezTo>
                  <a:cubicBezTo>
                    <a:pt x="6176" y="26954"/>
                    <a:pt x="6277" y="26654"/>
                    <a:pt x="6670" y="25937"/>
                  </a:cubicBezTo>
                  <a:cubicBezTo>
                    <a:pt x="8448" y="23735"/>
                    <a:pt x="9883" y="21246"/>
                    <a:pt x="11333" y="18801"/>
                  </a:cubicBezTo>
                  <a:cubicBezTo>
                    <a:pt x="13082" y="16430"/>
                    <a:pt x="14806" y="14083"/>
                    <a:pt x="16492" y="11707"/>
                  </a:cubicBezTo>
                  <a:lnTo>
                    <a:pt x="16492" y="11707"/>
                  </a:lnTo>
                  <a:cubicBezTo>
                    <a:pt x="15091" y="13642"/>
                    <a:pt x="13631" y="15524"/>
                    <a:pt x="12176" y="17403"/>
                  </a:cubicBezTo>
                  <a:cubicBezTo>
                    <a:pt x="12308" y="17184"/>
                    <a:pt x="12441" y="16965"/>
                    <a:pt x="12577" y="16748"/>
                  </a:cubicBezTo>
                  <a:cubicBezTo>
                    <a:pt x="12773" y="16433"/>
                    <a:pt x="12969" y="16122"/>
                    <a:pt x="13163" y="15807"/>
                  </a:cubicBezTo>
                  <a:cubicBezTo>
                    <a:pt x="14716" y="13569"/>
                    <a:pt x="16287" y="11355"/>
                    <a:pt x="17799" y="9161"/>
                  </a:cubicBezTo>
                  <a:cubicBezTo>
                    <a:pt x="19099" y="7274"/>
                    <a:pt x="20587" y="5321"/>
                    <a:pt x="21744" y="3466"/>
                  </a:cubicBezTo>
                  <a:lnTo>
                    <a:pt x="21744" y="3466"/>
                  </a:lnTo>
                  <a:cubicBezTo>
                    <a:pt x="20160" y="6008"/>
                    <a:pt x="18692" y="8572"/>
                    <a:pt x="16971" y="11027"/>
                  </a:cubicBezTo>
                  <a:lnTo>
                    <a:pt x="16971" y="11027"/>
                  </a:lnTo>
                  <a:cubicBezTo>
                    <a:pt x="18983" y="8172"/>
                    <a:pt x="20943" y="5277"/>
                    <a:pt x="22823" y="2255"/>
                  </a:cubicBezTo>
                  <a:cubicBezTo>
                    <a:pt x="22891" y="2147"/>
                    <a:pt x="22800" y="2054"/>
                    <a:pt x="22702" y="2054"/>
                  </a:cubicBezTo>
                  <a:cubicBezTo>
                    <a:pt x="22660" y="2054"/>
                    <a:pt x="22616" y="2072"/>
                    <a:pt x="22583" y="2114"/>
                  </a:cubicBezTo>
                  <a:cubicBezTo>
                    <a:pt x="20109" y="5385"/>
                    <a:pt x="17745" y="8728"/>
                    <a:pt x="15458" y="12126"/>
                  </a:cubicBezTo>
                  <a:cubicBezTo>
                    <a:pt x="17580" y="8719"/>
                    <a:pt x="19705" y="5315"/>
                    <a:pt x="21882" y="1941"/>
                  </a:cubicBezTo>
                  <a:cubicBezTo>
                    <a:pt x="21952" y="1832"/>
                    <a:pt x="21857" y="1736"/>
                    <a:pt x="21756" y="1736"/>
                  </a:cubicBezTo>
                  <a:cubicBezTo>
                    <a:pt x="21713" y="1736"/>
                    <a:pt x="21668" y="1754"/>
                    <a:pt x="21636" y="1796"/>
                  </a:cubicBezTo>
                  <a:cubicBezTo>
                    <a:pt x="20655" y="3121"/>
                    <a:pt x="19702" y="4472"/>
                    <a:pt x="18761" y="5835"/>
                  </a:cubicBezTo>
                  <a:cubicBezTo>
                    <a:pt x="19739" y="4328"/>
                    <a:pt x="20606" y="2769"/>
                    <a:pt x="21267" y="1118"/>
                  </a:cubicBezTo>
                  <a:cubicBezTo>
                    <a:pt x="21306" y="1020"/>
                    <a:pt x="21214" y="940"/>
                    <a:pt x="21123" y="940"/>
                  </a:cubicBezTo>
                  <a:cubicBezTo>
                    <a:pt x="21088" y="940"/>
                    <a:pt x="21054" y="952"/>
                    <a:pt x="21027" y="979"/>
                  </a:cubicBezTo>
                  <a:cubicBezTo>
                    <a:pt x="19789" y="2284"/>
                    <a:pt x="18715" y="3756"/>
                    <a:pt x="17707" y="5281"/>
                  </a:cubicBezTo>
                  <a:cubicBezTo>
                    <a:pt x="18611" y="3733"/>
                    <a:pt x="19433" y="2137"/>
                    <a:pt x="20118" y="445"/>
                  </a:cubicBezTo>
                  <a:close/>
                  <a:moveTo>
                    <a:pt x="28747" y="16390"/>
                  </a:moveTo>
                  <a:lnTo>
                    <a:pt x="28747" y="16390"/>
                  </a:lnTo>
                  <a:cubicBezTo>
                    <a:pt x="27924" y="17603"/>
                    <a:pt x="27119" y="18812"/>
                    <a:pt x="26371" y="19990"/>
                  </a:cubicBezTo>
                  <a:cubicBezTo>
                    <a:pt x="24893" y="22323"/>
                    <a:pt x="23588" y="24771"/>
                    <a:pt x="22170" y="27144"/>
                  </a:cubicBezTo>
                  <a:cubicBezTo>
                    <a:pt x="21519" y="28233"/>
                    <a:pt x="21229" y="28656"/>
                    <a:pt x="21171" y="28656"/>
                  </a:cubicBezTo>
                  <a:cubicBezTo>
                    <a:pt x="20989" y="28656"/>
                    <a:pt x="23065" y="24554"/>
                    <a:pt x="23533" y="23752"/>
                  </a:cubicBezTo>
                  <a:cubicBezTo>
                    <a:pt x="25046" y="21154"/>
                    <a:pt x="26879" y="18757"/>
                    <a:pt x="28747" y="16390"/>
                  </a:cubicBezTo>
                  <a:close/>
                  <a:moveTo>
                    <a:pt x="22153" y="24147"/>
                  </a:moveTo>
                  <a:lnTo>
                    <a:pt x="22153" y="24147"/>
                  </a:lnTo>
                  <a:cubicBezTo>
                    <a:pt x="22003" y="24448"/>
                    <a:pt x="21856" y="24745"/>
                    <a:pt x="21708" y="25039"/>
                  </a:cubicBezTo>
                  <a:cubicBezTo>
                    <a:pt x="20891" y="26246"/>
                    <a:pt x="20095" y="27467"/>
                    <a:pt x="19350" y="28729"/>
                  </a:cubicBezTo>
                  <a:cubicBezTo>
                    <a:pt x="19107" y="28614"/>
                    <a:pt x="18850" y="28510"/>
                    <a:pt x="18585" y="28409"/>
                  </a:cubicBezTo>
                  <a:cubicBezTo>
                    <a:pt x="19872" y="27055"/>
                    <a:pt x="21044" y="25626"/>
                    <a:pt x="22153" y="24147"/>
                  </a:cubicBezTo>
                  <a:close/>
                  <a:moveTo>
                    <a:pt x="27377" y="7335"/>
                  </a:moveTo>
                  <a:cubicBezTo>
                    <a:pt x="27407" y="7335"/>
                    <a:pt x="25807" y="9741"/>
                    <a:pt x="25326" y="10515"/>
                  </a:cubicBezTo>
                  <a:cubicBezTo>
                    <a:pt x="24122" y="12452"/>
                    <a:pt x="22970" y="14424"/>
                    <a:pt x="21804" y="16387"/>
                  </a:cubicBezTo>
                  <a:cubicBezTo>
                    <a:pt x="19535" y="20212"/>
                    <a:pt x="17228" y="24009"/>
                    <a:pt x="14710" y="27675"/>
                  </a:cubicBezTo>
                  <a:cubicBezTo>
                    <a:pt x="13807" y="28244"/>
                    <a:pt x="12767" y="28700"/>
                    <a:pt x="11757" y="29012"/>
                  </a:cubicBezTo>
                  <a:cubicBezTo>
                    <a:pt x="12213" y="28397"/>
                    <a:pt x="12675" y="27782"/>
                    <a:pt x="13114" y="27156"/>
                  </a:cubicBezTo>
                  <a:lnTo>
                    <a:pt x="13114" y="27156"/>
                  </a:lnTo>
                  <a:cubicBezTo>
                    <a:pt x="12955" y="27465"/>
                    <a:pt x="12790" y="27773"/>
                    <a:pt x="12646" y="28094"/>
                  </a:cubicBezTo>
                  <a:cubicBezTo>
                    <a:pt x="12592" y="28208"/>
                    <a:pt x="12683" y="28335"/>
                    <a:pt x="12787" y="28335"/>
                  </a:cubicBezTo>
                  <a:cubicBezTo>
                    <a:pt x="12823" y="28335"/>
                    <a:pt x="12861" y="28320"/>
                    <a:pt x="12894" y="28284"/>
                  </a:cubicBezTo>
                  <a:cubicBezTo>
                    <a:pt x="18114" y="22814"/>
                    <a:pt x="21388" y="16015"/>
                    <a:pt x="25638" y="9831"/>
                  </a:cubicBezTo>
                  <a:cubicBezTo>
                    <a:pt x="26909" y="7980"/>
                    <a:pt x="27362" y="7335"/>
                    <a:pt x="27377" y="7335"/>
                  </a:cubicBezTo>
                  <a:close/>
                  <a:moveTo>
                    <a:pt x="10311" y="23792"/>
                  </a:moveTo>
                  <a:cubicBezTo>
                    <a:pt x="9211" y="25447"/>
                    <a:pt x="8209" y="27167"/>
                    <a:pt x="7392" y="29026"/>
                  </a:cubicBezTo>
                  <a:cubicBezTo>
                    <a:pt x="6754" y="28804"/>
                    <a:pt x="6133" y="28527"/>
                    <a:pt x="5538" y="28204"/>
                  </a:cubicBezTo>
                  <a:cubicBezTo>
                    <a:pt x="6563" y="27173"/>
                    <a:pt x="7539" y="26105"/>
                    <a:pt x="8480" y="25011"/>
                  </a:cubicBezTo>
                  <a:lnTo>
                    <a:pt x="8480" y="25011"/>
                  </a:lnTo>
                  <a:cubicBezTo>
                    <a:pt x="7816" y="26142"/>
                    <a:pt x="7158" y="27277"/>
                    <a:pt x="6526" y="28420"/>
                  </a:cubicBezTo>
                  <a:cubicBezTo>
                    <a:pt x="6474" y="28515"/>
                    <a:pt x="6562" y="28626"/>
                    <a:pt x="6648" y="28626"/>
                  </a:cubicBezTo>
                  <a:cubicBezTo>
                    <a:pt x="6678" y="28626"/>
                    <a:pt x="6707" y="28613"/>
                    <a:pt x="6731" y="28582"/>
                  </a:cubicBezTo>
                  <a:cubicBezTo>
                    <a:pt x="7949" y="27003"/>
                    <a:pt x="9136" y="25400"/>
                    <a:pt x="10311" y="23792"/>
                  </a:cubicBezTo>
                  <a:close/>
                  <a:moveTo>
                    <a:pt x="12490" y="26275"/>
                  </a:moveTo>
                  <a:lnTo>
                    <a:pt x="12490" y="26275"/>
                  </a:lnTo>
                  <a:cubicBezTo>
                    <a:pt x="11997" y="27216"/>
                    <a:pt x="11546" y="28189"/>
                    <a:pt x="11136" y="29185"/>
                  </a:cubicBezTo>
                  <a:cubicBezTo>
                    <a:pt x="10813" y="29269"/>
                    <a:pt x="10487" y="29332"/>
                    <a:pt x="10158" y="29382"/>
                  </a:cubicBezTo>
                  <a:cubicBezTo>
                    <a:pt x="10928" y="28360"/>
                    <a:pt x="11708" y="27323"/>
                    <a:pt x="12490" y="26275"/>
                  </a:cubicBezTo>
                  <a:close/>
                  <a:moveTo>
                    <a:pt x="13911" y="23036"/>
                  </a:moveTo>
                  <a:lnTo>
                    <a:pt x="13911" y="23036"/>
                  </a:lnTo>
                  <a:cubicBezTo>
                    <a:pt x="12484" y="25100"/>
                    <a:pt x="11096" y="27187"/>
                    <a:pt x="9826" y="29361"/>
                  </a:cubicBezTo>
                  <a:cubicBezTo>
                    <a:pt x="9817" y="29384"/>
                    <a:pt x="9811" y="29408"/>
                    <a:pt x="9817" y="29431"/>
                  </a:cubicBezTo>
                  <a:cubicBezTo>
                    <a:pt x="9715" y="29441"/>
                    <a:pt x="9609" y="29446"/>
                    <a:pt x="9500" y="29446"/>
                  </a:cubicBezTo>
                  <a:cubicBezTo>
                    <a:pt x="9000" y="29446"/>
                    <a:pt x="8420" y="29341"/>
                    <a:pt x="7807" y="29159"/>
                  </a:cubicBezTo>
                  <a:cubicBezTo>
                    <a:pt x="8212" y="28879"/>
                    <a:pt x="8587" y="28559"/>
                    <a:pt x="8925" y="28201"/>
                  </a:cubicBezTo>
                  <a:lnTo>
                    <a:pt x="8925" y="28201"/>
                  </a:lnTo>
                  <a:cubicBezTo>
                    <a:pt x="8754" y="28484"/>
                    <a:pt x="8581" y="28764"/>
                    <a:pt x="8414" y="29050"/>
                  </a:cubicBezTo>
                  <a:cubicBezTo>
                    <a:pt x="8353" y="29149"/>
                    <a:pt x="8440" y="29250"/>
                    <a:pt x="8533" y="29250"/>
                  </a:cubicBezTo>
                  <a:cubicBezTo>
                    <a:pt x="8565" y="29250"/>
                    <a:pt x="8597" y="29238"/>
                    <a:pt x="8625" y="29211"/>
                  </a:cubicBezTo>
                  <a:cubicBezTo>
                    <a:pt x="10562" y="27346"/>
                    <a:pt x="12300" y="25253"/>
                    <a:pt x="13911" y="23036"/>
                  </a:cubicBezTo>
                  <a:close/>
                  <a:moveTo>
                    <a:pt x="25242" y="20602"/>
                  </a:moveTo>
                  <a:lnTo>
                    <a:pt x="25242" y="20602"/>
                  </a:lnTo>
                  <a:cubicBezTo>
                    <a:pt x="23256" y="23443"/>
                    <a:pt x="21524" y="26431"/>
                    <a:pt x="20441" y="29763"/>
                  </a:cubicBezTo>
                  <a:cubicBezTo>
                    <a:pt x="20288" y="29373"/>
                    <a:pt x="19999" y="29096"/>
                    <a:pt x="19636" y="28882"/>
                  </a:cubicBezTo>
                  <a:cubicBezTo>
                    <a:pt x="20043" y="28215"/>
                    <a:pt x="20444" y="27548"/>
                    <a:pt x="20839" y="26876"/>
                  </a:cubicBezTo>
                  <a:cubicBezTo>
                    <a:pt x="22179" y="24705"/>
                    <a:pt x="23700" y="22638"/>
                    <a:pt x="25242" y="20602"/>
                  </a:cubicBezTo>
                  <a:close/>
                  <a:moveTo>
                    <a:pt x="18762" y="1"/>
                  </a:moveTo>
                  <a:cubicBezTo>
                    <a:pt x="18729" y="1"/>
                    <a:pt x="18697" y="13"/>
                    <a:pt x="18671" y="38"/>
                  </a:cubicBezTo>
                  <a:cubicBezTo>
                    <a:pt x="18660" y="50"/>
                    <a:pt x="18648" y="61"/>
                    <a:pt x="18634" y="73"/>
                  </a:cubicBezTo>
                  <a:cubicBezTo>
                    <a:pt x="16902" y="81"/>
                    <a:pt x="15247" y="419"/>
                    <a:pt x="13651" y="973"/>
                  </a:cubicBezTo>
                  <a:cubicBezTo>
                    <a:pt x="13625" y="951"/>
                    <a:pt x="13592" y="940"/>
                    <a:pt x="13561" y="940"/>
                  </a:cubicBezTo>
                  <a:cubicBezTo>
                    <a:pt x="13515" y="940"/>
                    <a:pt x="13470" y="963"/>
                    <a:pt x="13446" y="1005"/>
                  </a:cubicBezTo>
                  <a:cubicBezTo>
                    <a:pt x="13434" y="1025"/>
                    <a:pt x="13423" y="1043"/>
                    <a:pt x="13408" y="1063"/>
                  </a:cubicBezTo>
                  <a:cubicBezTo>
                    <a:pt x="13007" y="1207"/>
                    <a:pt x="12611" y="1363"/>
                    <a:pt x="12219" y="1531"/>
                  </a:cubicBezTo>
                  <a:cubicBezTo>
                    <a:pt x="12233" y="1508"/>
                    <a:pt x="12251" y="1484"/>
                    <a:pt x="12268" y="1458"/>
                  </a:cubicBezTo>
                  <a:cubicBezTo>
                    <a:pt x="12339" y="1358"/>
                    <a:pt x="12246" y="1264"/>
                    <a:pt x="12149" y="1264"/>
                  </a:cubicBezTo>
                  <a:cubicBezTo>
                    <a:pt x="12107" y="1264"/>
                    <a:pt x="12064" y="1281"/>
                    <a:pt x="12034" y="1323"/>
                  </a:cubicBezTo>
                  <a:cubicBezTo>
                    <a:pt x="11933" y="1461"/>
                    <a:pt x="11826" y="1609"/>
                    <a:pt x="11722" y="1753"/>
                  </a:cubicBezTo>
                  <a:cubicBezTo>
                    <a:pt x="10666" y="2241"/>
                    <a:pt x="9635" y="2786"/>
                    <a:pt x="8636" y="3384"/>
                  </a:cubicBezTo>
                  <a:cubicBezTo>
                    <a:pt x="7357" y="4149"/>
                    <a:pt x="6355" y="5197"/>
                    <a:pt x="5455" y="6346"/>
                  </a:cubicBezTo>
                  <a:cubicBezTo>
                    <a:pt x="4118" y="7715"/>
                    <a:pt x="2980" y="9239"/>
                    <a:pt x="2100" y="10910"/>
                  </a:cubicBezTo>
                  <a:cubicBezTo>
                    <a:pt x="1670" y="11436"/>
                    <a:pt x="1222" y="11941"/>
                    <a:pt x="720" y="12392"/>
                  </a:cubicBezTo>
                  <a:cubicBezTo>
                    <a:pt x="598" y="12500"/>
                    <a:pt x="711" y="12662"/>
                    <a:pt x="839" y="12662"/>
                  </a:cubicBezTo>
                  <a:cubicBezTo>
                    <a:pt x="875" y="12662"/>
                    <a:pt x="912" y="12649"/>
                    <a:pt x="945" y="12620"/>
                  </a:cubicBezTo>
                  <a:cubicBezTo>
                    <a:pt x="1153" y="12432"/>
                    <a:pt x="1355" y="12241"/>
                    <a:pt x="1548" y="12045"/>
                  </a:cubicBezTo>
                  <a:lnTo>
                    <a:pt x="1548" y="12045"/>
                  </a:lnTo>
                  <a:cubicBezTo>
                    <a:pt x="1225" y="12773"/>
                    <a:pt x="951" y="13520"/>
                    <a:pt x="726" y="14283"/>
                  </a:cubicBezTo>
                  <a:cubicBezTo>
                    <a:pt x="705" y="14348"/>
                    <a:pt x="759" y="14391"/>
                    <a:pt x="813" y="14391"/>
                  </a:cubicBezTo>
                  <a:cubicBezTo>
                    <a:pt x="849" y="14391"/>
                    <a:pt x="885" y="14372"/>
                    <a:pt x="899" y="14329"/>
                  </a:cubicBezTo>
                  <a:cubicBezTo>
                    <a:pt x="1190" y="13362"/>
                    <a:pt x="1577" y="12449"/>
                    <a:pt x="2016" y="11557"/>
                  </a:cubicBezTo>
                  <a:cubicBezTo>
                    <a:pt x="3284" y="10186"/>
                    <a:pt x="4314" y="8670"/>
                    <a:pt x="5429" y="7224"/>
                  </a:cubicBezTo>
                  <a:lnTo>
                    <a:pt x="5429" y="7224"/>
                  </a:lnTo>
                  <a:cubicBezTo>
                    <a:pt x="5374" y="7446"/>
                    <a:pt x="5247" y="7781"/>
                    <a:pt x="5013" y="8292"/>
                  </a:cubicBezTo>
                  <a:cubicBezTo>
                    <a:pt x="4181" y="10111"/>
                    <a:pt x="2862" y="11696"/>
                    <a:pt x="1722" y="13373"/>
                  </a:cubicBezTo>
                  <a:cubicBezTo>
                    <a:pt x="1720" y="13367"/>
                    <a:pt x="1716" y="13362"/>
                    <a:pt x="1711" y="13362"/>
                  </a:cubicBezTo>
                  <a:cubicBezTo>
                    <a:pt x="1709" y="13362"/>
                    <a:pt x="1707" y="13363"/>
                    <a:pt x="1704" y="13364"/>
                  </a:cubicBezTo>
                  <a:cubicBezTo>
                    <a:pt x="1208" y="13572"/>
                    <a:pt x="962" y="14130"/>
                    <a:pt x="838" y="14788"/>
                  </a:cubicBezTo>
                  <a:cubicBezTo>
                    <a:pt x="792" y="14869"/>
                    <a:pt x="743" y="14947"/>
                    <a:pt x="697" y="15027"/>
                  </a:cubicBezTo>
                  <a:cubicBezTo>
                    <a:pt x="662" y="15100"/>
                    <a:pt x="700" y="15189"/>
                    <a:pt x="781" y="15212"/>
                  </a:cubicBezTo>
                  <a:cubicBezTo>
                    <a:pt x="746" y="15547"/>
                    <a:pt x="729" y="15888"/>
                    <a:pt x="731" y="16225"/>
                  </a:cubicBezTo>
                  <a:cubicBezTo>
                    <a:pt x="720" y="16246"/>
                    <a:pt x="708" y="16266"/>
                    <a:pt x="697" y="16286"/>
                  </a:cubicBezTo>
                  <a:cubicBezTo>
                    <a:pt x="662" y="16344"/>
                    <a:pt x="677" y="16416"/>
                    <a:pt x="731" y="16454"/>
                  </a:cubicBezTo>
                  <a:cubicBezTo>
                    <a:pt x="740" y="16849"/>
                    <a:pt x="755" y="17201"/>
                    <a:pt x="763" y="17484"/>
                  </a:cubicBezTo>
                  <a:cubicBezTo>
                    <a:pt x="524" y="17923"/>
                    <a:pt x="278" y="18356"/>
                    <a:pt x="59" y="18804"/>
                  </a:cubicBezTo>
                  <a:cubicBezTo>
                    <a:pt x="1" y="18907"/>
                    <a:pt x="86" y="19011"/>
                    <a:pt x="181" y="19011"/>
                  </a:cubicBezTo>
                  <a:cubicBezTo>
                    <a:pt x="213" y="19011"/>
                    <a:pt x="246" y="18999"/>
                    <a:pt x="275" y="18971"/>
                  </a:cubicBezTo>
                  <a:cubicBezTo>
                    <a:pt x="446" y="18832"/>
                    <a:pt x="607" y="18682"/>
                    <a:pt x="772" y="18538"/>
                  </a:cubicBezTo>
                  <a:cubicBezTo>
                    <a:pt x="772" y="19144"/>
                    <a:pt x="772" y="19811"/>
                    <a:pt x="795" y="20498"/>
                  </a:cubicBezTo>
                  <a:cubicBezTo>
                    <a:pt x="653" y="20721"/>
                    <a:pt x="506" y="20946"/>
                    <a:pt x="371" y="21165"/>
                  </a:cubicBezTo>
                  <a:cubicBezTo>
                    <a:pt x="303" y="21267"/>
                    <a:pt x="402" y="21382"/>
                    <a:pt x="500" y="21382"/>
                  </a:cubicBezTo>
                  <a:cubicBezTo>
                    <a:pt x="533" y="21382"/>
                    <a:pt x="566" y="21369"/>
                    <a:pt x="593" y="21338"/>
                  </a:cubicBezTo>
                  <a:cubicBezTo>
                    <a:pt x="674" y="21249"/>
                    <a:pt x="746" y="21154"/>
                    <a:pt x="827" y="21064"/>
                  </a:cubicBezTo>
                  <a:cubicBezTo>
                    <a:pt x="853" y="21546"/>
                    <a:pt x="896" y="22028"/>
                    <a:pt x="962" y="22502"/>
                  </a:cubicBezTo>
                  <a:cubicBezTo>
                    <a:pt x="919" y="22698"/>
                    <a:pt x="876" y="22894"/>
                    <a:pt x="844" y="23094"/>
                  </a:cubicBezTo>
                  <a:cubicBezTo>
                    <a:pt x="831" y="23171"/>
                    <a:pt x="901" y="23256"/>
                    <a:pt x="974" y="23256"/>
                  </a:cubicBezTo>
                  <a:cubicBezTo>
                    <a:pt x="1002" y="23256"/>
                    <a:pt x="1030" y="23244"/>
                    <a:pt x="1055" y="23215"/>
                  </a:cubicBezTo>
                  <a:cubicBezTo>
                    <a:pt x="1063" y="23203"/>
                    <a:pt x="1072" y="23189"/>
                    <a:pt x="1084" y="23177"/>
                  </a:cubicBezTo>
                  <a:cubicBezTo>
                    <a:pt x="1101" y="23276"/>
                    <a:pt x="1118" y="23374"/>
                    <a:pt x="1141" y="23466"/>
                  </a:cubicBezTo>
                  <a:cubicBezTo>
                    <a:pt x="1141" y="23475"/>
                    <a:pt x="1141" y="23481"/>
                    <a:pt x="1144" y="23489"/>
                  </a:cubicBezTo>
                  <a:cubicBezTo>
                    <a:pt x="1205" y="23740"/>
                    <a:pt x="1280" y="23989"/>
                    <a:pt x="1367" y="24234"/>
                  </a:cubicBezTo>
                  <a:cubicBezTo>
                    <a:pt x="1352" y="24263"/>
                    <a:pt x="1335" y="24292"/>
                    <a:pt x="1320" y="24318"/>
                  </a:cubicBezTo>
                  <a:cubicBezTo>
                    <a:pt x="1276" y="24412"/>
                    <a:pt x="1344" y="24520"/>
                    <a:pt x="1447" y="24520"/>
                  </a:cubicBezTo>
                  <a:cubicBezTo>
                    <a:pt x="1451" y="24520"/>
                    <a:pt x="1455" y="24520"/>
                    <a:pt x="1459" y="24520"/>
                  </a:cubicBezTo>
                  <a:cubicBezTo>
                    <a:pt x="1569" y="24803"/>
                    <a:pt x="1707" y="25074"/>
                    <a:pt x="1872" y="25331"/>
                  </a:cubicBezTo>
                  <a:cubicBezTo>
                    <a:pt x="3162" y="27306"/>
                    <a:pt x="5143" y="28619"/>
                    <a:pt x="7305" y="29205"/>
                  </a:cubicBezTo>
                  <a:cubicBezTo>
                    <a:pt x="7268" y="29298"/>
                    <a:pt x="7330" y="29409"/>
                    <a:pt x="7421" y="29409"/>
                  </a:cubicBezTo>
                  <a:cubicBezTo>
                    <a:pt x="7443" y="29409"/>
                    <a:pt x="7468" y="29403"/>
                    <a:pt x="7493" y="29387"/>
                  </a:cubicBezTo>
                  <a:cubicBezTo>
                    <a:pt x="7539" y="29361"/>
                    <a:pt x="7574" y="29324"/>
                    <a:pt x="7620" y="29295"/>
                  </a:cubicBezTo>
                  <a:cubicBezTo>
                    <a:pt x="8355" y="29466"/>
                    <a:pt x="9107" y="29552"/>
                    <a:pt x="9865" y="29552"/>
                  </a:cubicBezTo>
                  <a:cubicBezTo>
                    <a:pt x="9889" y="29552"/>
                    <a:pt x="9914" y="29552"/>
                    <a:pt x="9938" y="29552"/>
                  </a:cubicBezTo>
                  <a:lnTo>
                    <a:pt x="9979" y="29552"/>
                  </a:lnTo>
                  <a:cubicBezTo>
                    <a:pt x="10322" y="29546"/>
                    <a:pt x="10666" y="29523"/>
                    <a:pt x="11006" y="29483"/>
                  </a:cubicBezTo>
                  <a:lnTo>
                    <a:pt x="11006" y="29483"/>
                  </a:lnTo>
                  <a:cubicBezTo>
                    <a:pt x="10977" y="29558"/>
                    <a:pt x="10943" y="29633"/>
                    <a:pt x="10914" y="29708"/>
                  </a:cubicBezTo>
                  <a:cubicBezTo>
                    <a:pt x="10873" y="29810"/>
                    <a:pt x="10953" y="29870"/>
                    <a:pt x="11038" y="29870"/>
                  </a:cubicBezTo>
                  <a:cubicBezTo>
                    <a:pt x="11085" y="29870"/>
                    <a:pt x="11134" y="29852"/>
                    <a:pt x="11165" y="29812"/>
                  </a:cubicBezTo>
                  <a:cubicBezTo>
                    <a:pt x="11263" y="29685"/>
                    <a:pt x="11356" y="29549"/>
                    <a:pt x="11451" y="29422"/>
                  </a:cubicBezTo>
                  <a:cubicBezTo>
                    <a:pt x="13186" y="29127"/>
                    <a:pt x="14840" y="28351"/>
                    <a:pt x="16160" y="27026"/>
                  </a:cubicBezTo>
                  <a:cubicBezTo>
                    <a:pt x="16232" y="27505"/>
                    <a:pt x="16373" y="28045"/>
                    <a:pt x="16847" y="28201"/>
                  </a:cubicBezTo>
                  <a:cubicBezTo>
                    <a:pt x="16893" y="28215"/>
                    <a:pt x="16942" y="28227"/>
                    <a:pt x="16991" y="28241"/>
                  </a:cubicBezTo>
                  <a:cubicBezTo>
                    <a:pt x="16962" y="28296"/>
                    <a:pt x="16933" y="28354"/>
                    <a:pt x="16907" y="28409"/>
                  </a:cubicBezTo>
                  <a:cubicBezTo>
                    <a:pt x="16858" y="28514"/>
                    <a:pt x="16941" y="28632"/>
                    <a:pt x="17037" y="28632"/>
                  </a:cubicBezTo>
                  <a:cubicBezTo>
                    <a:pt x="17070" y="28632"/>
                    <a:pt x="17104" y="28618"/>
                    <a:pt x="17135" y="28585"/>
                  </a:cubicBezTo>
                  <a:cubicBezTo>
                    <a:pt x="17213" y="28501"/>
                    <a:pt x="17280" y="28412"/>
                    <a:pt x="17358" y="28328"/>
                  </a:cubicBezTo>
                  <a:cubicBezTo>
                    <a:pt x="18007" y="28455"/>
                    <a:pt x="18677" y="28487"/>
                    <a:pt x="19269" y="28847"/>
                  </a:cubicBezTo>
                  <a:cubicBezTo>
                    <a:pt x="19263" y="28856"/>
                    <a:pt x="19257" y="28865"/>
                    <a:pt x="19254" y="28873"/>
                  </a:cubicBezTo>
                  <a:cubicBezTo>
                    <a:pt x="19178" y="28998"/>
                    <a:pt x="19291" y="29116"/>
                    <a:pt x="19404" y="29116"/>
                  </a:cubicBezTo>
                  <a:cubicBezTo>
                    <a:pt x="19453" y="29116"/>
                    <a:pt x="19501" y="29094"/>
                    <a:pt x="19535" y="29041"/>
                  </a:cubicBezTo>
                  <a:cubicBezTo>
                    <a:pt x="19540" y="29047"/>
                    <a:pt x="19549" y="29050"/>
                    <a:pt x="19555" y="29055"/>
                  </a:cubicBezTo>
                  <a:cubicBezTo>
                    <a:pt x="21428" y="30678"/>
                    <a:pt x="19520" y="31382"/>
                    <a:pt x="19656" y="32742"/>
                  </a:cubicBezTo>
                  <a:cubicBezTo>
                    <a:pt x="19760" y="33767"/>
                    <a:pt x="20302" y="34414"/>
                    <a:pt x="21001" y="35147"/>
                  </a:cubicBezTo>
                  <a:cubicBezTo>
                    <a:pt x="22930" y="37168"/>
                    <a:pt x="24422" y="39070"/>
                    <a:pt x="24991" y="41905"/>
                  </a:cubicBezTo>
                  <a:cubicBezTo>
                    <a:pt x="25007" y="41988"/>
                    <a:pt x="25066" y="42024"/>
                    <a:pt x="25128" y="42024"/>
                  </a:cubicBezTo>
                  <a:cubicBezTo>
                    <a:pt x="25222" y="42024"/>
                    <a:pt x="25325" y="41942"/>
                    <a:pt x="25303" y="41819"/>
                  </a:cubicBezTo>
                  <a:cubicBezTo>
                    <a:pt x="24997" y="40078"/>
                    <a:pt x="24235" y="38681"/>
                    <a:pt x="23380" y="37139"/>
                  </a:cubicBezTo>
                  <a:cubicBezTo>
                    <a:pt x="22254" y="35115"/>
                    <a:pt x="19370" y="34434"/>
                    <a:pt x="20337" y="31573"/>
                  </a:cubicBezTo>
                  <a:cubicBezTo>
                    <a:pt x="20528" y="31010"/>
                    <a:pt x="20577" y="30571"/>
                    <a:pt x="20539" y="30201"/>
                  </a:cubicBezTo>
                  <a:cubicBezTo>
                    <a:pt x="20577" y="30193"/>
                    <a:pt x="20611" y="30170"/>
                    <a:pt x="20632" y="30138"/>
                  </a:cubicBezTo>
                  <a:cubicBezTo>
                    <a:pt x="23319" y="26001"/>
                    <a:pt x="25632" y="21636"/>
                    <a:pt x="28337" y="17504"/>
                  </a:cubicBezTo>
                  <a:cubicBezTo>
                    <a:pt x="29151" y="16260"/>
                    <a:pt x="29974" y="15024"/>
                    <a:pt x="30794" y="13792"/>
                  </a:cubicBezTo>
                  <a:cubicBezTo>
                    <a:pt x="31573" y="12796"/>
                    <a:pt x="32347" y="11791"/>
                    <a:pt x="33083" y="10769"/>
                  </a:cubicBezTo>
                  <a:cubicBezTo>
                    <a:pt x="33166" y="10651"/>
                    <a:pt x="33058" y="10545"/>
                    <a:pt x="32945" y="10545"/>
                  </a:cubicBezTo>
                  <a:cubicBezTo>
                    <a:pt x="32928" y="10545"/>
                    <a:pt x="32912" y="10548"/>
                    <a:pt x="32896" y="10552"/>
                  </a:cubicBezTo>
                  <a:cubicBezTo>
                    <a:pt x="33661" y="9346"/>
                    <a:pt x="34391" y="8116"/>
                    <a:pt x="35093" y="6866"/>
                  </a:cubicBezTo>
                  <a:lnTo>
                    <a:pt x="35093" y="6866"/>
                  </a:lnTo>
                  <a:cubicBezTo>
                    <a:pt x="34045" y="8601"/>
                    <a:pt x="32792" y="10472"/>
                    <a:pt x="31484" y="12389"/>
                  </a:cubicBezTo>
                  <a:cubicBezTo>
                    <a:pt x="30981" y="13050"/>
                    <a:pt x="30473" y="13711"/>
                    <a:pt x="29959" y="14369"/>
                  </a:cubicBezTo>
                  <a:cubicBezTo>
                    <a:pt x="31770" y="11935"/>
                    <a:pt x="33525" y="9467"/>
                    <a:pt x="35098" y="6854"/>
                  </a:cubicBezTo>
                  <a:cubicBezTo>
                    <a:pt x="35367" y="6372"/>
                    <a:pt x="35653" y="5902"/>
                    <a:pt x="35910" y="5411"/>
                  </a:cubicBezTo>
                  <a:cubicBezTo>
                    <a:pt x="35912" y="5405"/>
                    <a:pt x="35910" y="5399"/>
                    <a:pt x="35910" y="5393"/>
                  </a:cubicBezTo>
                  <a:cubicBezTo>
                    <a:pt x="35933" y="5393"/>
                    <a:pt x="35957" y="5393"/>
                    <a:pt x="35981" y="5393"/>
                  </a:cubicBezTo>
                  <a:cubicBezTo>
                    <a:pt x="36240" y="5393"/>
                    <a:pt x="36499" y="5407"/>
                    <a:pt x="36758" y="5434"/>
                  </a:cubicBezTo>
                  <a:cubicBezTo>
                    <a:pt x="37299" y="5496"/>
                    <a:pt x="37809" y="5531"/>
                    <a:pt x="38304" y="5531"/>
                  </a:cubicBezTo>
                  <a:cubicBezTo>
                    <a:pt x="39417" y="5531"/>
                    <a:pt x="40455" y="5356"/>
                    <a:pt x="41600" y="4929"/>
                  </a:cubicBezTo>
                  <a:cubicBezTo>
                    <a:pt x="41699" y="4895"/>
                    <a:pt x="41673" y="4753"/>
                    <a:pt x="41587" y="4753"/>
                  </a:cubicBezTo>
                  <a:cubicBezTo>
                    <a:pt x="41577" y="4753"/>
                    <a:pt x="41567" y="4755"/>
                    <a:pt x="41557" y="4758"/>
                  </a:cubicBezTo>
                  <a:cubicBezTo>
                    <a:pt x="40494" y="5096"/>
                    <a:pt x="39462" y="5203"/>
                    <a:pt x="38435" y="5203"/>
                  </a:cubicBezTo>
                  <a:cubicBezTo>
                    <a:pt x="36804" y="5203"/>
                    <a:pt x="35185" y="4936"/>
                    <a:pt x="33473" y="4906"/>
                  </a:cubicBezTo>
                  <a:cubicBezTo>
                    <a:pt x="33458" y="4905"/>
                    <a:pt x="33443" y="4905"/>
                    <a:pt x="33428" y="4905"/>
                  </a:cubicBezTo>
                  <a:cubicBezTo>
                    <a:pt x="32304" y="4905"/>
                    <a:pt x="32296" y="5650"/>
                    <a:pt x="32177" y="6268"/>
                  </a:cubicBezTo>
                  <a:cubicBezTo>
                    <a:pt x="32110" y="6352"/>
                    <a:pt x="32050" y="6441"/>
                    <a:pt x="31980" y="6528"/>
                  </a:cubicBezTo>
                  <a:cubicBezTo>
                    <a:pt x="31709" y="6667"/>
                    <a:pt x="31435" y="6805"/>
                    <a:pt x="31146" y="6955"/>
                  </a:cubicBezTo>
                  <a:cubicBezTo>
                    <a:pt x="31080" y="6987"/>
                    <a:pt x="31010" y="7016"/>
                    <a:pt x="30941" y="7039"/>
                  </a:cubicBezTo>
                  <a:cubicBezTo>
                    <a:pt x="31078" y="7061"/>
                    <a:pt x="31198" y="7072"/>
                    <a:pt x="31304" y="7072"/>
                  </a:cubicBezTo>
                  <a:cubicBezTo>
                    <a:pt x="31417" y="7072"/>
                    <a:pt x="31514" y="7060"/>
                    <a:pt x="31599" y="7039"/>
                  </a:cubicBezTo>
                  <a:lnTo>
                    <a:pt x="31599" y="7039"/>
                  </a:lnTo>
                  <a:cubicBezTo>
                    <a:pt x="30733" y="8185"/>
                    <a:pt x="29902" y="9354"/>
                    <a:pt x="29108" y="10547"/>
                  </a:cubicBezTo>
                  <a:cubicBezTo>
                    <a:pt x="29639" y="9455"/>
                    <a:pt x="30084" y="8327"/>
                    <a:pt x="30393" y="7134"/>
                  </a:cubicBezTo>
                  <a:cubicBezTo>
                    <a:pt x="30580" y="7131"/>
                    <a:pt x="30765" y="7097"/>
                    <a:pt x="30941" y="7036"/>
                  </a:cubicBezTo>
                  <a:cubicBezTo>
                    <a:pt x="30372" y="6941"/>
                    <a:pt x="29529" y="6641"/>
                    <a:pt x="28259" y="6023"/>
                  </a:cubicBezTo>
                  <a:cubicBezTo>
                    <a:pt x="25173" y="4527"/>
                    <a:pt x="23623" y="431"/>
                    <a:pt x="19881" y="110"/>
                  </a:cubicBezTo>
                  <a:cubicBezTo>
                    <a:pt x="19543" y="81"/>
                    <a:pt x="19214" y="84"/>
                    <a:pt x="18879" y="78"/>
                  </a:cubicBezTo>
                  <a:cubicBezTo>
                    <a:pt x="18858" y="28"/>
                    <a:pt x="18810" y="1"/>
                    <a:pt x="187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27;p60">
              <a:extLst>
                <a:ext uri="{FF2B5EF4-FFF2-40B4-BE49-F238E27FC236}">
                  <a16:creationId xmlns:a16="http://schemas.microsoft.com/office/drawing/2014/main" id="{54C3757E-93E9-4C0E-BDF7-0CFE2F9C636A}"/>
                </a:ext>
              </a:extLst>
            </p:cNvPr>
            <p:cNvSpPr/>
            <p:nvPr/>
          </p:nvSpPr>
          <p:spPr>
            <a:xfrm>
              <a:off x="4020600" y="4528725"/>
              <a:ext cx="89650" cy="23625"/>
            </a:xfrm>
            <a:custGeom>
              <a:avLst/>
              <a:gdLst/>
              <a:ahLst/>
              <a:cxnLst/>
              <a:rect l="l" t="t" r="r" b="b"/>
              <a:pathLst>
                <a:path w="3586" h="945" extrusionOk="0">
                  <a:moveTo>
                    <a:pt x="0" y="1"/>
                  </a:moveTo>
                  <a:cubicBezTo>
                    <a:pt x="567" y="575"/>
                    <a:pt x="1293" y="944"/>
                    <a:pt x="2237" y="944"/>
                  </a:cubicBezTo>
                  <a:cubicBezTo>
                    <a:pt x="2645" y="944"/>
                    <a:pt x="3093" y="876"/>
                    <a:pt x="3586" y="725"/>
                  </a:cubicBezTo>
                  <a:lnTo>
                    <a:pt x="3586" y="725"/>
                  </a:lnTo>
                  <a:cubicBezTo>
                    <a:pt x="3152" y="825"/>
                    <a:pt x="2752" y="872"/>
                    <a:pt x="2381" y="872"/>
                  </a:cubicBezTo>
                  <a:cubicBezTo>
                    <a:pt x="1399" y="872"/>
                    <a:pt x="625" y="54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28;p60">
              <a:extLst>
                <a:ext uri="{FF2B5EF4-FFF2-40B4-BE49-F238E27FC236}">
                  <a16:creationId xmlns:a16="http://schemas.microsoft.com/office/drawing/2014/main" id="{E44EE3C5-ABCF-47E1-9C5C-44FF33174948}"/>
                </a:ext>
              </a:extLst>
            </p:cNvPr>
            <p:cNvSpPr/>
            <p:nvPr/>
          </p:nvSpPr>
          <p:spPr>
            <a:xfrm>
              <a:off x="3817925" y="4050975"/>
              <a:ext cx="202775" cy="477700"/>
            </a:xfrm>
            <a:custGeom>
              <a:avLst/>
              <a:gdLst/>
              <a:ahLst/>
              <a:cxnLst/>
              <a:rect l="l" t="t" r="r" b="b"/>
              <a:pathLst>
                <a:path w="8111" h="19108" extrusionOk="0">
                  <a:moveTo>
                    <a:pt x="3197" y="1"/>
                  </a:moveTo>
                  <a:cubicBezTo>
                    <a:pt x="3182" y="1"/>
                    <a:pt x="3167" y="5"/>
                    <a:pt x="3153" y="16"/>
                  </a:cubicBezTo>
                  <a:cubicBezTo>
                    <a:pt x="1" y="2265"/>
                    <a:pt x="3583" y="8105"/>
                    <a:pt x="4626" y="10626"/>
                  </a:cubicBezTo>
                  <a:cubicBezTo>
                    <a:pt x="5587" y="12941"/>
                    <a:pt x="5982" y="17263"/>
                    <a:pt x="8110" y="19108"/>
                  </a:cubicBezTo>
                  <a:cubicBezTo>
                    <a:pt x="6863" y="17846"/>
                    <a:pt x="6378" y="15597"/>
                    <a:pt x="6034" y="14104"/>
                  </a:cubicBezTo>
                  <a:cubicBezTo>
                    <a:pt x="5327" y="11050"/>
                    <a:pt x="154" y="2802"/>
                    <a:pt x="3260" y="157"/>
                  </a:cubicBezTo>
                  <a:cubicBezTo>
                    <a:pt x="3324" y="103"/>
                    <a:pt x="3265" y="1"/>
                    <a:pt x="3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29;p60">
              <a:extLst>
                <a:ext uri="{FF2B5EF4-FFF2-40B4-BE49-F238E27FC236}">
                  <a16:creationId xmlns:a16="http://schemas.microsoft.com/office/drawing/2014/main" id="{7A7C951F-A9C5-4551-9AB3-8CF659BAE83B}"/>
                </a:ext>
              </a:extLst>
            </p:cNvPr>
            <p:cNvSpPr/>
            <p:nvPr/>
          </p:nvSpPr>
          <p:spPr>
            <a:xfrm>
              <a:off x="4110175" y="3244525"/>
              <a:ext cx="798225" cy="1302350"/>
            </a:xfrm>
            <a:custGeom>
              <a:avLst/>
              <a:gdLst/>
              <a:ahLst/>
              <a:cxnLst/>
              <a:rect l="l" t="t" r="r" b="b"/>
              <a:pathLst>
                <a:path w="31929" h="52094" extrusionOk="0">
                  <a:moveTo>
                    <a:pt x="8813" y="0"/>
                  </a:moveTo>
                  <a:cubicBezTo>
                    <a:pt x="8739" y="0"/>
                    <a:pt x="8678" y="70"/>
                    <a:pt x="8667" y="147"/>
                  </a:cubicBezTo>
                  <a:cubicBezTo>
                    <a:pt x="8277" y="3060"/>
                    <a:pt x="10133" y="5982"/>
                    <a:pt x="11568" y="8367"/>
                  </a:cubicBezTo>
                  <a:cubicBezTo>
                    <a:pt x="13811" y="12091"/>
                    <a:pt x="17059" y="13428"/>
                    <a:pt x="20278" y="16078"/>
                  </a:cubicBezTo>
                  <a:cubicBezTo>
                    <a:pt x="19357" y="17126"/>
                    <a:pt x="18699" y="18477"/>
                    <a:pt x="17787" y="19531"/>
                  </a:cubicBezTo>
                  <a:cubicBezTo>
                    <a:pt x="16289" y="21257"/>
                    <a:pt x="14530" y="22689"/>
                    <a:pt x="13133" y="24511"/>
                  </a:cubicBezTo>
                  <a:cubicBezTo>
                    <a:pt x="12253" y="25660"/>
                    <a:pt x="12299" y="26985"/>
                    <a:pt x="12362" y="28342"/>
                  </a:cubicBezTo>
                  <a:cubicBezTo>
                    <a:pt x="12374" y="28584"/>
                    <a:pt x="12989" y="32606"/>
                    <a:pt x="13026" y="32632"/>
                  </a:cubicBezTo>
                  <a:cubicBezTo>
                    <a:pt x="13225" y="34970"/>
                    <a:pt x="12105" y="37765"/>
                    <a:pt x="11225" y="39829"/>
                  </a:cubicBezTo>
                  <a:cubicBezTo>
                    <a:pt x="10211" y="42202"/>
                    <a:pt x="8667" y="44359"/>
                    <a:pt x="7154" y="46432"/>
                  </a:cubicBezTo>
                  <a:cubicBezTo>
                    <a:pt x="5814" y="48274"/>
                    <a:pt x="4302" y="49665"/>
                    <a:pt x="2402" y="50907"/>
                  </a:cubicBezTo>
                  <a:cubicBezTo>
                    <a:pt x="1498" y="51498"/>
                    <a:pt x="704" y="51877"/>
                    <a:pt x="0" y="52093"/>
                  </a:cubicBezTo>
                  <a:cubicBezTo>
                    <a:pt x="46" y="52082"/>
                    <a:pt x="87" y="52082"/>
                    <a:pt x="133" y="52070"/>
                  </a:cubicBezTo>
                  <a:cubicBezTo>
                    <a:pt x="5878" y="50618"/>
                    <a:pt x="10324" y="43790"/>
                    <a:pt x="12146" y="38527"/>
                  </a:cubicBezTo>
                  <a:cubicBezTo>
                    <a:pt x="12642" y="37092"/>
                    <a:pt x="13194" y="35597"/>
                    <a:pt x="13280" y="34064"/>
                  </a:cubicBezTo>
                  <a:cubicBezTo>
                    <a:pt x="13439" y="31240"/>
                    <a:pt x="12082" y="27155"/>
                    <a:pt x="13428" y="24684"/>
                  </a:cubicBezTo>
                  <a:cubicBezTo>
                    <a:pt x="14421" y="22854"/>
                    <a:pt x="16569" y="21257"/>
                    <a:pt x="18027" y="19770"/>
                  </a:cubicBezTo>
                  <a:cubicBezTo>
                    <a:pt x="19254" y="18520"/>
                    <a:pt x="19943" y="16776"/>
                    <a:pt x="21179" y="15581"/>
                  </a:cubicBezTo>
                  <a:cubicBezTo>
                    <a:pt x="21283" y="15482"/>
                    <a:pt x="21188" y="15350"/>
                    <a:pt x="21077" y="15350"/>
                  </a:cubicBezTo>
                  <a:cubicBezTo>
                    <a:pt x="21045" y="15350"/>
                    <a:pt x="21013" y="15360"/>
                    <a:pt x="20983" y="15385"/>
                  </a:cubicBezTo>
                  <a:cubicBezTo>
                    <a:pt x="20752" y="15575"/>
                    <a:pt x="20535" y="15783"/>
                    <a:pt x="20339" y="16009"/>
                  </a:cubicBezTo>
                  <a:cubicBezTo>
                    <a:pt x="18330" y="14132"/>
                    <a:pt x="15815" y="12989"/>
                    <a:pt x="13843" y="11054"/>
                  </a:cubicBezTo>
                  <a:cubicBezTo>
                    <a:pt x="11649" y="8901"/>
                    <a:pt x="9902" y="5159"/>
                    <a:pt x="9068" y="2278"/>
                  </a:cubicBezTo>
                  <a:cubicBezTo>
                    <a:pt x="8740" y="1144"/>
                    <a:pt x="8844" y="756"/>
                    <a:pt x="9139" y="756"/>
                  </a:cubicBezTo>
                  <a:cubicBezTo>
                    <a:pt x="9616" y="756"/>
                    <a:pt x="10593" y="1766"/>
                    <a:pt x="11060" y="2272"/>
                  </a:cubicBezTo>
                  <a:cubicBezTo>
                    <a:pt x="12175" y="3485"/>
                    <a:pt x="13044" y="4963"/>
                    <a:pt x="13973" y="6317"/>
                  </a:cubicBezTo>
                  <a:cubicBezTo>
                    <a:pt x="15044" y="7873"/>
                    <a:pt x="16222" y="9288"/>
                    <a:pt x="17827" y="10312"/>
                  </a:cubicBezTo>
                  <a:cubicBezTo>
                    <a:pt x="18447" y="10708"/>
                    <a:pt x="19242" y="10882"/>
                    <a:pt x="20120" y="10882"/>
                  </a:cubicBezTo>
                  <a:cubicBezTo>
                    <a:pt x="24818" y="10882"/>
                    <a:pt x="31928" y="5900"/>
                    <a:pt x="27736" y="3072"/>
                  </a:cubicBezTo>
                  <a:cubicBezTo>
                    <a:pt x="27706" y="3052"/>
                    <a:pt x="27677" y="3044"/>
                    <a:pt x="27650" y="3044"/>
                  </a:cubicBezTo>
                  <a:cubicBezTo>
                    <a:pt x="27514" y="3044"/>
                    <a:pt x="27424" y="3259"/>
                    <a:pt x="27568" y="3358"/>
                  </a:cubicBezTo>
                  <a:cubicBezTo>
                    <a:pt x="31148" y="5774"/>
                    <a:pt x="25302" y="9097"/>
                    <a:pt x="23749" y="9882"/>
                  </a:cubicBezTo>
                  <a:cubicBezTo>
                    <a:pt x="22728" y="10400"/>
                    <a:pt x="21723" y="10650"/>
                    <a:pt x="20749" y="10650"/>
                  </a:cubicBezTo>
                  <a:cubicBezTo>
                    <a:pt x="19138" y="10650"/>
                    <a:pt x="17613" y="9965"/>
                    <a:pt x="16239" y="8673"/>
                  </a:cubicBezTo>
                  <a:cubicBezTo>
                    <a:pt x="13436" y="6028"/>
                    <a:pt x="12212" y="2183"/>
                    <a:pt x="8886" y="23"/>
                  </a:cubicBezTo>
                  <a:cubicBezTo>
                    <a:pt x="8861" y="7"/>
                    <a:pt x="8837" y="0"/>
                    <a:pt x="88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30;p60">
              <a:extLst>
                <a:ext uri="{FF2B5EF4-FFF2-40B4-BE49-F238E27FC236}">
                  <a16:creationId xmlns:a16="http://schemas.microsoft.com/office/drawing/2014/main" id="{FED03944-939C-4B96-AD6D-1B56964B70D0}"/>
                </a:ext>
              </a:extLst>
            </p:cNvPr>
            <p:cNvSpPr/>
            <p:nvPr/>
          </p:nvSpPr>
          <p:spPr>
            <a:xfrm>
              <a:off x="3835550" y="2303200"/>
              <a:ext cx="19500" cy="20300"/>
            </a:xfrm>
            <a:custGeom>
              <a:avLst/>
              <a:gdLst/>
              <a:ahLst/>
              <a:cxnLst/>
              <a:rect l="l" t="t" r="r" b="b"/>
              <a:pathLst>
                <a:path w="780" h="812" extrusionOk="0">
                  <a:moveTo>
                    <a:pt x="779" y="1"/>
                  </a:moveTo>
                  <a:cubicBezTo>
                    <a:pt x="638" y="145"/>
                    <a:pt x="494" y="289"/>
                    <a:pt x="352" y="434"/>
                  </a:cubicBezTo>
                  <a:cubicBezTo>
                    <a:pt x="231" y="555"/>
                    <a:pt x="121" y="691"/>
                    <a:pt x="0" y="812"/>
                  </a:cubicBezTo>
                  <a:cubicBezTo>
                    <a:pt x="263" y="549"/>
                    <a:pt x="517" y="269"/>
                    <a:pt x="7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31;p60">
              <a:extLst>
                <a:ext uri="{FF2B5EF4-FFF2-40B4-BE49-F238E27FC236}">
                  <a16:creationId xmlns:a16="http://schemas.microsoft.com/office/drawing/2014/main" id="{83C015A4-FADA-47F8-A00C-1760BE3D4082}"/>
                </a:ext>
              </a:extLst>
            </p:cNvPr>
            <p:cNvSpPr/>
            <p:nvPr/>
          </p:nvSpPr>
          <p:spPr>
            <a:xfrm>
              <a:off x="3855025" y="2280550"/>
              <a:ext cx="21675" cy="22675"/>
            </a:xfrm>
            <a:custGeom>
              <a:avLst/>
              <a:gdLst/>
              <a:ahLst/>
              <a:cxnLst/>
              <a:rect l="l" t="t" r="r" b="b"/>
              <a:pathLst>
                <a:path w="867" h="907" extrusionOk="0">
                  <a:moveTo>
                    <a:pt x="867" y="0"/>
                  </a:moveTo>
                  <a:lnTo>
                    <a:pt x="867" y="0"/>
                  </a:lnTo>
                  <a:cubicBezTo>
                    <a:pt x="578" y="306"/>
                    <a:pt x="289" y="607"/>
                    <a:pt x="0" y="907"/>
                  </a:cubicBezTo>
                  <a:cubicBezTo>
                    <a:pt x="289" y="607"/>
                    <a:pt x="581" y="306"/>
                    <a:pt x="8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32;p60">
              <a:extLst>
                <a:ext uri="{FF2B5EF4-FFF2-40B4-BE49-F238E27FC236}">
                  <a16:creationId xmlns:a16="http://schemas.microsoft.com/office/drawing/2014/main" id="{6979CC22-7945-4861-B582-650A8DD19DE7}"/>
                </a:ext>
              </a:extLst>
            </p:cNvPr>
            <p:cNvSpPr/>
            <p:nvPr/>
          </p:nvSpPr>
          <p:spPr>
            <a:xfrm>
              <a:off x="3876675" y="2249375"/>
              <a:ext cx="28750" cy="31200"/>
            </a:xfrm>
            <a:custGeom>
              <a:avLst/>
              <a:gdLst/>
              <a:ahLst/>
              <a:cxnLst/>
              <a:rect l="l" t="t" r="r" b="b"/>
              <a:pathLst>
                <a:path w="1150" h="1248" extrusionOk="0">
                  <a:moveTo>
                    <a:pt x="1150" y="0"/>
                  </a:moveTo>
                  <a:lnTo>
                    <a:pt x="1150" y="0"/>
                  </a:lnTo>
                  <a:cubicBezTo>
                    <a:pt x="902" y="272"/>
                    <a:pt x="654" y="544"/>
                    <a:pt x="405" y="814"/>
                  </a:cubicBezTo>
                  <a:lnTo>
                    <a:pt x="405" y="814"/>
                  </a:lnTo>
                  <a:cubicBezTo>
                    <a:pt x="654" y="546"/>
                    <a:pt x="902" y="275"/>
                    <a:pt x="1150" y="0"/>
                  </a:cubicBezTo>
                  <a:close/>
                  <a:moveTo>
                    <a:pt x="405" y="814"/>
                  </a:moveTo>
                  <a:cubicBezTo>
                    <a:pt x="270" y="959"/>
                    <a:pt x="135" y="1103"/>
                    <a:pt x="1" y="1247"/>
                  </a:cubicBezTo>
                  <a:cubicBezTo>
                    <a:pt x="136" y="1104"/>
                    <a:pt x="271" y="959"/>
                    <a:pt x="405" y="814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33;p60">
              <a:extLst>
                <a:ext uri="{FF2B5EF4-FFF2-40B4-BE49-F238E27FC236}">
                  <a16:creationId xmlns:a16="http://schemas.microsoft.com/office/drawing/2014/main" id="{E9EFB223-6271-41FD-A05D-7D9C44E57AC3}"/>
                </a:ext>
              </a:extLst>
            </p:cNvPr>
            <p:cNvSpPr/>
            <p:nvPr/>
          </p:nvSpPr>
          <p:spPr>
            <a:xfrm>
              <a:off x="3514925" y="1774450"/>
              <a:ext cx="981275" cy="1252850"/>
            </a:xfrm>
            <a:custGeom>
              <a:avLst/>
              <a:gdLst/>
              <a:ahLst/>
              <a:cxnLst/>
              <a:rect l="l" t="t" r="r" b="b"/>
              <a:pathLst>
                <a:path w="39251" h="50114" extrusionOk="0">
                  <a:moveTo>
                    <a:pt x="28510" y="607"/>
                  </a:moveTo>
                  <a:lnTo>
                    <a:pt x="28510" y="607"/>
                  </a:lnTo>
                  <a:cubicBezTo>
                    <a:pt x="28758" y="656"/>
                    <a:pt x="29004" y="719"/>
                    <a:pt x="29243" y="797"/>
                  </a:cubicBezTo>
                  <a:cubicBezTo>
                    <a:pt x="29238" y="800"/>
                    <a:pt x="29232" y="800"/>
                    <a:pt x="29226" y="803"/>
                  </a:cubicBezTo>
                  <a:cubicBezTo>
                    <a:pt x="27800" y="2215"/>
                    <a:pt x="26455" y="3681"/>
                    <a:pt x="25150" y="5171"/>
                  </a:cubicBezTo>
                  <a:cubicBezTo>
                    <a:pt x="26290" y="3673"/>
                    <a:pt x="27410" y="2172"/>
                    <a:pt x="28499" y="670"/>
                  </a:cubicBezTo>
                  <a:cubicBezTo>
                    <a:pt x="28510" y="650"/>
                    <a:pt x="28513" y="627"/>
                    <a:pt x="28510" y="607"/>
                  </a:cubicBezTo>
                  <a:close/>
                  <a:moveTo>
                    <a:pt x="21958" y="1924"/>
                  </a:moveTo>
                  <a:lnTo>
                    <a:pt x="21958" y="1924"/>
                  </a:lnTo>
                  <a:cubicBezTo>
                    <a:pt x="20344" y="3328"/>
                    <a:pt x="18839" y="4833"/>
                    <a:pt x="17355" y="6364"/>
                  </a:cubicBezTo>
                  <a:cubicBezTo>
                    <a:pt x="18385" y="5295"/>
                    <a:pt x="19390" y="4233"/>
                    <a:pt x="20305" y="3038"/>
                  </a:cubicBezTo>
                  <a:cubicBezTo>
                    <a:pt x="20377" y="2945"/>
                    <a:pt x="20302" y="2853"/>
                    <a:pt x="20210" y="2827"/>
                  </a:cubicBezTo>
                  <a:cubicBezTo>
                    <a:pt x="20777" y="2496"/>
                    <a:pt x="21360" y="2194"/>
                    <a:pt x="21958" y="1924"/>
                  </a:cubicBezTo>
                  <a:close/>
                  <a:moveTo>
                    <a:pt x="19916" y="3441"/>
                  </a:moveTo>
                  <a:cubicBezTo>
                    <a:pt x="19946" y="3441"/>
                    <a:pt x="17312" y="6062"/>
                    <a:pt x="17124" y="6260"/>
                  </a:cubicBezTo>
                  <a:cubicBezTo>
                    <a:pt x="16818" y="6586"/>
                    <a:pt x="16607" y="6820"/>
                    <a:pt x="16431" y="7022"/>
                  </a:cubicBezTo>
                  <a:cubicBezTo>
                    <a:pt x="17037" y="5855"/>
                    <a:pt x="18414" y="4877"/>
                    <a:pt x="19344" y="3982"/>
                  </a:cubicBezTo>
                  <a:cubicBezTo>
                    <a:pt x="19742" y="3597"/>
                    <a:pt x="19908" y="3441"/>
                    <a:pt x="19916" y="3441"/>
                  </a:cubicBezTo>
                  <a:close/>
                  <a:moveTo>
                    <a:pt x="19875" y="3032"/>
                  </a:moveTo>
                  <a:cubicBezTo>
                    <a:pt x="18642" y="4187"/>
                    <a:pt x="16925" y="5399"/>
                    <a:pt x="16162" y="6872"/>
                  </a:cubicBezTo>
                  <a:cubicBezTo>
                    <a:pt x="16100" y="6992"/>
                    <a:pt x="16204" y="7103"/>
                    <a:pt x="16305" y="7103"/>
                  </a:cubicBezTo>
                  <a:cubicBezTo>
                    <a:pt x="16332" y="7103"/>
                    <a:pt x="16358" y="7095"/>
                    <a:pt x="16381" y="7078"/>
                  </a:cubicBezTo>
                  <a:lnTo>
                    <a:pt x="16381" y="7078"/>
                  </a:lnTo>
                  <a:cubicBezTo>
                    <a:pt x="16025" y="7492"/>
                    <a:pt x="15805" y="7796"/>
                    <a:pt x="15276" y="8488"/>
                  </a:cubicBezTo>
                  <a:cubicBezTo>
                    <a:pt x="15392" y="8099"/>
                    <a:pt x="15530" y="7718"/>
                    <a:pt x="15698" y="7345"/>
                  </a:cubicBezTo>
                  <a:cubicBezTo>
                    <a:pt x="16523" y="5558"/>
                    <a:pt x="18091" y="4132"/>
                    <a:pt x="19875" y="3032"/>
                  </a:cubicBezTo>
                  <a:close/>
                  <a:moveTo>
                    <a:pt x="23272" y="1373"/>
                  </a:moveTo>
                  <a:cubicBezTo>
                    <a:pt x="20868" y="4227"/>
                    <a:pt x="18194" y="6812"/>
                    <a:pt x="15637" y="9525"/>
                  </a:cubicBezTo>
                  <a:cubicBezTo>
                    <a:pt x="17482" y="7567"/>
                    <a:pt x="20028" y="4501"/>
                    <a:pt x="22222" y="2099"/>
                  </a:cubicBezTo>
                  <a:cubicBezTo>
                    <a:pt x="22309" y="2007"/>
                    <a:pt x="22251" y="1857"/>
                    <a:pt x="22127" y="1842"/>
                  </a:cubicBezTo>
                  <a:cubicBezTo>
                    <a:pt x="22510" y="1676"/>
                    <a:pt x="22892" y="1517"/>
                    <a:pt x="23272" y="1373"/>
                  </a:cubicBezTo>
                  <a:close/>
                  <a:moveTo>
                    <a:pt x="34879" y="5645"/>
                  </a:moveTo>
                  <a:lnTo>
                    <a:pt x="34879" y="5645"/>
                  </a:lnTo>
                  <a:cubicBezTo>
                    <a:pt x="35092" y="5925"/>
                    <a:pt x="35306" y="6202"/>
                    <a:pt x="35517" y="6485"/>
                  </a:cubicBezTo>
                  <a:cubicBezTo>
                    <a:pt x="35500" y="6488"/>
                    <a:pt x="35482" y="6496"/>
                    <a:pt x="35468" y="6508"/>
                  </a:cubicBezTo>
                  <a:cubicBezTo>
                    <a:pt x="34452" y="7498"/>
                    <a:pt x="33476" y="8555"/>
                    <a:pt x="32517" y="9640"/>
                  </a:cubicBezTo>
                  <a:cubicBezTo>
                    <a:pt x="33357" y="8379"/>
                    <a:pt x="34151" y="7085"/>
                    <a:pt x="34867" y="5743"/>
                  </a:cubicBezTo>
                  <a:cubicBezTo>
                    <a:pt x="34882" y="5714"/>
                    <a:pt x="34888" y="5679"/>
                    <a:pt x="34879" y="5645"/>
                  </a:cubicBezTo>
                  <a:close/>
                  <a:moveTo>
                    <a:pt x="19656" y="4406"/>
                  </a:moveTo>
                  <a:cubicBezTo>
                    <a:pt x="17846" y="6320"/>
                    <a:pt x="16142" y="8229"/>
                    <a:pt x="14739" y="10466"/>
                  </a:cubicBezTo>
                  <a:cubicBezTo>
                    <a:pt x="14889" y="9884"/>
                    <a:pt x="15033" y="9307"/>
                    <a:pt x="15197" y="8748"/>
                  </a:cubicBezTo>
                  <a:lnTo>
                    <a:pt x="15197" y="8748"/>
                  </a:lnTo>
                  <a:cubicBezTo>
                    <a:pt x="15230" y="8792"/>
                    <a:pt x="15284" y="8823"/>
                    <a:pt x="15337" y="8823"/>
                  </a:cubicBezTo>
                  <a:cubicBezTo>
                    <a:pt x="15371" y="8823"/>
                    <a:pt x="15404" y="8811"/>
                    <a:pt x="15432" y="8783"/>
                  </a:cubicBezTo>
                  <a:cubicBezTo>
                    <a:pt x="16529" y="7663"/>
                    <a:pt x="17617" y="6531"/>
                    <a:pt x="18706" y="5402"/>
                  </a:cubicBezTo>
                  <a:cubicBezTo>
                    <a:pt x="18830" y="5272"/>
                    <a:pt x="19225" y="4857"/>
                    <a:pt x="19656" y="4406"/>
                  </a:cubicBezTo>
                  <a:close/>
                  <a:moveTo>
                    <a:pt x="20089" y="6554"/>
                  </a:moveTo>
                  <a:lnTo>
                    <a:pt x="20089" y="6554"/>
                  </a:lnTo>
                  <a:cubicBezTo>
                    <a:pt x="18778" y="8177"/>
                    <a:pt x="17430" y="9764"/>
                    <a:pt x="16105" y="11367"/>
                  </a:cubicBezTo>
                  <a:lnTo>
                    <a:pt x="16102" y="11367"/>
                  </a:lnTo>
                  <a:cubicBezTo>
                    <a:pt x="16760" y="10495"/>
                    <a:pt x="17418" y="9623"/>
                    <a:pt x="18074" y="8748"/>
                  </a:cubicBezTo>
                  <a:cubicBezTo>
                    <a:pt x="18746" y="8018"/>
                    <a:pt x="19416" y="7284"/>
                    <a:pt x="20089" y="6554"/>
                  </a:cubicBezTo>
                  <a:close/>
                  <a:moveTo>
                    <a:pt x="20787" y="4628"/>
                  </a:moveTo>
                  <a:lnTo>
                    <a:pt x="20787" y="4628"/>
                  </a:lnTo>
                  <a:cubicBezTo>
                    <a:pt x="20123" y="5503"/>
                    <a:pt x="19462" y="6381"/>
                    <a:pt x="18804" y="7261"/>
                  </a:cubicBezTo>
                  <a:cubicBezTo>
                    <a:pt x="17219" y="8916"/>
                    <a:pt x="15640" y="10590"/>
                    <a:pt x="14162" y="12325"/>
                  </a:cubicBezTo>
                  <a:cubicBezTo>
                    <a:pt x="14335" y="11875"/>
                    <a:pt x="14482" y="11419"/>
                    <a:pt x="14606" y="10957"/>
                  </a:cubicBezTo>
                  <a:cubicBezTo>
                    <a:pt x="14630" y="10974"/>
                    <a:pt x="14659" y="10983"/>
                    <a:pt x="14687" y="10983"/>
                  </a:cubicBezTo>
                  <a:cubicBezTo>
                    <a:pt x="14723" y="10983"/>
                    <a:pt x="14759" y="10969"/>
                    <a:pt x="14785" y="10939"/>
                  </a:cubicBezTo>
                  <a:cubicBezTo>
                    <a:pt x="16722" y="8774"/>
                    <a:pt x="18781" y="6724"/>
                    <a:pt x="20787" y="4628"/>
                  </a:cubicBezTo>
                  <a:close/>
                  <a:moveTo>
                    <a:pt x="21760" y="9187"/>
                  </a:moveTo>
                  <a:lnTo>
                    <a:pt x="21760" y="9187"/>
                  </a:lnTo>
                  <a:cubicBezTo>
                    <a:pt x="19751" y="11655"/>
                    <a:pt x="17799" y="14158"/>
                    <a:pt x="15796" y="16633"/>
                  </a:cubicBezTo>
                  <a:cubicBezTo>
                    <a:pt x="16483" y="15674"/>
                    <a:pt x="17167" y="14719"/>
                    <a:pt x="17900" y="13798"/>
                  </a:cubicBezTo>
                  <a:cubicBezTo>
                    <a:pt x="19145" y="12227"/>
                    <a:pt x="20441" y="10697"/>
                    <a:pt x="21760" y="9187"/>
                  </a:cubicBezTo>
                  <a:close/>
                  <a:moveTo>
                    <a:pt x="27226" y="480"/>
                  </a:moveTo>
                  <a:cubicBezTo>
                    <a:pt x="27549" y="480"/>
                    <a:pt x="27873" y="504"/>
                    <a:pt x="28193" y="552"/>
                  </a:cubicBezTo>
                  <a:cubicBezTo>
                    <a:pt x="22944" y="6811"/>
                    <a:pt x="17294" y="12721"/>
                    <a:pt x="12092" y="19043"/>
                  </a:cubicBezTo>
                  <a:cubicBezTo>
                    <a:pt x="12242" y="18853"/>
                    <a:pt x="12363" y="18691"/>
                    <a:pt x="12435" y="18584"/>
                  </a:cubicBezTo>
                  <a:cubicBezTo>
                    <a:pt x="13758" y="16676"/>
                    <a:pt x="15077" y="14765"/>
                    <a:pt x="16431" y="12879"/>
                  </a:cubicBezTo>
                  <a:cubicBezTo>
                    <a:pt x="17181" y="11834"/>
                    <a:pt x="17970" y="10827"/>
                    <a:pt x="18781" y="9839"/>
                  </a:cubicBezTo>
                  <a:cubicBezTo>
                    <a:pt x="21665" y="6820"/>
                    <a:pt x="24616" y="3915"/>
                    <a:pt x="27032" y="483"/>
                  </a:cubicBezTo>
                  <a:cubicBezTo>
                    <a:pt x="27096" y="481"/>
                    <a:pt x="27161" y="480"/>
                    <a:pt x="27226" y="480"/>
                  </a:cubicBezTo>
                  <a:close/>
                  <a:moveTo>
                    <a:pt x="15637" y="11468"/>
                  </a:moveTo>
                  <a:lnTo>
                    <a:pt x="15637" y="11468"/>
                  </a:lnTo>
                  <a:cubicBezTo>
                    <a:pt x="14072" y="13543"/>
                    <a:pt x="12499" y="15611"/>
                    <a:pt x="10894" y="17655"/>
                  </a:cubicBezTo>
                  <a:cubicBezTo>
                    <a:pt x="10703" y="17897"/>
                    <a:pt x="9698" y="19311"/>
                    <a:pt x="9620" y="19311"/>
                  </a:cubicBezTo>
                  <a:cubicBezTo>
                    <a:pt x="9582" y="19311"/>
                    <a:pt x="9763" y="18976"/>
                    <a:pt x="10365" y="18010"/>
                  </a:cubicBezTo>
                  <a:cubicBezTo>
                    <a:pt x="11670" y="15920"/>
                    <a:pt x="13454" y="13982"/>
                    <a:pt x="15062" y="12114"/>
                  </a:cubicBezTo>
                  <a:lnTo>
                    <a:pt x="15060" y="12114"/>
                  </a:lnTo>
                  <a:cubicBezTo>
                    <a:pt x="15247" y="11895"/>
                    <a:pt x="15446" y="11687"/>
                    <a:pt x="15637" y="11468"/>
                  </a:cubicBezTo>
                  <a:close/>
                  <a:moveTo>
                    <a:pt x="34726" y="7697"/>
                  </a:moveTo>
                  <a:cubicBezTo>
                    <a:pt x="34654" y="7787"/>
                    <a:pt x="33170" y="10258"/>
                    <a:pt x="32402" y="11032"/>
                  </a:cubicBezTo>
                  <a:cubicBezTo>
                    <a:pt x="30947" y="12496"/>
                    <a:pt x="29723" y="14248"/>
                    <a:pt x="28432" y="15856"/>
                  </a:cubicBezTo>
                  <a:cubicBezTo>
                    <a:pt x="27485" y="17037"/>
                    <a:pt x="26558" y="18229"/>
                    <a:pt x="25629" y="19421"/>
                  </a:cubicBezTo>
                  <a:cubicBezTo>
                    <a:pt x="28507" y="15385"/>
                    <a:pt x="31521" y="11439"/>
                    <a:pt x="34726" y="7697"/>
                  </a:cubicBezTo>
                  <a:close/>
                  <a:moveTo>
                    <a:pt x="26553" y="509"/>
                  </a:moveTo>
                  <a:lnTo>
                    <a:pt x="26553" y="509"/>
                  </a:lnTo>
                  <a:cubicBezTo>
                    <a:pt x="23819" y="3684"/>
                    <a:pt x="20810" y="6638"/>
                    <a:pt x="18255" y="9955"/>
                  </a:cubicBezTo>
                  <a:cubicBezTo>
                    <a:pt x="18166" y="10073"/>
                    <a:pt x="18082" y="10192"/>
                    <a:pt x="17993" y="10310"/>
                  </a:cubicBezTo>
                  <a:cubicBezTo>
                    <a:pt x="15830" y="12663"/>
                    <a:pt x="13714" y="15088"/>
                    <a:pt x="11855" y="17611"/>
                  </a:cubicBezTo>
                  <a:cubicBezTo>
                    <a:pt x="11257" y="18399"/>
                    <a:pt x="10686" y="19205"/>
                    <a:pt x="10137" y="20025"/>
                  </a:cubicBezTo>
                  <a:cubicBezTo>
                    <a:pt x="10651" y="19133"/>
                    <a:pt x="11197" y="18261"/>
                    <a:pt x="11780" y="17415"/>
                  </a:cubicBezTo>
                  <a:cubicBezTo>
                    <a:pt x="13223" y="15224"/>
                    <a:pt x="14947" y="13217"/>
                    <a:pt x="16624" y="11208"/>
                  </a:cubicBezTo>
                  <a:cubicBezTo>
                    <a:pt x="19410" y="7868"/>
                    <a:pt x="22101" y="4447"/>
                    <a:pt x="24916" y="1132"/>
                  </a:cubicBezTo>
                  <a:cubicBezTo>
                    <a:pt x="25015" y="1016"/>
                    <a:pt x="24911" y="861"/>
                    <a:pt x="24799" y="861"/>
                  </a:cubicBezTo>
                  <a:cubicBezTo>
                    <a:pt x="24764" y="861"/>
                    <a:pt x="24727" y="876"/>
                    <a:pt x="24696" y="913"/>
                  </a:cubicBezTo>
                  <a:cubicBezTo>
                    <a:pt x="23423" y="2408"/>
                    <a:pt x="22043" y="3878"/>
                    <a:pt x="20634" y="5350"/>
                  </a:cubicBezTo>
                  <a:cubicBezTo>
                    <a:pt x="21599" y="4074"/>
                    <a:pt x="22563" y="2798"/>
                    <a:pt x="23539" y="1528"/>
                  </a:cubicBezTo>
                  <a:cubicBezTo>
                    <a:pt x="23608" y="1438"/>
                    <a:pt x="23527" y="1334"/>
                    <a:pt x="23432" y="1311"/>
                  </a:cubicBezTo>
                  <a:cubicBezTo>
                    <a:pt x="23845" y="1158"/>
                    <a:pt x="24249" y="1020"/>
                    <a:pt x="24642" y="898"/>
                  </a:cubicBezTo>
                  <a:lnTo>
                    <a:pt x="24642" y="896"/>
                  </a:lnTo>
                  <a:cubicBezTo>
                    <a:pt x="25262" y="699"/>
                    <a:pt x="25903" y="569"/>
                    <a:pt x="26553" y="509"/>
                  </a:cubicBezTo>
                  <a:close/>
                  <a:moveTo>
                    <a:pt x="33837" y="6961"/>
                  </a:moveTo>
                  <a:cubicBezTo>
                    <a:pt x="33129" y="8292"/>
                    <a:pt x="32327" y="9577"/>
                    <a:pt x="31472" y="10833"/>
                  </a:cubicBezTo>
                  <a:cubicBezTo>
                    <a:pt x="29844" y="12758"/>
                    <a:pt x="28291" y="14788"/>
                    <a:pt x="26795" y="16866"/>
                  </a:cubicBezTo>
                  <a:cubicBezTo>
                    <a:pt x="25828" y="17998"/>
                    <a:pt x="24835" y="19113"/>
                    <a:pt x="23836" y="20221"/>
                  </a:cubicBezTo>
                  <a:cubicBezTo>
                    <a:pt x="24512" y="19190"/>
                    <a:pt x="25179" y="18157"/>
                    <a:pt x="25871" y="17138"/>
                  </a:cubicBezTo>
                  <a:cubicBezTo>
                    <a:pt x="27381" y="14909"/>
                    <a:pt x="28984" y="12752"/>
                    <a:pt x="30638" y="10633"/>
                  </a:cubicBezTo>
                  <a:cubicBezTo>
                    <a:pt x="31518" y="9507"/>
                    <a:pt x="33210" y="8136"/>
                    <a:pt x="33837" y="6961"/>
                  </a:cubicBezTo>
                  <a:close/>
                  <a:moveTo>
                    <a:pt x="16281" y="12611"/>
                  </a:moveTo>
                  <a:lnTo>
                    <a:pt x="16281" y="12611"/>
                  </a:lnTo>
                  <a:cubicBezTo>
                    <a:pt x="13893" y="15888"/>
                    <a:pt x="11636" y="19257"/>
                    <a:pt x="9274" y="22554"/>
                  </a:cubicBezTo>
                  <a:cubicBezTo>
                    <a:pt x="7521" y="21391"/>
                    <a:pt x="9080" y="18859"/>
                    <a:pt x="10763" y="16796"/>
                  </a:cubicBezTo>
                  <a:lnTo>
                    <a:pt x="10763" y="16796"/>
                  </a:lnTo>
                  <a:cubicBezTo>
                    <a:pt x="10005" y="17939"/>
                    <a:pt x="9314" y="19116"/>
                    <a:pt x="8723" y="20342"/>
                  </a:cubicBezTo>
                  <a:cubicBezTo>
                    <a:pt x="8669" y="20454"/>
                    <a:pt x="8766" y="20585"/>
                    <a:pt x="8867" y="20585"/>
                  </a:cubicBezTo>
                  <a:cubicBezTo>
                    <a:pt x="8902" y="20585"/>
                    <a:pt x="8938" y="20570"/>
                    <a:pt x="8968" y="20533"/>
                  </a:cubicBezTo>
                  <a:cubicBezTo>
                    <a:pt x="9860" y="19439"/>
                    <a:pt x="10729" y="18327"/>
                    <a:pt x="11598" y="17216"/>
                  </a:cubicBezTo>
                  <a:lnTo>
                    <a:pt x="11598" y="17216"/>
                  </a:lnTo>
                  <a:cubicBezTo>
                    <a:pt x="10709" y="18500"/>
                    <a:pt x="9892" y="19831"/>
                    <a:pt x="9153" y="21203"/>
                  </a:cubicBezTo>
                  <a:cubicBezTo>
                    <a:pt x="9093" y="21317"/>
                    <a:pt x="9196" y="21448"/>
                    <a:pt x="9299" y="21448"/>
                  </a:cubicBezTo>
                  <a:cubicBezTo>
                    <a:pt x="9334" y="21448"/>
                    <a:pt x="9369" y="21433"/>
                    <a:pt x="9398" y="21396"/>
                  </a:cubicBezTo>
                  <a:cubicBezTo>
                    <a:pt x="11690" y="18451"/>
                    <a:pt x="13859" y="15440"/>
                    <a:pt x="16281" y="12611"/>
                  </a:cubicBezTo>
                  <a:close/>
                  <a:moveTo>
                    <a:pt x="25176" y="4412"/>
                  </a:moveTo>
                  <a:lnTo>
                    <a:pt x="25176" y="4412"/>
                  </a:lnTo>
                  <a:cubicBezTo>
                    <a:pt x="20002" y="10154"/>
                    <a:pt x="14794" y="16485"/>
                    <a:pt x="10339" y="22822"/>
                  </a:cubicBezTo>
                  <a:cubicBezTo>
                    <a:pt x="10302" y="22871"/>
                    <a:pt x="10308" y="22946"/>
                    <a:pt x="10357" y="22990"/>
                  </a:cubicBezTo>
                  <a:cubicBezTo>
                    <a:pt x="10077" y="22926"/>
                    <a:pt x="9805" y="22831"/>
                    <a:pt x="9548" y="22707"/>
                  </a:cubicBezTo>
                  <a:cubicBezTo>
                    <a:pt x="14505" y="16376"/>
                    <a:pt x="19760" y="10333"/>
                    <a:pt x="25176" y="4412"/>
                  </a:cubicBezTo>
                  <a:close/>
                  <a:moveTo>
                    <a:pt x="29489" y="878"/>
                  </a:moveTo>
                  <a:cubicBezTo>
                    <a:pt x="30187" y="1135"/>
                    <a:pt x="30828" y="1505"/>
                    <a:pt x="31432" y="1955"/>
                  </a:cubicBezTo>
                  <a:cubicBezTo>
                    <a:pt x="28250" y="5486"/>
                    <a:pt x="25014" y="8968"/>
                    <a:pt x="21876" y="12530"/>
                  </a:cubicBezTo>
                  <a:cubicBezTo>
                    <a:pt x="24728" y="8916"/>
                    <a:pt x="27592" y="5313"/>
                    <a:pt x="30413" y="1669"/>
                  </a:cubicBezTo>
                  <a:cubicBezTo>
                    <a:pt x="30503" y="1555"/>
                    <a:pt x="30409" y="1401"/>
                    <a:pt x="30298" y="1401"/>
                  </a:cubicBezTo>
                  <a:cubicBezTo>
                    <a:pt x="30263" y="1401"/>
                    <a:pt x="30226" y="1416"/>
                    <a:pt x="30193" y="1453"/>
                  </a:cubicBezTo>
                  <a:cubicBezTo>
                    <a:pt x="25173" y="6990"/>
                    <a:pt x="20591" y="13468"/>
                    <a:pt x="15617" y="18997"/>
                  </a:cubicBezTo>
                  <a:cubicBezTo>
                    <a:pt x="19451" y="14796"/>
                    <a:pt x="22987" y="10336"/>
                    <a:pt x="26657" y="5985"/>
                  </a:cubicBezTo>
                  <a:lnTo>
                    <a:pt x="26657" y="5985"/>
                  </a:lnTo>
                  <a:cubicBezTo>
                    <a:pt x="23697" y="9533"/>
                    <a:pt x="20758" y="13339"/>
                    <a:pt x="17990" y="17077"/>
                  </a:cubicBezTo>
                  <a:cubicBezTo>
                    <a:pt x="16188" y="19254"/>
                    <a:pt x="14439" y="21474"/>
                    <a:pt x="12787" y="23772"/>
                  </a:cubicBezTo>
                  <a:cubicBezTo>
                    <a:pt x="12201" y="23322"/>
                    <a:pt x="11783" y="23209"/>
                    <a:pt x="11029" y="23114"/>
                  </a:cubicBezTo>
                  <a:cubicBezTo>
                    <a:pt x="10853" y="23091"/>
                    <a:pt x="10689" y="23062"/>
                    <a:pt x="10533" y="23030"/>
                  </a:cubicBezTo>
                  <a:cubicBezTo>
                    <a:pt x="10550" y="23024"/>
                    <a:pt x="10570" y="23024"/>
                    <a:pt x="10585" y="23010"/>
                  </a:cubicBezTo>
                  <a:cubicBezTo>
                    <a:pt x="12323" y="21393"/>
                    <a:pt x="13729" y="19511"/>
                    <a:pt x="15103" y="17597"/>
                  </a:cubicBezTo>
                  <a:cubicBezTo>
                    <a:pt x="18123" y="14078"/>
                    <a:pt x="21093" y="10437"/>
                    <a:pt x="23937" y="6750"/>
                  </a:cubicBezTo>
                  <a:cubicBezTo>
                    <a:pt x="25279" y="5287"/>
                    <a:pt x="26645" y="3844"/>
                    <a:pt x="28034" y="2423"/>
                  </a:cubicBezTo>
                  <a:lnTo>
                    <a:pt x="28034" y="2423"/>
                  </a:lnTo>
                  <a:cubicBezTo>
                    <a:pt x="21935" y="8688"/>
                    <a:pt x="17772" y="16613"/>
                    <a:pt x="11549" y="22791"/>
                  </a:cubicBezTo>
                  <a:cubicBezTo>
                    <a:pt x="11440" y="22900"/>
                    <a:pt x="11544" y="23053"/>
                    <a:pt x="11663" y="23053"/>
                  </a:cubicBezTo>
                  <a:cubicBezTo>
                    <a:pt x="11698" y="23053"/>
                    <a:pt x="11735" y="23040"/>
                    <a:pt x="11768" y="23007"/>
                  </a:cubicBezTo>
                  <a:cubicBezTo>
                    <a:pt x="12245" y="22542"/>
                    <a:pt x="12707" y="22060"/>
                    <a:pt x="13174" y="21581"/>
                  </a:cubicBezTo>
                  <a:cubicBezTo>
                    <a:pt x="15914" y="18778"/>
                    <a:pt x="18218" y="15512"/>
                    <a:pt x="20536" y="12368"/>
                  </a:cubicBezTo>
                  <a:cubicBezTo>
                    <a:pt x="23400" y="8485"/>
                    <a:pt x="26720" y="4949"/>
                    <a:pt x="29469" y="991"/>
                  </a:cubicBezTo>
                  <a:cubicBezTo>
                    <a:pt x="29495" y="959"/>
                    <a:pt x="29500" y="916"/>
                    <a:pt x="29489" y="878"/>
                  </a:cubicBezTo>
                  <a:close/>
                  <a:moveTo>
                    <a:pt x="34293" y="4891"/>
                  </a:moveTo>
                  <a:cubicBezTo>
                    <a:pt x="34457" y="5096"/>
                    <a:pt x="34619" y="5301"/>
                    <a:pt x="34778" y="5512"/>
                  </a:cubicBezTo>
                  <a:cubicBezTo>
                    <a:pt x="34756" y="5499"/>
                    <a:pt x="34733" y="5493"/>
                    <a:pt x="34709" y="5493"/>
                  </a:cubicBezTo>
                  <a:cubicBezTo>
                    <a:pt x="34670" y="5493"/>
                    <a:pt x="34632" y="5510"/>
                    <a:pt x="34605" y="5541"/>
                  </a:cubicBezTo>
                  <a:cubicBezTo>
                    <a:pt x="29945" y="10570"/>
                    <a:pt x="26059" y="16162"/>
                    <a:pt x="22332" y="21884"/>
                  </a:cubicBezTo>
                  <a:cubicBezTo>
                    <a:pt x="21636" y="22652"/>
                    <a:pt x="20943" y="23423"/>
                    <a:pt x="20253" y="24194"/>
                  </a:cubicBezTo>
                  <a:cubicBezTo>
                    <a:pt x="22257" y="21009"/>
                    <a:pt x="24292" y="17874"/>
                    <a:pt x="26671" y="14923"/>
                  </a:cubicBezTo>
                  <a:cubicBezTo>
                    <a:pt x="29330" y="11627"/>
                    <a:pt x="32093" y="8523"/>
                    <a:pt x="34293" y="4891"/>
                  </a:cubicBezTo>
                  <a:close/>
                  <a:moveTo>
                    <a:pt x="25981" y="18015"/>
                  </a:moveTo>
                  <a:lnTo>
                    <a:pt x="25981" y="18015"/>
                  </a:lnTo>
                  <a:cubicBezTo>
                    <a:pt x="24353" y="20331"/>
                    <a:pt x="22794" y="22678"/>
                    <a:pt x="21295" y="24985"/>
                  </a:cubicBezTo>
                  <a:cubicBezTo>
                    <a:pt x="20718" y="25727"/>
                    <a:pt x="20144" y="26469"/>
                    <a:pt x="19569" y="27211"/>
                  </a:cubicBezTo>
                  <a:cubicBezTo>
                    <a:pt x="19029" y="27903"/>
                    <a:pt x="18495" y="28596"/>
                    <a:pt x="17958" y="29286"/>
                  </a:cubicBezTo>
                  <a:cubicBezTo>
                    <a:pt x="18218" y="28885"/>
                    <a:pt x="18484" y="28487"/>
                    <a:pt x="18740" y="28085"/>
                  </a:cubicBezTo>
                  <a:cubicBezTo>
                    <a:pt x="20222" y="25787"/>
                    <a:pt x="21703" y="23492"/>
                    <a:pt x="23189" y="21200"/>
                  </a:cubicBezTo>
                  <a:cubicBezTo>
                    <a:pt x="23195" y="21194"/>
                    <a:pt x="23198" y="21191"/>
                    <a:pt x="23201" y="21185"/>
                  </a:cubicBezTo>
                  <a:cubicBezTo>
                    <a:pt x="24131" y="20135"/>
                    <a:pt x="25054" y="19078"/>
                    <a:pt x="25981" y="18015"/>
                  </a:cubicBezTo>
                  <a:close/>
                  <a:moveTo>
                    <a:pt x="15758" y="22814"/>
                  </a:moveTo>
                  <a:lnTo>
                    <a:pt x="15758" y="22814"/>
                  </a:lnTo>
                  <a:cubicBezTo>
                    <a:pt x="14930" y="24084"/>
                    <a:pt x="14104" y="25357"/>
                    <a:pt x="13270" y="26619"/>
                  </a:cubicBezTo>
                  <a:cubicBezTo>
                    <a:pt x="12354" y="28002"/>
                    <a:pt x="11431" y="29384"/>
                    <a:pt x="10504" y="30767"/>
                  </a:cubicBezTo>
                  <a:cubicBezTo>
                    <a:pt x="10769" y="30225"/>
                    <a:pt x="10992" y="29665"/>
                    <a:pt x="11168" y="29087"/>
                  </a:cubicBezTo>
                  <a:cubicBezTo>
                    <a:pt x="11191" y="29012"/>
                    <a:pt x="11153" y="28931"/>
                    <a:pt x="11081" y="28902"/>
                  </a:cubicBezTo>
                  <a:cubicBezTo>
                    <a:pt x="12603" y="26853"/>
                    <a:pt x="14162" y="24823"/>
                    <a:pt x="15758" y="22814"/>
                  </a:cubicBezTo>
                  <a:close/>
                  <a:moveTo>
                    <a:pt x="10022" y="29904"/>
                  </a:moveTo>
                  <a:cubicBezTo>
                    <a:pt x="9721" y="30288"/>
                    <a:pt x="9441" y="30689"/>
                    <a:pt x="9176" y="31102"/>
                  </a:cubicBezTo>
                  <a:cubicBezTo>
                    <a:pt x="8607" y="31870"/>
                    <a:pt x="8035" y="32638"/>
                    <a:pt x="7475" y="33415"/>
                  </a:cubicBezTo>
                  <a:cubicBezTo>
                    <a:pt x="7805" y="31775"/>
                    <a:pt x="9020" y="30998"/>
                    <a:pt x="10022" y="29904"/>
                  </a:cubicBezTo>
                  <a:close/>
                  <a:moveTo>
                    <a:pt x="19000" y="28466"/>
                  </a:moveTo>
                  <a:cubicBezTo>
                    <a:pt x="17467" y="30689"/>
                    <a:pt x="15802" y="32846"/>
                    <a:pt x="14118" y="34997"/>
                  </a:cubicBezTo>
                  <a:cubicBezTo>
                    <a:pt x="14621" y="34278"/>
                    <a:pt x="15120" y="33556"/>
                    <a:pt x="15614" y="32832"/>
                  </a:cubicBezTo>
                  <a:cubicBezTo>
                    <a:pt x="16734" y="31371"/>
                    <a:pt x="17863" y="29916"/>
                    <a:pt x="19000" y="28466"/>
                  </a:cubicBezTo>
                  <a:close/>
                  <a:moveTo>
                    <a:pt x="4606" y="34702"/>
                  </a:moveTo>
                  <a:lnTo>
                    <a:pt x="4606" y="34702"/>
                  </a:lnTo>
                  <a:cubicBezTo>
                    <a:pt x="4389" y="34994"/>
                    <a:pt x="4176" y="35288"/>
                    <a:pt x="3973" y="35589"/>
                  </a:cubicBezTo>
                  <a:cubicBezTo>
                    <a:pt x="3904" y="35690"/>
                    <a:pt x="3751" y="35900"/>
                    <a:pt x="3584" y="36131"/>
                  </a:cubicBezTo>
                  <a:cubicBezTo>
                    <a:pt x="3578" y="36131"/>
                    <a:pt x="3573" y="36130"/>
                    <a:pt x="3567" y="36130"/>
                  </a:cubicBezTo>
                  <a:cubicBezTo>
                    <a:pt x="3535" y="36130"/>
                    <a:pt x="3502" y="36144"/>
                    <a:pt x="3480" y="36169"/>
                  </a:cubicBezTo>
                  <a:cubicBezTo>
                    <a:pt x="3301" y="36336"/>
                    <a:pt x="3136" y="36518"/>
                    <a:pt x="2986" y="36715"/>
                  </a:cubicBezTo>
                  <a:cubicBezTo>
                    <a:pt x="3272" y="35880"/>
                    <a:pt x="3815" y="35164"/>
                    <a:pt x="4606" y="34702"/>
                  </a:cubicBezTo>
                  <a:close/>
                  <a:moveTo>
                    <a:pt x="33173" y="6112"/>
                  </a:moveTo>
                  <a:cubicBezTo>
                    <a:pt x="33034" y="6314"/>
                    <a:pt x="32806" y="6655"/>
                    <a:pt x="32445" y="7192"/>
                  </a:cubicBezTo>
                  <a:cubicBezTo>
                    <a:pt x="28525" y="13073"/>
                    <a:pt x="23622" y="18093"/>
                    <a:pt x="19861" y="24142"/>
                  </a:cubicBezTo>
                  <a:cubicBezTo>
                    <a:pt x="19465" y="24780"/>
                    <a:pt x="19044" y="25398"/>
                    <a:pt x="18634" y="26027"/>
                  </a:cubicBezTo>
                  <a:cubicBezTo>
                    <a:pt x="17846" y="26939"/>
                    <a:pt x="17075" y="27854"/>
                    <a:pt x="16333" y="28781"/>
                  </a:cubicBezTo>
                  <a:cubicBezTo>
                    <a:pt x="14113" y="31553"/>
                    <a:pt x="11815" y="34405"/>
                    <a:pt x="9618" y="37338"/>
                  </a:cubicBezTo>
                  <a:cubicBezTo>
                    <a:pt x="12386" y="33213"/>
                    <a:pt x="15218" y="29087"/>
                    <a:pt x="18152" y="25051"/>
                  </a:cubicBezTo>
                  <a:cubicBezTo>
                    <a:pt x="20094" y="22612"/>
                    <a:pt x="21959" y="20100"/>
                    <a:pt x="23801" y="17582"/>
                  </a:cubicBezTo>
                  <a:cubicBezTo>
                    <a:pt x="25505" y="15443"/>
                    <a:pt x="27243" y="13333"/>
                    <a:pt x="28989" y="11231"/>
                  </a:cubicBezTo>
                  <a:cubicBezTo>
                    <a:pt x="30075" y="9926"/>
                    <a:pt x="31160" y="8624"/>
                    <a:pt x="32249" y="7322"/>
                  </a:cubicBezTo>
                  <a:cubicBezTo>
                    <a:pt x="32621" y="6872"/>
                    <a:pt x="32973" y="6392"/>
                    <a:pt x="33173" y="6112"/>
                  </a:cubicBezTo>
                  <a:close/>
                  <a:moveTo>
                    <a:pt x="5778" y="34258"/>
                  </a:moveTo>
                  <a:lnTo>
                    <a:pt x="5778" y="34258"/>
                  </a:lnTo>
                  <a:cubicBezTo>
                    <a:pt x="5527" y="34653"/>
                    <a:pt x="5281" y="35049"/>
                    <a:pt x="5039" y="35447"/>
                  </a:cubicBezTo>
                  <a:cubicBezTo>
                    <a:pt x="4415" y="36348"/>
                    <a:pt x="3714" y="37237"/>
                    <a:pt x="3289" y="38227"/>
                  </a:cubicBezTo>
                  <a:cubicBezTo>
                    <a:pt x="3281" y="38234"/>
                    <a:pt x="3275" y="38237"/>
                    <a:pt x="3270" y="38237"/>
                  </a:cubicBezTo>
                  <a:cubicBezTo>
                    <a:pt x="3223" y="38237"/>
                    <a:pt x="3354" y="37896"/>
                    <a:pt x="3803" y="36948"/>
                  </a:cubicBezTo>
                  <a:cubicBezTo>
                    <a:pt x="4199" y="36114"/>
                    <a:pt x="4724" y="35352"/>
                    <a:pt x="5105" y="34509"/>
                  </a:cubicBezTo>
                  <a:cubicBezTo>
                    <a:pt x="5114" y="34489"/>
                    <a:pt x="5108" y="34471"/>
                    <a:pt x="5111" y="34457"/>
                  </a:cubicBezTo>
                  <a:cubicBezTo>
                    <a:pt x="5327" y="34370"/>
                    <a:pt x="5550" y="34307"/>
                    <a:pt x="5778" y="34258"/>
                  </a:cubicBezTo>
                  <a:close/>
                  <a:moveTo>
                    <a:pt x="10603" y="29607"/>
                  </a:moveTo>
                  <a:cubicBezTo>
                    <a:pt x="10727" y="29607"/>
                    <a:pt x="9375" y="32145"/>
                    <a:pt x="9104" y="32557"/>
                  </a:cubicBezTo>
                  <a:cubicBezTo>
                    <a:pt x="7761" y="34598"/>
                    <a:pt x="6003" y="36345"/>
                    <a:pt x="4730" y="38438"/>
                  </a:cubicBezTo>
                  <a:cubicBezTo>
                    <a:pt x="4727" y="38450"/>
                    <a:pt x="4718" y="38455"/>
                    <a:pt x="4715" y="38464"/>
                  </a:cubicBezTo>
                  <a:cubicBezTo>
                    <a:pt x="4640" y="38453"/>
                    <a:pt x="4565" y="38427"/>
                    <a:pt x="4499" y="38389"/>
                  </a:cubicBezTo>
                  <a:cubicBezTo>
                    <a:pt x="5486" y="36614"/>
                    <a:pt x="6886" y="35109"/>
                    <a:pt x="8079" y="33452"/>
                  </a:cubicBezTo>
                  <a:lnTo>
                    <a:pt x="8076" y="33452"/>
                  </a:lnTo>
                  <a:cubicBezTo>
                    <a:pt x="8737" y="32537"/>
                    <a:pt x="9303" y="31553"/>
                    <a:pt x="9909" y="30597"/>
                  </a:cubicBezTo>
                  <a:cubicBezTo>
                    <a:pt x="10361" y="29882"/>
                    <a:pt x="10562" y="29607"/>
                    <a:pt x="10603" y="29607"/>
                  </a:cubicBezTo>
                  <a:close/>
                  <a:moveTo>
                    <a:pt x="7461" y="35257"/>
                  </a:moveTo>
                  <a:cubicBezTo>
                    <a:pt x="7126" y="35747"/>
                    <a:pt x="6797" y="36238"/>
                    <a:pt x="6462" y="36726"/>
                  </a:cubicBezTo>
                  <a:cubicBezTo>
                    <a:pt x="6116" y="37306"/>
                    <a:pt x="5781" y="37892"/>
                    <a:pt x="5452" y="38484"/>
                  </a:cubicBezTo>
                  <a:cubicBezTo>
                    <a:pt x="5379" y="38490"/>
                    <a:pt x="5322" y="38490"/>
                    <a:pt x="5255" y="38490"/>
                  </a:cubicBezTo>
                  <a:cubicBezTo>
                    <a:pt x="5980" y="37506"/>
                    <a:pt x="6589" y="36351"/>
                    <a:pt x="7169" y="35620"/>
                  </a:cubicBezTo>
                  <a:lnTo>
                    <a:pt x="7461" y="35257"/>
                  </a:lnTo>
                  <a:close/>
                  <a:moveTo>
                    <a:pt x="6841" y="34147"/>
                  </a:moveTo>
                  <a:cubicBezTo>
                    <a:pt x="6879" y="34147"/>
                    <a:pt x="6917" y="34147"/>
                    <a:pt x="6956" y="34148"/>
                  </a:cubicBezTo>
                  <a:cubicBezTo>
                    <a:pt x="6575" y="34682"/>
                    <a:pt x="6191" y="35213"/>
                    <a:pt x="5812" y="35753"/>
                  </a:cubicBezTo>
                  <a:cubicBezTo>
                    <a:pt x="5024" y="36882"/>
                    <a:pt x="4031" y="37927"/>
                    <a:pt x="3647" y="39169"/>
                  </a:cubicBezTo>
                  <a:cubicBezTo>
                    <a:pt x="3633" y="39169"/>
                    <a:pt x="3619" y="39169"/>
                    <a:pt x="3605" y="39169"/>
                  </a:cubicBezTo>
                  <a:cubicBezTo>
                    <a:pt x="3477" y="39169"/>
                    <a:pt x="3350" y="39157"/>
                    <a:pt x="3226" y="39134"/>
                  </a:cubicBezTo>
                  <a:cubicBezTo>
                    <a:pt x="3255" y="38952"/>
                    <a:pt x="3307" y="38773"/>
                    <a:pt x="3373" y="38603"/>
                  </a:cubicBezTo>
                  <a:cubicBezTo>
                    <a:pt x="3994" y="37693"/>
                    <a:pt x="4571" y="36764"/>
                    <a:pt x="5131" y="35817"/>
                  </a:cubicBezTo>
                  <a:cubicBezTo>
                    <a:pt x="5212" y="35681"/>
                    <a:pt x="5290" y="35545"/>
                    <a:pt x="5362" y="35415"/>
                  </a:cubicBezTo>
                  <a:cubicBezTo>
                    <a:pt x="5639" y="35020"/>
                    <a:pt x="5905" y="34616"/>
                    <a:pt x="6142" y="34194"/>
                  </a:cubicBezTo>
                  <a:cubicBezTo>
                    <a:pt x="6375" y="34162"/>
                    <a:pt x="6608" y="34147"/>
                    <a:pt x="6841" y="34147"/>
                  </a:cubicBezTo>
                  <a:close/>
                  <a:moveTo>
                    <a:pt x="4577" y="34959"/>
                  </a:moveTo>
                  <a:cubicBezTo>
                    <a:pt x="3973" y="36305"/>
                    <a:pt x="3145" y="37327"/>
                    <a:pt x="2899" y="38813"/>
                  </a:cubicBezTo>
                  <a:cubicBezTo>
                    <a:pt x="2879" y="38900"/>
                    <a:pt x="2946" y="38981"/>
                    <a:pt x="3035" y="38984"/>
                  </a:cubicBezTo>
                  <a:cubicBezTo>
                    <a:pt x="2992" y="39134"/>
                    <a:pt x="2960" y="39290"/>
                    <a:pt x="2937" y="39446"/>
                  </a:cubicBezTo>
                  <a:lnTo>
                    <a:pt x="2934" y="39446"/>
                  </a:lnTo>
                  <a:cubicBezTo>
                    <a:pt x="2764" y="38839"/>
                    <a:pt x="2712" y="38201"/>
                    <a:pt x="2787" y="37575"/>
                  </a:cubicBezTo>
                  <a:cubicBezTo>
                    <a:pt x="2798" y="37566"/>
                    <a:pt x="2810" y="37569"/>
                    <a:pt x="2822" y="37558"/>
                  </a:cubicBezTo>
                  <a:cubicBezTo>
                    <a:pt x="3535" y="36758"/>
                    <a:pt x="4193" y="35814"/>
                    <a:pt x="4577" y="34959"/>
                  </a:cubicBezTo>
                  <a:close/>
                  <a:moveTo>
                    <a:pt x="31706" y="2166"/>
                  </a:moveTo>
                  <a:cubicBezTo>
                    <a:pt x="32555" y="2850"/>
                    <a:pt x="33320" y="3696"/>
                    <a:pt x="34056" y="4602"/>
                  </a:cubicBezTo>
                  <a:cubicBezTo>
                    <a:pt x="31683" y="7495"/>
                    <a:pt x="29290" y="10362"/>
                    <a:pt x="26928" y="13252"/>
                  </a:cubicBezTo>
                  <a:cubicBezTo>
                    <a:pt x="26940" y="13237"/>
                    <a:pt x="26951" y="13223"/>
                    <a:pt x="26960" y="13206"/>
                  </a:cubicBezTo>
                  <a:cubicBezTo>
                    <a:pt x="27404" y="12623"/>
                    <a:pt x="27852" y="12039"/>
                    <a:pt x="28291" y="11453"/>
                  </a:cubicBezTo>
                  <a:cubicBezTo>
                    <a:pt x="29905" y="9305"/>
                    <a:pt x="32569" y="7039"/>
                    <a:pt x="33164" y="4302"/>
                  </a:cubicBezTo>
                  <a:cubicBezTo>
                    <a:pt x="33187" y="4192"/>
                    <a:pt x="33086" y="4077"/>
                    <a:pt x="32986" y="4077"/>
                  </a:cubicBezTo>
                  <a:cubicBezTo>
                    <a:pt x="32948" y="4077"/>
                    <a:pt x="32909" y="4094"/>
                    <a:pt x="32878" y="4135"/>
                  </a:cubicBezTo>
                  <a:cubicBezTo>
                    <a:pt x="28562" y="9591"/>
                    <a:pt x="24722" y="15388"/>
                    <a:pt x="20634" y="21015"/>
                  </a:cubicBezTo>
                  <a:cubicBezTo>
                    <a:pt x="19944" y="21942"/>
                    <a:pt x="19251" y="22869"/>
                    <a:pt x="18570" y="23801"/>
                  </a:cubicBezTo>
                  <a:cubicBezTo>
                    <a:pt x="17225" y="25585"/>
                    <a:pt x="15848" y="27346"/>
                    <a:pt x="14401" y="29058"/>
                  </a:cubicBezTo>
                  <a:cubicBezTo>
                    <a:pt x="11598" y="32375"/>
                    <a:pt x="8962" y="35698"/>
                    <a:pt x="6502" y="39275"/>
                  </a:cubicBezTo>
                  <a:cubicBezTo>
                    <a:pt x="6240" y="39659"/>
                    <a:pt x="5940" y="40064"/>
                    <a:pt x="5619" y="40476"/>
                  </a:cubicBezTo>
                  <a:cubicBezTo>
                    <a:pt x="6638" y="39062"/>
                    <a:pt x="7441" y="37364"/>
                    <a:pt x="8324" y="35996"/>
                  </a:cubicBezTo>
                  <a:cubicBezTo>
                    <a:pt x="10541" y="32560"/>
                    <a:pt x="12747" y="29142"/>
                    <a:pt x="15140" y="25828"/>
                  </a:cubicBezTo>
                  <a:cubicBezTo>
                    <a:pt x="20683" y="18145"/>
                    <a:pt x="26735" y="10772"/>
                    <a:pt x="32690" y="3410"/>
                  </a:cubicBezTo>
                  <a:cubicBezTo>
                    <a:pt x="32802" y="3272"/>
                    <a:pt x="32700" y="3115"/>
                    <a:pt x="32566" y="3115"/>
                  </a:cubicBezTo>
                  <a:cubicBezTo>
                    <a:pt x="32526" y="3115"/>
                    <a:pt x="32483" y="3129"/>
                    <a:pt x="32442" y="3162"/>
                  </a:cubicBezTo>
                  <a:cubicBezTo>
                    <a:pt x="31155" y="4172"/>
                    <a:pt x="29933" y="5278"/>
                    <a:pt x="28758" y="6450"/>
                  </a:cubicBezTo>
                  <a:cubicBezTo>
                    <a:pt x="29783" y="5053"/>
                    <a:pt x="30779" y="3635"/>
                    <a:pt x="31706" y="2169"/>
                  </a:cubicBezTo>
                  <a:lnTo>
                    <a:pt x="31706" y="2166"/>
                  </a:lnTo>
                  <a:close/>
                  <a:moveTo>
                    <a:pt x="31533" y="4314"/>
                  </a:moveTo>
                  <a:cubicBezTo>
                    <a:pt x="30167" y="5532"/>
                    <a:pt x="29059" y="7365"/>
                    <a:pt x="27921" y="8797"/>
                  </a:cubicBezTo>
                  <a:cubicBezTo>
                    <a:pt x="24959" y="12524"/>
                    <a:pt x="22011" y="16266"/>
                    <a:pt x="19078" y="20022"/>
                  </a:cubicBezTo>
                  <a:cubicBezTo>
                    <a:pt x="16561" y="23250"/>
                    <a:pt x="14147" y="26549"/>
                    <a:pt x="11835" y="29924"/>
                  </a:cubicBezTo>
                  <a:cubicBezTo>
                    <a:pt x="10515" y="31856"/>
                    <a:pt x="9294" y="33859"/>
                    <a:pt x="8041" y="35831"/>
                  </a:cubicBezTo>
                  <a:cubicBezTo>
                    <a:pt x="7948" y="35978"/>
                    <a:pt x="4548" y="41393"/>
                    <a:pt x="3972" y="41393"/>
                  </a:cubicBezTo>
                  <a:cubicBezTo>
                    <a:pt x="3960" y="41393"/>
                    <a:pt x="3949" y="41391"/>
                    <a:pt x="3939" y="41386"/>
                  </a:cubicBezTo>
                  <a:lnTo>
                    <a:pt x="3936" y="41383"/>
                  </a:lnTo>
                  <a:cubicBezTo>
                    <a:pt x="3807" y="41224"/>
                    <a:pt x="3688" y="41061"/>
                    <a:pt x="3576" y="40887"/>
                  </a:cubicBezTo>
                  <a:lnTo>
                    <a:pt x="3576" y="40887"/>
                  </a:lnTo>
                  <a:cubicBezTo>
                    <a:pt x="3606" y="40922"/>
                    <a:pt x="3649" y="40944"/>
                    <a:pt x="3692" y="40944"/>
                  </a:cubicBezTo>
                  <a:cubicBezTo>
                    <a:pt x="3716" y="40944"/>
                    <a:pt x="3739" y="40937"/>
                    <a:pt x="3760" y="40921"/>
                  </a:cubicBezTo>
                  <a:cubicBezTo>
                    <a:pt x="5521" y="39616"/>
                    <a:pt x="6323" y="37462"/>
                    <a:pt x="7542" y="35693"/>
                  </a:cubicBezTo>
                  <a:cubicBezTo>
                    <a:pt x="10198" y="31841"/>
                    <a:pt x="12790" y="27921"/>
                    <a:pt x="15357" y="24012"/>
                  </a:cubicBezTo>
                  <a:cubicBezTo>
                    <a:pt x="17233" y="21154"/>
                    <a:pt x="19312" y="18454"/>
                    <a:pt x="21437" y="15790"/>
                  </a:cubicBezTo>
                  <a:cubicBezTo>
                    <a:pt x="23374" y="13431"/>
                    <a:pt x="25314" y="11084"/>
                    <a:pt x="27225" y="8745"/>
                  </a:cubicBezTo>
                  <a:cubicBezTo>
                    <a:pt x="28536" y="7143"/>
                    <a:pt x="29988" y="5691"/>
                    <a:pt x="31533" y="4314"/>
                  </a:cubicBezTo>
                  <a:close/>
                  <a:moveTo>
                    <a:pt x="21434" y="23270"/>
                  </a:moveTo>
                  <a:cubicBezTo>
                    <a:pt x="20733" y="24358"/>
                    <a:pt x="20031" y="25450"/>
                    <a:pt x="19332" y="26544"/>
                  </a:cubicBezTo>
                  <a:cubicBezTo>
                    <a:pt x="17851" y="28862"/>
                    <a:pt x="16338" y="31148"/>
                    <a:pt x="14794" y="33409"/>
                  </a:cubicBezTo>
                  <a:cubicBezTo>
                    <a:pt x="13925" y="34549"/>
                    <a:pt x="13056" y="35690"/>
                    <a:pt x="12204" y="36842"/>
                  </a:cubicBezTo>
                  <a:cubicBezTo>
                    <a:pt x="11410" y="37924"/>
                    <a:pt x="10645" y="39024"/>
                    <a:pt x="9886" y="40133"/>
                  </a:cubicBezTo>
                  <a:cubicBezTo>
                    <a:pt x="8954" y="41236"/>
                    <a:pt x="7937" y="42321"/>
                    <a:pt x="6956" y="43430"/>
                  </a:cubicBezTo>
                  <a:cubicBezTo>
                    <a:pt x="10972" y="38129"/>
                    <a:pt x="14895" y="32707"/>
                    <a:pt x="18411" y="27127"/>
                  </a:cubicBezTo>
                  <a:cubicBezTo>
                    <a:pt x="18608" y="26818"/>
                    <a:pt x="18801" y="26509"/>
                    <a:pt x="18995" y="26200"/>
                  </a:cubicBezTo>
                  <a:cubicBezTo>
                    <a:pt x="19791" y="25213"/>
                    <a:pt x="20614" y="24240"/>
                    <a:pt x="21434" y="23270"/>
                  </a:cubicBezTo>
                  <a:close/>
                  <a:moveTo>
                    <a:pt x="15042" y="29047"/>
                  </a:moveTo>
                  <a:cubicBezTo>
                    <a:pt x="12756" y="32312"/>
                    <a:pt x="10461" y="35571"/>
                    <a:pt x="8203" y="38854"/>
                  </a:cubicBezTo>
                  <a:cubicBezTo>
                    <a:pt x="6990" y="40615"/>
                    <a:pt x="5850" y="42428"/>
                    <a:pt x="4669" y="44212"/>
                  </a:cubicBezTo>
                  <a:cubicBezTo>
                    <a:pt x="4294" y="44783"/>
                    <a:pt x="1895" y="47604"/>
                    <a:pt x="1659" y="47604"/>
                  </a:cubicBezTo>
                  <a:cubicBezTo>
                    <a:pt x="1584" y="47604"/>
                    <a:pt x="1725" y="47323"/>
                    <a:pt x="2212" y="46603"/>
                  </a:cubicBezTo>
                  <a:lnTo>
                    <a:pt x="2209" y="46603"/>
                  </a:lnTo>
                  <a:cubicBezTo>
                    <a:pt x="6248" y="40635"/>
                    <a:pt x="10674" y="34838"/>
                    <a:pt x="15042" y="29047"/>
                  </a:cubicBezTo>
                  <a:close/>
                  <a:moveTo>
                    <a:pt x="8760" y="41776"/>
                  </a:moveTo>
                  <a:lnTo>
                    <a:pt x="8763" y="41778"/>
                  </a:lnTo>
                  <a:cubicBezTo>
                    <a:pt x="8630" y="41975"/>
                    <a:pt x="8497" y="42168"/>
                    <a:pt x="8365" y="42362"/>
                  </a:cubicBezTo>
                  <a:cubicBezTo>
                    <a:pt x="7140" y="44160"/>
                    <a:pt x="4796" y="46043"/>
                    <a:pt x="3962" y="47931"/>
                  </a:cubicBezTo>
                  <a:cubicBezTo>
                    <a:pt x="4915" y="45765"/>
                    <a:pt x="6907" y="43733"/>
                    <a:pt x="8760" y="41776"/>
                  </a:cubicBezTo>
                  <a:close/>
                  <a:moveTo>
                    <a:pt x="16087" y="29852"/>
                  </a:moveTo>
                  <a:lnTo>
                    <a:pt x="16087" y="29852"/>
                  </a:lnTo>
                  <a:cubicBezTo>
                    <a:pt x="13524" y="33574"/>
                    <a:pt x="10850" y="37208"/>
                    <a:pt x="8203" y="40901"/>
                  </a:cubicBezTo>
                  <a:cubicBezTo>
                    <a:pt x="7172" y="42338"/>
                    <a:pt x="6139" y="43776"/>
                    <a:pt x="5105" y="45211"/>
                  </a:cubicBezTo>
                  <a:cubicBezTo>
                    <a:pt x="4867" y="45542"/>
                    <a:pt x="3102" y="48268"/>
                    <a:pt x="2957" y="48268"/>
                  </a:cubicBezTo>
                  <a:cubicBezTo>
                    <a:pt x="2903" y="48268"/>
                    <a:pt x="3072" y="47893"/>
                    <a:pt x="3624" y="46883"/>
                  </a:cubicBezTo>
                  <a:lnTo>
                    <a:pt x="3627" y="46883"/>
                  </a:lnTo>
                  <a:cubicBezTo>
                    <a:pt x="3783" y="46597"/>
                    <a:pt x="3965" y="46325"/>
                    <a:pt x="4129" y="46045"/>
                  </a:cubicBezTo>
                  <a:cubicBezTo>
                    <a:pt x="4744" y="45162"/>
                    <a:pt x="5325" y="44235"/>
                    <a:pt x="5882" y="43306"/>
                  </a:cubicBezTo>
                  <a:cubicBezTo>
                    <a:pt x="7132" y="41501"/>
                    <a:pt x="8480" y="39763"/>
                    <a:pt x="9808" y="38037"/>
                  </a:cubicBezTo>
                  <a:cubicBezTo>
                    <a:pt x="11910" y="35300"/>
                    <a:pt x="13980" y="32560"/>
                    <a:pt x="16087" y="29852"/>
                  </a:cubicBezTo>
                  <a:close/>
                  <a:moveTo>
                    <a:pt x="14318" y="29714"/>
                  </a:moveTo>
                  <a:lnTo>
                    <a:pt x="14318" y="29714"/>
                  </a:lnTo>
                  <a:cubicBezTo>
                    <a:pt x="11641" y="33455"/>
                    <a:pt x="8858" y="37104"/>
                    <a:pt x="6144" y="40817"/>
                  </a:cubicBezTo>
                  <a:cubicBezTo>
                    <a:pt x="4155" y="43537"/>
                    <a:pt x="1698" y="46190"/>
                    <a:pt x="339" y="49311"/>
                  </a:cubicBezTo>
                  <a:cubicBezTo>
                    <a:pt x="1107" y="45875"/>
                    <a:pt x="4886" y="42159"/>
                    <a:pt x="6785" y="39440"/>
                  </a:cubicBezTo>
                  <a:lnTo>
                    <a:pt x="6783" y="39440"/>
                  </a:lnTo>
                  <a:cubicBezTo>
                    <a:pt x="9150" y="36056"/>
                    <a:pt x="11702" y="32878"/>
                    <a:pt x="14318" y="29714"/>
                  </a:cubicBezTo>
                  <a:close/>
                  <a:moveTo>
                    <a:pt x="27060" y="1"/>
                  </a:moveTo>
                  <a:cubicBezTo>
                    <a:pt x="27025" y="1"/>
                    <a:pt x="26989" y="15"/>
                    <a:pt x="26960" y="50"/>
                  </a:cubicBezTo>
                  <a:cubicBezTo>
                    <a:pt x="26931" y="84"/>
                    <a:pt x="26902" y="116"/>
                    <a:pt x="26873" y="148"/>
                  </a:cubicBezTo>
                  <a:cubicBezTo>
                    <a:pt x="23077" y="162"/>
                    <a:pt x="19202" y="2789"/>
                    <a:pt x="16725" y="5281"/>
                  </a:cubicBezTo>
                  <a:cubicBezTo>
                    <a:pt x="15129" y="6886"/>
                    <a:pt x="14569" y="9014"/>
                    <a:pt x="14075" y="11144"/>
                  </a:cubicBezTo>
                  <a:cubicBezTo>
                    <a:pt x="13203" y="14918"/>
                    <a:pt x="9317" y="15764"/>
                    <a:pt x="8255" y="19049"/>
                  </a:cubicBezTo>
                  <a:cubicBezTo>
                    <a:pt x="7871" y="20233"/>
                    <a:pt x="7493" y="21829"/>
                    <a:pt x="8512" y="22848"/>
                  </a:cubicBezTo>
                  <a:cubicBezTo>
                    <a:pt x="8861" y="23198"/>
                    <a:pt x="9234" y="23244"/>
                    <a:pt x="9684" y="23359"/>
                  </a:cubicBezTo>
                  <a:cubicBezTo>
                    <a:pt x="9912" y="23391"/>
                    <a:pt x="10143" y="23414"/>
                    <a:pt x="10374" y="23429"/>
                  </a:cubicBezTo>
                  <a:cubicBezTo>
                    <a:pt x="10460" y="23420"/>
                    <a:pt x="10543" y="23416"/>
                    <a:pt x="10621" y="23416"/>
                  </a:cubicBezTo>
                  <a:cubicBezTo>
                    <a:pt x="11886" y="23416"/>
                    <a:pt x="12124" y="24488"/>
                    <a:pt x="11341" y="26630"/>
                  </a:cubicBezTo>
                  <a:cubicBezTo>
                    <a:pt x="11201" y="26665"/>
                    <a:pt x="11247" y="26864"/>
                    <a:pt x="11376" y="26864"/>
                  </a:cubicBezTo>
                  <a:cubicBezTo>
                    <a:pt x="11385" y="26864"/>
                    <a:pt x="11395" y="26863"/>
                    <a:pt x="11405" y="26861"/>
                  </a:cubicBezTo>
                  <a:cubicBezTo>
                    <a:pt x="12626" y="26613"/>
                    <a:pt x="14390" y="25279"/>
                    <a:pt x="13010" y="23968"/>
                  </a:cubicBezTo>
                  <a:cubicBezTo>
                    <a:pt x="14762" y="21639"/>
                    <a:pt x="16541" y="19326"/>
                    <a:pt x="18339" y="17037"/>
                  </a:cubicBezTo>
                  <a:cubicBezTo>
                    <a:pt x="20100" y="14944"/>
                    <a:pt x="21919" y="12900"/>
                    <a:pt x="23741" y="10870"/>
                  </a:cubicBezTo>
                  <a:cubicBezTo>
                    <a:pt x="25280" y="9158"/>
                    <a:pt x="26839" y="7469"/>
                    <a:pt x="28392" y="5772"/>
                  </a:cubicBezTo>
                  <a:cubicBezTo>
                    <a:pt x="28720" y="5412"/>
                    <a:pt x="30516" y="3132"/>
                    <a:pt x="30650" y="3132"/>
                  </a:cubicBezTo>
                  <a:cubicBezTo>
                    <a:pt x="30703" y="3132"/>
                    <a:pt x="30493" y="3493"/>
                    <a:pt x="29824" y="4478"/>
                  </a:cubicBezTo>
                  <a:cubicBezTo>
                    <a:pt x="28851" y="5907"/>
                    <a:pt x="27794" y="7279"/>
                    <a:pt x="26700" y="8627"/>
                  </a:cubicBezTo>
                  <a:cubicBezTo>
                    <a:pt x="25513" y="9949"/>
                    <a:pt x="24370" y="11326"/>
                    <a:pt x="23256" y="12735"/>
                  </a:cubicBezTo>
                  <a:cubicBezTo>
                    <a:pt x="22401" y="13743"/>
                    <a:pt x="21552" y="14756"/>
                    <a:pt x="20727" y="15781"/>
                  </a:cubicBezTo>
                  <a:cubicBezTo>
                    <a:pt x="19246" y="17623"/>
                    <a:pt x="17906" y="19563"/>
                    <a:pt x="16598" y="21532"/>
                  </a:cubicBezTo>
                  <a:cubicBezTo>
                    <a:pt x="15859" y="22499"/>
                    <a:pt x="15120" y="23452"/>
                    <a:pt x="14367" y="24378"/>
                  </a:cubicBezTo>
                  <a:cubicBezTo>
                    <a:pt x="13085" y="25961"/>
                    <a:pt x="11838" y="27557"/>
                    <a:pt x="10614" y="29168"/>
                  </a:cubicBezTo>
                  <a:cubicBezTo>
                    <a:pt x="10755" y="28966"/>
                    <a:pt x="10879" y="28752"/>
                    <a:pt x="10983" y="28527"/>
                  </a:cubicBezTo>
                  <a:cubicBezTo>
                    <a:pt x="11003" y="28483"/>
                    <a:pt x="10967" y="28444"/>
                    <a:pt x="10931" y="28444"/>
                  </a:cubicBezTo>
                  <a:cubicBezTo>
                    <a:pt x="10915" y="28444"/>
                    <a:pt x="10899" y="28452"/>
                    <a:pt x="10888" y="28472"/>
                  </a:cubicBezTo>
                  <a:cubicBezTo>
                    <a:pt x="10062" y="29947"/>
                    <a:pt x="8030" y="30528"/>
                    <a:pt x="7421" y="32081"/>
                  </a:cubicBezTo>
                  <a:cubicBezTo>
                    <a:pt x="7045" y="33028"/>
                    <a:pt x="7184" y="33727"/>
                    <a:pt x="5934" y="33787"/>
                  </a:cubicBezTo>
                  <a:cubicBezTo>
                    <a:pt x="5172" y="33822"/>
                    <a:pt x="4499" y="34174"/>
                    <a:pt x="3887" y="34593"/>
                  </a:cubicBezTo>
                  <a:cubicBezTo>
                    <a:pt x="1421" y="36284"/>
                    <a:pt x="2143" y="39954"/>
                    <a:pt x="3898" y="41865"/>
                  </a:cubicBezTo>
                  <a:lnTo>
                    <a:pt x="4002" y="42041"/>
                  </a:lnTo>
                  <a:cubicBezTo>
                    <a:pt x="4023" y="42076"/>
                    <a:pt x="4062" y="42096"/>
                    <a:pt x="4102" y="42096"/>
                  </a:cubicBezTo>
                  <a:cubicBezTo>
                    <a:pt x="4111" y="42096"/>
                    <a:pt x="4120" y="42095"/>
                    <a:pt x="4129" y="42093"/>
                  </a:cubicBezTo>
                  <a:cubicBezTo>
                    <a:pt x="4164" y="42131"/>
                    <a:pt x="4202" y="42171"/>
                    <a:pt x="4242" y="42206"/>
                  </a:cubicBezTo>
                  <a:cubicBezTo>
                    <a:pt x="4242" y="42206"/>
                    <a:pt x="4245" y="42206"/>
                    <a:pt x="4248" y="42209"/>
                  </a:cubicBezTo>
                  <a:cubicBezTo>
                    <a:pt x="2371" y="44559"/>
                    <a:pt x="350" y="47192"/>
                    <a:pt x="10" y="49703"/>
                  </a:cubicBezTo>
                  <a:cubicBezTo>
                    <a:pt x="1" y="49767"/>
                    <a:pt x="41" y="49827"/>
                    <a:pt x="105" y="49848"/>
                  </a:cubicBezTo>
                  <a:cubicBezTo>
                    <a:pt x="96" y="49868"/>
                    <a:pt x="88" y="49885"/>
                    <a:pt x="79" y="49905"/>
                  </a:cubicBezTo>
                  <a:cubicBezTo>
                    <a:pt x="40" y="50010"/>
                    <a:pt x="142" y="50114"/>
                    <a:pt x="242" y="50114"/>
                  </a:cubicBezTo>
                  <a:cubicBezTo>
                    <a:pt x="269" y="50114"/>
                    <a:pt x="295" y="50106"/>
                    <a:pt x="319" y="50090"/>
                  </a:cubicBezTo>
                  <a:cubicBezTo>
                    <a:pt x="1231" y="49452"/>
                    <a:pt x="2051" y="48658"/>
                    <a:pt x="2804" y="47775"/>
                  </a:cubicBezTo>
                  <a:lnTo>
                    <a:pt x="2804" y="47775"/>
                  </a:lnTo>
                  <a:cubicBezTo>
                    <a:pt x="2507" y="48326"/>
                    <a:pt x="2201" y="48875"/>
                    <a:pt x="1924" y="49435"/>
                  </a:cubicBezTo>
                  <a:cubicBezTo>
                    <a:pt x="1866" y="49553"/>
                    <a:pt x="1970" y="49695"/>
                    <a:pt x="2079" y="49695"/>
                  </a:cubicBezTo>
                  <a:cubicBezTo>
                    <a:pt x="2116" y="49695"/>
                    <a:pt x="2154" y="49678"/>
                    <a:pt x="2186" y="49637"/>
                  </a:cubicBezTo>
                  <a:cubicBezTo>
                    <a:pt x="2804" y="48837"/>
                    <a:pt x="3422" y="48037"/>
                    <a:pt x="4043" y="47235"/>
                  </a:cubicBezTo>
                  <a:lnTo>
                    <a:pt x="4043" y="47235"/>
                  </a:lnTo>
                  <a:cubicBezTo>
                    <a:pt x="3734" y="47734"/>
                    <a:pt x="3460" y="48254"/>
                    <a:pt x="3220" y="48788"/>
                  </a:cubicBezTo>
                  <a:cubicBezTo>
                    <a:pt x="3166" y="48908"/>
                    <a:pt x="3258" y="49041"/>
                    <a:pt x="3365" y="49041"/>
                  </a:cubicBezTo>
                  <a:cubicBezTo>
                    <a:pt x="3402" y="49041"/>
                    <a:pt x="3441" y="49025"/>
                    <a:pt x="3477" y="48987"/>
                  </a:cubicBezTo>
                  <a:cubicBezTo>
                    <a:pt x="4629" y="47804"/>
                    <a:pt x="5671" y="46545"/>
                    <a:pt x="6661" y="45249"/>
                  </a:cubicBezTo>
                  <a:lnTo>
                    <a:pt x="6661" y="45249"/>
                  </a:lnTo>
                  <a:cubicBezTo>
                    <a:pt x="6055" y="46230"/>
                    <a:pt x="5478" y="47229"/>
                    <a:pt x="4949" y="48251"/>
                  </a:cubicBezTo>
                  <a:cubicBezTo>
                    <a:pt x="4889" y="48367"/>
                    <a:pt x="4986" y="48495"/>
                    <a:pt x="5092" y="48495"/>
                  </a:cubicBezTo>
                  <a:cubicBezTo>
                    <a:pt x="5128" y="48495"/>
                    <a:pt x="5165" y="48480"/>
                    <a:pt x="5198" y="48444"/>
                  </a:cubicBezTo>
                  <a:cubicBezTo>
                    <a:pt x="5295" y="48338"/>
                    <a:pt x="6277" y="47005"/>
                    <a:pt x="6573" y="47005"/>
                  </a:cubicBezTo>
                  <a:cubicBezTo>
                    <a:pt x="6679" y="47005"/>
                    <a:pt x="6697" y="47178"/>
                    <a:pt x="6552" y="47645"/>
                  </a:cubicBezTo>
                  <a:cubicBezTo>
                    <a:pt x="6514" y="47760"/>
                    <a:pt x="6607" y="47836"/>
                    <a:pt x="6704" y="47836"/>
                  </a:cubicBezTo>
                  <a:cubicBezTo>
                    <a:pt x="6743" y="47836"/>
                    <a:pt x="6782" y="47824"/>
                    <a:pt x="6814" y="47798"/>
                  </a:cubicBezTo>
                  <a:cubicBezTo>
                    <a:pt x="7030" y="47455"/>
                    <a:pt x="7198" y="47283"/>
                    <a:pt x="7316" y="47283"/>
                  </a:cubicBezTo>
                  <a:cubicBezTo>
                    <a:pt x="7421" y="47283"/>
                    <a:pt x="7487" y="47417"/>
                    <a:pt x="7516" y="47685"/>
                  </a:cubicBezTo>
                  <a:cubicBezTo>
                    <a:pt x="7506" y="47785"/>
                    <a:pt x="7578" y="47835"/>
                    <a:pt x="7655" y="47835"/>
                  </a:cubicBezTo>
                  <a:cubicBezTo>
                    <a:pt x="7733" y="47835"/>
                    <a:pt x="7816" y="47785"/>
                    <a:pt x="7828" y="47685"/>
                  </a:cubicBezTo>
                  <a:lnTo>
                    <a:pt x="7934" y="46715"/>
                  </a:lnTo>
                  <a:cubicBezTo>
                    <a:pt x="7946" y="46621"/>
                    <a:pt x="7864" y="46565"/>
                    <a:pt x="7781" y="46565"/>
                  </a:cubicBezTo>
                  <a:cubicBezTo>
                    <a:pt x="7740" y="46565"/>
                    <a:pt x="7699" y="46579"/>
                    <a:pt x="7669" y="46608"/>
                  </a:cubicBezTo>
                  <a:cubicBezTo>
                    <a:pt x="7357" y="46910"/>
                    <a:pt x="7192" y="47092"/>
                    <a:pt x="7125" y="47092"/>
                  </a:cubicBezTo>
                  <a:cubicBezTo>
                    <a:pt x="7055" y="47092"/>
                    <a:pt x="7091" y="46897"/>
                    <a:pt x="7178" y="46435"/>
                  </a:cubicBezTo>
                  <a:cubicBezTo>
                    <a:pt x="7199" y="46325"/>
                    <a:pt x="7115" y="46238"/>
                    <a:pt x="7023" y="46238"/>
                  </a:cubicBezTo>
                  <a:cubicBezTo>
                    <a:pt x="6986" y="46238"/>
                    <a:pt x="6949" y="46251"/>
                    <a:pt x="6915" y="46282"/>
                  </a:cubicBezTo>
                  <a:cubicBezTo>
                    <a:pt x="6263" y="46881"/>
                    <a:pt x="5949" y="47112"/>
                    <a:pt x="5851" y="47112"/>
                  </a:cubicBezTo>
                  <a:cubicBezTo>
                    <a:pt x="5557" y="47112"/>
                    <a:pt x="7177" y="45064"/>
                    <a:pt x="7467" y="44625"/>
                  </a:cubicBezTo>
                  <a:cubicBezTo>
                    <a:pt x="8861" y="42523"/>
                    <a:pt x="10541" y="40606"/>
                    <a:pt x="12144" y="38663"/>
                  </a:cubicBezTo>
                  <a:cubicBezTo>
                    <a:pt x="14491" y="35817"/>
                    <a:pt x="16595" y="32837"/>
                    <a:pt x="18611" y="29745"/>
                  </a:cubicBezTo>
                  <a:cubicBezTo>
                    <a:pt x="19751" y="27999"/>
                    <a:pt x="20909" y="26258"/>
                    <a:pt x="22087" y="24520"/>
                  </a:cubicBezTo>
                  <a:cubicBezTo>
                    <a:pt x="25398" y="20250"/>
                    <a:pt x="28715" y="15986"/>
                    <a:pt x="32148" y="11811"/>
                  </a:cubicBezTo>
                  <a:cubicBezTo>
                    <a:pt x="33430" y="10252"/>
                    <a:pt x="35589" y="8939"/>
                    <a:pt x="35733" y="6771"/>
                  </a:cubicBezTo>
                  <a:cubicBezTo>
                    <a:pt x="36727" y="8099"/>
                    <a:pt x="37723" y="9412"/>
                    <a:pt x="38843" y="10452"/>
                  </a:cubicBezTo>
                  <a:cubicBezTo>
                    <a:pt x="38883" y="10489"/>
                    <a:pt x="38927" y="10504"/>
                    <a:pt x="38970" y="10504"/>
                  </a:cubicBezTo>
                  <a:cubicBezTo>
                    <a:pt x="39119" y="10504"/>
                    <a:pt x="39250" y="10313"/>
                    <a:pt x="39111" y="10183"/>
                  </a:cubicBezTo>
                  <a:cubicBezTo>
                    <a:pt x="36285" y="7559"/>
                    <a:pt x="34815" y="4013"/>
                    <a:pt x="31859" y="1854"/>
                  </a:cubicBezTo>
                  <a:cubicBezTo>
                    <a:pt x="31839" y="1781"/>
                    <a:pt x="31770" y="1730"/>
                    <a:pt x="31695" y="1730"/>
                  </a:cubicBezTo>
                  <a:cubicBezTo>
                    <a:pt x="31693" y="1730"/>
                    <a:pt x="31691" y="1730"/>
                    <a:pt x="31689" y="1730"/>
                  </a:cubicBezTo>
                  <a:cubicBezTo>
                    <a:pt x="30967" y="1225"/>
                    <a:pt x="30179" y="823"/>
                    <a:pt x="29347" y="538"/>
                  </a:cubicBezTo>
                  <a:cubicBezTo>
                    <a:pt x="28660" y="309"/>
                    <a:pt x="27947" y="182"/>
                    <a:pt x="27225" y="159"/>
                  </a:cubicBezTo>
                  <a:cubicBezTo>
                    <a:pt x="27221" y="75"/>
                    <a:pt x="27141" y="1"/>
                    <a:pt x="27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34;p60">
              <a:extLst>
                <a:ext uri="{FF2B5EF4-FFF2-40B4-BE49-F238E27FC236}">
                  <a16:creationId xmlns:a16="http://schemas.microsoft.com/office/drawing/2014/main" id="{1AD2D7EE-5CDE-4D15-B8E4-34E875357F2D}"/>
                </a:ext>
              </a:extLst>
            </p:cNvPr>
            <p:cNvSpPr/>
            <p:nvPr/>
          </p:nvSpPr>
          <p:spPr>
            <a:xfrm>
              <a:off x="4676950" y="2073550"/>
              <a:ext cx="20750" cy="22675"/>
            </a:xfrm>
            <a:custGeom>
              <a:avLst/>
              <a:gdLst/>
              <a:ahLst/>
              <a:cxnLst/>
              <a:rect l="l" t="t" r="r" b="b"/>
              <a:pathLst>
                <a:path w="830" h="907" extrusionOk="0">
                  <a:moveTo>
                    <a:pt x="829" y="0"/>
                  </a:moveTo>
                  <a:cubicBezTo>
                    <a:pt x="748" y="87"/>
                    <a:pt x="662" y="174"/>
                    <a:pt x="581" y="260"/>
                  </a:cubicBezTo>
                  <a:cubicBezTo>
                    <a:pt x="388" y="477"/>
                    <a:pt x="194" y="693"/>
                    <a:pt x="1" y="907"/>
                  </a:cubicBezTo>
                  <a:cubicBezTo>
                    <a:pt x="278" y="604"/>
                    <a:pt x="555" y="301"/>
                    <a:pt x="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35;p60">
              <a:extLst>
                <a:ext uri="{FF2B5EF4-FFF2-40B4-BE49-F238E27FC236}">
                  <a16:creationId xmlns:a16="http://schemas.microsoft.com/office/drawing/2014/main" id="{6F9883B8-D0A3-434E-9878-877539B56717}"/>
                </a:ext>
              </a:extLst>
            </p:cNvPr>
            <p:cNvSpPr/>
            <p:nvPr/>
          </p:nvSpPr>
          <p:spPr>
            <a:xfrm>
              <a:off x="4104175" y="2561150"/>
              <a:ext cx="133900" cy="132250"/>
            </a:xfrm>
            <a:custGeom>
              <a:avLst/>
              <a:gdLst/>
              <a:ahLst/>
              <a:cxnLst/>
              <a:rect l="l" t="t" r="r" b="b"/>
              <a:pathLst>
                <a:path w="5356" h="5290" extrusionOk="0">
                  <a:moveTo>
                    <a:pt x="5356" y="1"/>
                  </a:moveTo>
                  <a:lnTo>
                    <a:pt x="5356" y="1"/>
                  </a:lnTo>
                  <a:cubicBezTo>
                    <a:pt x="3525" y="1727"/>
                    <a:pt x="1701" y="3480"/>
                    <a:pt x="0" y="5290"/>
                  </a:cubicBezTo>
                  <a:cubicBezTo>
                    <a:pt x="249" y="5056"/>
                    <a:pt x="497" y="4822"/>
                    <a:pt x="748" y="4591"/>
                  </a:cubicBezTo>
                  <a:cubicBezTo>
                    <a:pt x="2333" y="3110"/>
                    <a:pt x="3852" y="1563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36;p60">
              <a:extLst>
                <a:ext uri="{FF2B5EF4-FFF2-40B4-BE49-F238E27FC236}">
                  <a16:creationId xmlns:a16="http://schemas.microsoft.com/office/drawing/2014/main" id="{85E3ADFE-8EF5-4F65-9C3D-6361335E48F5}"/>
                </a:ext>
              </a:extLst>
            </p:cNvPr>
            <p:cNvSpPr/>
            <p:nvPr/>
          </p:nvSpPr>
          <p:spPr>
            <a:xfrm>
              <a:off x="4529425" y="2080700"/>
              <a:ext cx="100725" cy="115050"/>
            </a:xfrm>
            <a:custGeom>
              <a:avLst/>
              <a:gdLst/>
              <a:ahLst/>
              <a:cxnLst/>
              <a:rect l="l" t="t" r="r" b="b"/>
              <a:pathLst>
                <a:path w="4029" h="4602" extrusionOk="0">
                  <a:moveTo>
                    <a:pt x="4028" y="0"/>
                  </a:moveTo>
                  <a:cubicBezTo>
                    <a:pt x="2686" y="1533"/>
                    <a:pt x="1343" y="3066"/>
                    <a:pt x="1" y="4602"/>
                  </a:cubicBezTo>
                  <a:cubicBezTo>
                    <a:pt x="468" y="4088"/>
                    <a:pt x="939" y="3577"/>
                    <a:pt x="1404" y="3060"/>
                  </a:cubicBezTo>
                  <a:cubicBezTo>
                    <a:pt x="2302" y="2067"/>
                    <a:pt x="3168" y="1039"/>
                    <a:pt x="4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37;p60">
              <a:extLst>
                <a:ext uri="{FF2B5EF4-FFF2-40B4-BE49-F238E27FC236}">
                  <a16:creationId xmlns:a16="http://schemas.microsoft.com/office/drawing/2014/main" id="{4B032B07-0B73-47AF-9219-5A5D6C68D273}"/>
                </a:ext>
              </a:extLst>
            </p:cNvPr>
            <p:cNvSpPr/>
            <p:nvPr/>
          </p:nvSpPr>
          <p:spPr>
            <a:xfrm>
              <a:off x="4023550" y="2864950"/>
              <a:ext cx="12525" cy="11925"/>
            </a:xfrm>
            <a:custGeom>
              <a:avLst/>
              <a:gdLst/>
              <a:ahLst/>
              <a:cxnLst/>
              <a:rect l="l" t="t" r="r" b="b"/>
              <a:pathLst>
                <a:path w="501" h="477" extrusionOk="0">
                  <a:moveTo>
                    <a:pt x="500" y="0"/>
                  </a:moveTo>
                  <a:lnTo>
                    <a:pt x="500" y="0"/>
                  </a:lnTo>
                  <a:cubicBezTo>
                    <a:pt x="336" y="159"/>
                    <a:pt x="168" y="318"/>
                    <a:pt x="1" y="477"/>
                  </a:cubicBezTo>
                  <a:cubicBezTo>
                    <a:pt x="136" y="468"/>
                    <a:pt x="301" y="312"/>
                    <a:pt x="5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738;p60">
              <a:extLst>
                <a:ext uri="{FF2B5EF4-FFF2-40B4-BE49-F238E27FC236}">
                  <a16:creationId xmlns:a16="http://schemas.microsoft.com/office/drawing/2014/main" id="{E273C7C7-293E-4211-AF6E-8FF26395B383}"/>
                </a:ext>
              </a:extLst>
            </p:cNvPr>
            <p:cNvSpPr/>
            <p:nvPr/>
          </p:nvSpPr>
          <p:spPr>
            <a:xfrm>
              <a:off x="4146900" y="2619550"/>
              <a:ext cx="291675" cy="383175"/>
            </a:xfrm>
            <a:custGeom>
              <a:avLst/>
              <a:gdLst/>
              <a:ahLst/>
              <a:cxnLst/>
              <a:rect l="l" t="t" r="r" b="b"/>
              <a:pathLst>
                <a:path w="11667" h="15327" extrusionOk="0">
                  <a:moveTo>
                    <a:pt x="11667" y="0"/>
                  </a:moveTo>
                  <a:lnTo>
                    <a:pt x="11667" y="0"/>
                  </a:lnTo>
                  <a:cubicBezTo>
                    <a:pt x="10873" y="933"/>
                    <a:pt x="10076" y="1860"/>
                    <a:pt x="9259" y="2772"/>
                  </a:cubicBezTo>
                  <a:lnTo>
                    <a:pt x="9236" y="2795"/>
                  </a:lnTo>
                  <a:cubicBezTo>
                    <a:pt x="7764" y="4830"/>
                    <a:pt x="6317" y="6886"/>
                    <a:pt x="4900" y="8962"/>
                  </a:cubicBezTo>
                  <a:cubicBezTo>
                    <a:pt x="3734" y="10678"/>
                    <a:pt x="2482" y="12334"/>
                    <a:pt x="1150" y="13927"/>
                  </a:cubicBezTo>
                  <a:lnTo>
                    <a:pt x="1150" y="13927"/>
                  </a:lnTo>
                  <a:cubicBezTo>
                    <a:pt x="1636" y="13343"/>
                    <a:pt x="2727" y="11050"/>
                    <a:pt x="3436" y="10050"/>
                  </a:cubicBezTo>
                  <a:cubicBezTo>
                    <a:pt x="4856" y="8047"/>
                    <a:pt x="6398" y="6101"/>
                    <a:pt x="7992" y="4190"/>
                  </a:cubicBezTo>
                  <a:lnTo>
                    <a:pt x="7992" y="4190"/>
                  </a:lnTo>
                  <a:cubicBezTo>
                    <a:pt x="4972" y="7579"/>
                    <a:pt x="2091" y="10983"/>
                    <a:pt x="53" y="15105"/>
                  </a:cubicBezTo>
                  <a:cubicBezTo>
                    <a:pt x="1" y="15211"/>
                    <a:pt x="87" y="15326"/>
                    <a:pt x="183" y="15326"/>
                  </a:cubicBezTo>
                  <a:cubicBezTo>
                    <a:pt x="215" y="15326"/>
                    <a:pt x="248" y="15313"/>
                    <a:pt x="278" y="15281"/>
                  </a:cubicBezTo>
                  <a:cubicBezTo>
                    <a:pt x="3274" y="12085"/>
                    <a:pt x="5593" y="8405"/>
                    <a:pt x="8110" y="4833"/>
                  </a:cubicBezTo>
                  <a:cubicBezTo>
                    <a:pt x="9265" y="3196"/>
                    <a:pt x="10457" y="1594"/>
                    <a:pt x="116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739;p60">
              <a:extLst>
                <a:ext uri="{FF2B5EF4-FFF2-40B4-BE49-F238E27FC236}">
                  <a16:creationId xmlns:a16="http://schemas.microsoft.com/office/drawing/2014/main" id="{7F5FA3E1-7B43-4D85-87AF-78CDD32BDDCC}"/>
                </a:ext>
              </a:extLst>
            </p:cNvPr>
            <p:cNvSpPr/>
            <p:nvPr/>
          </p:nvSpPr>
          <p:spPr>
            <a:xfrm>
              <a:off x="4438500" y="2570050"/>
              <a:ext cx="41375" cy="49525"/>
            </a:xfrm>
            <a:custGeom>
              <a:avLst/>
              <a:gdLst/>
              <a:ahLst/>
              <a:cxnLst/>
              <a:rect l="l" t="t" r="r" b="b"/>
              <a:pathLst>
                <a:path w="1655" h="1981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1305" y="396"/>
                    <a:pt x="956" y="794"/>
                    <a:pt x="603" y="1192"/>
                  </a:cubicBezTo>
                  <a:cubicBezTo>
                    <a:pt x="404" y="1455"/>
                    <a:pt x="202" y="1718"/>
                    <a:pt x="0" y="1980"/>
                  </a:cubicBezTo>
                  <a:cubicBezTo>
                    <a:pt x="557" y="1325"/>
                    <a:pt x="1106" y="664"/>
                    <a:pt x="16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740;p60">
              <a:extLst>
                <a:ext uri="{FF2B5EF4-FFF2-40B4-BE49-F238E27FC236}">
                  <a16:creationId xmlns:a16="http://schemas.microsoft.com/office/drawing/2014/main" id="{A6BDB1FB-A8EA-4EA0-AA91-3B0DAC0AEFD6}"/>
                </a:ext>
              </a:extLst>
            </p:cNvPr>
            <p:cNvSpPr/>
            <p:nvPr/>
          </p:nvSpPr>
          <p:spPr>
            <a:xfrm>
              <a:off x="4346675" y="2672675"/>
              <a:ext cx="43475" cy="51550"/>
            </a:xfrm>
            <a:custGeom>
              <a:avLst/>
              <a:gdLst/>
              <a:ahLst/>
              <a:cxnLst/>
              <a:rect l="l" t="t" r="r" b="b"/>
              <a:pathLst>
                <a:path w="1739" h="2062" extrusionOk="0">
                  <a:moveTo>
                    <a:pt x="1739" y="0"/>
                  </a:moveTo>
                  <a:lnTo>
                    <a:pt x="1739" y="0"/>
                  </a:lnTo>
                  <a:cubicBezTo>
                    <a:pt x="1153" y="685"/>
                    <a:pt x="575" y="1372"/>
                    <a:pt x="1" y="2062"/>
                  </a:cubicBezTo>
                  <a:cubicBezTo>
                    <a:pt x="414" y="1597"/>
                    <a:pt x="829" y="1135"/>
                    <a:pt x="1245" y="670"/>
                  </a:cubicBezTo>
                  <a:cubicBezTo>
                    <a:pt x="1407" y="445"/>
                    <a:pt x="1574" y="226"/>
                    <a:pt x="17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741;p60">
              <a:extLst>
                <a:ext uri="{FF2B5EF4-FFF2-40B4-BE49-F238E27FC236}">
                  <a16:creationId xmlns:a16="http://schemas.microsoft.com/office/drawing/2014/main" id="{1FC94757-A319-4CF1-88D7-98DAAFC14191}"/>
                </a:ext>
              </a:extLst>
            </p:cNvPr>
            <p:cNvSpPr/>
            <p:nvPr/>
          </p:nvSpPr>
          <p:spPr>
            <a:xfrm>
              <a:off x="3715150" y="1348850"/>
              <a:ext cx="1605150" cy="1793100"/>
            </a:xfrm>
            <a:custGeom>
              <a:avLst/>
              <a:gdLst/>
              <a:ahLst/>
              <a:cxnLst/>
              <a:rect l="l" t="t" r="r" b="b"/>
              <a:pathLst>
                <a:path w="64206" h="71724" extrusionOk="0">
                  <a:moveTo>
                    <a:pt x="50004" y="923"/>
                  </a:moveTo>
                  <a:cubicBezTo>
                    <a:pt x="50129" y="923"/>
                    <a:pt x="48748" y="2564"/>
                    <a:pt x="48675" y="2665"/>
                  </a:cubicBezTo>
                  <a:cubicBezTo>
                    <a:pt x="47824" y="3614"/>
                    <a:pt x="46767" y="4405"/>
                    <a:pt x="45774" y="5199"/>
                  </a:cubicBezTo>
                  <a:cubicBezTo>
                    <a:pt x="45540" y="5387"/>
                    <a:pt x="45318" y="5586"/>
                    <a:pt x="45087" y="5777"/>
                  </a:cubicBezTo>
                  <a:cubicBezTo>
                    <a:pt x="46605" y="4137"/>
                    <a:pt x="48167" y="2529"/>
                    <a:pt x="49830" y="1051"/>
                  </a:cubicBezTo>
                  <a:cubicBezTo>
                    <a:pt x="49930" y="962"/>
                    <a:pt x="49985" y="923"/>
                    <a:pt x="50004" y="923"/>
                  </a:cubicBezTo>
                  <a:close/>
                  <a:moveTo>
                    <a:pt x="46698" y="2105"/>
                  </a:moveTo>
                  <a:lnTo>
                    <a:pt x="46698" y="2105"/>
                  </a:lnTo>
                  <a:cubicBezTo>
                    <a:pt x="45416" y="3196"/>
                    <a:pt x="44074" y="4203"/>
                    <a:pt x="42780" y="5280"/>
                  </a:cubicBezTo>
                  <a:cubicBezTo>
                    <a:pt x="42384" y="5612"/>
                    <a:pt x="41454" y="6614"/>
                    <a:pt x="41429" y="6614"/>
                  </a:cubicBezTo>
                  <a:cubicBezTo>
                    <a:pt x="41414" y="6614"/>
                    <a:pt x="41698" y="6284"/>
                    <a:pt x="42552" y="5306"/>
                  </a:cubicBezTo>
                  <a:cubicBezTo>
                    <a:pt x="43464" y="4267"/>
                    <a:pt x="44619" y="3421"/>
                    <a:pt x="45745" y="2636"/>
                  </a:cubicBezTo>
                  <a:cubicBezTo>
                    <a:pt x="45754" y="2633"/>
                    <a:pt x="45751" y="2627"/>
                    <a:pt x="45757" y="2621"/>
                  </a:cubicBezTo>
                  <a:cubicBezTo>
                    <a:pt x="46063" y="2445"/>
                    <a:pt x="46380" y="2272"/>
                    <a:pt x="46698" y="2105"/>
                  </a:cubicBezTo>
                  <a:close/>
                  <a:moveTo>
                    <a:pt x="50407" y="718"/>
                  </a:moveTo>
                  <a:cubicBezTo>
                    <a:pt x="51022" y="718"/>
                    <a:pt x="51244" y="1089"/>
                    <a:pt x="50737" y="2073"/>
                  </a:cubicBezTo>
                  <a:cubicBezTo>
                    <a:pt x="49596" y="4281"/>
                    <a:pt x="46920" y="5716"/>
                    <a:pt x="44914" y="7151"/>
                  </a:cubicBezTo>
                  <a:cubicBezTo>
                    <a:pt x="46169" y="5852"/>
                    <a:pt x="47466" y="4593"/>
                    <a:pt x="48762" y="3334"/>
                  </a:cubicBezTo>
                  <a:cubicBezTo>
                    <a:pt x="49453" y="2664"/>
                    <a:pt x="49748" y="2409"/>
                    <a:pt x="49795" y="2409"/>
                  </a:cubicBezTo>
                  <a:cubicBezTo>
                    <a:pt x="49933" y="2409"/>
                    <a:pt x="48016" y="4531"/>
                    <a:pt x="47639" y="4916"/>
                  </a:cubicBezTo>
                  <a:cubicBezTo>
                    <a:pt x="47552" y="5006"/>
                    <a:pt x="47637" y="5133"/>
                    <a:pt x="47735" y="5133"/>
                  </a:cubicBezTo>
                  <a:cubicBezTo>
                    <a:pt x="47764" y="5133"/>
                    <a:pt x="47794" y="5122"/>
                    <a:pt x="47821" y="5095"/>
                  </a:cubicBezTo>
                  <a:cubicBezTo>
                    <a:pt x="49054" y="3868"/>
                    <a:pt x="50243" y="2907"/>
                    <a:pt x="50884" y="1270"/>
                  </a:cubicBezTo>
                  <a:cubicBezTo>
                    <a:pt x="50923" y="1171"/>
                    <a:pt x="50833" y="1098"/>
                    <a:pt x="50745" y="1098"/>
                  </a:cubicBezTo>
                  <a:cubicBezTo>
                    <a:pt x="50711" y="1098"/>
                    <a:pt x="50676" y="1109"/>
                    <a:pt x="50650" y="1134"/>
                  </a:cubicBezTo>
                  <a:cubicBezTo>
                    <a:pt x="50027" y="1726"/>
                    <a:pt x="49417" y="2333"/>
                    <a:pt x="48800" y="2930"/>
                  </a:cubicBezTo>
                  <a:cubicBezTo>
                    <a:pt x="49420" y="2272"/>
                    <a:pt x="49957" y="1550"/>
                    <a:pt x="50350" y="719"/>
                  </a:cubicBezTo>
                  <a:cubicBezTo>
                    <a:pt x="50369" y="718"/>
                    <a:pt x="50388" y="718"/>
                    <a:pt x="50407" y="718"/>
                  </a:cubicBezTo>
                  <a:close/>
                  <a:moveTo>
                    <a:pt x="48802" y="1123"/>
                  </a:moveTo>
                  <a:cubicBezTo>
                    <a:pt x="48315" y="1530"/>
                    <a:pt x="47841" y="1949"/>
                    <a:pt x="47368" y="2373"/>
                  </a:cubicBezTo>
                  <a:cubicBezTo>
                    <a:pt x="47304" y="2416"/>
                    <a:pt x="47258" y="2448"/>
                    <a:pt x="47255" y="2451"/>
                  </a:cubicBezTo>
                  <a:cubicBezTo>
                    <a:pt x="45315" y="4123"/>
                    <a:pt x="43401" y="5861"/>
                    <a:pt x="41663" y="7749"/>
                  </a:cubicBezTo>
                  <a:cubicBezTo>
                    <a:pt x="40927" y="8444"/>
                    <a:pt x="40188" y="9137"/>
                    <a:pt x="39425" y="9807"/>
                  </a:cubicBezTo>
                  <a:cubicBezTo>
                    <a:pt x="40531" y="8834"/>
                    <a:pt x="41897" y="6807"/>
                    <a:pt x="43256" y="5543"/>
                  </a:cubicBezTo>
                  <a:cubicBezTo>
                    <a:pt x="44463" y="4420"/>
                    <a:pt x="45716" y="3349"/>
                    <a:pt x="46935" y="2237"/>
                  </a:cubicBezTo>
                  <a:cubicBezTo>
                    <a:pt x="46949" y="2229"/>
                    <a:pt x="46958" y="2220"/>
                    <a:pt x="46969" y="2211"/>
                  </a:cubicBezTo>
                  <a:cubicBezTo>
                    <a:pt x="46972" y="2209"/>
                    <a:pt x="46973" y="2209"/>
                    <a:pt x="46972" y="2209"/>
                  </a:cubicBezTo>
                  <a:lnTo>
                    <a:pt x="46972" y="2209"/>
                  </a:lnTo>
                  <a:cubicBezTo>
                    <a:pt x="46972" y="2209"/>
                    <a:pt x="46970" y="2209"/>
                    <a:pt x="46969" y="2209"/>
                  </a:cubicBezTo>
                  <a:cubicBezTo>
                    <a:pt x="46969" y="2209"/>
                    <a:pt x="46969" y="2209"/>
                    <a:pt x="46969" y="2208"/>
                  </a:cubicBezTo>
                  <a:cubicBezTo>
                    <a:pt x="47168" y="2024"/>
                    <a:pt x="47376" y="1848"/>
                    <a:pt x="47573" y="1663"/>
                  </a:cubicBezTo>
                  <a:cubicBezTo>
                    <a:pt x="48000" y="1458"/>
                    <a:pt x="48416" y="1273"/>
                    <a:pt x="48802" y="1123"/>
                  </a:cubicBezTo>
                  <a:close/>
                  <a:moveTo>
                    <a:pt x="49643" y="840"/>
                  </a:moveTo>
                  <a:lnTo>
                    <a:pt x="49643" y="840"/>
                  </a:lnTo>
                  <a:cubicBezTo>
                    <a:pt x="47310" y="2722"/>
                    <a:pt x="45269" y="5101"/>
                    <a:pt x="43285" y="7356"/>
                  </a:cubicBezTo>
                  <a:cubicBezTo>
                    <a:pt x="41937" y="8595"/>
                    <a:pt x="40641" y="9882"/>
                    <a:pt x="39339" y="11181"/>
                  </a:cubicBezTo>
                  <a:cubicBezTo>
                    <a:pt x="38820" y="11700"/>
                    <a:pt x="38595" y="11896"/>
                    <a:pt x="38551" y="11896"/>
                  </a:cubicBezTo>
                  <a:cubicBezTo>
                    <a:pt x="38422" y="11896"/>
                    <a:pt x="39849" y="10211"/>
                    <a:pt x="40006" y="10006"/>
                  </a:cubicBezTo>
                  <a:cubicBezTo>
                    <a:pt x="40531" y="9325"/>
                    <a:pt x="41109" y="8681"/>
                    <a:pt x="41700" y="8052"/>
                  </a:cubicBezTo>
                  <a:cubicBezTo>
                    <a:pt x="42624" y="7186"/>
                    <a:pt x="43531" y="6305"/>
                    <a:pt x="44437" y="5419"/>
                  </a:cubicBezTo>
                  <a:cubicBezTo>
                    <a:pt x="45231" y="4645"/>
                    <a:pt x="46040" y="3886"/>
                    <a:pt x="46851" y="3135"/>
                  </a:cubicBezTo>
                  <a:cubicBezTo>
                    <a:pt x="47676" y="2419"/>
                    <a:pt x="48502" y="1706"/>
                    <a:pt x="49328" y="996"/>
                  </a:cubicBezTo>
                  <a:cubicBezTo>
                    <a:pt x="49348" y="979"/>
                    <a:pt x="49360" y="953"/>
                    <a:pt x="49362" y="924"/>
                  </a:cubicBezTo>
                  <a:cubicBezTo>
                    <a:pt x="49458" y="892"/>
                    <a:pt x="49553" y="866"/>
                    <a:pt x="49643" y="840"/>
                  </a:cubicBezTo>
                  <a:close/>
                  <a:moveTo>
                    <a:pt x="54467" y="11600"/>
                  </a:moveTo>
                  <a:cubicBezTo>
                    <a:pt x="54501" y="11727"/>
                    <a:pt x="54516" y="11857"/>
                    <a:pt x="54539" y="11987"/>
                  </a:cubicBezTo>
                  <a:cubicBezTo>
                    <a:pt x="54529" y="11984"/>
                    <a:pt x="54519" y="11983"/>
                    <a:pt x="54509" y="11983"/>
                  </a:cubicBezTo>
                  <a:cubicBezTo>
                    <a:pt x="54476" y="11983"/>
                    <a:pt x="54445" y="11997"/>
                    <a:pt x="54421" y="12021"/>
                  </a:cubicBezTo>
                  <a:cubicBezTo>
                    <a:pt x="53568" y="12877"/>
                    <a:pt x="53191" y="13192"/>
                    <a:pt x="53116" y="13192"/>
                  </a:cubicBezTo>
                  <a:cubicBezTo>
                    <a:pt x="52992" y="13192"/>
                    <a:pt x="53707" y="12316"/>
                    <a:pt x="54467" y="11600"/>
                  </a:cubicBezTo>
                  <a:close/>
                  <a:moveTo>
                    <a:pt x="40600" y="11840"/>
                  </a:moveTo>
                  <a:cubicBezTo>
                    <a:pt x="40427" y="12273"/>
                    <a:pt x="40326" y="12706"/>
                    <a:pt x="40329" y="13133"/>
                  </a:cubicBezTo>
                  <a:cubicBezTo>
                    <a:pt x="39394" y="13968"/>
                    <a:pt x="38963" y="14281"/>
                    <a:pt x="38844" y="14281"/>
                  </a:cubicBezTo>
                  <a:cubicBezTo>
                    <a:pt x="38568" y="14281"/>
                    <a:pt x="39954" y="12607"/>
                    <a:pt x="40600" y="11840"/>
                  </a:cubicBezTo>
                  <a:close/>
                  <a:moveTo>
                    <a:pt x="47994" y="3713"/>
                  </a:moveTo>
                  <a:lnTo>
                    <a:pt x="47994" y="3713"/>
                  </a:lnTo>
                  <a:cubicBezTo>
                    <a:pt x="46484" y="5191"/>
                    <a:pt x="44994" y="6680"/>
                    <a:pt x="43548" y="8213"/>
                  </a:cubicBezTo>
                  <a:cubicBezTo>
                    <a:pt x="42708" y="8929"/>
                    <a:pt x="41755" y="9873"/>
                    <a:pt x="41103" y="10890"/>
                  </a:cubicBezTo>
                  <a:cubicBezTo>
                    <a:pt x="40029" y="12105"/>
                    <a:pt x="38987" y="13352"/>
                    <a:pt x="37979" y="14631"/>
                  </a:cubicBezTo>
                  <a:cubicBezTo>
                    <a:pt x="37093" y="11225"/>
                    <a:pt x="40820" y="6473"/>
                    <a:pt x="42916" y="4478"/>
                  </a:cubicBezTo>
                  <a:cubicBezTo>
                    <a:pt x="43072" y="4328"/>
                    <a:pt x="43404" y="4085"/>
                    <a:pt x="43840" y="3793"/>
                  </a:cubicBezTo>
                  <a:lnTo>
                    <a:pt x="43840" y="3793"/>
                  </a:lnTo>
                  <a:cubicBezTo>
                    <a:pt x="42714" y="4743"/>
                    <a:pt x="41700" y="5806"/>
                    <a:pt x="40944" y="7102"/>
                  </a:cubicBezTo>
                  <a:cubicBezTo>
                    <a:pt x="40894" y="7188"/>
                    <a:pt x="40972" y="7283"/>
                    <a:pt x="41053" y="7283"/>
                  </a:cubicBezTo>
                  <a:cubicBezTo>
                    <a:pt x="41081" y="7283"/>
                    <a:pt x="41108" y="7272"/>
                    <a:pt x="41132" y="7246"/>
                  </a:cubicBezTo>
                  <a:cubicBezTo>
                    <a:pt x="41937" y="6360"/>
                    <a:pt x="42815" y="5575"/>
                    <a:pt x="43730" y="4824"/>
                  </a:cubicBezTo>
                  <a:lnTo>
                    <a:pt x="43730" y="4824"/>
                  </a:lnTo>
                  <a:cubicBezTo>
                    <a:pt x="41859" y="6525"/>
                    <a:pt x="40081" y="8288"/>
                    <a:pt x="38686" y="10442"/>
                  </a:cubicBezTo>
                  <a:cubicBezTo>
                    <a:pt x="38630" y="10532"/>
                    <a:pt x="38708" y="10610"/>
                    <a:pt x="38791" y="10610"/>
                  </a:cubicBezTo>
                  <a:cubicBezTo>
                    <a:pt x="38818" y="10610"/>
                    <a:pt x="38845" y="10602"/>
                    <a:pt x="38868" y="10584"/>
                  </a:cubicBezTo>
                  <a:cubicBezTo>
                    <a:pt x="39373" y="10159"/>
                    <a:pt x="39850" y="9709"/>
                    <a:pt x="40338" y="9270"/>
                  </a:cubicBezTo>
                  <a:lnTo>
                    <a:pt x="40338" y="9270"/>
                  </a:lnTo>
                  <a:cubicBezTo>
                    <a:pt x="39469" y="10324"/>
                    <a:pt x="38655" y="11424"/>
                    <a:pt x="37936" y="12599"/>
                  </a:cubicBezTo>
                  <a:cubicBezTo>
                    <a:pt x="37884" y="12681"/>
                    <a:pt x="37959" y="12769"/>
                    <a:pt x="38038" y="12769"/>
                  </a:cubicBezTo>
                  <a:cubicBezTo>
                    <a:pt x="38064" y="12769"/>
                    <a:pt x="38090" y="12759"/>
                    <a:pt x="38112" y="12737"/>
                  </a:cubicBezTo>
                  <a:cubicBezTo>
                    <a:pt x="38793" y="12056"/>
                    <a:pt x="39475" y="11369"/>
                    <a:pt x="40159" y="10685"/>
                  </a:cubicBezTo>
                  <a:lnTo>
                    <a:pt x="40159" y="10685"/>
                  </a:lnTo>
                  <a:cubicBezTo>
                    <a:pt x="39010" y="11961"/>
                    <a:pt x="37942" y="13349"/>
                    <a:pt x="38187" y="13967"/>
                  </a:cubicBezTo>
                  <a:cubicBezTo>
                    <a:pt x="38199" y="13997"/>
                    <a:pt x="38225" y="14010"/>
                    <a:pt x="38251" y="14010"/>
                  </a:cubicBezTo>
                  <a:cubicBezTo>
                    <a:pt x="38288" y="14010"/>
                    <a:pt x="38324" y="13982"/>
                    <a:pt x="38308" y="13935"/>
                  </a:cubicBezTo>
                  <a:cubicBezTo>
                    <a:pt x="37924" y="12810"/>
                    <a:pt x="42416" y="8713"/>
                    <a:pt x="43127" y="7925"/>
                  </a:cubicBezTo>
                  <a:cubicBezTo>
                    <a:pt x="43326" y="7702"/>
                    <a:pt x="43531" y="7483"/>
                    <a:pt x="43733" y="7261"/>
                  </a:cubicBezTo>
                  <a:cubicBezTo>
                    <a:pt x="44267" y="6781"/>
                    <a:pt x="44810" y="6308"/>
                    <a:pt x="45370" y="5858"/>
                  </a:cubicBezTo>
                  <a:cubicBezTo>
                    <a:pt x="46239" y="5162"/>
                    <a:pt x="47154" y="4472"/>
                    <a:pt x="47994" y="3713"/>
                  </a:cubicBezTo>
                  <a:close/>
                  <a:moveTo>
                    <a:pt x="54588" y="12249"/>
                  </a:moveTo>
                  <a:cubicBezTo>
                    <a:pt x="54675" y="12876"/>
                    <a:pt x="54698" y="13523"/>
                    <a:pt x="54738" y="14161"/>
                  </a:cubicBezTo>
                  <a:cubicBezTo>
                    <a:pt x="53967" y="14533"/>
                    <a:pt x="53225" y="14969"/>
                    <a:pt x="52527" y="15466"/>
                  </a:cubicBezTo>
                  <a:cubicBezTo>
                    <a:pt x="53199" y="14830"/>
                    <a:pt x="53863" y="14184"/>
                    <a:pt x="54510" y="13511"/>
                  </a:cubicBezTo>
                  <a:cubicBezTo>
                    <a:pt x="54611" y="13407"/>
                    <a:pt x="54519" y="13277"/>
                    <a:pt x="54408" y="13277"/>
                  </a:cubicBezTo>
                  <a:cubicBezTo>
                    <a:pt x="54377" y="13277"/>
                    <a:pt x="54344" y="13288"/>
                    <a:pt x="54314" y="13312"/>
                  </a:cubicBezTo>
                  <a:cubicBezTo>
                    <a:pt x="52459" y="14787"/>
                    <a:pt x="51730" y="15317"/>
                    <a:pt x="51628" y="15317"/>
                  </a:cubicBezTo>
                  <a:cubicBezTo>
                    <a:pt x="51423" y="15317"/>
                    <a:pt x="53777" y="13155"/>
                    <a:pt x="54588" y="12249"/>
                  </a:cubicBezTo>
                  <a:close/>
                  <a:moveTo>
                    <a:pt x="40727" y="14498"/>
                  </a:moveTo>
                  <a:cubicBezTo>
                    <a:pt x="40831" y="14712"/>
                    <a:pt x="40947" y="14920"/>
                    <a:pt x="41074" y="15119"/>
                  </a:cubicBezTo>
                  <a:cubicBezTo>
                    <a:pt x="41061" y="15116"/>
                    <a:pt x="41048" y="15114"/>
                    <a:pt x="41036" y="15114"/>
                  </a:cubicBezTo>
                  <a:cubicBezTo>
                    <a:pt x="41004" y="15114"/>
                    <a:pt x="40973" y="15124"/>
                    <a:pt x="40947" y="15142"/>
                  </a:cubicBezTo>
                  <a:cubicBezTo>
                    <a:pt x="40232" y="15737"/>
                    <a:pt x="39896" y="15955"/>
                    <a:pt x="39788" y="15955"/>
                  </a:cubicBezTo>
                  <a:cubicBezTo>
                    <a:pt x="39555" y="15955"/>
                    <a:pt x="40365" y="14953"/>
                    <a:pt x="40727" y="14498"/>
                  </a:cubicBezTo>
                  <a:close/>
                  <a:moveTo>
                    <a:pt x="53846" y="10874"/>
                  </a:moveTo>
                  <a:cubicBezTo>
                    <a:pt x="54053" y="10874"/>
                    <a:pt x="54232" y="10994"/>
                    <a:pt x="54363" y="11285"/>
                  </a:cubicBezTo>
                  <a:cubicBezTo>
                    <a:pt x="53786" y="11758"/>
                    <a:pt x="53186" y="12328"/>
                    <a:pt x="53100" y="12328"/>
                  </a:cubicBezTo>
                  <a:cubicBezTo>
                    <a:pt x="53039" y="12328"/>
                    <a:pt x="53232" y="12047"/>
                    <a:pt x="53866" y="11253"/>
                  </a:cubicBezTo>
                  <a:cubicBezTo>
                    <a:pt x="53954" y="11144"/>
                    <a:pt x="53859" y="10998"/>
                    <a:pt x="53756" y="10998"/>
                  </a:cubicBezTo>
                  <a:cubicBezTo>
                    <a:pt x="53723" y="10998"/>
                    <a:pt x="53690" y="11013"/>
                    <a:pt x="53661" y="11048"/>
                  </a:cubicBezTo>
                  <a:lnTo>
                    <a:pt x="51938" y="13202"/>
                  </a:lnTo>
                  <a:cubicBezTo>
                    <a:pt x="51846" y="13316"/>
                    <a:pt x="51931" y="13449"/>
                    <a:pt x="52041" y="13449"/>
                  </a:cubicBezTo>
                  <a:cubicBezTo>
                    <a:pt x="52074" y="13449"/>
                    <a:pt x="52109" y="13437"/>
                    <a:pt x="52143" y="13410"/>
                  </a:cubicBezTo>
                  <a:cubicBezTo>
                    <a:pt x="53119" y="12638"/>
                    <a:pt x="53493" y="12341"/>
                    <a:pt x="53512" y="12341"/>
                  </a:cubicBezTo>
                  <a:lnTo>
                    <a:pt x="53512" y="12341"/>
                  </a:lnTo>
                  <a:cubicBezTo>
                    <a:pt x="53557" y="12341"/>
                    <a:pt x="51462" y="14126"/>
                    <a:pt x="50841" y="15067"/>
                  </a:cubicBezTo>
                  <a:cubicBezTo>
                    <a:pt x="50778" y="15160"/>
                    <a:pt x="50867" y="15284"/>
                    <a:pt x="50965" y="15284"/>
                  </a:cubicBezTo>
                  <a:cubicBezTo>
                    <a:pt x="50988" y="15284"/>
                    <a:pt x="51012" y="15277"/>
                    <a:pt x="51034" y="15261"/>
                  </a:cubicBezTo>
                  <a:cubicBezTo>
                    <a:pt x="52531" y="14177"/>
                    <a:pt x="52106" y="14519"/>
                    <a:pt x="53195" y="13591"/>
                  </a:cubicBezTo>
                  <a:lnTo>
                    <a:pt x="53195" y="13591"/>
                  </a:lnTo>
                  <a:cubicBezTo>
                    <a:pt x="52455" y="14222"/>
                    <a:pt x="51158" y="15350"/>
                    <a:pt x="50434" y="16118"/>
                  </a:cubicBezTo>
                  <a:cubicBezTo>
                    <a:pt x="50346" y="16211"/>
                    <a:pt x="50424" y="16358"/>
                    <a:pt x="50529" y="16358"/>
                  </a:cubicBezTo>
                  <a:cubicBezTo>
                    <a:pt x="50552" y="16358"/>
                    <a:pt x="50577" y="16351"/>
                    <a:pt x="50601" y="16335"/>
                  </a:cubicBezTo>
                  <a:cubicBezTo>
                    <a:pt x="50709" y="16265"/>
                    <a:pt x="53112" y="14499"/>
                    <a:pt x="53174" y="14499"/>
                  </a:cubicBezTo>
                  <a:lnTo>
                    <a:pt x="53174" y="14499"/>
                  </a:lnTo>
                  <a:cubicBezTo>
                    <a:pt x="53177" y="14499"/>
                    <a:pt x="53175" y="14503"/>
                    <a:pt x="53168" y="14510"/>
                  </a:cubicBezTo>
                  <a:cubicBezTo>
                    <a:pt x="52039" y="15691"/>
                    <a:pt x="50786" y="16762"/>
                    <a:pt x="49559" y="17859"/>
                  </a:cubicBezTo>
                  <a:cubicBezTo>
                    <a:pt x="49977" y="16381"/>
                    <a:pt x="50436" y="14975"/>
                    <a:pt x="51297" y="13537"/>
                  </a:cubicBezTo>
                  <a:lnTo>
                    <a:pt x="51297" y="13540"/>
                  </a:lnTo>
                  <a:cubicBezTo>
                    <a:pt x="51619" y="13006"/>
                    <a:pt x="52977" y="10874"/>
                    <a:pt x="53846" y="10874"/>
                  </a:cubicBezTo>
                  <a:close/>
                  <a:moveTo>
                    <a:pt x="41178" y="15284"/>
                  </a:moveTo>
                  <a:cubicBezTo>
                    <a:pt x="41674" y="16034"/>
                    <a:pt x="42310" y="16710"/>
                    <a:pt x="43031" y="17307"/>
                  </a:cubicBezTo>
                  <a:cubicBezTo>
                    <a:pt x="42631" y="17623"/>
                    <a:pt x="42161" y="17998"/>
                    <a:pt x="41980" y="17998"/>
                  </a:cubicBezTo>
                  <a:cubicBezTo>
                    <a:pt x="41826" y="17998"/>
                    <a:pt x="41879" y="17730"/>
                    <a:pt x="42356" y="16932"/>
                  </a:cubicBezTo>
                  <a:cubicBezTo>
                    <a:pt x="42412" y="16839"/>
                    <a:pt x="42328" y="16713"/>
                    <a:pt x="42231" y="16713"/>
                  </a:cubicBezTo>
                  <a:cubicBezTo>
                    <a:pt x="42208" y="16713"/>
                    <a:pt x="42185" y="16720"/>
                    <a:pt x="42162" y="16736"/>
                  </a:cubicBezTo>
                  <a:cubicBezTo>
                    <a:pt x="41644" y="17109"/>
                    <a:pt x="41314" y="17354"/>
                    <a:pt x="41193" y="17354"/>
                  </a:cubicBezTo>
                  <a:cubicBezTo>
                    <a:pt x="41059" y="17354"/>
                    <a:pt x="41184" y="17051"/>
                    <a:pt x="41599" y="16285"/>
                  </a:cubicBezTo>
                  <a:cubicBezTo>
                    <a:pt x="41659" y="16176"/>
                    <a:pt x="41576" y="16077"/>
                    <a:pt x="41475" y="16077"/>
                  </a:cubicBezTo>
                  <a:cubicBezTo>
                    <a:pt x="41454" y="16077"/>
                    <a:pt x="41431" y="16082"/>
                    <a:pt x="41409" y="16092"/>
                  </a:cubicBezTo>
                  <a:cubicBezTo>
                    <a:pt x="40960" y="16295"/>
                    <a:pt x="40699" y="16391"/>
                    <a:pt x="40577" y="16391"/>
                  </a:cubicBezTo>
                  <a:cubicBezTo>
                    <a:pt x="40328" y="16391"/>
                    <a:pt x="40660" y="15995"/>
                    <a:pt x="41169" y="15315"/>
                  </a:cubicBezTo>
                  <a:cubicBezTo>
                    <a:pt x="41178" y="15304"/>
                    <a:pt x="41175" y="15295"/>
                    <a:pt x="41178" y="15284"/>
                  </a:cubicBezTo>
                  <a:close/>
                  <a:moveTo>
                    <a:pt x="39788" y="14044"/>
                  </a:moveTo>
                  <a:cubicBezTo>
                    <a:pt x="39870" y="14044"/>
                    <a:pt x="39479" y="14454"/>
                    <a:pt x="38770" y="15494"/>
                  </a:cubicBezTo>
                  <a:cubicBezTo>
                    <a:pt x="38701" y="15594"/>
                    <a:pt x="38796" y="15709"/>
                    <a:pt x="38897" y="15709"/>
                  </a:cubicBezTo>
                  <a:cubicBezTo>
                    <a:pt x="38920" y="15709"/>
                    <a:pt x="38942" y="15703"/>
                    <a:pt x="38964" y="15691"/>
                  </a:cubicBezTo>
                  <a:cubicBezTo>
                    <a:pt x="39628" y="15297"/>
                    <a:pt x="39916" y="15129"/>
                    <a:pt x="39983" y="15129"/>
                  </a:cubicBezTo>
                  <a:cubicBezTo>
                    <a:pt x="40105" y="15129"/>
                    <a:pt x="39496" y="15686"/>
                    <a:pt x="39093" y="16464"/>
                  </a:cubicBezTo>
                  <a:cubicBezTo>
                    <a:pt x="39042" y="16565"/>
                    <a:pt x="39118" y="16681"/>
                    <a:pt x="39216" y="16681"/>
                  </a:cubicBezTo>
                  <a:cubicBezTo>
                    <a:pt x="39239" y="16681"/>
                    <a:pt x="39263" y="16675"/>
                    <a:pt x="39287" y="16661"/>
                  </a:cubicBezTo>
                  <a:cubicBezTo>
                    <a:pt x="39899" y="16298"/>
                    <a:pt x="40190" y="16081"/>
                    <a:pt x="40243" y="16081"/>
                  </a:cubicBezTo>
                  <a:cubicBezTo>
                    <a:pt x="40303" y="16081"/>
                    <a:pt x="40061" y="16355"/>
                    <a:pt x="39633" y="17004"/>
                  </a:cubicBezTo>
                  <a:cubicBezTo>
                    <a:pt x="39565" y="17106"/>
                    <a:pt x="39657" y="17215"/>
                    <a:pt x="39759" y="17215"/>
                  </a:cubicBezTo>
                  <a:cubicBezTo>
                    <a:pt x="39782" y="17215"/>
                    <a:pt x="39805" y="17210"/>
                    <a:pt x="39827" y="17198"/>
                  </a:cubicBezTo>
                  <a:cubicBezTo>
                    <a:pt x="40261" y="16961"/>
                    <a:pt x="40527" y="16852"/>
                    <a:pt x="40670" y="16852"/>
                  </a:cubicBezTo>
                  <a:cubicBezTo>
                    <a:pt x="40967" y="16852"/>
                    <a:pt x="40737" y="17319"/>
                    <a:pt x="40387" y="18084"/>
                  </a:cubicBezTo>
                  <a:cubicBezTo>
                    <a:pt x="40372" y="18113"/>
                    <a:pt x="40369" y="18148"/>
                    <a:pt x="40375" y="18179"/>
                  </a:cubicBezTo>
                  <a:cubicBezTo>
                    <a:pt x="39402" y="17224"/>
                    <a:pt x="38525" y="16193"/>
                    <a:pt x="38080" y="14998"/>
                  </a:cubicBezTo>
                  <a:cubicBezTo>
                    <a:pt x="39186" y="14429"/>
                    <a:pt x="39709" y="14044"/>
                    <a:pt x="39788" y="14044"/>
                  </a:cubicBezTo>
                  <a:close/>
                  <a:moveTo>
                    <a:pt x="41470" y="17765"/>
                  </a:moveTo>
                  <a:cubicBezTo>
                    <a:pt x="41642" y="17765"/>
                    <a:pt x="41476" y="18095"/>
                    <a:pt x="40976" y="18751"/>
                  </a:cubicBezTo>
                  <a:cubicBezTo>
                    <a:pt x="40808" y="18598"/>
                    <a:pt x="40647" y="18439"/>
                    <a:pt x="40482" y="18280"/>
                  </a:cubicBezTo>
                  <a:lnTo>
                    <a:pt x="40482" y="18280"/>
                  </a:lnTo>
                  <a:cubicBezTo>
                    <a:pt x="40493" y="18283"/>
                    <a:pt x="40505" y="18285"/>
                    <a:pt x="40517" y="18285"/>
                  </a:cubicBezTo>
                  <a:cubicBezTo>
                    <a:pt x="40549" y="18285"/>
                    <a:pt x="40581" y="18274"/>
                    <a:pt x="40609" y="18254"/>
                  </a:cubicBezTo>
                  <a:cubicBezTo>
                    <a:pt x="41063" y="17928"/>
                    <a:pt x="41350" y="17765"/>
                    <a:pt x="41470" y="17765"/>
                  </a:cubicBezTo>
                  <a:close/>
                  <a:moveTo>
                    <a:pt x="43317" y="17547"/>
                  </a:moveTo>
                  <a:cubicBezTo>
                    <a:pt x="43531" y="17715"/>
                    <a:pt x="43753" y="17873"/>
                    <a:pt x="43978" y="18026"/>
                  </a:cubicBezTo>
                  <a:cubicBezTo>
                    <a:pt x="43275" y="18408"/>
                    <a:pt x="42747" y="18764"/>
                    <a:pt x="42594" y="18764"/>
                  </a:cubicBezTo>
                  <a:cubicBezTo>
                    <a:pt x="42450" y="18764"/>
                    <a:pt x="42636" y="18450"/>
                    <a:pt x="43317" y="17550"/>
                  </a:cubicBezTo>
                  <a:lnTo>
                    <a:pt x="43317" y="17547"/>
                  </a:lnTo>
                  <a:close/>
                  <a:moveTo>
                    <a:pt x="42438" y="18157"/>
                  </a:moveTo>
                  <a:cubicBezTo>
                    <a:pt x="42487" y="18157"/>
                    <a:pt x="42222" y="18466"/>
                    <a:pt x="41579" y="19302"/>
                  </a:cubicBezTo>
                  <a:cubicBezTo>
                    <a:pt x="41461" y="19196"/>
                    <a:pt x="41342" y="19086"/>
                    <a:pt x="41224" y="18979"/>
                  </a:cubicBezTo>
                  <a:cubicBezTo>
                    <a:pt x="41953" y="18527"/>
                    <a:pt x="42384" y="18157"/>
                    <a:pt x="42438" y="18157"/>
                  </a:cubicBezTo>
                  <a:close/>
                  <a:moveTo>
                    <a:pt x="44319" y="18252"/>
                  </a:moveTo>
                  <a:cubicBezTo>
                    <a:pt x="44518" y="18379"/>
                    <a:pt x="44714" y="18506"/>
                    <a:pt x="44919" y="18621"/>
                  </a:cubicBezTo>
                  <a:cubicBezTo>
                    <a:pt x="44432" y="18997"/>
                    <a:pt x="43697" y="19550"/>
                    <a:pt x="43496" y="19550"/>
                  </a:cubicBezTo>
                  <a:cubicBezTo>
                    <a:pt x="43341" y="19550"/>
                    <a:pt x="43499" y="19226"/>
                    <a:pt x="44319" y="18252"/>
                  </a:cubicBezTo>
                  <a:close/>
                  <a:moveTo>
                    <a:pt x="57896" y="13713"/>
                  </a:moveTo>
                  <a:lnTo>
                    <a:pt x="57896" y="13713"/>
                  </a:lnTo>
                  <a:cubicBezTo>
                    <a:pt x="56785" y="14882"/>
                    <a:pt x="55671" y="16052"/>
                    <a:pt x="54553" y="17218"/>
                  </a:cubicBezTo>
                  <a:cubicBezTo>
                    <a:pt x="52766" y="18887"/>
                    <a:pt x="51049" y="20622"/>
                    <a:pt x="49400" y="22423"/>
                  </a:cubicBezTo>
                  <a:cubicBezTo>
                    <a:pt x="50076" y="21612"/>
                    <a:pt x="50745" y="20801"/>
                    <a:pt x="51409" y="19987"/>
                  </a:cubicBezTo>
                  <a:cubicBezTo>
                    <a:pt x="52789" y="18537"/>
                    <a:pt x="54126" y="17042"/>
                    <a:pt x="55373" y="15451"/>
                  </a:cubicBezTo>
                  <a:cubicBezTo>
                    <a:pt x="55414" y="15396"/>
                    <a:pt x="55414" y="15318"/>
                    <a:pt x="55367" y="15266"/>
                  </a:cubicBezTo>
                  <a:cubicBezTo>
                    <a:pt x="56153" y="14530"/>
                    <a:pt x="57042" y="13855"/>
                    <a:pt x="57896" y="13713"/>
                  </a:cubicBezTo>
                  <a:close/>
                  <a:moveTo>
                    <a:pt x="57466" y="15010"/>
                  </a:moveTo>
                  <a:cubicBezTo>
                    <a:pt x="57599" y="15010"/>
                    <a:pt x="56095" y="16565"/>
                    <a:pt x="55832" y="16834"/>
                  </a:cubicBezTo>
                  <a:cubicBezTo>
                    <a:pt x="54828" y="17859"/>
                    <a:pt x="53806" y="18875"/>
                    <a:pt x="52795" y="19897"/>
                  </a:cubicBezTo>
                  <a:cubicBezTo>
                    <a:pt x="51837" y="20864"/>
                    <a:pt x="50901" y="21857"/>
                    <a:pt x="49969" y="22848"/>
                  </a:cubicBezTo>
                  <a:cubicBezTo>
                    <a:pt x="51964" y="20648"/>
                    <a:pt x="53967" y="18454"/>
                    <a:pt x="55974" y="16265"/>
                  </a:cubicBezTo>
                  <a:cubicBezTo>
                    <a:pt x="56040" y="16205"/>
                    <a:pt x="56107" y="16141"/>
                    <a:pt x="56176" y="16081"/>
                  </a:cubicBezTo>
                  <a:cubicBezTo>
                    <a:pt x="57053" y="15293"/>
                    <a:pt x="57409" y="15010"/>
                    <a:pt x="57466" y="15010"/>
                  </a:cubicBezTo>
                  <a:close/>
                  <a:moveTo>
                    <a:pt x="36149" y="21730"/>
                  </a:moveTo>
                  <a:lnTo>
                    <a:pt x="36149" y="21730"/>
                  </a:lnTo>
                  <a:cubicBezTo>
                    <a:pt x="35903" y="22054"/>
                    <a:pt x="35658" y="22380"/>
                    <a:pt x="35424" y="22715"/>
                  </a:cubicBezTo>
                  <a:cubicBezTo>
                    <a:pt x="35350" y="22820"/>
                    <a:pt x="35453" y="22930"/>
                    <a:pt x="35559" y="22930"/>
                  </a:cubicBezTo>
                  <a:cubicBezTo>
                    <a:pt x="35582" y="22930"/>
                    <a:pt x="35605" y="22925"/>
                    <a:pt x="35626" y="22914"/>
                  </a:cubicBezTo>
                  <a:cubicBezTo>
                    <a:pt x="35803" y="22822"/>
                    <a:pt x="35926" y="22780"/>
                    <a:pt x="36003" y="22780"/>
                  </a:cubicBezTo>
                  <a:cubicBezTo>
                    <a:pt x="36273" y="22780"/>
                    <a:pt x="35983" y="23294"/>
                    <a:pt x="35505" y="23948"/>
                  </a:cubicBezTo>
                  <a:cubicBezTo>
                    <a:pt x="35005" y="22472"/>
                    <a:pt x="35389" y="21892"/>
                    <a:pt x="36149" y="21730"/>
                  </a:cubicBezTo>
                  <a:close/>
                  <a:moveTo>
                    <a:pt x="46089" y="19230"/>
                  </a:moveTo>
                  <a:cubicBezTo>
                    <a:pt x="46372" y="19366"/>
                    <a:pt x="46657" y="19490"/>
                    <a:pt x="46943" y="19603"/>
                  </a:cubicBezTo>
                  <a:cubicBezTo>
                    <a:pt x="44608" y="21320"/>
                    <a:pt x="42468" y="23289"/>
                    <a:pt x="40450" y="25408"/>
                  </a:cubicBezTo>
                  <a:cubicBezTo>
                    <a:pt x="42278" y="23307"/>
                    <a:pt x="44146" y="21234"/>
                    <a:pt x="46089" y="19230"/>
                  </a:cubicBezTo>
                  <a:close/>
                  <a:moveTo>
                    <a:pt x="49611" y="22848"/>
                  </a:moveTo>
                  <a:cubicBezTo>
                    <a:pt x="48869" y="23670"/>
                    <a:pt x="48121" y="24487"/>
                    <a:pt x="47379" y="25310"/>
                  </a:cubicBezTo>
                  <a:cubicBezTo>
                    <a:pt x="45800" y="27071"/>
                    <a:pt x="44247" y="28861"/>
                    <a:pt x="42694" y="30651"/>
                  </a:cubicBezTo>
                  <a:cubicBezTo>
                    <a:pt x="43912" y="29179"/>
                    <a:pt x="45139" y="27712"/>
                    <a:pt x="46377" y="26254"/>
                  </a:cubicBezTo>
                  <a:cubicBezTo>
                    <a:pt x="47454" y="25117"/>
                    <a:pt x="48531" y="23979"/>
                    <a:pt x="49611" y="22848"/>
                  </a:cubicBezTo>
                  <a:close/>
                  <a:moveTo>
                    <a:pt x="28713" y="28360"/>
                  </a:moveTo>
                  <a:cubicBezTo>
                    <a:pt x="28755" y="28360"/>
                    <a:pt x="27453" y="30067"/>
                    <a:pt x="26119" y="31685"/>
                  </a:cubicBezTo>
                  <a:cubicBezTo>
                    <a:pt x="25233" y="32762"/>
                    <a:pt x="24321" y="33818"/>
                    <a:pt x="23408" y="34875"/>
                  </a:cubicBezTo>
                  <a:cubicBezTo>
                    <a:pt x="24592" y="33452"/>
                    <a:pt x="25770" y="32025"/>
                    <a:pt x="26919" y="30570"/>
                  </a:cubicBezTo>
                  <a:cubicBezTo>
                    <a:pt x="28183" y="28969"/>
                    <a:pt x="28688" y="28360"/>
                    <a:pt x="28713" y="28360"/>
                  </a:cubicBezTo>
                  <a:close/>
                  <a:moveTo>
                    <a:pt x="48750" y="22695"/>
                  </a:moveTo>
                  <a:lnTo>
                    <a:pt x="48750" y="22695"/>
                  </a:lnTo>
                  <a:cubicBezTo>
                    <a:pt x="44406" y="27698"/>
                    <a:pt x="39988" y="32637"/>
                    <a:pt x="35496" y="37511"/>
                  </a:cubicBezTo>
                  <a:cubicBezTo>
                    <a:pt x="38314" y="34072"/>
                    <a:pt x="41045" y="30570"/>
                    <a:pt x="44125" y="27354"/>
                  </a:cubicBezTo>
                  <a:cubicBezTo>
                    <a:pt x="45644" y="25769"/>
                    <a:pt x="47206" y="24239"/>
                    <a:pt x="48750" y="22695"/>
                  </a:cubicBezTo>
                  <a:close/>
                  <a:moveTo>
                    <a:pt x="46258" y="20583"/>
                  </a:moveTo>
                  <a:cubicBezTo>
                    <a:pt x="46470" y="20583"/>
                    <a:pt x="46135" y="21188"/>
                    <a:pt x="44616" y="23015"/>
                  </a:cubicBezTo>
                  <a:cubicBezTo>
                    <a:pt x="43626" y="24207"/>
                    <a:pt x="42601" y="25388"/>
                    <a:pt x="41562" y="26566"/>
                  </a:cubicBezTo>
                  <a:cubicBezTo>
                    <a:pt x="40805" y="27369"/>
                    <a:pt x="40052" y="28177"/>
                    <a:pt x="39304" y="28988"/>
                  </a:cubicBezTo>
                  <a:cubicBezTo>
                    <a:pt x="39737" y="28523"/>
                    <a:pt x="40182" y="28062"/>
                    <a:pt x="40638" y="27605"/>
                  </a:cubicBezTo>
                  <a:lnTo>
                    <a:pt x="40638" y="27605"/>
                  </a:lnTo>
                  <a:cubicBezTo>
                    <a:pt x="39241" y="29164"/>
                    <a:pt x="37809" y="30709"/>
                    <a:pt x="36362" y="32236"/>
                  </a:cubicBezTo>
                  <a:cubicBezTo>
                    <a:pt x="37061" y="31454"/>
                    <a:pt x="37765" y="30674"/>
                    <a:pt x="38473" y="29895"/>
                  </a:cubicBezTo>
                  <a:lnTo>
                    <a:pt x="38473" y="29895"/>
                  </a:lnTo>
                  <a:cubicBezTo>
                    <a:pt x="37523" y="30928"/>
                    <a:pt x="36576" y="31968"/>
                    <a:pt x="35632" y="33007"/>
                  </a:cubicBezTo>
                  <a:cubicBezTo>
                    <a:pt x="34125" y="34586"/>
                    <a:pt x="32603" y="36145"/>
                    <a:pt x="31091" y="37681"/>
                  </a:cubicBezTo>
                  <a:cubicBezTo>
                    <a:pt x="32286" y="36154"/>
                    <a:pt x="33478" y="34632"/>
                    <a:pt x="34691" y="33134"/>
                  </a:cubicBezTo>
                  <a:cubicBezTo>
                    <a:pt x="36651" y="30709"/>
                    <a:pt x="38660" y="28316"/>
                    <a:pt x="40673" y="25931"/>
                  </a:cubicBezTo>
                  <a:cubicBezTo>
                    <a:pt x="41654" y="24765"/>
                    <a:pt x="42702" y="23665"/>
                    <a:pt x="43770" y="22579"/>
                  </a:cubicBezTo>
                  <a:cubicBezTo>
                    <a:pt x="44411" y="21928"/>
                    <a:pt x="45943" y="20583"/>
                    <a:pt x="46258" y="20583"/>
                  </a:cubicBezTo>
                  <a:close/>
                  <a:moveTo>
                    <a:pt x="38830" y="23803"/>
                  </a:moveTo>
                  <a:cubicBezTo>
                    <a:pt x="38936" y="23803"/>
                    <a:pt x="38791" y="24073"/>
                    <a:pt x="38233" y="24776"/>
                  </a:cubicBezTo>
                  <a:cubicBezTo>
                    <a:pt x="37852" y="25258"/>
                    <a:pt x="37456" y="25729"/>
                    <a:pt x="37067" y="26202"/>
                  </a:cubicBezTo>
                  <a:cubicBezTo>
                    <a:pt x="36397" y="26924"/>
                    <a:pt x="35742" y="27660"/>
                    <a:pt x="35101" y="28408"/>
                  </a:cubicBezTo>
                  <a:cubicBezTo>
                    <a:pt x="33262" y="30311"/>
                    <a:pt x="31501" y="32311"/>
                    <a:pt x="29685" y="34217"/>
                  </a:cubicBezTo>
                  <a:cubicBezTo>
                    <a:pt x="27825" y="36168"/>
                    <a:pt x="26007" y="38149"/>
                    <a:pt x="24228" y="40161"/>
                  </a:cubicBezTo>
                  <a:cubicBezTo>
                    <a:pt x="23977" y="40415"/>
                    <a:pt x="23732" y="40675"/>
                    <a:pt x="23483" y="40932"/>
                  </a:cubicBezTo>
                  <a:cubicBezTo>
                    <a:pt x="24941" y="39073"/>
                    <a:pt x="26382" y="37205"/>
                    <a:pt x="27846" y="35357"/>
                  </a:cubicBezTo>
                  <a:cubicBezTo>
                    <a:pt x="30663" y="32262"/>
                    <a:pt x="33467" y="29150"/>
                    <a:pt x="36209" y="25992"/>
                  </a:cubicBezTo>
                  <a:cubicBezTo>
                    <a:pt x="37168" y="25093"/>
                    <a:pt x="38599" y="23803"/>
                    <a:pt x="38830" y="23803"/>
                  </a:cubicBezTo>
                  <a:close/>
                  <a:moveTo>
                    <a:pt x="42968" y="27320"/>
                  </a:moveTo>
                  <a:lnTo>
                    <a:pt x="42968" y="27320"/>
                  </a:lnTo>
                  <a:cubicBezTo>
                    <a:pt x="39538" y="31321"/>
                    <a:pt x="36244" y="35435"/>
                    <a:pt x="32632" y="39286"/>
                  </a:cubicBezTo>
                  <a:cubicBezTo>
                    <a:pt x="31529" y="40461"/>
                    <a:pt x="30415" y="41628"/>
                    <a:pt x="29306" y="42797"/>
                  </a:cubicBezTo>
                  <a:cubicBezTo>
                    <a:pt x="30323" y="41365"/>
                    <a:pt x="31350" y="39973"/>
                    <a:pt x="32413" y="38663"/>
                  </a:cubicBezTo>
                  <a:cubicBezTo>
                    <a:pt x="35678" y="34641"/>
                    <a:pt x="39313" y="30977"/>
                    <a:pt x="42968" y="27320"/>
                  </a:cubicBezTo>
                  <a:close/>
                  <a:moveTo>
                    <a:pt x="33213" y="34029"/>
                  </a:moveTo>
                  <a:cubicBezTo>
                    <a:pt x="31541" y="36200"/>
                    <a:pt x="29895" y="38397"/>
                    <a:pt x="28233" y="40559"/>
                  </a:cubicBezTo>
                  <a:cubicBezTo>
                    <a:pt x="26630" y="42162"/>
                    <a:pt x="25022" y="43761"/>
                    <a:pt x="23411" y="45355"/>
                  </a:cubicBezTo>
                  <a:cubicBezTo>
                    <a:pt x="26821" y="41708"/>
                    <a:pt x="30025" y="37877"/>
                    <a:pt x="33213" y="34029"/>
                  </a:cubicBezTo>
                  <a:close/>
                  <a:moveTo>
                    <a:pt x="54776" y="14576"/>
                  </a:moveTo>
                  <a:cubicBezTo>
                    <a:pt x="54796" y="14833"/>
                    <a:pt x="54833" y="15090"/>
                    <a:pt x="54885" y="15341"/>
                  </a:cubicBezTo>
                  <a:lnTo>
                    <a:pt x="54882" y="15341"/>
                  </a:lnTo>
                  <a:cubicBezTo>
                    <a:pt x="54897" y="15399"/>
                    <a:pt x="54940" y="15442"/>
                    <a:pt x="54995" y="15460"/>
                  </a:cubicBezTo>
                  <a:cubicBezTo>
                    <a:pt x="53485" y="17218"/>
                    <a:pt x="51972" y="18976"/>
                    <a:pt x="50454" y="20729"/>
                  </a:cubicBezTo>
                  <a:cubicBezTo>
                    <a:pt x="48323" y="22917"/>
                    <a:pt x="46063" y="24998"/>
                    <a:pt x="43929" y="27152"/>
                  </a:cubicBezTo>
                  <a:cubicBezTo>
                    <a:pt x="40011" y="31119"/>
                    <a:pt x="36703" y="35652"/>
                    <a:pt x="33129" y="39919"/>
                  </a:cubicBezTo>
                  <a:cubicBezTo>
                    <a:pt x="32479" y="40695"/>
                    <a:pt x="31801" y="41446"/>
                    <a:pt x="31120" y="42191"/>
                  </a:cubicBezTo>
                  <a:cubicBezTo>
                    <a:pt x="29439" y="43957"/>
                    <a:pt x="27756" y="45721"/>
                    <a:pt x="26067" y="47480"/>
                  </a:cubicBezTo>
                  <a:cubicBezTo>
                    <a:pt x="26798" y="46408"/>
                    <a:pt x="27528" y="45349"/>
                    <a:pt x="28256" y="44292"/>
                  </a:cubicBezTo>
                  <a:cubicBezTo>
                    <a:pt x="29786" y="42696"/>
                    <a:pt x="31316" y="41099"/>
                    <a:pt x="32840" y="39497"/>
                  </a:cubicBezTo>
                  <a:cubicBezTo>
                    <a:pt x="36775" y="35363"/>
                    <a:pt x="40309" y="30798"/>
                    <a:pt x="43938" y="26344"/>
                  </a:cubicBezTo>
                  <a:cubicBezTo>
                    <a:pt x="43946" y="26335"/>
                    <a:pt x="43955" y="26326"/>
                    <a:pt x="43964" y="26318"/>
                  </a:cubicBezTo>
                  <a:cubicBezTo>
                    <a:pt x="47443" y="22833"/>
                    <a:pt x="51632" y="19392"/>
                    <a:pt x="54429" y="15318"/>
                  </a:cubicBezTo>
                  <a:cubicBezTo>
                    <a:pt x="54493" y="15226"/>
                    <a:pt x="54415" y="15116"/>
                    <a:pt x="54322" y="15099"/>
                  </a:cubicBezTo>
                  <a:cubicBezTo>
                    <a:pt x="54472" y="14926"/>
                    <a:pt x="54628" y="14755"/>
                    <a:pt x="54776" y="14576"/>
                  </a:cubicBezTo>
                  <a:close/>
                  <a:moveTo>
                    <a:pt x="48001" y="21382"/>
                  </a:moveTo>
                  <a:cubicBezTo>
                    <a:pt x="47628" y="21864"/>
                    <a:pt x="47250" y="22337"/>
                    <a:pt x="46871" y="22807"/>
                  </a:cubicBezTo>
                  <a:cubicBezTo>
                    <a:pt x="45837" y="23953"/>
                    <a:pt x="44798" y="25082"/>
                    <a:pt x="43767" y="26119"/>
                  </a:cubicBezTo>
                  <a:cubicBezTo>
                    <a:pt x="39778" y="30126"/>
                    <a:pt x="35843" y="34119"/>
                    <a:pt x="32217" y="38463"/>
                  </a:cubicBezTo>
                  <a:cubicBezTo>
                    <a:pt x="30522" y="40496"/>
                    <a:pt x="28960" y="42621"/>
                    <a:pt x="27436" y="44774"/>
                  </a:cubicBezTo>
                  <a:cubicBezTo>
                    <a:pt x="25981" y="46302"/>
                    <a:pt x="24526" y="47832"/>
                    <a:pt x="23071" y="49359"/>
                  </a:cubicBezTo>
                  <a:cubicBezTo>
                    <a:pt x="26079" y="45733"/>
                    <a:pt x="29006" y="42043"/>
                    <a:pt x="31986" y="38487"/>
                  </a:cubicBezTo>
                  <a:cubicBezTo>
                    <a:pt x="35822" y="33908"/>
                    <a:pt x="39821" y="29482"/>
                    <a:pt x="43981" y="25209"/>
                  </a:cubicBezTo>
                  <a:cubicBezTo>
                    <a:pt x="45269" y="23889"/>
                    <a:pt x="46632" y="22633"/>
                    <a:pt x="48001" y="21382"/>
                  </a:cubicBezTo>
                  <a:close/>
                  <a:moveTo>
                    <a:pt x="29306" y="35562"/>
                  </a:moveTo>
                  <a:cubicBezTo>
                    <a:pt x="27701" y="37577"/>
                    <a:pt x="26079" y="39581"/>
                    <a:pt x="24352" y="41480"/>
                  </a:cubicBezTo>
                  <a:cubicBezTo>
                    <a:pt x="21806" y="44284"/>
                    <a:pt x="19202" y="47032"/>
                    <a:pt x="16615" y="49795"/>
                  </a:cubicBezTo>
                  <a:cubicBezTo>
                    <a:pt x="18994" y="46755"/>
                    <a:pt x="21416" y="43761"/>
                    <a:pt x="23954" y="40845"/>
                  </a:cubicBezTo>
                  <a:cubicBezTo>
                    <a:pt x="25669" y="39099"/>
                    <a:pt x="27491" y="37346"/>
                    <a:pt x="29306" y="35562"/>
                  </a:cubicBezTo>
                  <a:close/>
                  <a:moveTo>
                    <a:pt x="33649" y="23688"/>
                  </a:moveTo>
                  <a:cubicBezTo>
                    <a:pt x="34136" y="23711"/>
                    <a:pt x="34676" y="23875"/>
                    <a:pt x="35257" y="24213"/>
                  </a:cubicBezTo>
                  <a:cubicBezTo>
                    <a:pt x="35271" y="24219"/>
                    <a:pt x="35285" y="24222"/>
                    <a:pt x="35300" y="24222"/>
                  </a:cubicBezTo>
                  <a:cubicBezTo>
                    <a:pt x="34506" y="25261"/>
                    <a:pt x="33397" y="26503"/>
                    <a:pt x="33259" y="26653"/>
                  </a:cubicBezTo>
                  <a:cubicBezTo>
                    <a:pt x="31795" y="28223"/>
                    <a:pt x="30302" y="29771"/>
                    <a:pt x="28836" y="31341"/>
                  </a:cubicBezTo>
                  <a:cubicBezTo>
                    <a:pt x="27161" y="33137"/>
                    <a:pt x="25553" y="34999"/>
                    <a:pt x="23957" y="36870"/>
                  </a:cubicBezTo>
                  <a:cubicBezTo>
                    <a:pt x="23137" y="37768"/>
                    <a:pt x="22329" y="38674"/>
                    <a:pt x="21543" y="39604"/>
                  </a:cubicBezTo>
                  <a:cubicBezTo>
                    <a:pt x="20588" y="40736"/>
                    <a:pt x="19612" y="41873"/>
                    <a:pt x="18633" y="43013"/>
                  </a:cubicBezTo>
                  <a:cubicBezTo>
                    <a:pt x="16500" y="45392"/>
                    <a:pt x="14277" y="47760"/>
                    <a:pt x="12091" y="50170"/>
                  </a:cubicBezTo>
                  <a:cubicBezTo>
                    <a:pt x="14332" y="47358"/>
                    <a:pt x="16572" y="44549"/>
                    <a:pt x="18850" y="41769"/>
                  </a:cubicBezTo>
                  <a:cubicBezTo>
                    <a:pt x="23827" y="35701"/>
                    <a:pt x="29884" y="30501"/>
                    <a:pt x="34616" y="24274"/>
                  </a:cubicBezTo>
                  <a:cubicBezTo>
                    <a:pt x="34698" y="24165"/>
                    <a:pt x="34584" y="24022"/>
                    <a:pt x="34467" y="24022"/>
                  </a:cubicBezTo>
                  <a:cubicBezTo>
                    <a:pt x="34441" y="24022"/>
                    <a:pt x="34415" y="24029"/>
                    <a:pt x="34390" y="24046"/>
                  </a:cubicBezTo>
                  <a:cubicBezTo>
                    <a:pt x="33882" y="24394"/>
                    <a:pt x="33151" y="25036"/>
                    <a:pt x="32959" y="25036"/>
                  </a:cubicBezTo>
                  <a:cubicBezTo>
                    <a:pt x="32823" y="25036"/>
                    <a:pt x="32959" y="24712"/>
                    <a:pt x="33640" y="23731"/>
                  </a:cubicBezTo>
                  <a:cubicBezTo>
                    <a:pt x="33649" y="23717"/>
                    <a:pt x="33646" y="23702"/>
                    <a:pt x="33649" y="23688"/>
                  </a:cubicBezTo>
                  <a:close/>
                  <a:moveTo>
                    <a:pt x="9455" y="50032"/>
                  </a:moveTo>
                  <a:lnTo>
                    <a:pt x="9455" y="50032"/>
                  </a:lnTo>
                  <a:cubicBezTo>
                    <a:pt x="8130" y="51692"/>
                    <a:pt x="6799" y="53346"/>
                    <a:pt x="5483" y="55012"/>
                  </a:cubicBezTo>
                  <a:cubicBezTo>
                    <a:pt x="5196" y="55374"/>
                    <a:pt x="2346" y="58789"/>
                    <a:pt x="2248" y="58789"/>
                  </a:cubicBezTo>
                  <a:cubicBezTo>
                    <a:pt x="2222" y="58789"/>
                    <a:pt x="2380" y="58562"/>
                    <a:pt x="2812" y="57997"/>
                  </a:cubicBezTo>
                  <a:cubicBezTo>
                    <a:pt x="4761" y="55448"/>
                    <a:pt x="6834" y="53020"/>
                    <a:pt x="8950" y="50609"/>
                  </a:cubicBezTo>
                  <a:cubicBezTo>
                    <a:pt x="9118" y="50419"/>
                    <a:pt x="9288" y="50225"/>
                    <a:pt x="9455" y="50032"/>
                  </a:cubicBezTo>
                  <a:close/>
                  <a:moveTo>
                    <a:pt x="17784" y="50970"/>
                  </a:moveTo>
                  <a:lnTo>
                    <a:pt x="17784" y="50970"/>
                  </a:lnTo>
                  <a:cubicBezTo>
                    <a:pt x="16736" y="52029"/>
                    <a:pt x="15694" y="53092"/>
                    <a:pt x="14655" y="54160"/>
                  </a:cubicBezTo>
                  <a:cubicBezTo>
                    <a:pt x="13705" y="55145"/>
                    <a:pt x="12825" y="56204"/>
                    <a:pt x="11906" y="57220"/>
                  </a:cubicBezTo>
                  <a:cubicBezTo>
                    <a:pt x="11642" y="57513"/>
                    <a:pt x="10210" y="58917"/>
                    <a:pt x="10066" y="58917"/>
                  </a:cubicBezTo>
                  <a:cubicBezTo>
                    <a:pt x="9995" y="58917"/>
                    <a:pt x="10242" y="58569"/>
                    <a:pt x="11113" y="57564"/>
                  </a:cubicBezTo>
                  <a:cubicBezTo>
                    <a:pt x="13154" y="55202"/>
                    <a:pt x="15495" y="53092"/>
                    <a:pt x="17784" y="50970"/>
                  </a:cubicBezTo>
                  <a:close/>
                  <a:moveTo>
                    <a:pt x="9917" y="51039"/>
                  </a:moveTo>
                  <a:cubicBezTo>
                    <a:pt x="8835" y="52442"/>
                    <a:pt x="7743" y="53843"/>
                    <a:pt x="6626" y="55225"/>
                  </a:cubicBezTo>
                  <a:cubicBezTo>
                    <a:pt x="5535" y="56579"/>
                    <a:pt x="4441" y="57933"/>
                    <a:pt x="3381" y="59316"/>
                  </a:cubicBezTo>
                  <a:lnTo>
                    <a:pt x="3381" y="59313"/>
                  </a:lnTo>
                  <a:cubicBezTo>
                    <a:pt x="3488" y="59129"/>
                    <a:pt x="3615" y="58918"/>
                    <a:pt x="3771" y="58647"/>
                  </a:cubicBezTo>
                  <a:cubicBezTo>
                    <a:pt x="4796" y="56966"/>
                    <a:pt x="6130" y="55474"/>
                    <a:pt x="7409" y="53984"/>
                  </a:cubicBezTo>
                  <a:cubicBezTo>
                    <a:pt x="8252" y="53005"/>
                    <a:pt x="9080" y="52021"/>
                    <a:pt x="9917" y="51039"/>
                  </a:cubicBezTo>
                  <a:close/>
                  <a:moveTo>
                    <a:pt x="54504" y="18791"/>
                  </a:moveTo>
                  <a:lnTo>
                    <a:pt x="54504" y="18791"/>
                  </a:lnTo>
                  <a:cubicBezTo>
                    <a:pt x="47457" y="26543"/>
                    <a:pt x="40875" y="34809"/>
                    <a:pt x="34466" y="43114"/>
                  </a:cubicBezTo>
                  <a:cubicBezTo>
                    <a:pt x="31428" y="46790"/>
                    <a:pt x="28409" y="50471"/>
                    <a:pt x="25334" y="54111"/>
                  </a:cubicBezTo>
                  <a:cubicBezTo>
                    <a:pt x="23761" y="55976"/>
                    <a:pt x="22095" y="57749"/>
                    <a:pt x="20461" y="59547"/>
                  </a:cubicBezTo>
                  <a:cubicBezTo>
                    <a:pt x="26073" y="52278"/>
                    <a:pt x="31688" y="44994"/>
                    <a:pt x="37436" y="37843"/>
                  </a:cubicBezTo>
                  <a:cubicBezTo>
                    <a:pt x="40973" y="33440"/>
                    <a:pt x="44639" y="29144"/>
                    <a:pt x="48439" y="24949"/>
                  </a:cubicBezTo>
                  <a:cubicBezTo>
                    <a:pt x="50350" y="22839"/>
                    <a:pt x="52483" y="20856"/>
                    <a:pt x="54504" y="18791"/>
                  </a:cubicBezTo>
                  <a:close/>
                  <a:moveTo>
                    <a:pt x="38139" y="23513"/>
                  </a:moveTo>
                  <a:cubicBezTo>
                    <a:pt x="38242" y="23513"/>
                    <a:pt x="36313" y="25473"/>
                    <a:pt x="35770" y="26064"/>
                  </a:cubicBezTo>
                  <a:cubicBezTo>
                    <a:pt x="32326" y="29413"/>
                    <a:pt x="29185" y="33073"/>
                    <a:pt x="26148" y="36829"/>
                  </a:cubicBezTo>
                  <a:cubicBezTo>
                    <a:pt x="23437" y="39809"/>
                    <a:pt x="20723" y="42788"/>
                    <a:pt x="18056" y="45805"/>
                  </a:cubicBezTo>
                  <a:cubicBezTo>
                    <a:pt x="15071" y="49183"/>
                    <a:pt x="12057" y="52538"/>
                    <a:pt x="9141" y="55976"/>
                  </a:cubicBezTo>
                  <a:cubicBezTo>
                    <a:pt x="8070" y="57241"/>
                    <a:pt x="6886" y="58390"/>
                    <a:pt x="5757" y="59585"/>
                  </a:cubicBezTo>
                  <a:cubicBezTo>
                    <a:pt x="6193" y="59036"/>
                    <a:pt x="6606" y="58468"/>
                    <a:pt x="7004" y="57905"/>
                  </a:cubicBezTo>
                  <a:cubicBezTo>
                    <a:pt x="7033" y="57930"/>
                    <a:pt x="7072" y="57947"/>
                    <a:pt x="7111" y="57947"/>
                  </a:cubicBezTo>
                  <a:cubicBezTo>
                    <a:pt x="7151" y="57947"/>
                    <a:pt x="7192" y="57930"/>
                    <a:pt x="7221" y="57887"/>
                  </a:cubicBezTo>
                  <a:cubicBezTo>
                    <a:pt x="8373" y="56195"/>
                    <a:pt x="9594" y="54521"/>
                    <a:pt x="10859" y="52864"/>
                  </a:cubicBezTo>
                  <a:cubicBezTo>
                    <a:pt x="12911" y="50341"/>
                    <a:pt x="15053" y="47895"/>
                    <a:pt x="17204" y="45438"/>
                  </a:cubicBezTo>
                  <a:cubicBezTo>
                    <a:pt x="21875" y="40106"/>
                    <a:pt x="26616" y="34820"/>
                    <a:pt x="31472" y="29647"/>
                  </a:cubicBezTo>
                  <a:cubicBezTo>
                    <a:pt x="31668" y="29456"/>
                    <a:pt x="31867" y="29265"/>
                    <a:pt x="32066" y="29078"/>
                  </a:cubicBezTo>
                  <a:cubicBezTo>
                    <a:pt x="33672" y="27553"/>
                    <a:pt x="35303" y="26064"/>
                    <a:pt x="36928" y="24568"/>
                  </a:cubicBezTo>
                  <a:cubicBezTo>
                    <a:pt x="37760" y="23802"/>
                    <a:pt x="38099" y="23513"/>
                    <a:pt x="38139" y="23513"/>
                  </a:cubicBezTo>
                  <a:close/>
                  <a:moveTo>
                    <a:pt x="14080" y="54039"/>
                  </a:moveTo>
                  <a:cubicBezTo>
                    <a:pt x="12264" y="55892"/>
                    <a:pt x="10503" y="57798"/>
                    <a:pt x="8875" y="59824"/>
                  </a:cubicBezTo>
                  <a:cubicBezTo>
                    <a:pt x="8892" y="59495"/>
                    <a:pt x="9040" y="59134"/>
                    <a:pt x="9259" y="58756"/>
                  </a:cubicBezTo>
                  <a:cubicBezTo>
                    <a:pt x="9744" y="58147"/>
                    <a:pt x="10241" y="57547"/>
                    <a:pt x="10746" y="56955"/>
                  </a:cubicBezTo>
                  <a:cubicBezTo>
                    <a:pt x="11956" y="55762"/>
                    <a:pt x="13388" y="54680"/>
                    <a:pt x="13870" y="54238"/>
                  </a:cubicBezTo>
                  <a:cubicBezTo>
                    <a:pt x="13942" y="54172"/>
                    <a:pt x="14008" y="54102"/>
                    <a:pt x="14080" y="54039"/>
                  </a:cubicBezTo>
                  <a:close/>
                  <a:moveTo>
                    <a:pt x="27314" y="43429"/>
                  </a:moveTo>
                  <a:lnTo>
                    <a:pt x="27314" y="43429"/>
                  </a:lnTo>
                  <a:cubicBezTo>
                    <a:pt x="24038" y="47361"/>
                    <a:pt x="20793" y="51325"/>
                    <a:pt x="17493" y="55220"/>
                  </a:cubicBezTo>
                  <a:cubicBezTo>
                    <a:pt x="17184" y="55586"/>
                    <a:pt x="16863" y="55936"/>
                    <a:pt x="16549" y="56294"/>
                  </a:cubicBezTo>
                  <a:cubicBezTo>
                    <a:pt x="15703" y="57209"/>
                    <a:pt x="14843" y="58110"/>
                    <a:pt x="13930" y="58935"/>
                  </a:cubicBezTo>
                  <a:cubicBezTo>
                    <a:pt x="13304" y="59501"/>
                    <a:pt x="12712" y="59983"/>
                    <a:pt x="12227" y="60540"/>
                  </a:cubicBezTo>
                  <a:cubicBezTo>
                    <a:pt x="13344" y="58753"/>
                    <a:pt x="14718" y="57134"/>
                    <a:pt x="16078" y="55531"/>
                  </a:cubicBezTo>
                  <a:cubicBezTo>
                    <a:pt x="19641" y="51339"/>
                    <a:pt x="23657" y="47540"/>
                    <a:pt x="27314" y="43429"/>
                  </a:cubicBezTo>
                  <a:close/>
                  <a:moveTo>
                    <a:pt x="12184" y="57342"/>
                  </a:moveTo>
                  <a:lnTo>
                    <a:pt x="12184" y="57342"/>
                  </a:lnTo>
                  <a:cubicBezTo>
                    <a:pt x="11404" y="58323"/>
                    <a:pt x="10731" y="59383"/>
                    <a:pt x="10232" y="60561"/>
                  </a:cubicBezTo>
                  <a:cubicBezTo>
                    <a:pt x="9929" y="60370"/>
                    <a:pt x="9594" y="60240"/>
                    <a:pt x="9242" y="60177"/>
                  </a:cubicBezTo>
                  <a:cubicBezTo>
                    <a:pt x="9380" y="59980"/>
                    <a:pt x="9519" y="59781"/>
                    <a:pt x="9658" y="59585"/>
                  </a:cubicBezTo>
                  <a:cubicBezTo>
                    <a:pt x="10544" y="58889"/>
                    <a:pt x="11390" y="58141"/>
                    <a:pt x="12184" y="57342"/>
                  </a:cubicBezTo>
                  <a:close/>
                  <a:moveTo>
                    <a:pt x="26994" y="42144"/>
                  </a:moveTo>
                  <a:lnTo>
                    <a:pt x="26994" y="42144"/>
                  </a:lnTo>
                  <a:cubicBezTo>
                    <a:pt x="26873" y="42300"/>
                    <a:pt x="26751" y="42456"/>
                    <a:pt x="26630" y="42609"/>
                  </a:cubicBezTo>
                  <a:cubicBezTo>
                    <a:pt x="26437" y="42803"/>
                    <a:pt x="26249" y="43005"/>
                    <a:pt x="26053" y="43198"/>
                  </a:cubicBezTo>
                  <a:cubicBezTo>
                    <a:pt x="24312" y="44933"/>
                    <a:pt x="22620" y="46720"/>
                    <a:pt x="20914" y="48493"/>
                  </a:cubicBezTo>
                  <a:cubicBezTo>
                    <a:pt x="22317" y="47168"/>
                    <a:pt x="23714" y="45857"/>
                    <a:pt x="25063" y="44546"/>
                  </a:cubicBezTo>
                  <a:lnTo>
                    <a:pt x="25063" y="44546"/>
                  </a:lnTo>
                  <a:cubicBezTo>
                    <a:pt x="23914" y="45935"/>
                    <a:pt x="22747" y="47289"/>
                    <a:pt x="21532" y="48580"/>
                  </a:cubicBezTo>
                  <a:cubicBezTo>
                    <a:pt x="19329" y="50921"/>
                    <a:pt x="16898" y="53049"/>
                    <a:pt x="14851" y="55537"/>
                  </a:cubicBezTo>
                  <a:cubicBezTo>
                    <a:pt x="14384" y="56103"/>
                    <a:pt x="13725" y="57079"/>
                    <a:pt x="13298" y="57676"/>
                  </a:cubicBezTo>
                  <a:cubicBezTo>
                    <a:pt x="12591" y="58750"/>
                    <a:pt x="11768" y="59744"/>
                    <a:pt x="10844" y="60639"/>
                  </a:cubicBezTo>
                  <a:cubicBezTo>
                    <a:pt x="10856" y="59270"/>
                    <a:pt x="11430" y="58133"/>
                    <a:pt x="12568" y="57226"/>
                  </a:cubicBezTo>
                  <a:cubicBezTo>
                    <a:pt x="13494" y="56048"/>
                    <a:pt x="14505" y="54905"/>
                    <a:pt x="15559" y="53782"/>
                  </a:cubicBezTo>
                  <a:lnTo>
                    <a:pt x="15559" y="53782"/>
                  </a:lnTo>
                  <a:cubicBezTo>
                    <a:pt x="15371" y="53958"/>
                    <a:pt x="15186" y="54134"/>
                    <a:pt x="15001" y="54313"/>
                  </a:cubicBezTo>
                  <a:cubicBezTo>
                    <a:pt x="15775" y="53453"/>
                    <a:pt x="16546" y="52592"/>
                    <a:pt x="17343" y="51770"/>
                  </a:cubicBezTo>
                  <a:cubicBezTo>
                    <a:pt x="20504" y="48504"/>
                    <a:pt x="23752" y="45329"/>
                    <a:pt x="26994" y="42144"/>
                  </a:cubicBezTo>
                  <a:close/>
                  <a:moveTo>
                    <a:pt x="32167" y="37436"/>
                  </a:moveTo>
                  <a:lnTo>
                    <a:pt x="32167" y="37436"/>
                  </a:lnTo>
                  <a:cubicBezTo>
                    <a:pt x="29485" y="40525"/>
                    <a:pt x="26824" y="43628"/>
                    <a:pt x="24067" y="46654"/>
                  </a:cubicBezTo>
                  <a:cubicBezTo>
                    <a:pt x="19629" y="51521"/>
                    <a:pt x="14822" y="55927"/>
                    <a:pt x="11303" y="61531"/>
                  </a:cubicBezTo>
                  <a:cubicBezTo>
                    <a:pt x="11141" y="61331"/>
                    <a:pt x="10965" y="61141"/>
                    <a:pt x="10778" y="60968"/>
                  </a:cubicBezTo>
                  <a:cubicBezTo>
                    <a:pt x="12149" y="59712"/>
                    <a:pt x="13209" y="58271"/>
                    <a:pt x="14300" y="56735"/>
                  </a:cubicBezTo>
                  <a:cubicBezTo>
                    <a:pt x="16399" y="53776"/>
                    <a:pt x="19196" y="51348"/>
                    <a:pt x="21722" y="48767"/>
                  </a:cubicBezTo>
                  <a:cubicBezTo>
                    <a:pt x="23867" y="46576"/>
                    <a:pt x="25859" y="44229"/>
                    <a:pt x="27799" y="41830"/>
                  </a:cubicBezTo>
                  <a:cubicBezTo>
                    <a:pt x="29263" y="40366"/>
                    <a:pt x="30718" y="38902"/>
                    <a:pt x="32167" y="37436"/>
                  </a:cubicBezTo>
                  <a:close/>
                  <a:moveTo>
                    <a:pt x="21815" y="52266"/>
                  </a:moveTo>
                  <a:lnTo>
                    <a:pt x="21815" y="52266"/>
                  </a:lnTo>
                  <a:cubicBezTo>
                    <a:pt x="20412" y="53941"/>
                    <a:pt x="19046" y="55650"/>
                    <a:pt x="17715" y="57391"/>
                  </a:cubicBezTo>
                  <a:cubicBezTo>
                    <a:pt x="17247" y="57884"/>
                    <a:pt x="16780" y="58378"/>
                    <a:pt x="16329" y="58889"/>
                  </a:cubicBezTo>
                  <a:cubicBezTo>
                    <a:pt x="15652" y="59642"/>
                    <a:pt x="13299" y="61075"/>
                    <a:pt x="12915" y="61737"/>
                  </a:cubicBezTo>
                  <a:lnTo>
                    <a:pt x="12915" y="61737"/>
                  </a:lnTo>
                  <a:cubicBezTo>
                    <a:pt x="14896" y="58313"/>
                    <a:pt x="18807" y="55176"/>
                    <a:pt x="21815" y="52266"/>
                  </a:cubicBezTo>
                  <a:close/>
                  <a:moveTo>
                    <a:pt x="13119" y="49498"/>
                  </a:moveTo>
                  <a:cubicBezTo>
                    <a:pt x="11958" y="50817"/>
                    <a:pt x="10821" y="52154"/>
                    <a:pt x="9773" y="53537"/>
                  </a:cubicBezTo>
                  <a:cubicBezTo>
                    <a:pt x="7720" y="56242"/>
                    <a:pt x="5979" y="59960"/>
                    <a:pt x="3069" y="61880"/>
                  </a:cubicBezTo>
                  <a:cubicBezTo>
                    <a:pt x="4195" y="60168"/>
                    <a:pt x="5417" y="58502"/>
                    <a:pt x="6713" y="56877"/>
                  </a:cubicBezTo>
                  <a:cubicBezTo>
                    <a:pt x="6768" y="56807"/>
                    <a:pt x="6825" y="56738"/>
                    <a:pt x="6880" y="56669"/>
                  </a:cubicBezTo>
                  <a:cubicBezTo>
                    <a:pt x="8852" y="54212"/>
                    <a:pt x="10974" y="51839"/>
                    <a:pt x="13119" y="49498"/>
                  </a:cubicBezTo>
                  <a:close/>
                  <a:moveTo>
                    <a:pt x="3909" y="60278"/>
                  </a:moveTo>
                  <a:lnTo>
                    <a:pt x="3909" y="60278"/>
                  </a:lnTo>
                  <a:cubicBezTo>
                    <a:pt x="3502" y="60875"/>
                    <a:pt x="3090" y="61467"/>
                    <a:pt x="2708" y="62079"/>
                  </a:cubicBezTo>
                  <a:cubicBezTo>
                    <a:pt x="2703" y="62088"/>
                    <a:pt x="2708" y="62094"/>
                    <a:pt x="2706" y="62102"/>
                  </a:cubicBezTo>
                  <a:cubicBezTo>
                    <a:pt x="2657" y="62131"/>
                    <a:pt x="2610" y="62160"/>
                    <a:pt x="2561" y="62186"/>
                  </a:cubicBezTo>
                  <a:cubicBezTo>
                    <a:pt x="2544" y="62114"/>
                    <a:pt x="2532" y="62042"/>
                    <a:pt x="2512" y="61972"/>
                  </a:cubicBezTo>
                  <a:cubicBezTo>
                    <a:pt x="2983" y="61412"/>
                    <a:pt x="3442" y="60841"/>
                    <a:pt x="3909" y="60278"/>
                  </a:cubicBezTo>
                  <a:close/>
                  <a:moveTo>
                    <a:pt x="9138" y="60324"/>
                  </a:moveTo>
                  <a:cubicBezTo>
                    <a:pt x="9216" y="60341"/>
                    <a:pt x="9297" y="60347"/>
                    <a:pt x="9372" y="60367"/>
                  </a:cubicBezTo>
                  <a:cubicBezTo>
                    <a:pt x="9363" y="60384"/>
                    <a:pt x="9351" y="60399"/>
                    <a:pt x="9351" y="60422"/>
                  </a:cubicBezTo>
                  <a:cubicBezTo>
                    <a:pt x="9360" y="60483"/>
                    <a:pt x="9383" y="60532"/>
                    <a:pt x="9395" y="60589"/>
                  </a:cubicBezTo>
                  <a:cubicBezTo>
                    <a:pt x="8843" y="61106"/>
                    <a:pt x="8012" y="61995"/>
                    <a:pt x="7836" y="62278"/>
                  </a:cubicBezTo>
                  <a:cubicBezTo>
                    <a:pt x="8185" y="61715"/>
                    <a:pt x="8563" y="61170"/>
                    <a:pt x="8939" y="60624"/>
                  </a:cubicBezTo>
                  <a:cubicBezTo>
                    <a:pt x="8953" y="60644"/>
                    <a:pt x="8962" y="60662"/>
                    <a:pt x="8976" y="60679"/>
                  </a:cubicBezTo>
                  <a:cubicBezTo>
                    <a:pt x="8994" y="60701"/>
                    <a:pt x="9015" y="60710"/>
                    <a:pt x="9035" y="60710"/>
                  </a:cubicBezTo>
                  <a:cubicBezTo>
                    <a:pt x="9097" y="60710"/>
                    <a:pt x="9155" y="60622"/>
                    <a:pt x="9100" y="60555"/>
                  </a:cubicBezTo>
                  <a:cubicBezTo>
                    <a:pt x="9083" y="60523"/>
                    <a:pt x="9066" y="60491"/>
                    <a:pt x="9051" y="60457"/>
                  </a:cubicBezTo>
                  <a:cubicBezTo>
                    <a:pt x="9080" y="60413"/>
                    <a:pt x="9109" y="60370"/>
                    <a:pt x="9138" y="60324"/>
                  </a:cubicBezTo>
                  <a:close/>
                  <a:moveTo>
                    <a:pt x="32938" y="40684"/>
                  </a:moveTo>
                  <a:cubicBezTo>
                    <a:pt x="26701" y="47967"/>
                    <a:pt x="20711" y="55457"/>
                    <a:pt x="14108" y="62423"/>
                  </a:cubicBezTo>
                  <a:lnTo>
                    <a:pt x="14108" y="62423"/>
                  </a:lnTo>
                  <a:cubicBezTo>
                    <a:pt x="15022" y="61455"/>
                    <a:pt x="15976" y="60288"/>
                    <a:pt x="16947" y="59042"/>
                  </a:cubicBezTo>
                  <a:cubicBezTo>
                    <a:pt x="19941" y="56103"/>
                    <a:pt x="22519" y="52607"/>
                    <a:pt x="24982" y="49053"/>
                  </a:cubicBezTo>
                  <a:cubicBezTo>
                    <a:pt x="26954" y="46914"/>
                    <a:pt x="29009" y="44850"/>
                    <a:pt x="30992" y="42719"/>
                  </a:cubicBezTo>
                  <a:cubicBezTo>
                    <a:pt x="31639" y="42038"/>
                    <a:pt x="32292" y="41362"/>
                    <a:pt x="32938" y="40684"/>
                  </a:cubicBezTo>
                  <a:close/>
                  <a:moveTo>
                    <a:pt x="26393" y="46247"/>
                  </a:moveTo>
                  <a:cubicBezTo>
                    <a:pt x="25712" y="47226"/>
                    <a:pt x="25028" y="48207"/>
                    <a:pt x="24349" y="49189"/>
                  </a:cubicBezTo>
                  <a:cubicBezTo>
                    <a:pt x="24263" y="49310"/>
                    <a:pt x="24173" y="49428"/>
                    <a:pt x="24090" y="49550"/>
                  </a:cubicBezTo>
                  <a:cubicBezTo>
                    <a:pt x="22897" y="50794"/>
                    <a:pt x="21705" y="52041"/>
                    <a:pt x="20516" y="53288"/>
                  </a:cubicBezTo>
                  <a:cubicBezTo>
                    <a:pt x="17669" y="56259"/>
                    <a:pt x="14170" y="59097"/>
                    <a:pt x="12074" y="62674"/>
                  </a:cubicBezTo>
                  <a:cubicBezTo>
                    <a:pt x="12019" y="62573"/>
                    <a:pt x="11961" y="62478"/>
                    <a:pt x="11909" y="62391"/>
                  </a:cubicBezTo>
                  <a:cubicBezTo>
                    <a:pt x="11814" y="62235"/>
                    <a:pt x="11707" y="62082"/>
                    <a:pt x="11603" y="61932"/>
                  </a:cubicBezTo>
                  <a:cubicBezTo>
                    <a:pt x="11629" y="61877"/>
                    <a:pt x="11641" y="61819"/>
                    <a:pt x="11670" y="61764"/>
                  </a:cubicBezTo>
                  <a:cubicBezTo>
                    <a:pt x="11895" y="61551"/>
                    <a:pt x="12114" y="61334"/>
                    <a:pt x="12337" y="61124"/>
                  </a:cubicBezTo>
                  <a:lnTo>
                    <a:pt x="12337" y="61124"/>
                  </a:lnTo>
                  <a:cubicBezTo>
                    <a:pt x="12335" y="61124"/>
                    <a:pt x="12333" y="61124"/>
                    <a:pt x="12331" y="61124"/>
                  </a:cubicBezTo>
                  <a:cubicBezTo>
                    <a:pt x="12261" y="61124"/>
                    <a:pt x="12205" y="61072"/>
                    <a:pt x="12152" y="60991"/>
                  </a:cubicBezTo>
                  <a:cubicBezTo>
                    <a:pt x="12712" y="60237"/>
                    <a:pt x="13471" y="59527"/>
                    <a:pt x="14216" y="58857"/>
                  </a:cubicBezTo>
                  <a:lnTo>
                    <a:pt x="14216" y="58857"/>
                  </a:lnTo>
                  <a:cubicBezTo>
                    <a:pt x="13890" y="59198"/>
                    <a:pt x="13575" y="59547"/>
                    <a:pt x="13246" y="59885"/>
                  </a:cubicBezTo>
                  <a:cubicBezTo>
                    <a:pt x="13125" y="60148"/>
                    <a:pt x="12986" y="60399"/>
                    <a:pt x="12836" y="60644"/>
                  </a:cubicBezTo>
                  <a:cubicBezTo>
                    <a:pt x="15429" y="58133"/>
                    <a:pt x="17883" y="55448"/>
                    <a:pt x="20261" y="52688"/>
                  </a:cubicBezTo>
                  <a:cubicBezTo>
                    <a:pt x="20747" y="52185"/>
                    <a:pt x="21232" y="51686"/>
                    <a:pt x="21708" y="51178"/>
                  </a:cubicBezTo>
                  <a:cubicBezTo>
                    <a:pt x="23261" y="49524"/>
                    <a:pt x="24823" y="47881"/>
                    <a:pt x="26393" y="46247"/>
                  </a:cubicBezTo>
                  <a:close/>
                  <a:moveTo>
                    <a:pt x="9499" y="61020"/>
                  </a:moveTo>
                  <a:cubicBezTo>
                    <a:pt x="9556" y="61170"/>
                    <a:pt x="9626" y="61314"/>
                    <a:pt x="9707" y="61453"/>
                  </a:cubicBezTo>
                  <a:cubicBezTo>
                    <a:pt x="9242" y="61860"/>
                    <a:pt x="8685" y="62275"/>
                    <a:pt x="8428" y="62749"/>
                  </a:cubicBezTo>
                  <a:cubicBezTo>
                    <a:pt x="8751" y="62151"/>
                    <a:pt x="9147" y="61600"/>
                    <a:pt x="9499" y="61020"/>
                  </a:cubicBezTo>
                  <a:close/>
                  <a:moveTo>
                    <a:pt x="16993" y="48323"/>
                  </a:moveTo>
                  <a:lnTo>
                    <a:pt x="16993" y="48323"/>
                  </a:lnTo>
                  <a:cubicBezTo>
                    <a:pt x="16237" y="49249"/>
                    <a:pt x="15475" y="50170"/>
                    <a:pt x="14701" y="51077"/>
                  </a:cubicBezTo>
                  <a:cubicBezTo>
                    <a:pt x="13630" y="52333"/>
                    <a:pt x="12596" y="53612"/>
                    <a:pt x="11583" y="54908"/>
                  </a:cubicBezTo>
                  <a:cubicBezTo>
                    <a:pt x="9522" y="56865"/>
                    <a:pt x="7414" y="58947"/>
                    <a:pt x="6332" y="61196"/>
                  </a:cubicBezTo>
                  <a:cubicBezTo>
                    <a:pt x="6282" y="61299"/>
                    <a:pt x="6363" y="61408"/>
                    <a:pt x="6456" y="61408"/>
                  </a:cubicBezTo>
                  <a:cubicBezTo>
                    <a:pt x="6488" y="61408"/>
                    <a:pt x="6521" y="61395"/>
                    <a:pt x="6551" y="61366"/>
                  </a:cubicBezTo>
                  <a:cubicBezTo>
                    <a:pt x="7045" y="60875"/>
                    <a:pt x="7530" y="60361"/>
                    <a:pt x="8015" y="59853"/>
                  </a:cubicBezTo>
                  <a:lnTo>
                    <a:pt x="8015" y="59853"/>
                  </a:lnTo>
                  <a:cubicBezTo>
                    <a:pt x="7582" y="60471"/>
                    <a:pt x="7157" y="61095"/>
                    <a:pt x="6756" y="61730"/>
                  </a:cubicBezTo>
                  <a:cubicBezTo>
                    <a:pt x="6686" y="61840"/>
                    <a:pt x="6787" y="61945"/>
                    <a:pt x="6890" y="61945"/>
                  </a:cubicBezTo>
                  <a:cubicBezTo>
                    <a:pt x="6935" y="61945"/>
                    <a:pt x="6979" y="61925"/>
                    <a:pt x="7010" y="61877"/>
                  </a:cubicBezTo>
                  <a:cubicBezTo>
                    <a:pt x="7530" y="61051"/>
                    <a:pt x="8093" y="60263"/>
                    <a:pt x="8676" y="59495"/>
                  </a:cubicBezTo>
                  <a:lnTo>
                    <a:pt x="8676" y="59495"/>
                  </a:lnTo>
                  <a:cubicBezTo>
                    <a:pt x="8630" y="59723"/>
                    <a:pt x="8641" y="59960"/>
                    <a:pt x="8708" y="60182"/>
                  </a:cubicBezTo>
                  <a:cubicBezTo>
                    <a:pt x="8237" y="60708"/>
                    <a:pt x="7781" y="61239"/>
                    <a:pt x="7397" y="61834"/>
                  </a:cubicBezTo>
                  <a:cubicBezTo>
                    <a:pt x="7323" y="61950"/>
                    <a:pt x="7429" y="62060"/>
                    <a:pt x="7536" y="62060"/>
                  </a:cubicBezTo>
                  <a:cubicBezTo>
                    <a:pt x="7582" y="62060"/>
                    <a:pt x="7628" y="62039"/>
                    <a:pt x="7660" y="61990"/>
                  </a:cubicBezTo>
                  <a:cubicBezTo>
                    <a:pt x="7709" y="61915"/>
                    <a:pt x="7764" y="61848"/>
                    <a:pt x="7813" y="61776"/>
                  </a:cubicBezTo>
                  <a:lnTo>
                    <a:pt x="7813" y="61776"/>
                  </a:lnTo>
                  <a:cubicBezTo>
                    <a:pt x="7668" y="62004"/>
                    <a:pt x="7518" y="62232"/>
                    <a:pt x="7377" y="62463"/>
                  </a:cubicBezTo>
                  <a:lnTo>
                    <a:pt x="7377" y="62466"/>
                  </a:lnTo>
                  <a:cubicBezTo>
                    <a:pt x="6924" y="61975"/>
                    <a:pt x="6307" y="61580"/>
                    <a:pt x="5750" y="61580"/>
                  </a:cubicBezTo>
                  <a:cubicBezTo>
                    <a:pt x="5601" y="61580"/>
                    <a:pt x="5455" y="61609"/>
                    <a:pt x="5318" y="61672"/>
                  </a:cubicBezTo>
                  <a:cubicBezTo>
                    <a:pt x="5474" y="61340"/>
                    <a:pt x="5604" y="60999"/>
                    <a:pt x="5708" y="60650"/>
                  </a:cubicBezTo>
                  <a:cubicBezTo>
                    <a:pt x="5731" y="60562"/>
                    <a:pt x="5660" y="60500"/>
                    <a:pt x="5588" y="60500"/>
                  </a:cubicBezTo>
                  <a:cubicBezTo>
                    <a:pt x="5550" y="60500"/>
                    <a:pt x="5511" y="60518"/>
                    <a:pt x="5486" y="60558"/>
                  </a:cubicBezTo>
                  <a:cubicBezTo>
                    <a:pt x="4920" y="61473"/>
                    <a:pt x="4158" y="62267"/>
                    <a:pt x="3580" y="63173"/>
                  </a:cubicBezTo>
                  <a:cubicBezTo>
                    <a:pt x="5916" y="59368"/>
                    <a:pt x="9984" y="55936"/>
                    <a:pt x="12963" y="52688"/>
                  </a:cubicBezTo>
                  <a:cubicBezTo>
                    <a:pt x="14303" y="51227"/>
                    <a:pt x="15654" y="49778"/>
                    <a:pt x="16993" y="48323"/>
                  </a:cubicBezTo>
                  <a:close/>
                  <a:moveTo>
                    <a:pt x="33074" y="42052"/>
                  </a:moveTo>
                  <a:cubicBezTo>
                    <a:pt x="29332" y="46625"/>
                    <a:pt x="25660" y="51244"/>
                    <a:pt x="22060" y="55907"/>
                  </a:cubicBezTo>
                  <a:cubicBezTo>
                    <a:pt x="20781" y="57564"/>
                    <a:pt x="19508" y="59224"/>
                    <a:pt x="18189" y="60852"/>
                  </a:cubicBezTo>
                  <a:cubicBezTo>
                    <a:pt x="17702" y="61450"/>
                    <a:pt x="15982" y="63204"/>
                    <a:pt x="15741" y="63204"/>
                  </a:cubicBezTo>
                  <a:cubicBezTo>
                    <a:pt x="15598" y="63204"/>
                    <a:pt x="15979" y="62584"/>
                    <a:pt x="17452" y="60731"/>
                  </a:cubicBezTo>
                  <a:cubicBezTo>
                    <a:pt x="19381" y="58314"/>
                    <a:pt x="21503" y="56016"/>
                    <a:pt x="23492" y="53646"/>
                  </a:cubicBezTo>
                  <a:cubicBezTo>
                    <a:pt x="26720" y="49801"/>
                    <a:pt x="29858" y="45897"/>
                    <a:pt x="33074" y="42052"/>
                  </a:cubicBezTo>
                  <a:close/>
                  <a:moveTo>
                    <a:pt x="9943" y="61834"/>
                  </a:moveTo>
                  <a:cubicBezTo>
                    <a:pt x="10053" y="61984"/>
                    <a:pt x="10166" y="62134"/>
                    <a:pt x="10287" y="62278"/>
                  </a:cubicBezTo>
                  <a:cubicBezTo>
                    <a:pt x="9707" y="62792"/>
                    <a:pt x="8737" y="63450"/>
                    <a:pt x="8485" y="64031"/>
                  </a:cubicBezTo>
                  <a:cubicBezTo>
                    <a:pt x="8829" y="63237"/>
                    <a:pt x="9424" y="62547"/>
                    <a:pt x="9943" y="61834"/>
                  </a:cubicBezTo>
                  <a:close/>
                  <a:moveTo>
                    <a:pt x="58304" y="13690"/>
                  </a:moveTo>
                  <a:cubicBezTo>
                    <a:pt x="59002" y="13725"/>
                    <a:pt x="59655" y="14190"/>
                    <a:pt x="60180" y="15376"/>
                  </a:cubicBezTo>
                  <a:cubicBezTo>
                    <a:pt x="60202" y="15420"/>
                    <a:pt x="60248" y="15448"/>
                    <a:pt x="60300" y="15448"/>
                  </a:cubicBezTo>
                  <a:cubicBezTo>
                    <a:pt x="60302" y="15448"/>
                    <a:pt x="60305" y="15448"/>
                    <a:pt x="60307" y="15448"/>
                  </a:cubicBezTo>
                  <a:lnTo>
                    <a:pt x="60307" y="15448"/>
                  </a:lnTo>
                  <a:cubicBezTo>
                    <a:pt x="58895" y="16964"/>
                    <a:pt x="57605" y="18534"/>
                    <a:pt x="56338" y="20180"/>
                  </a:cubicBezTo>
                  <a:cubicBezTo>
                    <a:pt x="52385" y="25316"/>
                    <a:pt x="48211" y="30224"/>
                    <a:pt x="44050" y="35184"/>
                  </a:cubicBezTo>
                  <a:lnTo>
                    <a:pt x="44053" y="35181"/>
                  </a:lnTo>
                  <a:lnTo>
                    <a:pt x="44053" y="35181"/>
                  </a:lnTo>
                  <a:cubicBezTo>
                    <a:pt x="36345" y="44376"/>
                    <a:pt x="28859" y="53753"/>
                    <a:pt x="21246" y="63023"/>
                  </a:cubicBezTo>
                  <a:cubicBezTo>
                    <a:pt x="20432" y="64015"/>
                    <a:pt x="20090" y="64394"/>
                    <a:pt x="20044" y="64394"/>
                  </a:cubicBezTo>
                  <a:cubicBezTo>
                    <a:pt x="19907" y="64394"/>
                    <a:pt x="22316" y="61123"/>
                    <a:pt x="22744" y="60529"/>
                  </a:cubicBezTo>
                  <a:cubicBezTo>
                    <a:pt x="24661" y="57864"/>
                    <a:pt x="26827" y="55370"/>
                    <a:pt x="28940" y="52861"/>
                  </a:cubicBezTo>
                  <a:cubicBezTo>
                    <a:pt x="32566" y="48556"/>
                    <a:pt x="36025" y="44122"/>
                    <a:pt x="39515" y="39708"/>
                  </a:cubicBezTo>
                  <a:cubicBezTo>
                    <a:pt x="43184" y="35063"/>
                    <a:pt x="47047" y="30562"/>
                    <a:pt x="50884" y="26055"/>
                  </a:cubicBezTo>
                  <a:cubicBezTo>
                    <a:pt x="53941" y="22467"/>
                    <a:pt x="57513" y="19037"/>
                    <a:pt x="59816" y="14888"/>
                  </a:cubicBezTo>
                  <a:cubicBezTo>
                    <a:pt x="59875" y="14783"/>
                    <a:pt x="59783" y="14667"/>
                    <a:pt x="59686" y="14667"/>
                  </a:cubicBezTo>
                  <a:cubicBezTo>
                    <a:pt x="59653" y="14667"/>
                    <a:pt x="59620" y="14681"/>
                    <a:pt x="59591" y="14712"/>
                  </a:cubicBezTo>
                  <a:cubicBezTo>
                    <a:pt x="57533" y="16938"/>
                    <a:pt x="55500" y="19187"/>
                    <a:pt x="53494" y="21459"/>
                  </a:cubicBezTo>
                  <a:cubicBezTo>
                    <a:pt x="55408" y="19129"/>
                    <a:pt x="57279" y="16771"/>
                    <a:pt x="59074" y="14354"/>
                  </a:cubicBezTo>
                  <a:cubicBezTo>
                    <a:pt x="59156" y="14244"/>
                    <a:pt x="59040" y="14118"/>
                    <a:pt x="58927" y="14118"/>
                  </a:cubicBezTo>
                  <a:cubicBezTo>
                    <a:pt x="58891" y="14118"/>
                    <a:pt x="58855" y="14131"/>
                    <a:pt x="58826" y="14161"/>
                  </a:cubicBezTo>
                  <a:cubicBezTo>
                    <a:pt x="58093" y="14920"/>
                    <a:pt x="57383" y="15699"/>
                    <a:pt x="56661" y="16470"/>
                  </a:cubicBezTo>
                  <a:cubicBezTo>
                    <a:pt x="57354" y="15679"/>
                    <a:pt x="58024" y="14871"/>
                    <a:pt x="58636" y="14025"/>
                  </a:cubicBezTo>
                  <a:cubicBezTo>
                    <a:pt x="58717" y="13911"/>
                    <a:pt x="58610" y="13809"/>
                    <a:pt x="58501" y="13809"/>
                  </a:cubicBezTo>
                  <a:cubicBezTo>
                    <a:pt x="58466" y="13809"/>
                    <a:pt x="58431" y="13819"/>
                    <a:pt x="58402" y="13843"/>
                  </a:cubicBezTo>
                  <a:cubicBezTo>
                    <a:pt x="58052" y="14126"/>
                    <a:pt x="57726" y="14432"/>
                    <a:pt x="57385" y="14721"/>
                  </a:cubicBezTo>
                  <a:cubicBezTo>
                    <a:pt x="57686" y="14389"/>
                    <a:pt x="57986" y="14060"/>
                    <a:pt x="58289" y="13730"/>
                  </a:cubicBezTo>
                  <a:cubicBezTo>
                    <a:pt x="58301" y="13716"/>
                    <a:pt x="58298" y="13702"/>
                    <a:pt x="58304" y="13690"/>
                  </a:cubicBezTo>
                  <a:close/>
                  <a:moveTo>
                    <a:pt x="23310" y="40383"/>
                  </a:moveTo>
                  <a:lnTo>
                    <a:pt x="23310" y="40383"/>
                  </a:lnTo>
                  <a:cubicBezTo>
                    <a:pt x="22167" y="41833"/>
                    <a:pt x="21027" y="43279"/>
                    <a:pt x="19883" y="44725"/>
                  </a:cubicBezTo>
                  <a:cubicBezTo>
                    <a:pt x="19857" y="44754"/>
                    <a:pt x="19826" y="44786"/>
                    <a:pt x="19800" y="44815"/>
                  </a:cubicBezTo>
                  <a:cubicBezTo>
                    <a:pt x="16607" y="48250"/>
                    <a:pt x="13442" y="51712"/>
                    <a:pt x="10307" y="55202"/>
                  </a:cubicBezTo>
                  <a:cubicBezTo>
                    <a:pt x="7931" y="57835"/>
                    <a:pt x="4894" y="60491"/>
                    <a:pt x="3173" y="63606"/>
                  </a:cubicBezTo>
                  <a:cubicBezTo>
                    <a:pt x="3150" y="63650"/>
                    <a:pt x="3186" y="63688"/>
                    <a:pt x="3224" y="63688"/>
                  </a:cubicBezTo>
                  <a:cubicBezTo>
                    <a:pt x="3241" y="63688"/>
                    <a:pt x="3259" y="63680"/>
                    <a:pt x="3271" y="63661"/>
                  </a:cubicBezTo>
                  <a:cubicBezTo>
                    <a:pt x="3339" y="63541"/>
                    <a:pt x="3422" y="63422"/>
                    <a:pt x="3501" y="63303"/>
                  </a:cubicBezTo>
                  <a:lnTo>
                    <a:pt x="3501" y="63303"/>
                  </a:lnTo>
                  <a:cubicBezTo>
                    <a:pt x="3332" y="63574"/>
                    <a:pt x="3186" y="63862"/>
                    <a:pt x="3066" y="64161"/>
                  </a:cubicBezTo>
                  <a:cubicBezTo>
                    <a:pt x="3053" y="64193"/>
                    <a:pt x="3085" y="64220"/>
                    <a:pt x="3116" y="64220"/>
                  </a:cubicBezTo>
                  <a:cubicBezTo>
                    <a:pt x="3132" y="64220"/>
                    <a:pt x="3147" y="64213"/>
                    <a:pt x="3156" y="64195"/>
                  </a:cubicBezTo>
                  <a:cubicBezTo>
                    <a:pt x="3673" y="63162"/>
                    <a:pt x="4432" y="62307"/>
                    <a:pt x="5139" y="61409"/>
                  </a:cubicBezTo>
                  <a:lnTo>
                    <a:pt x="5139" y="61409"/>
                  </a:lnTo>
                  <a:cubicBezTo>
                    <a:pt x="4637" y="62397"/>
                    <a:pt x="3866" y="63220"/>
                    <a:pt x="3462" y="64256"/>
                  </a:cubicBezTo>
                  <a:cubicBezTo>
                    <a:pt x="3439" y="64315"/>
                    <a:pt x="3496" y="64369"/>
                    <a:pt x="3549" y="64369"/>
                  </a:cubicBezTo>
                  <a:cubicBezTo>
                    <a:pt x="3570" y="64369"/>
                    <a:pt x="3589" y="64361"/>
                    <a:pt x="3603" y="64343"/>
                  </a:cubicBezTo>
                  <a:cubicBezTo>
                    <a:pt x="3933" y="63930"/>
                    <a:pt x="4262" y="63468"/>
                    <a:pt x="4571" y="62994"/>
                  </a:cubicBezTo>
                  <a:lnTo>
                    <a:pt x="4571" y="62994"/>
                  </a:lnTo>
                  <a:cubicBezTo>
                    <a:pt x="4562" y="63046"/>
                    <a:pt x="4550" y="63101"/>
                    <a:pt x="4542" y="63150"/>
                  </a:cubicBezTo>
                  <a:cubicBezTo>
                    <a:pt x="4458" y="63622"/>
                    <a:pt x="3971" y="64644"/>
                    <a:pt x="3487" y="64644"/>
                  </a:cubicBezTo>
                  <a:cubicBezTo>
                    <a:pt x="3267" y="64644"/>
                    <a:pt x="3047" y="64432"/>
                    <a:pt x="2867" y="63858"/>
                  </a:cubicBezTo>
                  <a:cubicBezTo>
                    <a:pt x="2723" y="63396"/>
                    <a:pt x="2694" y="62862"/>
                    <a:pt x="2602" y="62359"/>
                  </a:cubicBezTo>
                  <a:cubicBezTo>
                    <a:pt x="3318" y="62004"/>
                    <a:pt x="3944" y="61513"/>
                    <a:pt x="4522" y="60956"/>
                  </a:cubicBezTo>
                  <a:lnTo>
                    <a:pt x="4522" y="60956"/>
                  </a:lnTo>
                  <a:cubicBezTo>
                    <a:pt x="3907" y="61681"/>
                    <a:pt x="3321" y="62437"/>
                    <a:pt x="2812" y="63263"/>
                  </a:cubicBezTo>
                  <a:cubicBezTo>
                    <a:pt x="2768" y="63337"/>
                    <a:pt x="2831" y="63401"/>
                    <a:pt x="2898" y="63401"/>
                  </a:cubicBezTo>
                  <a:cubicBezTo>
                    <a:pt x="2927" y="63401"/>
                    <a:pt x="2958" y="63388"/>
                    <a:pt x="2980" y="63358"/>
                  </a:cubicBezTo>
                  <a:cubicBezTo>
                    <a:pt x="5468" y="59845"/>
                    <a:pt x="8754" y="56897"/>
                    <a:pt x="11563" y="53635"/>
                  </a:cubicBezTo>
                  <a:cubicBezTo>
                    <a:pt x="14511" y="50214"/>
                    <a:pt x="17556" y="46876"/>
                    <a:pt x="20539" y="43484"/>
                  </a:cubicBezTo>
                  <a:cubicBezTo>
                    <a:pt x="21454" y="42442"/>
                    <a:pt x="22383" y="41414"/>
                    <a:pt x="23310" y="40383"/>
                  </a:cubicBezTo>
                  <a:close/>
                  <a:moveTo>
                    <a:pt x="10503" y="62524"/>
                  </a:moveTo>
                  <a:cubicBezTo>
                    <a:pt x="10570" y="62602"/>
                    <a:pt x="10636" y="62680"/>
                    <a:pt x="10703" y="62755"/>
                  </a:cubicBezTo>
                  <a:cubicBezTo>
                    <a:pt x="10036" y="63433"/>
                    <a:pt x="9392" y="64135"/>
                    <a:pt x="8742" y="64833"/>
                  </a:cubicBezTo>
                  <a:cubicBezTo>
                    <a:pt x="8815" y="64735"/>
                    <a:pt x="8881" y="64634"/>
                    <a:pt x="8950" y="64539"/>
                  </a:cubicBezTo>
                  <a:cubicBezTo>
                    <a:pt x="9444" y="63849"/>
                    <a:pt x="9966" y="63182"/>
                    <a:pt x="10503" y="62524"/>
                  </a:cubicBezTo>
                  <a:close/>
                  <a:moveTo>
                    <a:pt x="11657" y="64457"/>
                  </a:moveTo>
                  <a:cubicBezTo>
                    <a:pt x="11781" y="64457"/>
                    <a:pt x="11263" y="65140"/>
                    <a:pt x="11240" y="65263"/>
                  </a:cubicBezTo>
                  <a:lnTo>
                    <a:pt x="11240" y="65263"/>
                  </a:lnTo>
                  <a:cubicBezTo>
                    <a:pt x="11246" y="65227"/>
                    <a:pt x="11218" y="65204"/>
                    <a:pt x="11192" y="65204"/>
                  </a:cubicBezTo>
                  <a:cubicBezTo>
                    <a:pt x="11174" y="65204"/>
                    <a:pt x="11158" y="65214"/>
                    <a:pt x="11153" y="65238"/>
                  </a:cubicBezTo>
                  <a:lnTo>
                    <a:pt x="11150" y="65240"/>
                  </a:lnTo>
                  <a:lnTo>
                    <a:pt x="11110" y="65391"/>
                  </a:lnTo>
                  <a:cubicBezTo>
                    <a:pt x="11107" y="65399"/>
                    <a:pt x="11113" y="65405"/>
                    <a:pt x="11115" y="65414"/>
                  </a:cubicBezTo>
                  <a:cubicBezTo>
                    <a:pt x="11076" y="65412"/>
                    <a:pt x="11036" y="65410"/>
                    <a:pt x="10997" y="65410"/>
                  </a:cubicBezTo>
                  <a:cubicBezTo>
                    <a:pt x="10872" y="65410"/>
                    <a:pt x="10747" y="65421"/>
                    <a:pt x="10622" y="65445"/>
                  </a:cubicBezTo>
                  <a:cubicBezTo>
                    <a:pt x="10547" y="65460"/>
                    <a:pt x="10472" y="65486"/>
                    <a:pt x="10402" y="65520"/>
                  </a:cubicBezTo>
                  <a:cubicBezTo>
                    <a:pt x="10674" y="65278"/>
                    <a:pt x="10942" y="65030"/>
                    <a:pt x="11214" y="64787"/>
                  </a:cubicBezTo>
                  <a:cubicBezTo>
                    <a:pt x="11482" y="64548"/>
                    <a:pt x="11612" y="64457"/>
                    <a:pt x="11657" y="64457"/>
                  </a:cubicBezTo>
                  <a:close/>
                  <a:moveTo>
                    <a:pt x="11840" y="64623"/>
                  </a:moveTo>
                  <a:lnTo>
                    <a:pt x="11840" y="64623"/>
                  </a:lnTo>
                  <a:cubicBezTo>
                    <a:pt x="11970" y="65112"/>
                    <a:pt x="12015" y="65608"/>
                    <a:pt x="11771" y="65608"/>
                  </a:cubicBezTo>
                  <a:cubicBezTo>
                    <a:pt x="11728" y="65608"/>
                    <a:pt x="11675" y="65593"/>
                    <a:pt x="11612" y="65558"/>
                  </a:cubicBezTo>
                  <a:cubicBezTo>
                    <a:pt x="11494" y="65497"/>
                    <a:pt x="11370" y="65454"/>
                    <a:pt x="11237" y="65434"/>
                  </a:cubicBezTo>
                  <a:cubicBezTo>
                    <a:pt x="11465" y="65353"/>
                    <a:pt x="11684" y="64960"/>
                    <a:pt x="11840" y="64623"/>
                  </a:cubicBezTo>
                  <a:close/>
                  <a:moveTo>
                    <a:pt x="11439" y="63676"/>
                  </a:moveTo>
                  <a:cubicBezTo>
                    <a:pt x="11456" y="63699"/>
                    <a:pt x="11476" y="63719"/>
                    <a:pt x="11494" y="63742"/>
                  </a:cubicBezTo>
                  <a:lnTo>
                    <a:pt x="11494" y="63745"/>
                  </a:lnTo>
                  <a:cubicBezTo>
                    <a:pt x="11560" y="63837"/>
                    <a:pt x="11644" y="64016"/>
                    <a:pt x="11719" y="64224"/>
                  </a:cubicBezTo>
                  <a:cubicBezTo>
                    <a:pt x="11081" y="64631"/>
                    <a:pt x="10555" y="65134"/>
                    <a:pt x="9987" y="65645"/>
                  </a:cubicBezTo>
                  <a:cubicBezTo>
                    <a:pt x="10541" y="65145"/>
                    <a:pt x="11012" y="64334"/>
                    <a:pt x="11439" y="63676"/>
                  </a:cubicBezTo>
                  <a:close/>
                  <a:moveTo>
                    <a:pt x="9306" y="61069"/>
                  </a:moveTo>
                  <a:cubicBezTo>
                    <a:pt x="8924" y="61454"/>
                    <a:pt x="8318" y="62341"/>
                    <a:pt x="7946" y="63023"/>
                  </a:cubicBezTo>
                  <a:cubicBezTo>
                    <a:pt x="7892" y="63118"/>
                    <a:pt x="7971" y="63247"/>
                    <a:pt x="8069" y="63247"/>
                  </a:cubicBezTo>
                  <a:cubicBezTo>
                    <a:pt x="8093" y="63247"/>
                    <a:pt x="8118" y="63240"/>
                    <a:pt x="8142" y="63222"/>
                  </a:cubicBezTo>
                  <a:cubicBezTo>
                    <a:pt x="8448" y="62997"/>
                    <a:pt x="8627" y="62862"/>
                    <a:pt x="8921" y="62625"/>
                  </a:cubicBezTo>
                  <a:cubicBezTo>
                    <a:pt x="9083" y="62492"/>
                    <a:pt x="9236" y="62348"/>
                    <a:pt x="9389" y="62209"/>
                  </a:cubicBezTo>
                  <a:lnTo>
                    <a:pt x="9389" y="62209"/>
                  </a:lnTo>
                  <a:cubicBezTo>
                    <a:pt x="8910" y="62890"/>
                    <a:pt x="8393" y="63528"/>
                    <a:pt x="8052" y="64317"/>
                  </a:cubicBezTo>
                  <a:cubicBezTo>
                    <a:pt x="8005" y="64428"/>
                    <a:pt x="8082" y="64531"/>
                    <a:pt x="8177" y="64531"/>
                  </a:cubicBezTo>
                  <a:cubicBezTo>
                    <a:pt x="8210" y="64531"/>
                    <a:pt x="8245" y="64519"/>
                    <a:pt x="8278" y="64490"/>
                  </a:cubicBezTo>
                  <a:cubicBezTo>
                    <a:pt x="8633" y="64184"/>
                    <a:pt x="8988" y="63875"/>
                    <a:pt x="9337" y="63563"/>
                  </a:cubicBezTo>
                  <a:lnTo>
                    <a:pt x="9337" y="63563"/>
                  </a:lnTo>
                  <a:cubicBezTo>
                    <a:pt x="8780" y="64305"/>
                    <a:pt x="8246" y="65059"/>
                    <a:pt x="7720" y="65821"/>
                  </a:cubicBezTo>
                  <a:cubicBezTo>
                    <a:pt x="7769" y="65544"/>
                    <a:pt x="7844" y="65261"/>
                    <a:pt x="7896" y="65009"/>
                  </a:cubicBezTo>
                  <a:cubicBezTo>
                    <a:pt x="7995" y="64519"/>
                    <a:pt x="8119" y="63921"/>
                    <a:pt x="7977" y="63433"/>
                  </a:cubicBezTo>
                  <a:cubicBezTo>
                    <a:pt x="7911" y="63200"/>
                    <a:pt x="7773" y="62952"/>
                    <a:pt x="7592" y="62710"/>
                  </a:cubicBezTo>
                  <a:lnTo>
                    <a:pt x="7592" y="62710"/>
                  </a:lnTo>
                  <a:cubicBezTo>
                    <a:pt x="8209" y="62208"/>
                    <a:pt x="8743" y="61634"/>
                    <a:pt x="9306" y="61069"/>
                  </a:cubicBezTo>
                  <a:close/>
                  <a:moveTo>
                    <a:pt x="43848" y="29704"/>
                  </a:moveTo>
                  <a:lnTo>
                    <a:pt x="43848" y="29704"/>
                  </a:lnTo>
                  <a:cubicBezTo>
                    <a:pt x="37843" y="36737"/>
                    <a:pt x="32248" y="44113"/>
                    <a:pt x="26549" y="51400"/>
                  </a:cubicBezTo>
                  <a:cubicBezTo>
                    <a:pt x="24352" y="54215"/>
                    <a:pt x="22132" y="57010"/>
                    <a:pt x="19924" y="59816"/>
                  </a:cubicBezTo>
                  <a:cubicBezTo>
                    <a:pt x="19003" y="60985"/>
                    <a:pt x="18085" y="62157"/>
                    <a:pt x="17172" y="63332"/>
                  </a:cubicBezTo>
                  <a:cubicBezTo>
                    <a:pt x="16814" y="63771"/>
                    <a:pt x="16462" y="64218"/>
                    <a:pt x="16116" y="64672"/>
                  </a:cubicBezTo>
                  <a:cubicBezTo>
                    <a:pt x="16070" y="64602"/>
                    <a:pt x="16029" y="64542"/>
                    <a:pt x="15997" y="64498"/>
                  </a:cubicBezTo>
                  <a:cubicBezTo>
                    <a:pt x="15959" y="64445"/>
                    <a:pt x="15903" y="64419"/>
                    <a:pt x="15849" y="64419"/>
                  </a:cubicBezTo>
                  <a:cubicBezTo>
                    <a:pt x="15783" y="64419"/>
                    <a:pt x="15718" y="64459"/>
                    <a:pt x="15691" y="64539"/>
                  </a:cubicBezTo>
                  <a:cubicBezTo>
                    <a:pt x="15328" y="65578"/>
                    <a:pt x="14942" y="65975"/>
                    <a:pt x="14554" y="65975"/>
                  </a:cubicBezTo>
                  <a:cubicBezTo>
                    <a:pt x="13715" y="65975"/>
                    <a:pt x="12864" y="64113"/>
                    <a:pt x="12198" y="62890"/>
                  </a:cubicBezTo>
                  <a:cubicBezTo>
                    <a:pt x="12207" y="62888"/>
                    <a:pt x="12218" y="62890"/>
                    <a:pt x="12230" y="62885"/>
                  </a:cubicBezTo>
                  <a:cubicBezTo>
                    <a:pt x="13298" y="62183"/>
                    <a:pt x="14314" y="61415"/>
                    <a:pt x="15279" y="60581"/>
                  </a:cubicBezTo>
                  <a:lnTo>
                    <a:pt x="15279" y="60581"/>
                  </a:lnTo>
                  <a:cubicBezTo>
                    <a:pt x="14467" y="61643"/>
                    <a:pt x="13653" y="62706"/>
                    <a:pt x="12825" y="63754"/>
                  </a:cubicBezTo>
                  <a:cubicBezTo>
                    <a:pt x="12743" y="63855"/>
                    <a:pt x="12824" y="63988"/>
                    <a:pt x="12923" y="63988"/>
                  </a:cubicBezTo>
                  <a:cubicBezTo>
                    <a:pt x="12953" y="63988"/>
                    <a:pt x="12986" y="63975"/>
                    <a:pt x="13015" y="63944"/>
                  </a:cubicBezTo>
                  <a:cubicBezTo>
                    <a:pt x="22245" y="54385"/>
                    <a:pt x="30337" y="43833"/>
                    <a:pt x="39232" y="33974"/>
                  </a:cubicBezTo>
                  <a:cubicBezTo>
                    <a:pt x="40248" y="32848"/>
                    <a:pt x="41270" y="31731"/>
                    <a:pt x="42301" y="30619"/>
                  </a:cubicBezTo>
                  <a:lnTo>
                    <a:pt x="42301" y="30619"/>
                  </a:lnTo>
                  <a:cubicBezTo>
                    <a:pt x="39934" y="33469"/>
                    <a:pt x="37584" y="36333"/>
                    <a:pt x="35156" y="39125"/>
                  </a:cubicBezTo>
                  <a:cubicBezTo>
                    <a:pt x="31082" y="43807"/>
                    <a:pt x="27248" y="48660"/>
                    <a:pt x="23284" y="53433"/>
                  </a:cubicBezTo>
                  <a:cubicBezTo>
                    <a:pt x="20443" y="56851"/>
                    <a:pt x="16586" y="60159"/>
                    <a:pt x="14932" y="64348"/>
                  </a:cubicBezTo>
                  <a:cubicBezTo>
                    <a:pt x="14890" y="64452"/>
                    <a:pt x="14987" y="64532"/>
                    <a:pt x="15080" y="64532"/>
                  </a:cubicBezTo>
                  <a:cubicBezTo>
                    <a:pt x="15117" y="64532"/>
                    <a:pt x="15153" y="64520"/>
                    <a:pt x="15180" y="64493"/>
                  </a:cubicBezTo>
                  <a:cubicBezTo>
                    <a:pt x="22539" y="57333"/>
                    <a:pt x="28579" y="48401"/>
                    <a:pt x="34942" y="40352"/>
                  </a:cubicBezTo>
                  <a:cubicBezTo>
                    <a:pt x="37812" y="36720"/>
                    <a:pt x="40800" y="33186"/>
                    <a:pt x="43848" y="29704"/>
                  </a:cubicBezTo>
                  <a:close/>
                  <a:moveTo>
                    <a:pt x="10887" y="62986"/>
                  </a:moveTo>
                  <a:cubicBezTo>
                    <a:pt x="11029" y="63150"/>
                    <a:pt x="11162" y="63318"/>
                    <a:pt x="11294" y="63491"/>
                  </a:cubicBezTo>
                  <a:lnTo>
                    <a:pt x="11292" y="63491"/>
                  </a:lnTo>
                  <a:cubicBezTo>
                    <a:pt x="10249" y="64366"/>
                    <a:pt x="9470" y="65468"/>
                    <a:pt x="8558" y="66470"/>
                  </a:cubicBezTo>
                  <a:cubicBezTo>
                    <a:pt x="8806" y="66095"/>
                    <a:pt x="9054" y="65723"/>
                    <a:pt x="9305" y="65353"/>
                  </a:cubicBezTo>
                  <a:cubicBezTo>
                    <a:pt x="9839" y="64568"/>
                    <a:pt x="10368" y="63780"/>
                    <a:pt x="10887" y="62986"/>
                  </a:cubicBezTo>
                  <a:close/>
                  <a:moveTo>
                    <a:pt x="58961" y="15873"/>
                  </a:moveTo>
                  <a:cubicBezTo>
                    <a:pt x="59031" y="15873"/>
                    <a:pt x="58588" y="16499"/>
                    <a:pt x="57155" y="18318"/>
                  </a:cubicBezTo>
                  <a:cubicBezTo>
                    <a:pt x="54351" y="21881"/>
                    <a:pt x="51210" y="25221"/>
                    <a:pt x="48277" y="28679"/>
                  </a:cubicBezTo>
                  <a:cubicBezTo>
                    <a:pt x="43040" y="34855"/>
                    <a:pt x="38031" y="41192"/>
                    <a:pt x="32979" y="47517"/>
                  </a:cubicBezTo>
                  <a:cubicBezTo>
                    <a:pt x="28169" y="53539"/>
                    <a:pt x="22848" y="59134"/>
                    <a:pt x="18939" y="65821"/>
                  </a:cubicBezTo>
                  <a:cubicBezTo>
                    <a:pt x="18881" y="65922"/>
                    <a:pt x="18971" y="66034"/>
                    <a:pt x="19066" y="66043"/>
                  </a:cubicBezTo>
                  <a:cubicBezTo>
                    <a:pt x="18794" y="66431"/>
                    <a:pt x="18503" y="66584"/>
                    <a:pt x="18213" y="66584"/>
                  </a:cubicBezTo>
                  <a:cubicBezTo>
                    <a:pt x="17471" y="66584"/>
                    <a:pt x="16730" y="65580"/>
                    <a:pt x="16292" y="64934"/>
                  </a:cubicBezTo>
                  <a:lnTo>
                    <a:pt x="16292" y="64932"/>
                  </a:lnTo>
                  <a:cubicBezTo>
                    <a:pt x="17164" y="63808"/>
                    <a:pt x="18036" y="62683"/>
                    <a:pt x="18905" y="61557"/>
                  </a:cubicBezTo>
                  <a:cubicBezTo>
                    <a:pt x="19251" y="61202"/>
                    <a:pt x="19592" y="60846"/>
                    <a:pt x="19906" y="60491"/>
                  </a:cubicBezTo>
                  <a:cubicBezTo>
                    <a:pt x="23293" y="56657"/>
                    <a:pt x="26665" y="52844"/>
                    <a:pt x="29973" y="48958"/>
                  </a:cubicBezTo>
                  <a:lnTo>
                    <a:pt x="29973" y="48958"/>
                  </a:lnTo>
                  <a:lnTo>
                    <a:pt x="29223" y="49939"/>
                  </a:lnTo>
                  <a:cubicBezTo>
                    <a:pt x="28466" y="50930"/>
                    <a:pt x="27739" y="51943"/>
                    <a:pt x="27003" y="52950"/>
                  </a:cubicBezTo>
                  <a:cubicBezTo>
                    <a:pt x="27840" y="51975"/>
                    <a:pt x="28686" y="51005"/>
                    <a:pt x="29540" y="50037"/>
                  </a:cubicBezTo>
                  <a:cubicBezTo>
                    <a:pt x="31968" y="46868"/>
                    <a:pt x="34471" y="43755"/>
                    <a:pt x="36974" y="40640"/>
                  </a:cubicBezTo>
                  <a:lnTo>
                    <a:pt x="37073" y="40519"/>
                  </a:lnTo>
                  <a:cubicBezTo>
                    <a:pt x="39039" y="38224"/>
                    <a:pt x="41028" y="35946"/>
                    <a:pt x="43023" y="33674"/>
                  </a:cubicBezTo>
                  <a:lnTo>
                    <a:pt x="43023" y="33674"/>
                  </a:lnTo>
                  <a:cubicBezTo>
                    <a:pt x="41031" y="36059"/>
                    <a:pt x="39053" y="38452"/>
                    <a:pt x="37090" y="40857"/>
                  </a:cubicBezTo>
                  <a:cubicBezTo>
                    <a:pt x="34919" y="43516"/>
                    <a:pt x="32780" y="46204"/>
                    <a:pt x="30591" y="48848"/>
                  </a:cubicBezTo>
                  <a:cubicBezTo>
                    <a:pt x="32872" y="46264"/>
                    <a:pt x="35156" y="43689"/>
                    <a:pt x="37295" y="41062"/>
                  </a:cubicBezTo>
                  <a:cubicBezTo>
                    <a:pt x="42385" y="34809"/>
                    <a:pt x="47613" y="28671"/>
                    <a:pt x="52905" y="22588"/>
                  </a:cubicBezTo>
                  <a:cubicBezTo>
                    <a:pt x="54037" y="21286"/>
                    <a:pt x="55183" y="19998"/>
                    <a:pt x="56329" y="18711"/>
                  </a:cubicBezTo>
                  <a:cubicBezTo>
                    <a:pt x="56933" y="18033"/>
                    <a:pt x="58832" y="15873"/>
                    <a:pt x="58961" y="15873"/>
                  </a:cubicBezTo>
                  <a:close/>
                  <a:moveTo>
                    <a:pt x="10598" y="63243"/>
                  </a:moveTo>
                  <a:cubicBezTo>
                    <a:pt x="9668" y="64201"/>
                    <a:pt x="8787" y="65610"/>
                    <a:pt x="7974" y="66872"/>
                  </a:cubicBezTo>
                  <a:cubicBezTo>
                    <a:pt x="7862" y="66713"/>
                    <a:pt x="7761" y="66549"/>
                    <a:pt x="7672" y="66380"/>
                  </a:cubicBezTo>
                  <a:lnTo>
                    <a:pt x="7672" y="66380"/>
                  </a:lnTo>
                  <a:cubicBezTo>
                    <a:pt x="8634" y="65323"/>
                    <a:pt x="9602" y="64269"/>
                    <a:pt x="10598" y="63243"/>
                  </a:cubicBezTo>
                  <a:close/>
                  <a:moveTo>
                    <a:pt x="11047" y="63873"/>
                  </a:moveTo>
                  <a:lnTo>
                    <a:pt x="11047" y="63873"/>
                  </a:lnTo>
                  <a:cubicBezTo>
                    <a:pt x="11057" y="63873"/>
                    <a:pt x="10983" y="63989"/>
                    <a:pt x="10757" y="64311"/>
                  </a:cubicBezTo>
                  <a:cubicBezTo>
                    <a:pt x="10371" y="64859"/>
                    <a:pt x="9969" y="65393"/>
                    <a:pt x="9603" y="65956"/>
                  </a:cubicBezTo>
                  <a:cubicBezTo>
                    <a:pt x="9553" y="66032"/>
                    <a:pt x="9619" y="66098"/>
                    <a:pt x="9689" y="66098"/>
                  </a:cubicBezTo>
                  <a:cubicBezTo>
                    <a:pt x="9712" y="66098"/>
                    <a:pt x="9736" y="66091"/>
                    <a:pt x="9756" y="66075"/>
                  </a:cubicBezTo>
                  <a:cubicBezTo>
                    <a:pt x="9839" y="66011"/>
                    <a:pt x="9912" y="65942"/>
                    <a:pt x="9990" y="65876"/>
                  </a:cubicBezTo>
                  <a:lnTo>
                    <a:pt x="9990" y="65876"/>
                  </a:lnTo>
                  <a:cubicBezTo>
                    <a:pt x="9718" y="66196"/>
                    <a:pt x="9513" y="66618"/>
                    <a:pt x="9343" y="66886"/>
                  </a:cubicBezTo>
                  <a:lnTo>
                    <a:pt x="9343" y="66889"/>
                  </a:lnTo>
                  <a:cubicBezTo>
                    <a:pt x="9143" y="67234"/>
                    <a:pt x="8931" y="67404"/>
                    <a:pt x="8706" y="67404"/>
                  </a:cubicBezTo>
                  <a:cubicBezTo>
                    <a:pt x="8547" y="67404"/>
                    <a:pt x="8381" y="67319"/>
                    <a:pt x="8208" y="67149"/>
                  </a:cubicBezTo>
                  <a:cubicBezTo>
                    <a:pt x="9048" y="66387"/>
                    <a:pt x="9712" y="65468"/>
                    <a:pt x="10446" y="64605"/>
                  </a:cubicBezTo>
                  <a:cubicBezTo>
                    <a:pt x="10589" y="64436"/>
                    <a:pt x="11024" y="63873"/>
                    <a:pt x="11047" y="63873"/>
                  </a:cubicBezTo>
                  <a:close/>
                  <a:moveTo>
                    <a:pt x="51544" y="0"/>
                  </a:moveTo>
                  <a:cubicBezTo>
                    <a:pt x="51532" y="0"/>
                    <a:pt x="51520" y="1"/>
                    <a:pt x="51508" y="3"/>
                  </a:cubicBezTo>
                  <a:cubicBezTo>
                    <a:pt x="45670" y="863"/>
                    <a:pt x="40863" y="4740"/>
                    <a:pt x="38597" y="10125"/>
                  </a:cubicBezTo>
                  <a:cubicBezTo>
                    <a:pt x="37809" y="12001"/>
                    <a:pt x="37656" y="13439"/>
                    <a:pt x="37939" y="14675"/>
                  </a:cubicBezTo>
                  <a:cubicBezTo>
                    <a:pt x="37901" y="14724"/>
                    <a:pt x="37858" y="14770"/>
                    <a:pt x="37820" y="14819"/>
                  </a:cubicBezTo>
                  <a:cubicBezTo>
                    <a:pt x="37739" y="14922"/>
                    <a:pt x="37806" y="15060"/>
                    <a:pt x="37917" y="15060"/>
                  </a:cubicBezTo>
                  <a:cubicBezTo>
                    <a:pt x="37940" y="15060"/>
                    <a:pt x="37965" y="15055"/>
                    <a:pt x="37991" y="15041"/>
                  </a:cubicBezTo>
                  <a:cubicBezTo>
                    <a:pt x="38002" y="15035"/>
                    <a:pt x="38014" y="15030"/>
                    <a:pt x="38025" y="15024"/>
                  </a:cubicBezTo>
                  <a:cubicBezTo>
                    <a:pt x="38467" y="16459"/>
                    <a:pt x="39524" y="17634"/>
                    <a:pt x="40895" y="18927"/>
                  </a:cubicBezTo>
                  <a:cubicBezTo>
                    <a:pt x="40906" y="18996"/>
                    <a:pt x="40964" y="19048"/>
                    <a:pt x="41033" y="19057"/>
                  </a:cubicBezTo>
                  <a:cubicBezTo>
                    <a:pt x="41172" y="19187"/>
                    <a:pt x="41316" y="19320"/>
                    <a:pt x="41461" y="19453"/>
                  </a:cubicBezTo>
                  <a:lnTo>
                    <a:pt x="41443" y="19476"/>
                  </a:lnTo>
                  <a:cubicBezTo>
                    <a:pt x="41360" y="19588"/>
                    <a:pt x="41477" y="19713"/>
                    <a:pt x="41594" y="19713"/>
                  </a:cubicBezTo>
                  <a:cubicBezTo>
                    <a:pt x="41618" y="19713"/>
                    <a:pt x="41643" y="19708"/>
                    <a:pt x="41666" y="19695"/>
                  </a:cubicBezTo>
                  <a:lnTo>
                    <a:pt x="41700" y="19675"/>
                  </a:lnTo>
                  <a:cubicBezTo>
                    <a:pt x="42102" y="20041"/>
                    <a:pt x="42520" y="20423"/>
                    <a:pt x="42956" y="20830"/>
                  </a:cubicBezTo>
                  <a:cubicBezTo>
                    <a:pt x="42973" y="20846"/>
                    <a:pt x="42992" y="20853"/>
                    <a:pt x="43011" y="20853"/>
                  </a:cubicBezTo>
                  <a:cubicBezTo>
                    <a:pt x="43074" y="20853"/>
                    <a:pt x="43130" y="20772"/>
                    <a:pt x="43072" y="20711"/>
                  </a:cubicBezTo>
                  <a:cubicBezTo>
                    <a:pt x="42702" y="20333"/>
                    <a:pt x="42292" y="19958"/>
                    <a:pt x="41871" y="19574"/>
                  </a:cubicBezTo>
                  <a:cubicBezTo>
                    <a:pt x="42528" y="19185"/>
                    <a:pt x="43050" y="18782"/>
                    <a:pt x="43210" y="18782"/>
                  </a:cubicBezTo>
                  <a:cubicBezTo>
                    <a:pt x="43351" y="18782"/>
                    <a:pt x="43210" y="19097"/>
                    <a:pt x="42630" y="20013"/>
                  </a:cubicBezTo>
                  <a:cubicBezTo>
                    <a:pt x="42554" y="20134"/>
                    <a:pt x="42661" y="20248"/>
                    <a:pt x="42777" y="20248"/>
                  </a:cubicBezTo>
                  <a:cubicBezTo>
                    <a:pt x="42801" y="20248"/>
                    <a:pt x="42826" y="20243"/>
                    <a:pt x="42849" y="20232"/>
                  </a:cubicBezTo>
                  <a:cubicBezTo>
                    <a:pt x="43877" y="19756"/>
                    <a:pt x="44340" y="19479"/>
                    <a:pt x="44403" y="19479"/>
                  </a:cubicBezTo>
                  <a:cubicBezTo>
                    <a:pt x="44484" y="19479"/>
                    <a:pt x="43912" y="19931"/>
                    <a:pt x="43028" y="21003"/>
                  </a:cubicBezTo>
                  <a:cubicBezTo>
                    <a:pt x="42973" y="21069"/>
                    <a:pt x="43031" y="21156"/>
                    <a:pt x="43095" y="21156"/>
                  </a:cubicBezTo>
                  <a:cubicBezTo>
                    <a:pt x="43116" y="21156"/>
                    <a:pt x="43137" y="21148"/>
                    <a:pt x="43155" y="21127"/>
                  </a:cubicBezTo>
                  <a:cubicBezTo>
                    <a:pt x="43860" y="20356"/>
                    <a:pt x="44561" y="19582"/>
                    <a:pt x="45263" y="18809"/>
                  </a:cubicBezTo>
                  <a:cubicBezTo>
                    <a:pt x="45448" y="18910"/>
                    <a:pt x="45632" y="19014"/>
                    <a:pt x="45820" y="19103"/>
                  </a:cubicBezTo>
                  <a:cubicBezTo>
                    <a:pt x="42353" y="22085"/>
                    <a:pt x="39524" y="25740"/>
                    <a:pt x="36596" y="29274"/>
                  </a:cubicBezTo>
                  <a:cubicBezTo>
                    <a:pt x="37751" y="27952"/>
                    <a:pt x="38917" y="26641"/>
                    <a:pt x="40092" y="25339"/>
                  </a:cubicBezTo>
                  <a:lnTo>
                    <a:pt x="40092" y="25339"/>
                  </a:lnTo>
                  <a:cubicBezTo>
                    <a:pt x="39373" y="26162"/>
                    <a:pt x="38660" y="26988"/>
                    <a:pt x="37950" y="27819"/>
                  </a:cubicBezTo>
                  <a:cubicBezTo>
                    <a:pt x="34610" y="31722"/>
                    <a:pt x="31397" y="35738"/>
                    <a:pt x="28111" y="39685"/>
                  </a:cubicBezTo>
                  <a:cubicBezTo>
                    <a:pt x="24855" y="43594"/>
                    <a:pt x="21159" y="47075"/>
                    <a:pt x="17527" y="50609"/>
                  </a:cubicBezTo>
                  <a:cubicBezTo>
                    <a:pt x="20007" y="47996"/>
                    <a:pt x="22378" y="45239"/>
                    <a:pt x="24800" y="42621"/>
                  </a:cubicBezTo>
                  <a:cubicBezTo>
                    <a:pt x="27441" y="39760"/>
                    <a:pt x="30008" y="36821"/>
                    <a:pt x="32569" y="33876"/>
                  </a:cubicBezTo>
                  <a:lnTo>
                    <a:pt x="32569" y="33876"/>
                  </a:lnTo>
                  <a:cubicBezTo>
                    <a:pt x="28357" y="38507"/>
                    <a:pt x="24052" y="43054"/>
                    <a:pt x="19797" y="47638"/>
                  </a:cubicBezTo>
                  <a:cubicBezTo>
                    <a:pt x="17285" y="50343"/>
                    <a:pt x="14666" y="52875"/>
                    <a:pt x="12048" y="55433"/>
                  </a:cubicBezTo>
                  <a:cubicBezTo>
                    <a:pt x="12778" y="54587"/>
                    <a:pt x="13509" y="53736"/>
                    <a:pt x="14216" y="52858"/>
                  </a:cubicBezTo>
                  <a:cubicBezTo>
                    <a:pt x="18076" y="48715"/>
                    <a:pt x="21916" y="44552"/>
                    <a:pt x="25738" y="40372"/>
                  </a:cubicBezTo>
                  <a:cubicBezTo>
                    <a:pt x="27820" y="38085"/>
                    <a:pt x="29731" y="35657"/>
                    <a:pt x="31639" y="33226"/>
                  </a:cubicBezTo>
                  <a:cubicBezTo>
                    <a:pt x="32673" y="32170"/>
                    <a:pt x="33686" y="31096"/>
                    <a:pt x="34656" y="29999"/>
                  </a:cubicBezTo>
                  <a:cubicBezTo>
                    <a:pt x="36983" y="27657"/>
                    <a:pt x="39197" y="25250"/>
                    <a:pt x="41059" y="22648"/>
                  </a:cubicBezTo>
                  <a:cubicBezTo>
                    <a:pt x="41136" y="22543"/>
                    <a:pt x="41035" y="22440"/>
                    <a:pt x="40932" y="22440"/>
                  </a:cubicBezTo>
                  <a:cubicBezTo>
                    <a:pt x="40899" y="22440"/>
                    <a:pt x="40865" y="22451"/>
                    <a:pt x="40837" y="22475"/>
                  </a:cubicBezTo>
                  <a:cubicBezTo>
                    <a:pt x="40294" y="22952"/>
                    <a:pt x="39781" y="23457"/>
                    <a:pt x="39264" y="23959"/>
                  </a:cubicBezTo>
                  <a:cubicBezTo>
                    <a:pt x="39555" y="23491"/>
                    <a:pt x="39832" y="23021"/>
                    <a:pt x="40095" y="22545"/>
                  </a:cubicBezTo>
                  <a:cubicBezTo>
                    <a:pt x="40160" y="22428"/>
                    <a:pt x="40068" y="22324"/>
                    <a:pt x="39964" y="22324"/>
                  </a:cubicBezTo>
                  <a:cubicBezTo>
                    <a:pt x="39929" y="22324"/>
                    <a:pt x="39893" y="22336"/>
                    <a:pt x="39861" y="22363"/>
                  </a:cubicBezTo>
                  <a:cubicBezTo>
                    <a:pt x="39134" y="22969"/>
                    <a:pt x="38427" y="23590"/>
                    <a:pt x="37725" y="24225"/>
                  </a:cubicBezTo>
                  <a:cubicBezTo>
                    <a:pt x="38256" y="23604"/>
                    <a:pt x="38802" y="22992"/>
                    <a:pt x="39324" y="22366"/>
                  </a:cubicBezTo>
                  <a:cubicBezTo>
                    <a:pt x="39422" y="22248"/>
                    <a:pt x="39327" y="22098"/>
                    <a:pt x="39209" y="22098"/>
                  </a:cubicBezTo>
                  <a:cubicBezTo>
                    <a:pt x="39174" y="22098"/>
                    <a:pt x="39137" y="22111"/>
                    <a:pt x="39102" y="22143"/>
                  </a:cubicBezTo>
                  <a:cubicBezTo>
                    <a:pt x="37711" y="23437"/>
                    <a:pt x="36319" y="24727"/>
                    <a:pt x="34925" y="26015"/>
                  </a:cubicBezTo>
                  <a:cubicBezTo>
                    <a:pt x="36097" y="24793"/>
                    <a:pt x="37266" y="23567"/>
                    <a:pt x="38461" y="22363"/>
                  </a:cubicBezTo>
                  <a:cubicBezTo>
                    <a:pt x="38568" y="22253"/>
                    <a:pt x="38464" y="22101"/>
                    <a:pt x="38346" y="22101"/>
                  </a:cubicBezTo>
                  <a:cubicBezTo>
                    <a:pt x="38312" y="22101"/>
                    <a:pt x="38276" y="22115"/>
                    <a:pt x="38245" y="22146"/>
                  </a:cubicBezTo>
                  <a:cubicBezTo>
                    <a:pt x="36354" y="24043"/>
                    <a:pt x="34489" y="25969"/>
                    <a:pt x="32653" y="27920"/>
                  </a:cubicBezTo>
                  <a:cubicBezTo>
                    <a:pt x="34359" y="26012"/>
                    <a:pt x="36053" y="24095"/>
                    <a:pt x="37705" y="22146"/>
                  </a:cubicBezTo>
                  <a:cubicBezTo>
                    <a:pt x="37802" y="22044"/>
                    <a:pt x="37725" y="21881"/>
                    <a:pt x="37595" y="21881"/>
                  </a:cubicBezTo>
                  <a:cubicBezTo>
                    <a:pt x="37582" y="21881"/>
                    <a:pt x="37568" y="21883"/>
                    <a:pt x="37555" y="21886"/>
                  </a:cubicBezTo>
                  <a:cubicBezTo>
                    <a:pt x="37146" y="21974"/>
                    <a:pt x="36679" y="22165"/>
                    <a:pt x="36457" y="22165"/>
                  </a:cubicBezTo>
                  <a:cubicBezTo>
                    <a:pt x="36285" y="22165"/>
                    <a:pt x="36261" y="22051"/>
                    <a:pt x="36524" y="21687"/>
                  </a:cubicBezTo>
                  <a:cubicBezTo>
                    <a:pt x="36582" y="21684"/>
                    <a:pt x="36642" y="21683"/>
                    <a:pt x="36703" y="21683"/>
                  </a:cubicBezTo>
                  <a:cubicBezTo>
                    <a:pt x="37627" y="21683"/>
                    <a:pt x="38824" y="22014"/>
                    <a:pt x="39734" y="22163"/>
                  </a:cubicBezTo>
                  <a:cubicBezTo>
                    <a:pt x="40128" y="22228"/>
                    <a:pt x="40556" y="22279"/>
                    <a:pt x="40983" y="22279"/>
                  </a:cubicBezTo>
                  <a:cubicBezTo>
                    <a:pt x="41775" y="22279"/>
                    <a:pt x="42562" y="22105"/>
                    <a:pt x="43109" y="21525"/>
                  </a:cubicBezTo>
                  <a:cubicBezTo>
                    <a:pt x="43199" y="21431"/>
                    <a:pt x="43118" y="21295"/>
                    <a:pt x="43012" y="21295"/>
                  </a:cubicBezTo>
                  <a:cubicBezTo>
                    <a:pt x="42991" y="21295"/>
                    <a:pt x="42969" y="21300"/>
                    <a:pt x="42948" y="21312"/>
                  </a:cubicBezTo>
                  <a:cubicBezTo>
                    <a:pt x="42221" y="21715"/>
                    <a:pt x="41484" y="21855"/>
                    <a:pt x="40740" y="21855"/>
                  </a:cubicBezTo>
                  <a:cubicBezTo>
                    <a:pt x="39417" y="21855"/>
                    <a:pt x="38071" y="21412"/>
                    <a:pt x="36715" y="21216"/>
                  </a:cubicBezTo>
                  <a:cubicBezTo>
                    <a:pt x="36524" y="21189"/>
                    <a:pt x="36333" y="21171"/>
                    <a:pt x="36148" y="21171"/>
                  </a:cubicBezTo>
                  <a:cubicBezTo>
                    <a:pt x="35552" y="21171"/>
                    <a:pt x="35022" y="21357"/>
                    <a:pt x="34795" y="22005"/>
                  </a:cubicBezTo>
                  <a:cubicBezTo>
                    <a:pt x="34694" y="22288"/>
                    <a:pt x="34873" y="23572"/>
                    <a:pt x="34881" y="23578"/>
                  </a:cubicBezTo>
                  <a:cubicBezTo>
                    <a:pt x="34411" y="23308"/>
                    <a:pt x="33916" y="23209"/>
                    <a:pt x="33407" y="23209"/>
                  </a:cubicBezTo>
                  <a:cubicBezTo>
                    <a:pt x="33197" y="23209"/>
                    <a:pt x="32985" y="23226"/>
                    <a:pt x="32771" y="23255"/>
                  </a:cubicBezTo>
                  <a:cubicBezTo>
                    <a:pt x="30943" y="23503"/>
                    <a:pt x="30984" y="25859"/>
                    <a:pt x="31319" y="27149"/>
                  </a:cubicBezTo>
                  <a:cubicBezTo>
                    <a:pt x="31330" y="27194"/>
                    <a:pt x="31363" y="27213"/>
                    <a:pt x="31396" y="27213"/>
                  </a:cubicBezTo>
                  <a:cubicBezTo>
                    <a:pt x="31447" y="27213"/>
                    <a:pt x="31501" y="27169"/>
                    <a:pt x="31489" y="27103"/>
                  </a:cubicBezTo>
                  <a:cubicBezTo>
                    <a:pt x="31313" y="26156"/>
                    <a:pt x="31426" y="25348"/>
                    <a:pt x="31746" y="24753"/>
                  </a:cubicBezTo>
                  <a:cubicBezTo>
                    <a:pt x="31761" y="24823"/>
                    <a:pt x="31819" y="24884"/>
                    <a:pt x="31890" y="24884"/>
                  </a:cubicBezTo>
                  <a:cubicBezTo>
                    <a:pt x="31913" y="24884"/>
                    <a:pt x="31938" y="24878"/>
                    <a:pt x="31963" y="24863"/>
                  </a:cubicBezTo>
                  <a:cubicBezTo>
                    <a:pt x="32381" y="24606"/>
                    <a:pt x="32607" y="24503"/>
                    <a:pt x="32702" y="24503"/>
                  </a:cubicBezTo>
                  <a:cubicBezTo>
                    <a:pt x="33011" y="24503"/>
                    <a:pt x="31969" y="25574"/>
                    <a:pt x="31636" y="26049"/>
                  </a:cubicBezTo>
                  <a:cubicBezTo>
                    <a:pt x="31561" y="26157"/>
                    <a:pt x="31667" y="26296"/>
                    <a:pt x="31781" y="26296"/>
                  </a:cubicBezTo>
                  <a:cubicBezTo>
                    <a:pt x="31807" y="26296"/>
                    <a:pt x="31834" y="26288"/>
                    <a:pt x="31859" y="26272"/>
                  </a:cubicBezTo>
                  <a:cubicBezTo>
                    <a:pt x="31884" y="26253"/>
                    <a:pt x="32747" y="25579"/>
                    <a:pt x="32959" y="25579"/>
                  </a:cubicBezTo>
                  <a:cubicBezTo>
                    <a:pt x="33084" y="25579"/>
                    <a:pt x="32982" y="25814"/>
                    <a:pt x="32346" y="26557"/>
                  </a:cubicBezTo>
                  <a:cubicBezTo>
                    <a:pt x="30897" y="28252"/>
                    <a:pt x="29234" y="29788"/>
                    <a:pt x="27649" y="31359"/>
                  </a:cubicBezTo>
                  <a:cubicBezTo>
                    <a:pt x="24835" y="34147"/>
                    <a:pt x="22262" y="37164"/>
                    <a:pt x="19710" y="40193"/>
                  </a:cubicBezTo>
                  <a:cubicBezTo>
                    <a:pt x="14493" y="46397"/>
                    <a:pt x="9611" y="52872"/>
                    <a:pt x="4470" y="59134"/>
                  </a:cubicBezTo>
                  <a:cubicBezTo>
                    <a:pt x="4369" y="59259"/>
                    <a:pt x="4276" y="59374"/>
                    <a:pt x="4190" y="59484"/>
                  </a:cubicBezTo>
                  <a:cubicBezTo>
                    <a:pt x="4250" y="59394"/>
                    <a:pt x="4314" y="59308"/>
                    <a:pt x="4386" y="59207"/>
                  </a:cubicBezTo>
                  <a:cubicBezTo>
                    <a:pt x="5991" y="56911"/>
                    <a:pt x="7801" y="54761"/>
                    <a:pt x="9582" y="52598"/>
                  </a:cubicBezTo>
                  <a:cubicBezTo>
                    <a:pt x="11751" y="49965"/>
                    <a:pt x="13896" y="47318"/>
                    <a:pt x="15977" y="44610"/>
                  </a:cubicBezTo>
                  <a:cubicBezTo>
                    <a:pt x="20553" y="38660"/>
                    <a:pt x="25877" y="33186"/>
                    <a:pt x="30086" y="26967"/>
                  </a:cubicBezTo>
                  <a:cubicBezTo>
                    <a:pt x="30164" y="26852"/>
                    <a:pt x="30051" y="26724"/>
                    <a:pt x="29938" y="26724"/>
                  </a:cubicBezTo>
                  <a:cubicBezTo>
                    <a:pt x="29900" y="26724"/>
                    <a:pt x="29863" y="26738"/>
                    <a:pt x="29832" y="26771"/>
                  </a:cubicBezTo>
                  <a:cubicBezTo>
                    <a:pt x="25395" y="31431"/>
                    <a:pt x="21338" y="36630"/>
                    <a:pt x="17297" y="41700"/>
                  </a:cubicBezTo>
                  <a:cubicBezTo>
                    <a:pt x="21177" y="36382"/>
                    <a:pt x="25602" y="31509"/>
                    <a:pt x="29330" y="26104"/>
                  </a:cubicBezTo>
                  <a:cubicBezTo>
                    <a:pt x="29405" y="25994"/>
                    <a:pt x="29290" y="25861"/>
                    <a:pt x="29179" y="25861"/>
                  </a:cubicBezTo>
                  <a:cubicBezTo>
                    <a:pt x="29143" y="25861"/>
                    <a:pt x="29107" y="25875"/>
                    <a:pt x="29078" y="25911"/>
                  </a:cubicBezTo>
                  <a:cubicBezTo>
                    <a:pt x="24803" y="31356"/>
                    <a:pt x="20490" y="36725"/>
                    <a:pt x="16003" y="41983"/>
                  </a:cubicBezTo>
                  <a:cubicBezTo>
                    <a:pt x="16029" y="41945"/>
                    <a:pt x="16058" y="41908"/>
                    <a:pt x="16084" y="41870"/>
                  </a:cubicBezTo>
                  <a:cubicBezTo>
                    <a:pt x="18498" y="38515"/>
                    <a:pt x="20732" y="35063"/>
                    <a:pt x="23564" y="32040"/>
                  </a:cubicBezTo>
                  <a:cubicBezTo>
                    <a:pt x="25487" y="29993"/>
                    <a:pt x="27326" y="28056"/>
                    <a:pt x="28371" y="25420"/>
                  </a:cubicBezTo>
                  <a:cubicBezTo>
                    <a:pt x="28413" y="25316"/>
                    <a:pt x="28310" y="25220"/>
                    <a:pt x="28212" y="25220"/>
                  </a:cubicBezTo>
                  <a:cubicBezTo>
                    <a:pt x="28175" y="25220"/>
                    <a:pt x="28138" y="25234"/>
                    <a:pt x="28111" y="25267"/>
                  </a:cubicBezTo>
                  <a:cubicBezTo>
                    <a:pt x="23368" y="30960"/>
                    <a:pt x="18379" y="36532"/>
                    <a:pt x="13870" y="42407"/>
                  </a:cubicBezTo>
                  <a:cubicBezTo>
                    <a:pt x="11150" y="45955"/>
                    <a:pt x="8595" y="49648"/>
                    <a:pt x="5702" y="53057"/>
                  </a:cubicBezTo>
                  <a:cubicBezTo>
                    <a:pt x="3632" y="55503"/>
                    <a:pt x="1603" y="57769"/>
                    <a:pt x="32" y="60581"/>
                  </a:cubicBezTo>
                  <a:cubicBezTo>
                    <a:pt x="0" y="60637"/>
                    <a:pt x="48" y="60687"/>
                    <a:pt x="96" y="60687"/>
                  </a:cubicBezTo>
                  <a:cubicBezTo>
                    <a:pt x="118" y="60687"/>
                    <a:pt x="139" y="60677"/>
                    <a:pt x="153" y="60653"/>
                  </a:cubicBezTo>
                  <a:cubicBezTo>
                    <a:pt x="2579" y="56579"/>
                    <a:pt x="6060" y="53280"/>
                    <a:pt x="8918" y="49515"/>
                  </a:cubicBezTo>
                  <a:cubicBezTo>
                    <a:pt x="12749" y="44471"/>
                    <a:pt x="16644" y="39540"/>
                    <a:pt x="20726" y="34699"/>
                  </a:cubicBezTo>
                  <a:cubicBezTo>
                    <a:pt x="22187" y="32967"/>
                    <a:pt x="23625" y="31211"/>
                    <a:pt x="25063" y="29465"/>
                  </a:cubicBezTo>
                  <a:cubicBezTo>
                    <a:pt x="25790" y="28584"/>
                    <a:pt x="26515" y="27701"/>
                    <a:pt x="27239" y="26817"/>
                  </a:cubicBezTo>
                  <a:lnTo>
                    <a:pt x="27239" y="26817"/>
                  </a:lnTo>
                  <a:cubicBezTo>
                    <a:pt x="26281" y="27987"/>
                    <a:pt x="25438" y="29557"/>
                    <a:pt x="24344" y="30761"/>
                  </a:cubicBezTo>
                  <a:cubicBezTo>
                    <a:pt x="21185" y="34246"/>
                    <a:pt x="18547" y="37875"/>
                    <a:pt x="15818" y="41714"/>
                  </a:cubicBezTo>
                  <a:cubicBezTo>
                    <a:pt x="15001" y="42863"/>
                    <a:pt x="14167" y="43995"/>
                    <a:pt x="13312" y="45115"/>
                  </a:cubicBezTo>
                  <a:cubicBezTo>
                    <a:pt x="10717" y="48074"/>
                    <a:pt x="8127" y="51039"/>
                    <a:pt x="5584" y="54039"/>
                  </a:cubicBezTo>
                  <a:cubicBezTo>
                    <a:pt x="3999" y="55910"/>
                    <a:pt x="1764" y="58052"/>
                    <a:pt x="1132" y="60471"/>
                  </a:cubicBezTo>
                  <a:cubicBezTo>
                    <a:pt x="1107" y="60569"/>
                    <a:pt x="1198" y="60666"/>
                    <a:pt x="1289" y="60666"/>
                  </a:cubicBezTo>
                  <a:cubicBezTo>
                    <a:pt x="1324" y="60666"/>
                    <a:pt x="1358" y="60652"/>
                    <a:pt x="1386" y="60618"/>
                  </a:cubicBezTo>
                  <a:cubicBezTo>
                    <a:pt x="5376" y="55710"/>
                    <a:pt x="9392" y="50800"/>
                    <a:pt x="13209" y="45750"/>
                  </a:cubicBezTo>
                  <a:cubicBezTo>
                    <a:pt x="14970" y="43732"/>
                    <a:pt x="16719" y="41708"/>
                    <a:pt x="18457" y="39673"/>
                  </a:cubicBezTo>
                  <a:lnTo>
                    <a:pt x="18457" y="39673"/>
                  </a:lnTo>
                  <a:cubicBezTo>
                    <a:pt x="16762" y="41937"/>
                    <a:pt x="15079" y="44209"/>
                    <a:pt x="13385" y="46472"/>
                  </a:cubicBezTo>
                  <a:cubicBezTo>
                    <a:pt x="9383" y="51091"/>
                    <a:pt x="4891" y="55578"/>
                    <a:pt x="2114" y="60973"/>
                  </a:cubicBezTo>
                  <a:cubicBezTo>
                    <a:pt x="2050" y="61098"/>
                    <a:pt x="2145" y="61199"/>
                    <a:pt x="2249" y="61199"/>
                  </a:cubicBezTo>
                  <a:cubicBezTo>
                    <a:pt x="2296" y="61199"/>
                    <a:pt x="2345" y="61178"/>
                    <a:pt x="2382" y="61129"/>
                  </a:cubicBezTo>
                  <a:cubicBezTo>
                    <a:pt x="3332" y="59882"/>
                    <a:pt x="4299" y="58647"/>
                    <a:pt x="5269" y="57417"/>
                  </a:cubicBezTo>
                  <a:lnTo>
                    <a:pt x="5269" y="57417"/>
                  </a:lnTo>
                  <a:cubicBezTo>
                    <a:pt x="4276" y="58805"/>
                    <a:pt x="3300" y="60203"/>
                    <a:pt x="2368" y="61614"/>
                  </a:cubicBezTo>
                  <a:cubicBezTo>
                    <a:pt x="2249" y="61378"/>
                    <a:pt x="2076" y="61178"/>
                    <a:pt x="1860" y="61031"/>
                  </a:cubicBezTo>
                  <a:cubicBezTo>
                    <a:pt x="1850" y="61025"/>
                    <a:pt x="1839" y="61022"/>
                    <a:pt x="1830" y="61022"/>
                  </a:cubicBezTo>
                  <a:cubicBezTo>
                    <a:pt x="1783" y="61022"/>
                    <a:pt x="1747" y="61085"/>
                    <a:pt x="1788" y="61124"/>
                  </a:cubicBezTo>
                  <a:cubicBezTo>
                    <a:pt x="1993" y="61323"/>
                    <a:pt x="2120" y="61585"/>
                    <a:pt x="2209" y="61883"/>
                  </a:cubicBezTo>
                  <a:cubicBezTo>
                    <a:pt x="2197" y="61929"/>
                    <a:pt x="2212" y="61975"/>
                    <a:pt x="2241" y="62010"/>
                  </a:cubicBezTo>
                  <a:cubicBezTo>
                    <a:pt x="2553" y="63217"/>
                    <a:pt x="2316" y="64866"/>
                    <a:pt x="3836" y="64866"/>
                  </a:cubicBezTo>
                  <a:cubicBezTo>
                    <a:pt x="3890" y="64866"/>
                    <a:pt x="3946" y="64864"/>
                    <a:pt x="4005" y="64859"/>
                  </a:cubicBezTo>
                  <a:cubicBezTo>
                    <a:pt x="5312" y="64767"/>
                    <a:pt x="4321" y="61950"/>
                    <a:pt x="5736" y="61950"/>
                  </a:cubicBezTo>
                  <a:cubicBezTo>
                    <a:pt x="5827" y="61950"/>
                    <a:pt x="5928" y="61962"/>
                    <a:pt x="6040" y="61987"/>
                  </a:cubicBezTo>
                  <a:cubicBezTo>
                    <a:pt x="6649" y="62120"/>
                    <a:pt x="7036" y="62339"/>
                    <a:pt x="7290" y="62607"/>
                  </a:cubicBezTo>
                  <a:cubicBezTo>
                    <a:pt x="7235" y="62715"/>
                    <a:pt x="7323" y="62801"/>
                    <a:pt x="7421" y="62801"/>
                  </a:cubicBezTo>
                  <a:cubicBezTo>
                    <a:pt x="7431" y="62801"/>
                    <a:pt x="7442" y="62800"/>
                    <a:pt x="7452" y="62798"/>
                  </a:cubicBezTo>
                  <a:lnTo>
                    <a:pt x="7452" y="62798"/>
                  </a:lnTo>
                  <a:cubicBezTo>
                    <a:pt x="8390" y="64230"/>
                    <a:pt x="6167" y="66822"/>
                    <a:pt x="7879" y="67576"/>
                  </a:cubicBezTo>
                  <a:cubicBezTo>
                    <a:pt x="8108" y="67677"/>
                    <a:pt x="8309" y="67721"/>
                    <a:pt x="8488" y="67721"/>
                  </a:cubicBezTo>
                  <a:cubicBezTo>
                    <a:pt x="9668" y="67721"/>
                    <a:pt x="9904" y="65812"/>
                    <a:pt x="11065" y="65812"/>
                  </a:cubicBezTo>
                  <a:cubicBezTo>
                    <a:pt x="11282" y="65812"/>
                    <a:pt x="11532" y="65879"/>
                    <a:pt x="11826" y="66037"/>
                  </a:cubicBezTo>
                  <a:cubicBezTo>
                    <a:pt x="11850" y="66051"/>
                    <a:pt x="11877" y="66057"/>
                    <a:pt x="11902" y="66057"/>
                  </a:cubicBezTo>
                  <a:cubicBezTo>
                    <a:pt x="11970" y="66057"/>
                    <a:pt x="12034" y="66014"/>
                    <a:pt x="12057" y="65945"/>
                  </a:cubicBezTo>
                  <a:cubicBezTo>
                    <a:pt x="12657" y="64366"/>
                    <a:pt x="11572" y="63381"/>
                    <a:pt x="10659" y="62296"/>
                  </a:cubicBezTo>
                  <a:cubicBezTo>
                    <a:pt x="10698" y="62199"/>
                    <a:pt x="10632" y="62106"/>
                    <a:pt x="10544" y="62106"/>
                  </a:cubicBezTo>
                  <a:cubicBezTo>
                    <a:pt x="10533" y="62106"/>
                    <a:pt x="10521" y="62108"/>
                    <a:pt x="10509" y="62111"/>
                  </a:cubicBezTo>
                  <a:cubicBezTo>
                    <a:pt x="10371" y="61941"/>
                    <a:pt x="10238" y="61762"/>
                    <a:pt x="10117" y="61574"/>
                  </a:cubicBezTo>
                  <a:lnTo>
                    <a:pt x="10134" y="61548"/>
                  </a:lnTo>
                  <a:cubicBezTo>
                    <a:pt x="10310" y="61406"/>
                    <a:pt x="10460" y="61253"/>
                    <a:pt x="10625" y="61106"/>
                  </a:cubicBezTo>
                  <a:cubicBezTo>
                    <a:pt x="10827" y="61297"/>
                    <a:pt x="11014" y="61499"/>
                    <a:pt x="11182" y="61718"/>
                  </a:cubicBezTo>
                  <a:cubicBezTo>
                    <a:pt x="11110" y="61834"/>
                    <a:pt x="11032" y="61941"/>
                    <a:pt x="10962" y="62059"/>
                  </a:cubicBezTo>
                  <a:cubicBezTo>
                    <a:pt x="10898" y="62167"/>
                    <a:pt x="10990" y="62270"/>
                    <a:pt x="11089" y="62270"/>
                  </a:cubicBezTo>
                  <a:cubicBezTo>
                    <a:pt x="11122" y="62270"/>
                    <a:pt x="11156" y="62259"/>
                    <a:pt x="11185" y="62232"/>
                  </a:cubicBezTo>
                  <a:cubicBezTo>
                    <a:pt x="11231" y="62189"/>
                    <a:pt x="11274" y="62148"/>
                    <a:pt x="11318" y="62105"/>
                  </a:cubicBezTo>
                  <a:lnTo>
                    <a:pt x="11318" y="62105"/>
                  </a:lnTo>
                  <a:cubicBezTo>
                    <a:pt x="11283" y="62212"/>
                    <a:pt x="11242" y="62313"/>
                    <a:pt x="11214" y="62428"/>
                  </a:cubicBezTo>
                  <a:cubicBezTo>
                    <a:pt x="11196" y="62498"/>
                    <a:pt x="11252" y="62542"/>
                    <a:pt x="11305" y="62542"/>
                  </a:cubicBezTo>
                  <a:cubicBezTo>
                    <a:pt x="11341" y="62542"/>
                    <a:pt x="11375" y="62523"/>
                    <a:pt x="11387" y="62478"/>
                  </a:cubicBezTo>
                  <a:cubicBezTo>
                    <a:pt x="11416" y="62374"/>
                    <a:pt x="11471" y="62275"/>
                    <a:pt x="11508" y="62174"/>
                  </a:cubicBezTo>
                  <a:cubicBezTo>
                    <a:pt x="12360" y="63442"/>
                    <a:pt x="12978" y="65053"/>
                    <a:pt x="13708" y="66055"/>
                  </a:cubicBezTo>
                  <a:cubicBezTo>
                    <a:pt x="13961" y="66400"/>
                    <a:pt x="14296" y="66615"/>
                    <a:pt x="14622" y="66615"/>
                  </a:cubicBezTo>
                  <a:cubicBezTo>
                    <a:pt x="14899" y="66615"/>
                    <a:pt x="15168" y="66460"/>
                    <a:pt x="15374" y="66095"/>
                  </a:cubicBezTo>
                  <a:cubicBezTo>
                    <a:pt x="15446" y="65968"/>
                    <a:pt x="15524" y="65844"/>
                    <a:pt x="15611" y="65725"/>
                  </a:cubicBezTo>
                  <a:cubicBezTo>
                    <a:pt x="15614" y="65726"/>
                    <a:pt x="15617" y="65726"/>
                    <a:pt x="15621" y="65726"/>
                  </a:cubicBezTo>
                  <a:cubicBezTo>
                    <a:pt x="15657" y="65726"/>
                    <a:pt x="15691" y="65711"/>
                    <a:pt x="15714" y="65682"/>
                  </a:cubicBezTo>
                  <a:lnTo>
                    <a:pt x="15908" y="65428"/>
                  </a:lnTo>
                  <a:cubicBezTo>
                    <a:pt x="15981" y="65381"/>
                    <a:pt x="16050" y="65360"/>
                    <a:pt x="16115" y="65360"/>
                  </a:cubicBezTo>
                  <a:cubicBezTo>
                    <a:pt x="16759" y="65360"/>
                    <a:pt x="17034" y="67467"/>
                    <a:pt x="18012" y="67467"/>
                  </a:cubicBezTo>
                  <a:cubicBezTo>
                    <a:pt x="18155" y="67467"/>
                    <a:pt x="18313" y="67422"/>
                    <a:pt x="18489" y="67319"/>
                  </a:cubicBezTo>
                  <a:cubicBezTo>
                    <a:pt x="18849" y="67108"/>
                    <a:pt x="19112" y="67024"/>
                    <a:pt x="19330" y="67024"/>
                  </a:cubicBezTo>
                  <a:cubicBezTo>
                    <a:pt x="19846" y="67024"/>
                    <a:pt x="20115" y="67494"/>
                    <a:pt x="20839" y="67894"/>
                  </a:cubicBezTo>
                  <a:cubicBezTo>
                    <a:pt x="22098" y="68589"/>
                    <a:pt x="26073" y="68647"/>
                    <a:pt x="24500" y="71531"/>
                  </a:cubicBezTo>
                  <a:cubicBezTo>
                    <a:pt x="24444" y="71635"/>
                    <a:pt x="24527" y="71724"/>
                    <a:pt x="24615" y="71724"/>
                  </a:cubicBezTo>
                  <a:cubicBezTo>
                    <a:pt x="24654" y="71724"/>
                    <a:pt x="24693" y="71706"/>
                    <a:pt x="24722" y="71664"/>
                  </a:cubicBezTo>
                  <a:cubicBezTo>
                    <a:pt x="25660" y="70281"/>
                    <a:pt x="25091" y="69161"/>
                    <a:pt x="23931" y="68113"/>
                  </a:cubicBezTo>
                  <a:cubicBezTo>
                    <a:pt x="23807" y="68001"/>
                    <a:pt x="23607" y="67923"/>
                    <a:pt x="23429" y="67923"/>
                  </a:cubicBezTo>
                  <a:cubicBezTo>
                    <a:pt x="23391" y="67923"/>
                    <a:pt x="23354" y="67926"/>
                    <a:pt x="23319" y="67934"/>
                  </a:cubicBezTo>
                  <a:cubicBezTo>
                    <a:pt x="23073" y="67985"/>
                    <a:pt x="22844" y="68009"/>
                    <a:pt x="22631" y="68009"/>
                  </a:cubicBezTo>
                  <a:cubicBezTo>
                    <a:pt x="21191" y="68009"/>
                    <a:pt x="20434" y="66922"/>
                    <a:pt x="19470" y="65783"/>
                  </a:cubicBezTo>
                  <a:cubicBezTo>
                    <a:pt x="19447" y="65762"/>
                    <a:pt x="19417" y="65751"/>
                    <a:pt x="19384" y="65751"/>
                  </a:cubicBezTo>
                  <a:cubicBezTo>
                    <a:pt x="19380" y="65751"/>
                    <a:pt x="19376" y="65751"/>
                    <a:pt x="19372" y="65751"/>
                  </a:cubicBezTo>
                  <a:cubicBezTo>
                    <a:pt x="26948" y="56597"/>
                    <a:pt x="34382" y="47324"/>
                    <a:pt x="41960" y="38172"/>
                  </a:cubicBezTo>
                  <a:cubicBezTo>
                    <a:pt x="49308" y="29303"/>
                    <a:pt x="57117" y="20659"/>
                    <a:pt x="64130" y="11551"/>
                  </a:cubicBezTo>
                  <a:cubicBezTo>
                    <a:pt x="64205" y="11452"/>
                    <a:pt x="64101" y="11322"/>
                    <a:pt x="63996" y="11322"/>
                  </a:cubicBezTo>
                  <a:cubicBezTo>
                    <a:pt x="63973" y="11322"/>
                    <a:pt x="63949" y="11328"/>
                    <a:pt x="63927" y="11343"/>
                  </a:cubicBezTo>
                  <a:cubicBezTo>
                    <a:pt x="63696" y="11504"/>
                    <a:pt x="61783" y="13157"/>
                    <a:pt x="61682" y="13157"/>
                  </a:cubicBezTo>
                  <a:cubicBezTo>
                    <a:pt x="61647" y="13157"/>
                    <a:pt x="61830" y="12958"/>
                    <a:pt x="62377" y="12428"/>
                  </a:cubicBezTo>
                  <a:cubicBezTo>
                    <a:pt x="62474" y="12336"/>
                    <a:pt x="62380" y="12201"/>
                    <a:pt x="62275" y="12201"/>
                  </a:cubicBezTo>
                  <a:cubicBezTo>
                    <a:pt x="62245" y="12201"/>
                    <a:pt x="62214" y="12212"/>
                    <a:pt x="62187" y="12238"/>
                  </a:cubicBezTo>
                  <a:cubicBezTo>
                    <a:pt x="61664" y="12688"/>
                    <a:pt x="61191" y="13194"/>
                    <a:pt x="60781" y="13745"/>
                  </a:cubicBezTo>
                  <a:cubicBezTo>
                    <a:pt x="60703" y="13837"/>
                    <a:pt x="60773" y="13991"/>
                    <a:pt x="60876" y="13991"/>
                  </a:cubicBezTo>
                  <a:cubicBezTo>
                    <a:pt x="60900" y="13991"/>
                    <a:pt x="60925" y="13983"/>
                    <a:pt x="60951" y="13964"/>
                  </a:cubicBezTo>
                  <a:cubicBezTo>
                    <a:pt x="61309" y="13713"/>
                    <a:pt x="61661" y="13453"/>
                    <a:pt x="62005" y="13185"/>
                  </a:cubicBezTo>
                  <a:cubicBezTo>
                    <a:pt x="62545" y="12728"/>
                    <a:pt x="62796" y="12548"/>
                    <a:pt x="62858" y="12548"/>
                  </a:cubicBezTo>
                  <a:cubicBezTo>
                    <a:pt x="63082" y="12548"/>
                    <a:pt x="60778" y="14941"/>
                    <a:pt x="60714" y="15009"/>
                  </a:cubicBezTo>
                  <a:cubicBezTo>
                    <a:pt x="60630" y="15096"/>
                    <a:pt x="60561" y="15177"/>
                    <a:pt x="60483" y="15258"/>
                  </a:cubicBezTo>
                  <a:cubicBezTo>
                    <a:pt x="60483" y="15255"/>
                    <a:pt x="60486" y="15252"/>
                    <a:pt x="60483" y="15249"/>
                  </a:cubicBezTo>
                  <a:cubicBezTo>
                    <a:pt x="60096" y="14183"/>
                    <a:pt x="59382" y="13162"/>
                    <a:pt x="58298" y="13162"/>
                  </a:cubicBezTo>
                  <a:cubicBezTo>
                    <a:pt x="58032" y="13162"/>
                    <a:pt x="57743" y="13223"/>
                    <a:pt x="57432" y="13361"/>
                  </a:cubicBezTo>
                  <a:cubicBezTo>
                    <a:pt x="56987" y="13560"/>
                    <a:pt x="56566" y="13800"/>
                    <a:pt x="56167" y="14080"/>
                  </a:cubicBezTo>
                  <a:cubicBezTo>
                    <a:pt x="55841" y="14306"/>
                    <a:pt x="55550" y="14758"/>
                    <a:pt x="55340" y="14758"/>
                  </a:cubicBezTo>
                  <a:cubicBezTo>
                    <a:pt x="55210" y="14758"/>
                    <a:pt x="55110" y="14584"/>
                    <a:pt x="55053" y="14074"/>
                  </a:cubicBezTo>
                  <a:cubicBezTo>
                    <a:pt x="54943" y="13113"/>
                    <a:pt x="54929" y="12232"/>
                    <a:pt x="54735" y="11349"/>
                  </a:cubicBezTo>
                  <a:cubicBezTo>
                    <a:pt x="54810" y="11274"/>
                    <a:pt x="54767" y="11187"/>
                    <a:pt x="54692" y="11147"/>
                  </a:cubicBezTo>
                  <a:cubicBezTo>
                    <a:pt x="54608" y="10809"/>
                    <a:pt x="54493" y="10477"/>
                    <a:pt x="54348" y="10162"/>
                  </a:cubicBezTo>
                  <a:cubicBezTo>
                    <a:pt x="54322" y="10101"/>
                    <a:pt x="54255" y="10069"/>
                    <a:pt x="54190" y="10069"/>
                  </a:cubicBezTo>
                  <a:cubicBezTo>
                    <a:pt x="54156" y="10069"/>
                    <a:pt x="54122" y="10078"/>
                    <a:pt x="54094" y="10096"/>
                  </a:cubicBezTo>
                  <a:cubicBezTo>
                    <a:pt x="51762" y="11571"/>
                    <a:pt x="49007" y="15399"/>
                    <a:pt x="48791" y="18569"/>
                  </a:cubicBezTo>
                  <a:cubicBezTo>
                    <a:pt x="48623" y="18725"/>
                    <a:pt x="48450" y="18875"/>
                    <a:pt x="48286" y="19034"/>
                  </a:cubicBezTo>
                  <a:cubicBezTo>
                    <a:pt x="48191" y="19124"/>
                    <a:pt x="48277" y="19247"/>
                    <a:pt x="48378" y="19247"/>
                  </a:cubicBezTo>
                  <a:cubicBezTo>
                    <a:pt x="48407" y="19247"/>
                    <a:pt x="48437" y="19237"/>
                    <a:pt x="48465" y="19213"/>
                  </a:cubicBezTo>
                  <a:cubicBezTo>
                    <a:pt x="48574" y="19123"/>
                    <a:pt x="48675" y="19031"/>
                    <a:pt x="48782" y="18942"/>
                  </a:cubicBezTo>
                  <a:lnTo>
                    <a:pt x="48782" y="18942"/>
                  </a:lnTo>
                  <a:cubicBezTo>
                    <a:pt x="48776" y="19265"/>
                    <a:pt x="48802" y="19591"/>
                    <a:pt x="48863" y="19912"/>
                  </a:cubicBezTo>
                  <a:cubicBezTo>
                    <a:pt x="48870" y="19944"/>
                    <a:pt x="48897" y="19959"/>
                    <a:pt x="48925" y="19959"/>
                  </a:cubicBezTo>
                  <a:cubicBezTo>
                    <a:pt x="48954" y="19959"/>
                    <a:pt x="48984" y="19943"/>
                    <a:pt x="48993" y="19912"/>
                  </a:cubicBezTo>
                  <a:cubicBezTo>
                    <a:pt x="49137" y="19395"/>
                    <a:pt x="49273" y="18892"/>
                    <a:pt x="49409" y="18399"/>
                  </a:cubicBezTo>
                  <a:cubicBezTo>
                    <a:pt x="50786" y="17201"/>
                    <a:pt x="52125" y="15994"/>
                    <a:pt x="53679" y="14981"/>
                  </a:cubicBezTo>
                  <a:lnTo>
                    <a:pt x="53679" y="14981"/>
                  </a:lnTo>
                  <a:cubicBezTo>
                    <a:pt x="53243" y="15266"/>
                    <a:pt x="52512" y="16118"/>
                    <a:pt x="51747" y="17027"/>
                  </a:cubicBezTo>
                  <a:cubicBezTo>
                    <a:pt x="50924" y="17810"/>
                    <a:pt x="50171" y="18676"/>
                    <a:pt x="49440" y="19568"/>
                  </a:cubicBezTo>
                  <a:cubicBezTo>
                    <a:pt x="48479" y="20440"/>
                    <a:pt x="47532" y="21326"/>
                    <a:pt x="46600" y="22224"/>
                  </a:cubicBezTo>
                  <a:cubicBezTo>
                    <a:pt x="47105" y="21621"/>
                    <a:pt x="47601" y="21009"/>
                    <a:pt x="48060" y="20379"/>
                  </a:cubicBezTo>
                  <a:cubicBezTo>
                    <a:pt x="48133" y="20281"/>
                    <a:pt x="48034" y="20177"/>
                    <a:pt x="47935" y="20177"/>
                  </a:cubicBezTo>
                  <a:cubicBezTo>
                    <a:pt x="47904" y="20177"/>
                    <a:pt x="47873" y="20187"/>
                    <a:pt x="47847" y="20212"/>
                  </a:cubicBezTo>
                  <a:cubicBezTo>
                    <a:pt x="46906" y="21104"/>
                    <a:pt x="45979" y="22010"/>
                    <a:pt x="45064" y="22931"/>
                  </a:cubicBezTo>
                  <a:cubicBezTo>
                    <a:pt x="45881" y="21932"/>
                    <a:pt x="46620" y="20882"/>
                    <a:pt x="47194" y="19730"/>
                  </a:cubicBezTo>
                  <a:cubicBezTo>
                    <a:pt x="47200" y="19721"/>
                    <a:pt x="47194" y="19712"/>
                    <a:pt x="47197" y="19707"/>
                  </a:cubicBezTo>
                  <a:lnTo>
                    <a:pt x="47197" y="19707"/>
                  </a:lnTo>
                  <a:cubicBezTo>
                    <a:pt x="47544" y="19839"/>
                    <a:pt x="47887" y="19958"/>
                    <a:pt x="48225" y="20062"/>
                  </a:cubicBezTo>
                  <a:cubicBezTo>
                    <a:pt x="48245" y="20068"/>
                    <a:pt x="48264" y="20071"/>
                    <a:pt x="48281" y="20071"/>
                  </a:cubicBezTo>
                  <a:cubicBezTo>
                    <a:pt x="48456" y="20071"/>
                    <a:pt x="48514" y="19784"/>
                    <a:pt x="48317" y="19724"/>
                  </a:cubicBezTo>
                  <a:cubicBezTo>
                    <a:pt x="47342" y="19403"/>
                    <a:pt x="46398" y="19002"/>
                    <a:pt x="45491" y="18523"/>
                  </a:cubicBezTo>
                  <a:cubicBezTo>
                    <a:pt x="45516" y="18426"/>
                    <a:pt x="45449" y="18312"/>
                    <a:pt x="45357" y="18312"/>
                  </a:cubicBezTo>
                  <a:cubicBezTo>
                    <a:pt x="45332" y="18312"/>
                    <a:pt x="45305" y="18321"/>
                    <a:pt x="45277" y="18341"/>
                  </a:cubicBezTo>
                  <a:cubicBezTo>
                    <a:pt x="45263" y="18353"/>
                    <a:pt x="45243" y="18370"/>
                    <a:pt x="45225" y="18381"/>
                  </a:cubicBezTo>
                  <a:cubicBezTo>
                    <a:pt x="44616" y="18049"/>
                    <a:pt x="44030" y="17671"/>
                    <a:pt x="43473" y="17256"/>
                  </a:cubicBezTo>
                  <a:cubicBezTo>
                    <a:pt x="43450" y="17201"/>
                    <a:pt x="43401" y="17160"/>
                    <a:pt x="43340" y="17154"/>
                  </a:cubicBezTo>
                  <a:cubicBezTo>
                    <a:pt x="41920" y="16046"/>
                    <a:pt x="40852" y="14660"/>
                    <a:pt x="40869" y="13066"/>
                  </a:cubicBezTo>
                  <a:cubicBezTo>
                    <a:pt x="40895" y="13026"/>
                    <a:pt x="40927" y="12986"/>
                    <a:pt x="40953" y="12945"/>
                  </a:cubicBezTo>
                  <a:cubicBezTo>
                    <a:pt x="41008" y="12862"/>
                    <a:pt x="40958" y="12786"/>
                    <a:pt x="40886" y="12755"/>
                  </a:cubicBezTo>
                  <a:cubicBezTo>
                    <a:pt x="40892" y="12700"/>
                    <a:pt x="40886" y="12642"/>
                    <a:pt x="40895" y="12584"/>
                  </a:cubicBezTo>
                  <a:cubicBezTo>
                    <a:pt x="41010" y="11819"/>
                    <a:pt x="41348" y="11115"/>
                    <a:pt x="41816" y="10465"/>
                  </a:cubicBezTo>
                  <a:cubicBezTo>
                    <a:pt x="42275" y="9951"/>
                    <a:pt x="42734" y="9440"/>
                    <a:pt x="43205" y="8938"/>
                  </a:cubicBezTo>
                  <a:cubicBezTo>
                    <a:pt x="44180" y="8058"/>
                    <a:pt x="45283" y="7298"/>
                    <a:pt x="46172" y="6657"/>
                  </a:cubicBezTo>
                  <a:cubicBezTo>
                    <a:pt x="48505" y="4966"/>
                    <a:pt x="51216" y="3271"/>
                    <a:pt x="51730" y="225"/>
                  </a:cubicBezTo>
                  <a:cubicBezTo>
                    <a:pt x="51751" y="93"/>
                    <a:pt x="51666" y="0"/>
                    <a:pt x="5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742;p60">
              <a:extLst>
                <a:ext uri="{FF2B5EF4-FFF2-40B4-BE49-F238E27FC236}">
                  <a16:creationId xmlns:a16="http://schemas.microsoft.com/office/drawing/2014/main" id="{B6E8D03F-A042-4501-AEB9-3DE2856FE43B}"/>
                </a:ext>
              </a:extLst>
            </p:cNvPr>
            <p:cNvSpPr/>
            <p:nvPr/>
          </p:nvSpPr>
          <p:spPr>
            <a:xfrm>
              <a:off x="5218275" y="1585725"/>
              <a:ext cx="162200" cy="137000"/>
            </a:xfrm>
            <a:custGeom>
              <a:avLst/>
              <a:gdLst/>
              <a:ahLst/>
              <a:cxnLst/>
              <a:rect l="l" t="t" r="r" b="b"/>
              <a:pathLst>
                <a:path w="6488" h="5480" extrusionOk="0">
                  <a:moveTo>
                    <a:pt x="6328" y="0"/>
                  </a:moveTo>
                  <a:cubicBezTo>
                    <a:pt x="6297" y="0"/>
                    <a:pt x="6266" y="11"/>
                    <a:pt x="6242" y="35"/>
                  </a:cubicBezTo>
                  <a:cubicBezTo>
                    <a:pt x="5003" y="1207"/>
                    <a:pt x="3508" y="1478"/>
                    <a:pt x="1987" y="2157"/>
                  </a:cubicBezTo>
                  <a:cubicBezTo>
                    <a:pt x="581" y="2783"/>
                    <a:pt x="0" y="3906"/>
                    <a:pt x="321" y="5407"/>
                  </a:cubicBezTo>
                  <a:cubicBezTo>
                    <a:pt x="331" y="5458"/>
                    <a:pt x="367" y="5480"/>
                    <a:pt x="404" y="5480"/>
                  </a:cubicBezTo>
                  <a:cubicBezTo>
                    <a:pt x="461" y="5480"/>
                    <a:pt x="523" y="5430"/>
                    <a:pt x="511" y="5355"/>
                  </a:cubicBezTo>
                  <a:cubicBezTo>
                    <a:pt x="147" y="3202"/>
                    <a:pt x="1784" y="2518"/>
                    <a:pt x="3514" y="1934"/>
                  </a:cubicBezTo>
                  <a:cubicBezTo>
                    <a:pt x="4481" y="1611"/>
                    <a:pt x="6049" y="1230"/>
                    <a:pt x="6453" y="159"/>
                  </a:cubicBezTo>
                  <a:cubicBezTo>
                    <a:pt x="6488" y="68"/>
                    <a:pt x="6407" y="0"/>
                    <a:pt x="63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743;p60">
              <a:extLst>
                <a:ext uri="{FF2B5EF4-FFF2-40B4-BE49-F238E27FC236}">
                  <a16:creationId xmlns:a16="http://schemas.microsoft.com/office/drawing/2014/main" id="{684B53B0-CDE2-436D-982F-93B002D1070E}"/>
                </a:ext>
              </a:extLst>
            </p:cNvPr>
            <p:cNvSpPr/>
            <p:nvPr/>
          </p:nvSpPr>
          <p:spPr>
            <a:xfrm>
              <a:off x="4237700" y="3191475"/>
              <a:ext cx="64175" cy="89875"/>
            </a:xfrm>
            <a:custGeom>
              <a:avLst/>
              <a:gdLst/>
              <a:ahLst/>
              <a:cxnLst/>
              <a:rect l="l" t="t" r="r" b="b"/>
              <a:pathLst>
                <a:path w="2567" h="3595" extrusionOk="0">
                  <a:moveTo>
                    <a:pt x="2567" y="0"/>
                  </a:moveTo>
                  <a:lnTo>
                    <a:pt x="2567" y="0"/>
                  </a:lnTo>
                  <a:cubicBezTo>
                    <a:pt x="1698" y="1192"/>
                    <a:pt x="841" y="2391"/>
                    <a:pt x="0" y="3594"/>
                  </a:cubicBezTo>
                  <a:cubicBezTo>
                    <a:pt x="852" y="2393"/>
                    <a:pt x="1707" y="1195"/>
                    <a:pt x="2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744;p60">
              <a:extLst>
                <a:ext uri="{FF2B5EF4-FFF2-40B4-BE49-F238E27FC236}">
                  <a16:creationId xmlns:a16="http://schemas.microsoft.com/office/drawing/2014/main" id="{BC64FE52-021E-4D11-961F-F4756FEA659D}"/>
                </a:ext>
              </a:extLst>
            </p:cNvPr>
            <p:cNvSpPr/>
            <p:nvPr/>
          </p:nvSpPr>
          <p:spPr>
            <a:xfrm>
              <a:off x="4212000" y="3281400"/>
              <a:ext cx="25725" cy="37050"/>
            </a:xfrm>
            <a:custGeom>
              <a:avLst/>
              <a:gdLst/>
              <a:ahLst/>
              <a:cxnLst/>
              <a:rect l="l" t="t" r="r" b="b"/>
              <a:pathLst>
                <a:path w="1029" h="1482" extrusionOk="0">
                  <a:moveTo>
                    <a:pt x="1028" y="0"/>
                  </a:moveTo>
                  <a:lnTo>
                    <a:pt x="1028" y="0"/>
                  </a:lnTo>
                  <a:cubicBezTo>
                    <a:pt x="988" y="57"/>
                    <a:pt x="948" y="115"/>
                    <a:pt x="908" y="172"/>
                  </a:cubicBezTo>
                  <a:lnTo>
                    <a:pt x="908" y="172"/>
                  </a:lnTo>
                  <a:cubicBezTo>
                    <a:pt x="948" y="115"/>
                    <a:pt x="988" y="58"/>
                    <a:pt x="1028" y="0"/>
                  </a:cubicBezTo>
                  <a:close/>
                  <a:moveTo>
                    <a:pt x="908" y="172"/>
                  </a:moveTo>
                  <a:lnTo>
                    <a:pt x="908" y="172"/>
                  </a:lnTo>
                  <a:cubicBezTo>
                    <a:pt x="698" y="468"/>
                    <a:pt x="486" y="763"/>
                    <a:pt x="281" y="1063"/>
                  </a:cubicBezTo>
                  <a:cubicBezTo>
                    <a:pt x="185" y="1201"/>
                    <a:pt x="93" y="1343"/>
                    <a:pt x="1" y="1481"/>
                  </a:cubicBezTo>
                  <a:cubicBezTo>
                    <a:pt x="304" y="1045"/>
                    <a:pt x="603" y="607"/>
                    <a:pt x="908" y="172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745;p60">
              <a:extLst>
                <a:ext uri="{FF2B5EF4-FFF2-40B4-BE49-F238E27FC236}">
                  <a16:creationId xmlns:a16="http://schemas.microsoft.com/office/drawing/2014/main" id="{3B90D486-C13B-4012-80CD-C447F08700B5}"/>
                </a:ext>
              </a:extLst>
            </p:cNvPr>
            <p:cNvSpPr/>
            <p:nvPr/>
          </p:nvSpPr>
          <p:spPr>
            <a:xfrm>
              <a:off x="3872150" y="3337350"/>
              <a:ext cx="734525" cy="1216250"/>
            </a:xfrm>
            <a:custGeom>
              <a:avLst/>
              <a:gdLst/>
              <a:ahLst/>
              <a:cxnLst/>
              <a:rect l="l" t="t" r="r" b="b"/>
              <a:pathLst>
                <a:path w="29381" h="48650" extrusionOk="0">
                  <a:moveTo>
                    <a:pt x="21014" y="7933"/>
                  </a:moveTo>
                  <a:cubicBezTo>
                    <a:pt x="19328" y="10105"/>
                    <a:pt x="17651" y="12280"/>
                    <a:pt x="15985" y="14467"/>
                  </a:cubicBezTo>
                  <a:cubicBezTo>
                    <a:pt x="16242" y="14057"/>
                    <a:pt x="16499" y="13650"/>
                    <a:pt x="16750" y="13240"/>
                  </a:cubicBezTo>
                  <a:cubicBezTo>
                    <a:pt x="18199" y="11469"/>
                    <a:pt x="19639" y="9704"/>
                    <a:pt x="21014" y="7933"/>
                  </a:cubicBezTo>
                  <a:close/>
                  <a:moveTo>
                    <a:pt x="19403" y="3982"/>
                  </a:moveTo>
                  <a:cubicBezTo>
                    <a:pt x="19486" y="3982"/>
                    <a:pt x="19117" y="4641"/>
                    <a:pt x="17963" y="6446"/>
                  </a:cubicBezTo>
                  <a:cubicBezTo>
                    <a:pt x="17504" y="7168"/>
                    <a:pt x="17016" y="7873"/>
                    <a:pt x="16536" y="8583"/>
                  </a:cubicBezTo>
                  <a:cubicBezTo>
                    <a:pt x="13854" y="11802"/>
                    <a:pt x="11357" y="15194"/>
                    <a:pt x="8568" y="18318"/>
                  </a:cubicBezTo>
                  <a:cubicBezTo>
                    <a:pt x="8277" y="18641"/>
                    <a:pt x="7985" y="18970"/>
                    <a:pt x="7691" y="19302"/>
                  </a:cubicBezTo>
                  <a:cubicBezTo>
                    <a:pt x="8534" y="18116"/>
                    <a:pt x="9365" y="16923"/>
                    <a:pt x="10220" y="15748"/>
                  </a:cubicBezTo>
                  <a:cubicBezTo>
                    <a:pt x="12223" y="13003"/>
                    <a:pt x="14302" y="10315"/>
                    <a:pt x="16418" y="7659"/>
                  </a:cubicBezTo>
                  <a:cubicBezTo>
                    <a:pt x="17555" y="6230"/>
                    <a:pt x="19249" y="3982"/>
                    <a:pt x="19403" y="3982"/>
                  </a:cubicBezTo>
                  <a:close/>
                  <a:moveTo>
                    <a:pt x="20097" y="6907"/>
                  </a:moveTo>
                  <a:cubicBezTo>
                    <a:pt x="20241" y="6907"/>
                    <a:pt x="18773" y="9115"/>
                    <a:pt x="18485" y="9622"/>
                  </a:cubicBezTo>
                  <a:cubicBezTo>
                    <a:pt x="18197" y="10133"/>
                    <a:pt x="17890" y="10638"/>
                    <a:pt x="17582" y="11138"/>
                  </a:cubicBezTo>
                  <a:cubicBezTo>
                    <a:pt x="15927" y="13219"/>
                    <a:pt x="14438" y="15454"/>
                    <a:pt x="12821" y="17564"/>
                  </a:cubicBezTo>
                  <a:cubicBezTo>
                    <a:pt x="11279" y="19577"/>
                    <a:pt x="9726" y="21574"/>
                    <a:pt x="8196" y="23589"/>
                  </a:cubicBezTo>
                  <a:cubicBezTo>
                    <a:pt x="11813" y="18465"/>
                    <a:pt x="15139" y="13087"/>
                    <a:pt x="18993" y="8187"/>
                  </a:cubicBezTo>
                  <a:cubicBezTo>
                    <a:pt x="19729" y="7253"/>
                    <a:pt x="20039" y="6907"/>
                    <a:pt x="20097" y="6907"/>
                  </a:cubicBezTo>
                  <a:close/>
                  <a:moveTo>
                    <a:pt x="21779" y="8381"/>
                  </a:moveTo>
                  <a:cubicBezTo>
                    <a:pt x="20639" y="9657"/>
                    <a:pt x="19626" y="12509"/>
                    <a:pt x="18612" y="14123"/>
                  </a:cubicBezTo>
                  <a:cubicBezTo>
                    <a:pt x="17582" y="15760"/>
                    <a:pt x="16473" y="17351"/>
                    <a:pt x="15341" y="18927"/>
                  </a:cubicBezTo>
                  <a:cubicBezTo>
                    <a:pt x="14039" y="20518"/>
                    <a:pt x="12659" y="22048"/>
                    <a:pt x="11282" y="23604"/>
                  </a:cubicBezTo>
                  <a:cubicBezTo>
                    <a:pt x="11181" y="23719"/>
                    <a:pt x="11080" y="23838"/>
                    <a:pt x="10979" y="23953"/>
                  </a:cubicBezTo>
                  <a:cubicBezTo>
                    <a:pt x="14429" y="18632"/>
                    <a:pt x="17599" y="13046"/>
                    <a:pt x="21779" y="8381"/>
                  </a:cubicBezTo>
                  <a:close/>
                  <a:moveTo>
                    <a:pt x="26096" y="11711"/>
                  </a:moveTo>
                  <a:cubicBezTo>
                    <a:pt x="26434" y="11711"/>
                    <a:pt x="25243" y="13816"/>
                    <a:pt x="24984" y="14262"/>
                  </a:cubicBezTo>
                  <a:cubicBezTo>
                    <a:pt x="24900" y="14406"/>
                    <a:pt x="24805" y="14547"/>
                    <a:pt x="24721" y="14689"/>
                  </a:cubicBezTo>
                  <a:lnTo>
                    <a:pt x="24718" y="14689"/>
                  </a:lnTo>
                  <a:cubicBezTo>
                    <a:pt x="23229" y="16785"/>
                    <a:pt x="21701" y="18849"/>
                    <a:pt x="20134" y="20887"/>
                  </a:cubicBezTo>
                  <a:cubicBezTo>
                    <a:pt x="18572" y="22741"/>
                    <a:pt x="16952" y="24545"/>
                    <a:pt x="15454" y="26341"/>
                  </a:cubicBezTo>
                  <a:cubicBezTo>
                    <a:pt x="15105" y="26759"/>
                    <a:pt x="14747" y="27172"/>
                    <a:pt x="14397" y="27588"/>
                  </a:cubicBezTo>
                  <a:cubicBezTo>
                    <a:pt x="15463" y="25977"/>
                    <a:pt x="16525" y="24360"/>
                    <a:pt x="17587" y="22741"/>
                  </a:cubicBezTo>
                  <a:cubicBezTo>
                    <a:pt x="19773" y="19961"/>
                    <a:pt x="21898" y="17128"/>
                    <a:pt x="23768" y="14175"/>
                  </a:cubicBezTo>
                  <a:cubicBezTo>
                    <a:pt x="24178" y="13684"/>
                    <a:pt x="24583" y="13190"/>
                    <a:pt x="25013" y="12714"/>
                  </a:cubicBezTo>
                  <a:cubicBezTo>
                    <a:pt x="25651" y="11986"/>
                    <a:pt x="25974" y="11711"/>
                    <a:pt x="26096" y="11711"/>
                  </a:cubicBezTo>
                  <a:close/>
                  <a:moveTo>
                    <a:pt x="12717" y="13984"/>
                  </a:moveTo>
                  <a:lnTo>
                    <a:pt x="12717" y="13984"/>
                  </a:lnTo>
                  <a:cubicBezTo>
                    <a:pt x="11294" y="15919"/>
                    <a:pt x="9847" y="17839"/>
                    <a:pt x="8424" y="19764"/>
                  </a:cubicBezTo>
                  <a:cubicBezTo>
                    <a:pt x="6804" y="21950"/>
                    <a:pt x="5225" y="24164"/>
                    <a:pt x="3686" y="26404"/>
                  </a:cubicBezTo>
                  <a:cubicBezTo>
                    <a:pt x="2768" y="27741"/>
                    <a:pt x="1905" y="29115"/>
                    <a:pt x="1045" y="30489"/>
                  </a:cubicBezTo>
                  <a:cubicBezTo>
                    <a:pt x="857" y="30792"/>
                    <a:pt x="755" y="30919"/>
                    <a:pt x="719" y="30919"/>
                  </a:cubicBezTo>
                  <a:cubicBezTo>
                    <a:pt x="539" y="30919"/>
                    <a:pt x="1891" y="27883"/>
                    <a:pt x="2159" y="27221"/>
                  </a:cubicBezTo>
                  <a:cubicBezTo>
                    <a:pt x="3545" y="25198"/>
                    <a:pt x="4945" y="23182"/>
                    <a:pt x="6354" y="21176"/>
                  </a:cubicBezTo>
                  <a:cubicBezTo>
                    <a:pt x="7991" y="19265"/>
                    <a:pt x="9752" y="17446"/>
                    <a:pt x="11357" y="15613"/>
                  </a:cubicBezTo>
                  <a:cubicBezTo>
                    <a:pt x="11822" y="15081"/>
                    <a:pt x="12269" y="14533"/>
                    <a:pt x="12717" y="13984"/>
                  </a:cubicBezTo>
                  <a:close/>
                  <a:moveTo>
                    <a:pt x="17235" y="24629"/>
                  </a:moveTo>
                  <a:lnTo>
                    <a:pt x="17235" y="24629"/>
                  </a:lnTo>
                  <a:cubicBezTo>
                    <a:pt x="15393" y="26973"/>
                    <a:pt x="13546" y="29309"/>
                    <a:pt x="11686" y="31638"/>
                  </a:cubicBezTo>
                  <a:lnTo>
                    <a:pt x="11683" y="31638"/>
                  </a:lnTo>
                  <a:cubicBezTo>
                    <a:pt x="12174" y="30922"/>
                    <a:pt x="12659" y="30204"/>
                    <a:pt x="13138" y="29485"/>
                  </a:cubicBezTo>
                  <a:cubicBezTo>
                    <a:pt x="14513" y="27874"/>
                    <a:pt x="15878" y="26254"/>
                    <a:pt x="17235" y="24629"/>
                  </a:cubicBezTo>
                  <a:close/>
                  <a:moveTo>
                    <a:pt x="25482" y="10711"/>
                  </a:moveTo>
                  <a:cubicBezTo>
                    <a:pt x="25525" y="10711"/>
                    <a:pt x="25505" y="10800"/>
                    <a:pt x="25400" y="11008"/>
                  </a:cubicBezTo>
                  <a:cubicBezTo>
                    <a:pt x="24903" y="11992"/>
                    <a:pt x="24340" y="12939"/>
                    <a:pt x="23754" y="13872"/>
                  </a:cubicBezTo>
                  <a:cubicBezTo>
                    <a:pt x="21828" y="16167"/>
                    <a:pt x="20073" y="18592"/>
                    <a:pt x="18399" y="21081"/>
                  </a:cubicBezTo>
                  <a:cubicBezTo>
                    <a:pt x="16773" y="23050"/>
                    <a:pt x="15116" y="24993"/>
                    <a:pt x="13572" y="26970"/>
                  </a:cubicBezTo>
                  <a:cubicBezTo>
                    <a:pt x="12194" y="28740"/>
                    <a:pt x="10823" y="30527"/>
                    <a:pt x="9458" y="32334"/>
                  </a:cubicBezTo>
                  <a:cubicBezTo>
                    <a:pt x="10771" y="30383"/>
                    <a:pt x="12021" y="28379"/>
                    <a:pt x="13289" y="26381"/>
                  </a:cubicBezTo>
                  <a:cubicBezTo>
                    <a:pt x="13505" y="26041"/>
                    <a:pt x="13736" y="25709"/>
                    <a:pt x="13958" y="25371"/>
                  </a:cubicBezTo>
                  <a:cubicBezTo>
                    <a:pt x="14539" y="24689"/>
                    <a:pt x="15096" y="24011"/>
                    <a:pt x="15616" y="23341"/>
                  </a:cubicBezTo>
                  <a:cubicBezTo>
                    <a:pt x="17180" y="21320"/>
                    <a:pt x="18817" y="19372"/>
                    <a:pt x="20269" y="17270"/>
                  </a:cubicBezTo>
                  <a:cubicBezTo>
                    <a:pt x="21051" y="16141"/>
                    <a:pt x="21797" y="14987"/>
                    <a:pt x="22581" y="13854"/>
                  </a:cubicBezTo>
                  <a:lnTo>
                    <a:pt x="22581" y="13854"/>
                  </a:lnTo>
                  <a:cubicBezTo>
                    <a:pt x="22384" y="14140"/>
                    <a:pt x="22310" y="14260"/>
                    <a:pt x="22328" y="14260"/>
                  </a:cubicBezTo>
                  <a:cubicBezTo>
                    <a:pt x="22426" y="14260"/>
                    <a:pt x="25212" y="10711"/>
                    <a:pt x="25482" y="10711"/>
                  </a:cubicBezTo>
                  <a:close/>
                  <a:moveTo>
                    <a:pt x="20681" y="26993"/>
                  </a:moveTo>
                  <a:cubicBezTo>
                    <a:pt x="19190" y="28772"/>
                    <a:pt x="17651" y="30699"/>
                    <a:pt x="16118" y="32707"/>
                  </a:cubicBezTo>
                  <a:cubicBezTo>
                    <a:pt x="16516" y="32138"/>
                    <a:pt x="16912" y="31566"/>
                    <a:pt x="17299" y="30989"/>
                  </a:cubicBezTo>
                  <a:cubicBezTo>
                    <a:pt x="18426" y="29656"/>
                    <a:pt x="19553" y="28324"/>
                    <a:pt x="20681" y="26993"/>
                  </a:cubicBezTo>
                  <a:close/>
                  <a:moveTo>
                    <a:pt x="22917" y="12674"/>
                  </a:moveTo>
                  <a:lnTo>
                    <a:pt x="22917" y="12674"/>
                  </a:lnTo>
                  <a:cubicBezTo>
                    <a:pt x="22645" y="13061"/>
                    <a:pt x="22380" y="13450"/>
                    <a:pt x="22103" y="13831"/>
                  </a:cubicBezTo>
                  <a:cubicBezTo>
                    <a:pt x="21084" y="15093"/>
                    <a:pt x="20113" y="16415"/>
                    <a:pt x="19175" y="17761"/>
                  </a:cubicBezTo>
                  <a:cubicBezTo>
                    <a:pt x="17680" y="19732"/>
                    <a:pt x="16170" y="21696"/>
                    <a:pt x="14712" y="23691"/>
                  </a:cubicBezTo>
                  <a:cubicBezTo>
                    <a:pt x="14097" y="24534"/>
                    <a:pt x="13520" y="25411"/>
                    <a:pt x="12957" y="26295"/>
                  </a:cubicBezTo>
                  <a:cubicBezTo>
                    <a:pt x="11207" y="28408"/>
                    <a:pt x="9319" y="30515"/>
                    <a:pt x="7581" y="32712"/>
                  </a:cubicBezTo>
                  <a:cubicBezTo>
                    <a:pt x="9221" y="30463"/>
                    <a:pt x="10760" y="28139"/>
                    <a:pt x="12327" y="25821"/>
                  </a:cubicBezTo>
                  <a:lnTo>
                    <a:pt x="12327" y="25818"/>
                  </a:lnTo>
                  <a:cubicBezTo>
                    <a:pt x="15503" y="21118"/>
                    <a:pt x="19435" y="17102"/>
                    <a:pt x="22917" y="12674"/>
                  </a:cubicBezTo>
                  <a:close/>
                  <a:moveTo>
                    <a:pt x="13081" y="17749"/>
                  </a:moveTo>
                  <a:lnTo>
                    <a:pt x="13081" y="17749"/>
                  </a:lnTo>
                  <a:cubicBezTo>
                    <a:pt x="9775" y="22452"/>
                    <a:pt x="6449" y="27210"/>
                    <a:pt x="2861" y="31685"/>
                  </a:cubicBezTo>
                  <a:cubicBezTo>
                    <a:pt x="2266" y="32426"/>
                    <a:pt x="2009" y="32719"/>
                    <a:pt x="1973" y="32719"/>
                  </a:cubicBezTo>
                  <a:cubicBezTo>
                    <a:pt x="1846" y="32719"/>
                    <a:pt x="4538" y="28994"/>
                    <a:pt x="4838" y="28561"/>
                  </a:cubicBezTo>
                  <a:cubicBezTo>
                    <a:pt x="6778" y="25778"/>
                    <a:pt x="8883" y="23104"/>
                    <a:pt x="10962" y="20422"/>
                  </a:cubicBezTo>
                  <a:cubicBezTo>
                    <a:pt x="11655" y="19527"/>
                    <a:pt x="12368" y="18638"/>
                    <a:pt x="13081" y="17749"/>
                  </a:cubicBezTo>
                  <a:close/>
                  <a:moveTo>
                    <a:pt x="20621" y="24669"/>
                  </a:moveTo>
                  <a:cubicBezTo>
                    <a:pt x="20805" y="24669"/>
                    <a:pt x="18785" y="28194"/>
                    <a:pt x="18505" y="28647"/>
                  </a:cubicBezTo>
                  <a:cubicBezTo>
                    <a:pt x="18312" y="28962"/>
                    <a:pt x="18110" y="29274"/>
                    <a:pt x="17908" y="29583"/>
                  </a:cubicBezTo>
                  <a:cubicBezTo>
                    <a:pt x="15904" y="31771"/>
                    <a:pt x="13837" y="34009"/>
                    <a:pt x="11935" y="36333"/>
                  </a:cubicBezTo>
                  <a:cubicBezTo>
                    <a:pt x="14576" y="32816"/>
                    <a:pt x="17302" y="29352"/>
                    <a:pt x="19796" y="25737"/>
                  </a:cubicBezTo>
                  <a:cubicBezTo>
                    <a:pt x="20325" y="24970"/>
                    <a:pt x="20567" y="24669"/>
                    <a:pt x="20621" y="24669"/>
                  </a:cubicBezTo>
                  <a:close/>
                  <a:moveTo>
                    <a:pt x="13011" y="22126"/>
                  </a:moveTo>
                  <a:lnTo>
                    <a:pt x="13011" y="22126"/>
                  </a:lnTo>
                  <a:cubicBezTo>
                    <a:pt x="11071" y="24764"/>
                    <a:pt x="9094" y="27374"/>
                    <a:pt x="7171" y="30025"/>
                  </a:cubicBezTo>
                  <a:cubicBezTo>
                    <a:pt x="5678" y="32080"/>
                    <a:pt x="3340" y="34603"/>
                    <a:pt x="2511" y="37020"/>
                  </a:cubicBezTo>
                  <a:cubicBezTo>
                    <a:pt x="3074" y="35377"/>
                    <a:pt x="3863" y="33812"/>
                    <a:pt x="4783" y="32311"/>
                  </a:cubicBezTo>
                  <a:cubicBezTo>
                    <a:pt x="6634" y="30232"/>
                    <a:pt x="8294" y="27978"/>
                    <a:pt x="9865" y="25639"/>
                  </a:cubicBezTo>
                  <a:cubicBezTo>
                    <a:pt x="10918" y="24438"/>
                    <a:pt x="11984" y="23269"/>
                    <a:pt x="13011" y="22126"/>
                  </a:cubicBezTo>
                  <a:close/>
                  <a:moveTo>
                    <a:pt x="12411" y="27158"/>
                  </a:moveTo>
                  <a:lnTo>
                    <a:pt x="12411" y="27158"/>
                  </a:lnTo>
                  <a:cubicBezTo>
                    <a:pt x="11490" y="28630"/>
                    <a:pt x="10598" y="30126"/>
                    <a:pt x="9663" y="31575"/>
                  </a:cubicBezTo>
                  <a:cubicBezTo>
                    <a:pt x="8525" y="33339"/>
                    <a:pt x="7304" y="35031"/>
                    <a:pt x="6016" y="36691"/>
                  </a:cubicBezTo>
                  <a:cubicBezTo>
                    <a:pt x="5887" y="36859"/>
                    <a:pt x="3749" y="38965"/>
                    <a:pt x="3681" y="38965"/>
                  </a:cubicBezTo>
                  <a:cubicBezTo>
                    <a:pt x="3679" y="38965"/>
                    <a:pt x="3679" y="38964"/>
                    <a:pt x="3681" y="38960"/>
                  </a:cubicBezTo>
                  <a:cubicBezTo>
                    <a:pt x="5505" y="34808"/>
                    <a:pt x="9131" y="30882"/>
                    <a:pt x="12411" y="27158"/>
                  </a:cubicBezTo>
                  <a:close/>
                  <a:moveTo>
                    <a:pt x="15933" y="24825"/>
                  </a:moveTo>
                  <a:lnTo>
                    <a:pt x="15933" y="24825"/>
                  </a:lnTo>
                  <a:cubicBezTo>
                    <a:pt x="15058" y="26179"/>
                    <a:pt x="14181" y="27533"/>
                    <a:pt x="13303" y="28884"/>
                  </a:cubicBezTo>
                  <a:cubicBezTo>
                    <a:pt x="10993" y="31607"/>
                    <a:pt x="8669" y="34318"/>
                    <a:pt x="6389" y="37063"/>
                  </a:cubicBezTo>
                  <a:cubicBezTo>
                    <a:pt x="6066" y="37451"/>
                    <a:pt x="4223" y="39951"/>
                    <a:pt x="4214" y="39951"/>
                  </a:cubicBezTo>
                  <a:cubicBezTo>
                    <a:pt x="4211" y="39951"/>
                    <a:pt x="4467" y="39597"/>
                    <a:pt x="5162" y="38642"/>
                  </a:cubicBezTo>
                  <a:cubicBezTo>
                    <a:pt x="6776" y="36419"/>
                    <a:pt x="8545" y="34300"/>
                    <a:pt x="10200" y="32103"/>
                  </a:cubicBezTo>
                  <a:cubicBezTo>
                    <a:pt x="12033" y="29669"/>
                    <a:pt x="13990" y="27259"/>
                    <a:pt x="15933" y="24825"/>
                  </a:cubicBezTo>
                  <a:close/>
                  <a:moveTo>
                    <a:pt x="22758" y="18119"/>
                  </a:moveTo>
                  <a:lnTo>
                    <a:pt x="22758" y="18119"/>
                  </a:lnTo>
                  <a:cubicBezTo>
                    <a:pt x="21508" y="20111"/>
                    <a:pt x="20324" y="22155"/>
                    <a:pt x="18990" y="23999"/>
                  </a:cubicBezTo>
                  <a:cubicBezTo>
                    <a:pt x="14565" y="30105"/>
                    <a:pt x="9862" y="36006"/>
                    <a:pt x="5251" y="41971"/>
                  </a:cubicBezTo>
                  <a:cubicBezTo>
                    <a:pt x="8395" y="37903"/>
                    <a:pt x="11963" y="32588"/>
                    <a:pt x="15194" y="27949"/>
                  </a:cubicBezTo>
                  <a:cubicBezTo>
                    <a:pt x="17567" y="24539"/>
                    <a:pt x="20249" y="21395"/>
                    <a:pt x="22758" y="18119"/>
                  </a:cubicBezTo>
                  <a:close/>
                  <a:moveTo>
                    <a:pt x="21384" y="29247"/>
                  </a:moveTo>
                  <a:cubicBezTo>
                    <a:pt x="21655" y="29247"/>
                    <a:pt x="21385" y="30039"/>
                    <a:pt x="21008" y="30902"/>
                  </a:cubicBezTo>
                  <a:cubicBezTo>
                    <a:pt x="18664" y="33717"/>
                    <a:pt x="16649" y="36873"/>
                    <a:pt x="14542" y="39936"/>
                  </a:cubicBezTo>
                  <a:cubicBezTo>
                    <a:pt x="13600" y="40969"/>
                    <a:pt x="12639" y="41983"/>
                    <a:pt x="11681" y="42999"/>
                  </a:cubicBezTo>
                  <a:cubicBezTo>
                    <a:pt x="12356" y="41933"/>
                    <a:pt x="13023" y="40860"/>
                    <a:pt x="13678" y="39783"/>
                  </a:cubicBezTo>
                  <a:cubicBezTo>
                    <a:pt x="15800" y="36766"/>
                    <a:pt x="17876" y="33717"/>
                    <a:pt x="19903" y="30634"/>
                  </a:cubicBezTo>
                  <a:cubicBezTo>
                    <a:pt x="20128" y="30383"/>
                    <a:pt x="20342" y="30120"/>
                    <a:pt x="20575" y="29874"/>
                  </a:cubicBezTo>
                  <a:lnTo>
                    <a:pt x="20575" y="29872"/>
                  </a:lnTo>
                  <a:cubicBezTo>
                    <a:pt x="21001" y="29428"/>
                    <a:pt x="21255" y="29247"/>
                    <a:pt x="21384" y="29247"/>
                  </a:cubicBezTo>
                  <a:close/>
                  <a:moveTo>
                    <a:pt x="21439" y="21950"/>
                  </a:moveTo>
                  <a:lnTo>
                    <a:pt x="21439" y="21950"/>
                  </a:lnTo>
                  <a:cubicBezTo>
                    <a:pt x="20139" y="23734"/>
                    <a:pt x="18852" y="25532"/>
                    <a:pt x="17538" y="27311"/>
                  </a:cubicBezTo>
                  <a:cubicBezTo>
                    <a:pt x="15673" y="29837"/>
                    <a:pt x="13981" y="32481"/>
                    <a:pt x="12261" y="35106"/>
                  </a:cubicBezTo>
                  <a:cubicBezTo>
                    <a:pt x="10350" y="38013"/>
                    <a:pt x="7077" y="41243"/>
                    <a:pt x="5583" y="43669"/>
                  </a:cubicBezTo>
                  <a:lnTo>
                    <a:pt x="5583" y="43669"/>
                  </a:lnTo>
                  <a:cubicBezTo>
                    <a:pt x="9147" y="37872"/>
                    <a:pt x="13534" y="32460"/>
                    <a:pt x="17486" y="26921"/>
                  </a:cubicBezTo>
                  <a:cubicBezTo>
                    <a:pt x="18676" y="25249"/>
                    <a:pt x="20050" y="23610"/>
                    <a:pt x="21439" y="21950"/>
                  </a:cubicBezTo>
                  <a:close/>
                  <a:moveTo>
                    <a:pt x="15307" y="33339"/>
                  </a:moveTo>
                  <a:lnTo>
                    <a:pt x="15307" y="33339"/>
                  </a:lnTo>
                  <a:cubicBezTo>
                    <a:pt x="15171" y="33527"/>
                    <a:pt x="15035" y="33717"/>
                    <a:pt x="14900" y="33905"/>
                  </a:cubicBezTo>
                  <a:cubicBezTo>
                    <a:pt x="12541" y="37187"/>
                    <a:pt x="10174" y="40418"/>
                    <a:pt x="7968" y="43807"/>
                  </a:cubicBezTo>
                  <a:cubicBezTo>
                    <a:pt x="7404" y="44673"/>
                    <a:pt x="7126" y="44998"/>
                    <a:pt x="7031" y="44998"/>
                  </a:cubicBezTo>
                  <a:cubicBezTo>
                    <a:pt x="6792" y="44998"/>
                    <a:pt x="7718" y="42922"/>
                    <a:pt x="8138" y="42245"/>
                  </a:cubicBezTo>
                  <a:lnTo>
                    <a:pt x="8138" y="42242"/>
                  </a:lnTo>
                  <a:cubicBezTo>
                    <a:pt x="9486" y="40071"/>
                    <a:pt x="11224" y="38134"/>
                    <a:pt x="12884" y="36194"/>
                  </a:cubicBezTo>
                  <a:cubicBezTo>
                    <a:pt x="13696" y="35247"/>
                    <a:pt x="14498" y="34292"/>
                    <a:pt x="15307" y="33339"/>
                  </a:cubicBezTo>
                  <a:close/>
                  <a:moveTo>
                    <a:pt x="13421" y="41532"/>
                  </a:moveTo>
                  <a:cubicBezTo>
                    <a:pt x="12844" y="42338"/>
                    <a:pt x="12261" y="43134"/>
                    <a:pt x="11652" y="43902"/>
                  </a:cubicBezTo>
                  <a:cubicBezTo>
                    <a:pt x="10436" y="45439"/>
                    <a:pt x="9601" y="46523"/>
                    <a:pt x="9523" y="46523"/>
                  </a:cubicBezTo>
                  <a:cubicBezTo>
                    <a:pt x="9461" y="46523"/>
                    <a:pt x="9874" y="45844"/>
                    <a:pt x="10947" y="44174"/>
                  </a:cubicBezTo>
                  <a:lnTo>
                    <a:pt x="10944" y="44171"/>
                  </a:lnTo>
                  <a:cubicBezTo>
                    <a:pt x="10953" y="44159"/>
                    <a:pt x="10959" y="44148"/>
                    <a:pt x="10967" y="44136"/>
                  </a:cubicBezTo>
                  <a:cubicBezTo>
                    <a:pt x="11776" y="43259"/>
                    <a:pt x="12599" y="42395"/>
                    <a:pt x="13421" y="41532"/>
                  </a:cubicBezTo>
                  <a:close/>
                  <a:moveTo>
                    <a:pt x="18775" y="1"/>
                  </a:moveTo>
                  <a:cubicBezTo>
                    <a:pt x="18725" y="1"/>
                    <a:pt x="18675" y="20"/>
                    <a:pt x="18644" y="63"/>
                  </a:cubicBezTo>
                  <a:cubicBezTo>
                    <a:pt x="12835" y="8095"/>
                    <a:pt x="6836" y="15988"/>
                    <a:pt x="1215" y="24152"/>
                  </a:cubicBezTo>
                  <a:cubicBezTo>
                    <a:pt x="2673" y="22033"/>
                    <a:pt x="4195" y="19802"/>
                    <a:pt x="5748" y="17518"/>
                  </a:cubicBezTo>
                  <a:lnTo>
                    <a:pt x="5748" y="17518"/>
                  </a:lnTo>
                  <a:cubicBezTo>
                    <a:pt x="3808" y="20148"/>
                    <a:pt x="1847" y="22761"/>
                    <a:pt x="236" y="25593"/>
                  </a:cubicBezTo>
                  <a:cubicBezTo>
                    <a:pt x="181" y="25691"/>
                    <a:pt x="262" y="25776"/>
                    <a:pt x="348" y="25776"/>
                  </a:cubicBezTo>
                  <a:cubicBezTo>
                    <a:pt x="386" y="25776"/>
                    <a:pt x="425" y="25758"/>
                    <a:pt x="453" y="25717"/>
                  </a:cubicBezTo>
                  <a:cubicBezTo>
                    <a:pt x="3392" y="21378"/>
                    <a:pt x="6452" y="17128"/>
                    <a:pt x="9556" y="12908"/>
                  </a:cubicBezTo>
                  <a:cubicBezTo>
                    <a:pt x="10939" y="11025"/>
                    <a:pt x="12327" y="9146"/>
                    <a:pt x="13722" y="7272"/>
                  </a:cubicBezTo>
                  <a:cubicBezTo>
                    <a:pt x="14417" y="6334"/>
                    <a:pt x="15110" y="5396"/>
                    <a:pt x="15803" y="4454"/>
                  </a:cubicBezTo>
                  <a:cubicBezTo>
                    <a:pt x="15911" y="4308"/>
                    <a:pt x="17634" y="1641"/>
                    <a:pt x="17876" y="1641"/>
                  </a:cubicBezTo>
                  <a:cubicBezTo>
                    <a:pt x="17958" y="1641"/>
                    <a:pt x="17869" y="1950"/>
                    <a:pt x="17486" y="2771"/>
                  </a:cubicBezTo>
                  <a:cubicBezTo>
                    <a:pt x="15468" y="7102"/>
                    <a:pt x="12220" y="10901"/>
                    <a:pt x="9348" y="14672"/>
                  </a:cubicBezTo>
                  <a:cubicBezTo>
                    <a:pt x="8083" y="16332"/>
                    <a:pt x="6744" y="18283"/>
                    <a:pt x="5473" y="20200"/>
                  </a:cubicBezTo>
                  <a:cubicBezTo>
                    <a:pt x="3767" y="22527"/>
                    <a:pt x="2101" y="24886"/>
                    <a:pt x="531" y="27314"/>
                  </a:cubicBezTo>
                  <a:cubicBezTo>
                    <a:pt x="459" y="27426"/>
                    <a:pt x="560" y="27532"/>
                    <a:pt x="663" y="27532"/>
                  </a:cubicBezTo>
                  <a:cubicBezTo>
                    <a:pt x="708" y="27532"/>
                    <a:pt x="753" y="27512"/>
                    <a:pt x="785" y="27464"/>
                  </a:cubicBezTo>
                  <a:cubicBezTo>
                    <a:pt x="4622" y="21577"/>
                    <a:pt x="9561" y="15956"/>
                    <a:pt x="13609" y="9954"/>
                  </a:cubicBezTo>
                  <a:cubicBezTo>
                    <a:pt x="14282" y="9079"/>
                    <a:pt x="14957" y="8210"/>
                    <a:pt x="15624" y="7330"/>
                  </a:cubicBezTo>
                  <a:cubicBezTo>
                    <a:pt x="16008" y="6826"/>
                    <a:pt x="18297" y="3289"/>
                    <a:pt x="18366" y="3289"/>
                  </a:cubicBezTo>
                  <a:cubicBezTo>
                    <a:pt x="18388" y="3289"/>
                    <a:pt x="18176" y="3662"/>
                    <a:pt x="17590" y="4631"/>
                  </a:cubicBezTo>
                  <a:cubicBezTo>
                    <a:pt x="16210" y="6911"/>
                    <a:pt x="14726" y="9131"/>
                    <a:pt x="13199" y="11320"/>
                  </a:cubicBezTo>
                  <a:cubicBezTo>
                    <a:pt x="11008" y="14178"/>
                    <a:pt x="8880" y="17082"/>
                    <a:pt x="6796" y="20018"/>
                  </a:cubicBezTo>
                  <a:cubicBezTo>
                    <a:pt x="4374" y="23035"/>
                    <a:pt x="1827" y="26043"/>
                    <a:pt x="210" y="29516"/>
                  </a:cubicBezTo>
                  <a:cubicBezTo>
                    <a:pt x="148" y="29637"/>
                    <a:pt x="249" y="29743"/>
                    <a:pt x="352" y="29743"/>
                  </a:cubicBezTo>
                  <a:cubicBezTo>
                    <a:pt x="397" y="29743"/>
                    <a:pt x="443" y="29722"/>
                    <a:pt x="476" y="29672"/>
                  </a:cubicBezTo>
                  <a:cubicBezTo>
                    <a:pt x="693" y="29352"/>
                    <a:pt x="915" y="29037"/>
                    <a:pt x="1131" y="28717"/>
                  </a:cubicBezTo>
                  <a:lnTo>
                    <a:pt x="1131" y="28717"/>
                  </a:lnTo>
                  <a:cubicBezTo>
                    <a:pt x="707" y="29747"/>
                    <a:pt x="392" y="30819"/>
                    <a:pt x="199" y="31916"/>
                  </a:cubicBezTo>
                  <a:cubicBezTo>
                    <a:pt x="182" y="32022"/>
                    <a:pt x="266" y="32105"/>
                    <a:pt x="352" y="32105"/>
                  </a:cubicBezTo>
                  <a:cubicBezTo>
                    <a:pt x="396" y="32105"/>
                    <a:pt x="440" y="32083"/>
                    <a:pt x="470" y="32031"/>
                  </a:cubicBezTo>
                  <a:cubicBezTo>
                    <a:pt x="5115" y="24268"/>
                    <a:pt x="10843" y="17252"/>
                    <a:pt x="15994" y="9842"/>
                  </a:cubicBezTo>
                  <a:cubicBezTo>
                    <a:pt x="17285" y="8214"/>
                    <a:pt x="19280" y="5766"/>
                    <a:pt x="19573" y="5766"/>
                  </a:cubicBezTo>
                  <a:cubicBezTo>
                    <a:pt x="19668" y="5766"/>
                    <a:pt x="19585" y="6023"/>
                    <a:pt x="19242" y="6646"/>
                  </a:cubicBezTo>
                  <a:cubicBezTo>
                    <a:pt x="16817" y="11048"/>
                    <a:pt x="12708" y="15206"/>
                    <a:pt x="9732" y="19320"/>
                  </a:cubicBezTo>
                  <a:cubicBezTo>
                    <a:pt x="6461" y="23835"/>
                    <a:pt x="2578" y="28148"/>
                    <a:pt x="55" y="33140"/>
                  </a:cubicBezTo>
                  <a:cubicBezTo>
                    <a:pt x="1" y="33250"/>
                    <a:pt x="90" y="33366"/>
                    <a:pt x="190" y="33366"/>
                  </a:cubicBezTo>
                  <a:cubicBezTo>
                    <a:pt x="223" y="33366"/>
                    <a:pt x="258" y="33353"/>
                    <a:pt x="288" y="33322"/>
                  </a:cubicBezTo>
                  <a:cubicBezTo>
                    <a:pt x="1969" y="31615"/>
                    <a:pt x="3519" y="29797"/>
                    <a:pt x="4994" y="27911"/>
                  </a:cubicBezTo>
                  <a:lnTo>
                    <a:pt x="4994" y="27911"/>
                  </a:lnTo>
                  <a:cubicBezTo>
                    <a:pt x="3548" y="29924"/>
                    <a:pt x="2151" y="31970"/>
                    <a:pt x="840" y="34084"/>
                  </a:cubicBezTo>
                  <a:cubicBezTo>
                    <a:pt x="773" y="34192"/>
                    <a:pt x="877" y="34316"/>
                    <a:pt x="981" y="34316"/>
                  </a:cubicBezTo>
                  <a:cubicBezTo>
                    <a:pt x="1016" y="34316"/>
                    <a:pt x="1051" y="34302"/>
                    <a:pt x="1079" y="34268"/>
                  </a:cubicBezTo>
                  <a:cubicBezTo>
                    <a:pt x="1954" y="33246"/>
                    <a:pt x="2832" y="32201"/>
                    <a:pt x="3712" y="31142"/>
                  </a:cubicBezTo>
                  <a:lnTo>
                    <a:pt x="3712" y="31142"/>
                  </a:lnTo>
                  <a:cubicBezTo>
                    <a:pt x="2777" y="32571"/>
                    <a:pt x="1905" y="34020"/>
                    <a:pt x="1157" y="35501"/>
                  </a:cubicBezTo>
                  <a:cubicBezTo>
                    <a:pt x="1095" y="35616"/>
                    <a:pt x="1187" y="35729"/>
                    <a:pt x="1291" y="35729"/>
                  </a:cubicBezTo>
                  <a:cubicBezTo>
                    <a:pt x="1326" y="35729"/>
                    <a:pt x="1362" y="35716"/>
                    <a:pt x="1394" y="35686"/>
                  </a:cubicBezTo>
                  <a:cubicBezTo>
                    <a:pt x="2393" y="34811"/>
                    <a:pt x="3346" y="33885"/>
                    <a:pt x="4244" y="32909"/>
                  </a:cubicBezTo>
                  <a:lnTo>
                    <a:pt x="4244" y="32909"/>
                  </a:lnTo>
                  <a:cubicBezTo>
                    <a:pt x="3262" y="34589"/>
                    <a:pt x="2405" y="36344"/>
                    <a:pt x="1758" y="38212"/>
                  </a:cubicBezTo>
                  <a:cubicBezTo>
                    <a:pt x="1718" y="38330"/>
                    <a:pt x="1819" y="38414"/>
                    <a:pt x="1920" y="38414"/>
                  </a:cubicBezTo>
                  <a:cubicBezTo>
                    <a:pt x="1972" y="38414"/>
                    <a:pt x="2024" y="38391"/>
                    <a:pt x="2055" y="38339"/>
                  </a:cubicBezTo>
                  <a:cubicBezTo>
                    <a:pt x="5984" y="31817"/>
                    <a:pt x="10762" y="25862"/>
                    <a:pt x="15171" y="19669"/>
                  </a:cubicBezTo>
                  <a:cubicBezTo>
                    <a:pt x="16080" y="18604"/>
                    <a:pt x="16952" y="17515"/>
                    <a:pt x="17749" y="16323"/>
                  </a:cubicBezTo>
                  <a:cubicBezTo>
                    <a:pt x="18529" y="15154"/>
                    <a:pt x="19244" y="13941"/>
                    <a:pt x="19998" y="12757"/>
                  </a:cubicBezTo>
                  <a:cubicBezTo>
                    <a:pt x="20338" y="12224"/>
                    <a:pt x="22267" y="9564"/>
                    <a:pt x="22610" y="9564"/>
                  </a:cubicBezTo>
                  <a:cubicBezTo>
                    <a:pt x="22733" y="9564"/>
                    <a:pt x="22651" y="9907"/>
                    <a:pt x="22218" y="10814"/>
                  </a:cubicBezTo>
                  <a:cubicBezTo>
                    <a:pt x="20012" y="15434"/>
                    <a:pt x="15564" y="19903"/>
                    <a:pt x="12578" y="24103"/>
                  </a:cubicBezTo>
                  <a:cubicBezTo>
                    <a:pt x="8952" y="29208"/>
                    <a:pt x="5306" y="34318"/>
                    <a:pt x="1931" y="39592"/>
                  </a:cubicBezTo>
                  <a:cubicBezTo>
                    <a:pt x="1853" y="39715"/>
                    <a:pt x="1966" y="39832"/>
                    <a:pt x="2081" y="39832"/>
                  </a:cubicBezTo>
                  <a:cubicBezTo>
                    <a:pt x="2130" y="39832"/>
                    <a:pt x="2180" y="39810"/>
                    <a:pt x="2214" y="39757"/>
                  </a:cubicBezTo>
                  <a:cubicBezTo>
                    <a:pt x="2644" y="39087"/>
                    <a:pt x="3089" y="38426"/>
                    <a:pt x="3528" y="37759"/>
                  </a:cubicBezTo>
                  <a:cubicBezTo>
                    <a:pt x="4379" y="36812"/>
                    <a:pt x="5193" y="35839"/>
                    <a:pt x="5973" y="34840"/>
                  </a:cubicBezTo>
                  <a:lnTo>
                    <a:pt x="5973" y="34840"/>
                  </a:lnTo>
                  <a:cubicBezTo>
                    <a:pt x="4778" y="36512"/>
                    <a:pt x="3718" y="38247"/>
                    <a:pt x="2907" y="40083"/>
                  </a:cubicBezTo>
                  <a:cubicBezTo>
                    <a:pt x="2866" y="40177"/>
                    <a:pt x="2937" y="40276"/>
                    <a:pt x="3021" y="40276"/>
                  </a:cubicBezTo>
                  <a:cubicBezTo>
                    <a:pt x="3050" y="40276"/>
                    <a:pt x="3081" y="40264"/>
                    <a:pt x="3109" y="40236"/>
                  </a:cubicBezTo>
                  <a:cubicBezTo>
                    <a:pt x="4062" y="39292"/>
                    <a:pt x="4965" y="38299"/>
                    <a:pt x="5817" y="37262"/>
                  </a:cubicBezTo>
                  <a:lnTo>
                    <a:pt x="5817" y="37262"/>
                  </a:lnTo>
                  <a:cubicBezTo>
                    <a:pt x="4882" y="38561"/>
                    <a:pt x="3964" y="39872"/>
                    <a:pt x="3071" y="41189"/>
                  </a:cubicBezTo>
                  <a:cubicBezTo>
                    <a:pt x="3013" y="41273"/>
                    <a:pt x="3100" y="41375"/>
                    <a:pt x="3184" y="41375"/>
                  </a:cubicBezTo>
                  <a:cubicBezTo>
                    <a:pt x="3212" y="41375"/>
                    <a:pt x="3240" y="41363"/>
                    <a:pt x="3262" y="41336"/>
                  </a:cubicBezTo>
                  <a:cubicBezTo>
                    <a:pt x="6106" y="37730"/>
                    <a:pt x="9082" y="34237"/>
                    <a:pt x="12062" y="30746"/>
                  </a:cubicBezTo>
                  <a:lnTo>
                    <a:pt x="12062" y="30746"/>
                  </a:lnTo>
                  <a:cubicBezTo>
                    <a:pt x="11311" y="31861"/>
                    <a:pt x="10537" y="32975"/>
                    <a:pt x="9746" y="34087"/>
                  </a:cubicBezTo>
                  <a:cubicBezTo>
                    <a:pt x="7696" y="36691"/>
                    <a:pt x="5667" y="39309"/>
                    <a:pt x="3707" y="41977"/>
                  </a:cubicBezTo>
                  <a:cubicBezTo>
                    <a:pt x="3646" y="42059"/>
                    <a:pt x="3731" y="42155"/>
                    <a:pt x="3813" y="42155"/>
                  </a:cubicBezTo>
                  <a:cubicBezTo>
                    <a:pt x="3840" y="42155"/>
                    <a:pt x="3867" y="42144"/>
                    <a:pt x="3889" y="42118"/>
                  </a:cubicBezTo>
                  <a:cubicBezTo>
                    <a:pt x="5964" y="39624"/>
                    <a:pt x="7904" y="37037"/>
                    <a:pt x="9769" y="34398"/>
                  </a:cubicBezTo>
                  <a:cubicBezTo>
                    <a:pt x="11741" y="31910"/>
                    <a:pt x="13745" y="29444"/>
                    <a:pt x="15731" y="26967"/>
                  </a:cubicBezTo>
                  <a:cubicBezTo>
                    <a:pt x="15997" y="26638"/>
                    <a:pt x="16254" y="26300"/>
                    <a:pt x="16519" y="25971"/>
                  </a:cubicBezTo>
                  <a:lnTo>
                    <a:pt x="16519" y="25971"/>
                  </a:lnTo>
                  <a:cubicBezTo>
                    <a:pt x="12339" y="31731"/>
                    <a:pt x="8430" y="37666"/>
                    <a:pt x="4163" y="43386"/>
                  </a:cubicBezTo>
                  <a:cubicBezTo>
                    <a:pt x="4088" y="43485"/>
                    <a:pt x="4181" y="43579"/>
                    <a:pt x="4279" y="43579"/>
                  </a:cubicBezTo>
                  <a:cubicBezTo>
                    <a:pt x="4320" y="43579"/>
                    <a:pt x="4363" y="43562"/>
                    <a:pt x="4394" y="43521"/>
                  </a:cubicBezTo>
                  <a:cubicBezTo>
                    <a:pt x="8288" y="38449"/>
                    <a:pt x="12244" y="33420"/>
                    <a:pt x="16106" y="28324"/>
                  </a:cubicBezTo>
                  <a:cubicBezTo>
                    <a:pt x="19969" y="23226"/>
                    <a:pt x="23050" y="16912"/>
                    <a:pt x="27504" y="12350"/>
                  </a:cubicBezTo>
                  <a:lnTo>
                    <a:pt x="27504" y="12350"/>
                  </a:lnTo>
                  <a:lnTo>
                    <a:pt x="27048" y="13956"/>
                  </a:lnTo>
                  <a:cubicBezTo>
                    <a:pt x="26237" y="15223"/>
                    <a:pt x="25330" y="16424"/>
                    <a:pt x="24331" y="17553"/>
                  </a:cubicBezTo>
                  <a:cubicBezTo>
                    <a:pt x="23387" y="18699"/>
                    <a:pt x="22423" y="19822"/>
                    <a:pt x="21511" y="20997"/>
                  </a:cubicBezTo>
                  <a:cubicBezTo>
                    <a:pt x="19675" y="23359"/>
                    <a:pt x="17954" y="25821"/>
                    <a:pt x="16216" y="28258"/>
                  </a:cubicBezTo>
                  <a:cubicBezTo>
                    <a:pt x="12278" y="33786"/>
                    <a:pt x="8037" y="39179"/>
                    <a:pt x="4483" y="44965"/>
                  </a:cubicBezTo>
                  <a:cubicBezTo>
                    <a:pt x="4425" y="45060"/>
                    <a:pt x="4509" y="45158"/>
                    <a:pt x="4598" y="45158"/>
                  </a:cubicBezTo>
                  <a:cubicBezTo>
                    <a:pt x="4628" y="45158"/>
                    <a:pt x="4659" y="45147"/>
                    <a:pt x="4685" y="45121"/>
                  </a:cubicBezTo>
                  <a:cubicBezTo>
                    <a:pt x="5967" y="43853"/>
                    <a:pt x="7136" y="42505"/>
                    <a:pt x="8245" y="41111"/>
                  </a:cubicBezTo>
                  <a:lnTo>
                    <a:pt x="8245" y="41111"/>
                  </a:lnTo>
                  <a:cubicBezTo>
                    <a:pt x="7102" y="42779"/>
                    <a:pt x="6008" y="44483"/>
                    <a:pt x="5003" y="46252"/>
                  </a:cubicBezTo>
                  <a:cubicBezTo>
                    <a:pt x="4971" y="46310"/>
                    <a:pt x="5020" y="46364"/>
                    <a:pt x="5070" y="46364"/>
                  </a:cubicBezTo>
                  <a:cubicBezTo>
                    <a:pt x="5092" y="46364"/>
                    <a:pt x="5115" y="46353"/>
                    <a:pt x="5130" y="46328"/>
                  </a:cubicBezTo>
                  <a:cubicBezTo>
                    <a:pt x="5987" y="44852"/>
                    <a:pt x="6914" y="43417"/>
                    <a:pt x="7870" y="42006"/>
                  </a:cubicBezTo>
                  <a:lnTo>
                    <a:pt x="7870" y="42006"/>
                  </a:lnTo>
                  <a:cubicBezTo>
                    <a:pt x="6868" y="43677"/>
                    <a:pt x="6010" y="45401"/>
                    <a:pt x="5393" y="47197"/>
                  </a:cubicBezTo>
                  <a:cubicBezTo>
                    <a:pt x="5357" y="47297"/>
                    <a:pt x="5455" y="47388"/>
                    <a:pt x="5549" y="47388"/>
                  </a:cubicBezTo>
                  <a:cubicBezTo>
                    <a:pt x="5584" y="47388"/>
                    <a:pt x="5620" y="47375"/>
                    <a:pt x="5647" y="47344"/>
                  </a:cubicBezTo>
                  <a:cubicBezTo>
                    <a:pt x="6946" y="45831"/>
                    <a:pt x="8101" y="44206"/>
                    <a:pt x="9227" y="42554"/>
                  </a:cubicBezTo>
                  <a:lnTo>
                    <a:pt x="9227" y="42554"/>
                  </a:lnTo>
                  <a:cubicBezTo>
                    <a:pt x="8089" y="44350"/>
                    <a:pt x="7009" y="46154"/>
                    <a:pt x="6034" y="47944"/>
                  </a:cubicBezTo>
                  <a:cubicBezTo>
                    <a:pt x="5968" y="48066"/>
                    <a:pt x="6073" y="48178"/>
                    <a:pt x="6178" y="48178"/>
                  </a:cubicBezTo>
                  <a:cubicBezTo>
                    <a:pt x="6225" y="48178"/>
                    <a:pt x="6271" y="48156"/>
                    <a:pt x="6302" y="48103"/>
                  </a:cubicBezTo>
                  <a:cubicBezTo>
                    <a:pt x="9296" y="42947"/>
                    <a:pt x="13147" y="38466"/>
                    <a:pt x="16944" y="33913"/>
                  </a:cubicBezTo>
                  <a:lnTo>
                    <a:pt x="16944" y="33913"/>
                  </a:lnTo>
                  <a:cubicBezTo>
                    <a:pt x="16479" y="34603"/>
                    <a:pt x="16028" y="35308"/>
                    <a:pt x="15584" y="36021"/>
                  </a:cubicBezTo>
                  <a:cubicBezTo>
                    <a:pt x="14521" y="37716"/>
                    <a:pt x="13398" y="39428"/>
                    <a:pt x="12304" y="41163"/>
                  </a:cubicBezTo>
                  <a:cubicBezTo>
                    <a:pt x="11536" y="42237"/>
                    <a:pt x="10765" y="43305"/>
                    <a:pt x="9989" y="44373"/>
                  </a:cubicBezTo>
                  <a:cubicBezTo>
                    <a:pt x="9989" y="44373"/>
                    <a:pt x="9989" y="44373"/>
                    <a:pt x="9989" y="44373"/>
                  </a:cubicBezTo>
                  <a:cubicBezTo>
                    <a:pt x="9986" y="44373"/>
                    <a:pt x="9337" y="45341"/>
                    <a:pt x="8820" y="46157"/>
                  </a:cubicBezTo>
                  <a:cubicBezTo>
                    <a:pt x="8184" y="46890"/>
                    <a:pt x="7561" y="47635"/>
                    <a:pt x="6972" y="48412"/>
                  </a:cubicBezTo>
                  <a:cubicBezTo>
                    <a:pt x="6880" y="48532"/>
                    <a:pt x="6997" y="48649"/>
                    <a:pt x="7118" y="48649"/>
                  </a:cubicBezTo>
                  <a:cubicBezTo>
                    <a:pt x="7169" y="48649"/>
                    <a:pt x="7220" y="48629"/>
                    <a:pt x="7258" y="48579"/>
                  </a:cubicBezTo>
                  <a:cubicBezTo>
                    <a:pt x="7601" y="48126"/>
                    <a:pt x="7933" y="47664"/>
                    <a:pt x="8277" y="47208"/>
                  </a:cubicBezTo>
                  <a:cubicBezTo>
                    <a:pt x="8363" y="47130"/>
                    <a:pt x="8519" y="46957"/>
                    <a:pt x="8785" y="46628"/>
                  </a:cubicBezTo>
                  <a:cubicBezTo>
                    <a:pt x="9085" y="46258"/>
                    <a:pt x="9400" y="45897"/>
                    <a:pt x="9714" y="45536"/>
                  </a:cubicBezTo>
                  <a:lnTo>
                    <a:pt x="9714" y="45536"/>
                  </a:lnTo>
                  <a:cubicBezTo>
                    <a:pt x="9253" y="46388"/>
                    <a:pt x="8808" y="47243"/>
                    <a:pt x="8407" y="48109"/>
                  </a:cubicBezTo>
                  <a:cubicBezTo>
                    <a:pt x="8353" y="48225"/>
                    <a:pt x="8438" y="48320"/>
                    <a:pt x="8532" y="48320"/>
                  </a:cubicBezTo>
                  <a:cubicBezTo>
                    <a:pt x="8575" y="48320"/>
                    <a:pt x="8620" y="48300"/>
                    <a:pt x="8655" y="48253"/>
                  </a:cubicBezTo>
                  <a:cubicBezTo>
                    <a:pt x="12350" y="43351"/>
                    <a:pt x="17668" y="38126"/>
                    <a:pt x="20523" y="32545"/>
                  </a:cubicBezTo>
                  <a:cubicBezTo>
                    <a:pt x="20532" y="32528"/>
                    <a:pt x="20544" y="32513"/>
                    <a:pt x="20552" y="32496"/>
                  </a:cubicBezTo>
                  <a:lnTo>
                    <a:pt x="20552" y="32496"/>
                  </a:lnTo>
                  <a:cubicBezTo>
                    <a:pt x="17726" y="38134"/>
                    <a:pt x="13014" y="42797"/>
                    <a:pt x="9657" y="48103"/>
                  </a:cubicBezTo>
                  <a:cubicBezTo>
                    <a:pt x="9587" y="48214"/>
                    <a:pt x="9692" y="48336"/>
                    <a:pt x="9799" y="48336"/>
                  </a:cubicBezTo>
                  <a:cubicBezTo>
                    <a:pt x="9834" y="48336"/>
                    <a:pt x="9870" y="48322"/>
                    <a:pt x="9899" y="48291"/>
                  </a:cubicBezTo>
                  <a:cubicBezTo>
                    <a:pt x="10751" y="47396"/>
                    <a:pt x="11585" y="46489"/>
                    <a:pt x="12405" y="45571"/>
                  </a:cubicBezTo>
                  <a:lnTo>
                    <a:pt x="12405" y="45571"/>
                  </a:lnTo>
                  <a:cubicBezTo>
                    <a:pt x="11952" y="46198"/>
                    <a:pt x="11502" y="46824"/>
                    <a:pt x="11074" y="47471"/>
                  </a:cubicBezTo>
                  <a:cubicBezTo>
                    <a:pt x="10998" y="47586"/>
                    <a:pt x="11104" y="47702"/>
                    <a:pt x="11216" y="47702"/>
                  </a:cubicBezTo>
                  <a:cubicBezTo>
                    <a:pt x="11252" y="47702"/>
                    <a:pt x="11289" y="47690"/>
                    <a:pt x="11320" y="47661"/>
                  </a:cubicBezTo>
                  <a:cubicBezTo>
                    <a:pt x="12062" y="46980"/>
                    <a:pt x="12752" y="46267"/>
                    <a:pt x="13410" y="45531"/>
                  </a:cubicBezTo>
                  <a:cubicBezTo>
                    <a:pt x="13426" y="45601"/>
                    <a:pt x="13502" y="45656"/>
                    <a:pt x="13580" y="45656"/>
                  </a:cubicBezTo>
                  <a:cubicBezTo>
                    <a:pt x="13616" y="45656"/>
                    <a:pt x="13653" y="45643"/>
                    <a:pt x="13684" y="45614"/>
                  </a:cubicBezTo>
                  <a:cubicBezTo>
                    <a:pt x="16467" y="42973"/>
                    <a:pt x="18627" y="40019"/>
                    <a:pt x="20636" y="36760"/>
                  </a:cubicBezTo>
                  <a:cubicBezTo>
                    <a:pt x="20710" y="36642"/>
                    <a:pt x="20602" y="36529"/>
                    <a:pt x="20494" y="36529"/>
                  </a:cubicBezTo>
                  <a:cubicBezTo>
                    <a:pt x="20447" y="36529"/>
                    <a:pt x="20399" y="36551"/>
                    <a:pt x="20368" y="36604"/>
                  </a:cubicBezTo>
                  <a:cubicBezTo>
                    <a:pt x="19528" y="37966"/>
                    <a:pt x="18663" y="39290"/>
                    <a:pt x="17742" y="40600"/>
                  </a:cubicBezTo>
                  <a:lnTo>
                    <a:pt x="17742" y="40600"/>
                  </a:lnTo>
                  <a:cubicBezTo>
                    <a:pt x="17769" y="40562"/>
                    <a:pt x="17780" y="40544"/>
                    <a:pt x="17777" y="40544"/>
                  </a:cubicBezTo>
                  <a:lnTo>
                    <a:pt x="17777" y="40544"/>
                  </a:lnTo>
                  <a:cubicBezTo>
                    <a:pt x="17732" y="40544"/>
                    <a:pt x="14714" y="44341"/>
                    <a:pt x="14645" y="44341"/>
                  </a:cubicBezTo>
                  <a:cubicBezTo>
                    <a:pt x="14624" y="44341"/>
                    <a:pt x="14875" y="43990"/>
                    <a:pt x="15564" y="43077"/>
                  </a:cubicBezTo>
                  <a:cubicBezTo>
                    <a:pt x="17784" y="40126"/>
                    <a:pt x="19955" y="37257"/>
                    <a:pt x="21577" y="33922"/>
                  </a:cubicBezTo>
                  <a:cubicBezTo>
                    <a:pt x="21649" y="33801"/>
                    <a:pt x="21547" y="33691"/>
                    <a:pt x="21443" y="33691"/>
                  </a:cubicBezTo>
                  <a:cubicBezTo>
                    <a:pt x="21395" y="33691"/>
                    <a:pt x="21347" y="33714"/>
                    <a:pt x="21314" y="33769"/>
                  </a:cubicBezTo>
                  <a:cubicBezTo>
                    <a:pt x="19984" y="35747"/>
                    <a:pt x="18713" y="37765"/>
                    <a:pt x="17417" y="39765"/>
                  </a:cubicBezTo>
                  <a:cubicBezTo>
                    <a:pt x="15943" y="42041"/>
                    <a:pt x="13342" y="44649"/>
                    <a:pt x="12212" y="46332"/>
                  </a:cubicBezTo>
                  <a:lnTo>
                    <a:pt x="12212" y="46332"/>
                  </a:lnTo>
                  <a:cubicBezTo>
                    <a:pt x="12953" y="45228"/>
                    <a:pt x="13737" y="44167"/>
                    <a:pt x="14533" y="43114"/>
                  </a:cubicBezTo>
                  <a:cubicBezTo>
                    <a:pt x="16762" y="40450"/>
                    <a:pt x="18829" y="37664"/>
                    <a:pt x="20650" y="34676"/>
                  </a:cubicBezTo>
                  <a:cubicBezTo>
                    <a:pt x="21135" y="33881"/>
                    <a:pt x="21305" y="33568"/>
                    <a:pt x="21269" y="33568"/>
                  </a:cubicBezTo>
                  <a:cubicBezTo>
                    <a:pt x="21265" y="33568"/>
                    <a:pt x="21258" y="33573"/>
                    <a:pt x="21248" y="33581"/>
                  </a:cubicBezTo>
                  <a:cubicBezTo>
                    <a:pt x="21528" y="33073"/>
                    <a:pt x="21802" y="32562"/>
                    <a:pt x="22054" y="32034"/>
                  </a:cubicBezTo>
                  <a:cubicBezTo>
                    <a:pt x="22109" y="31913"/>
                    <a:pt x="22004" y="31801"/>
                    <a:pt x="21905" y="31801"/>
                  </a:cubicBezTo>
                  <a:cubicBezTo>
                    <a:pt x="21860" y="31801"/>
                    <a:pt x="21816" y="31823"/>
                    <a:pt x="21788" y="31878"/>
                  </a:cubicBezTo>
                  <a:cubicBezTo>
                    <a:pt x="20549" y="34346"/>
                    <a:pt x="19100" y="36633"/>
                    <a:pt x="17501" y="38847"/>
                  </a:cubicBezTo>
                  <a:cubicBezTo>
                    <a:pt x="16883" y="39690"/>
                    <a:pt x="16254" y="40522"/>
                    <a:pt x="15613" y="41345"/>
                  </a:cubicBezTo>
                  <a:cubicBezTo>
                    <a:pt x="14083" y="43233"/>
                    <a:pt x="11883" y="45155"/>
                    <a:pt x="10731" y="46980"/>
                  </a:cubicBezTo>
                  <a:cubicBezTo>
                    <a:pt x="14328" y="41278"/>
                    <a:pt x="19089" y="36509"/>
                    <a:pt x="21889" y="30296"/>
                  </a:cubicBezTo>
                  <a:cubicBezTo>
                    <a:pt x="21935" y="30193"/>
                    <a:pt x="21851" y="30074"/>
                    <a:pt x="21757" y="30074"/>
                  </a:cubicBezTo>
                  <a:cubicBezTo>
                    <a:pt x="21756" y="30074"/>
                    <a:pt x="21754" y="30074"/>
                    <a:pt x="21753" y="30074"/>
                  </a:cubicBezTo>
                  <a:cubicBezTo>
                    <a:pt x="21987" y="29519"/>
                    <a:pt x="22201" y="28954"/>
                    <a:pt x="22388" y="28376"/>
                  </a:cubicBezTo>
                  <a:cubicBezTo>
                    <a:pt x="22420" y="28276"/>
                    <a:pt x="22328" y="28170"/>
                    <a:pt x="22231" y="28170"/>
                  </a:cubicBezTo>
                  <a:cubicBezTo>
                    <a:pt x="22205" y="28170"/>
                    <a:pt x="22179" y="28177"/>
                    <a:pt x="22155" y="28194"/>
                  </a:cubicBezTo>
                  <a:cubicBezTo>
                    <a:pt x="21658" y="28561"/>
                    <a:pt x="21182" y="28956"/>
                    <a:pt x="20728" y="29375"/>
                  </a:cubicBezTo>
                  <a:cubicBezTo>
                    <a:pt x="21112" y="28789"/>
                    <a:pt x="21505" y="28206"/>
                    <a:pt x="21883" y="27617"/>
                  </a:cubicBezTo>
                  <a:cubicBezTo>
                    <a:pt x="21954" y="27508"/>
                    <a:pt x="21858" y="27411"/>
                    <a:pt x="21759" y="27411"/>
                  </a:cubicBezTo>
                  <a:cubicBezTo>
                    <a:pt x="21716" y="27411"/>
                    <a:pt x="21672" y="27429"/>
                    <a:pt x="21641" y="27472"/>
                  </a:cubicBezTo>
                  <a:cubicBezTo>
                    <a:pt x="17330" y="33431"/>
                    <a:pt x="11496" y="39301"/>
                    <a:pt x="7875" y="45291"/>
                  </a:cubicBezTo>
                  <a:cubicBezTo>
                    <a:pt x="12062" y="38016"/>
                    <a:pt x="17561" y="31520"/>
                    <a:pt x="22515" y="24779"/>
                  </a:cubicBezTo>
                  <a:cubicBezTo>
                    <a:pt x="22585" y="24681"/>
                    <a:pt x="22482" y="24565"/>
                    <a:pt x="22384" y="24565"/>
                  </a:cubicBezTo>
                  <a:cubicBezTo>
                    <a:pt x="22351" y="24565"/>
                    <a:pt x="22318" y="24578"/>
                    <a:pt x="22293" y="24609"/>
                  </a:cubicBezTo>
                  <a:cubicBezTo>
                    <a:pt x="21251" y="25876"/>
                    <a:pt x="20122" y="27149"/>
                    <a:pt x="18956" y="28434"/>
                  </a:cubicBezTo>
                  <a:cubicBezTo>
                    <a:pt x="19966" y="26800"/>
                    <a:pt x="20907" y="25120"/>
                    <a:pt x="21739" y="23367"/>
                  </a:cubicBezTo>
                  <a:cubicBezTo>
                    <a:pt x="21793" y="23255"/>
                    <a:pt x="21701" y="23129"/>
                    <a:pt x="21599" y="23129"/>
                  </a:cubicBezTo>
                  <a:cubicBezTo>
                    <a:pt x="21564" y="23129"/>
                    <a:pt x="21528" y="23144"/>
                    <a:pt x="21496" y="23180"/>
                  </a:cubicBezTo>
                  <a:cubicBezTo>
                    <a:pt x="18736" y="26260"/>
                    <a:pt x="16577" y="29860"/>
                    <a:pt x="14085" y="33160"/>
                  </a:cubicBezTo>
                  <a:cubicBezTo>
                    <a:pt x="13445" y="34009"/>
                    <a:pt x="12804" y="34857"/>
                    <a:pt x="12163" y="35706"/>
                  </a:cubicBezTo>
                  <a:cubicBezTo>
                    <a:pt x="13159" y="34234"/>
                    <a:pt x="14134" y="32747"/>
                    <a:pt x="15122" y="31260"/>
                  </a:cubicBezTo>
                  <a:cubicBezTo>
                    <a:pt x="19418" y="24811"/>
                    <a:pt x="24086" y="18286"/>
                    <a:pt x="29277" y="12532"/>
                  </a:cubicBezTo>
                  <a:cubicBezTo>
                    <a:pt x="29381" y="12419"/>
                    <a:pt x="29276" y="12264"/>
                    <a:pt x="29161" y="12264"/>
                  </a:cubicBezTo>
                  <a:cubicBezTo>
                    <a:pt x="29125" y="12264"/>
                    <a:pt x="29089" y="12278"/>
                    <a:pt x="29057" y="12313"/>
                  </a:cubicBezTo>
                  <a:cubicBezTo>
                    <a:pt x="28200" y="13263"/>
                    <a:pt x="27377" y="14238"/>
                    <a:pt x="26572" y="15229"/>
                  </a:cubicBezTo>
                  <a:cubicBezTo>
                    <a:pt x="27325" y="14031"/>
                    <a:pt x="27992" y="12801"/>
                    <a:pt x="28512" y="11513"/>
                  </a:cubicBezTo>
                  <a:cubicBezTo>
                    <a:pt x="28551" y="11414"/>
                    <a:pt x="28465" y="11352"/>
                    <a:pt x="28379" y="11352"/>
                  </a:cubicBezTo>
                  <a:cubicBezTo>
                    <a:pt x="28344" y="11352"/>
                    <a:pt x="28310" y="11362"/>
                    <a:pt x="28284" y="11383"/>
                  </a:cubicBezTo>
                  <a:cubicBezTo>
                    <a:pt x="27397" y="12093"/>
                    <a:pt x="26609" y="12910"/>
                    <a:pt x="25870" y="13774"/>
                  </a:cubicBezTo>
                  <a:cubicBezTo>
                    <a:pt x="26344" y="13046"/>
                    <a:pt x="26806" y="12307"/>
                    <a:pt x="27242" y="11551"/>
                  </a:cubicBezTo>
                  <a:cubicBezTo>
                    <a:pt x="27306" y="11440"/>
                    <a:pt x="27211" y="11341"/>
                    <a:pt x="27113" y="11341"/>
                  </a:cubicBezTo>
                  <a:cubicBezTo>
                    <a:pt x="27071" y="11341"/>
                    <a:pt x="27027" y="11360"/>
                    <a:pt x="26996" y="11406"/>
                  </a:cubicBezTo>
                  <a:cubicBezTo>
                    <a:pt x="26742" y="11790"/>
                    <a:pt x="26471" y="12160"/>
                    <a:pt x="26211" y="12541"/>
                  </a:cubicBezTo>
                  <a:cubicBezTo>
                    <a:pt x="26531" y="11900"/>
                    <a:pt x="26829" y="11245"/>
                    <a:pt x="27088" y="10569"/>
                  </a:cubicBezTo>
                  <a:cubicBezTo>
                    <a:pt x="27124" y="10475"/>
                    <a:pt x="27039" y="10404"/>
                    <a:pt x="26957" y="10404"/>
                  </a:cubicBezTo>
                  <a:cubicBezTo>
                    <a:pt x="26925" y="10404"/>
                    <a:pt x="26893" y="10415"/>
                    <a:pt x="26869" y="10439"/>
                  </a:cubicBezTo>
                  <a:cubicBezTo>
                    <a:pt x="26046" y="11259"/>
                    <a:pt x="25270" y="12108"/>
                    <a:pt x="24510" y="12974"/>
                  </a:cubicBezTo>
                  <a:cubicBezTo>
                    <a:pt x="25137" y="11935"/>
                    <a:pt x="25732" y="10881"/>
                    <a:pt x="26280" y="9807"/>
                  </a:cubicBezTo>
                  <a:cubicBezTo>
                    <a:pt x="26330" y="9716"/>
                    <a:pt x="26255" y="9625"/>
                    <a:pt x="26171" y="9625"/>
                  </a:cubicBezTo>
                  <a:cubicBezTo>
                    <a:pt x="26142" y="9625"/>
                    <a:pt x="26113" y="9636"/>
                    <a:pt x="26087" y="9660"/>
                  </a:cubicBezTo>
                  <a:cubicBezTo>
                    <a:pt x="25218" y="10390"/>
                    <a:pt x="24409" y="11210"/>
                    <a:pt x="23627" y="12065"/>
                  </a:cubicBezTo>
                  <a:cubicBezTo>
                    <a:pt x="24386" y="10970"/>
                    <a:pt x="25131" y="9862"/>
                    <a:pt x="25830" y="8719"/>
                  </a:cubicBezTo>
                  <a:cubicBezTo>
                    <a:pt x="25902" y="8603"/>
                    <a:pt x="25802" y="8499"/>
                    <a:pt x="25698" y="8499"/>
                  </a:cubicBezTo>
                  <a:cubicBezTo>
                    <a:pt x="25652" y="8499"/>
                    <a:pt x="25606" y="8520"/>
                    <a:pt x="25573" y="8568"/>
                  </a:cubicBezTo>
                  <a:cubicBezTo>
                    <a:pt x="22310" y="13240"/>
                    <a:pt x="18214" y="17201"/>
                    <a:pt x="14836" y="21771"/>
                  </a:cubicBezTo>
                  <a:cubicBezTo>
                    <a:pt x="11198" y="26699"/>
                    <a:pt x="8106" y="32025"/>
                    <a:pt x="4197" y="36743"/>
                  </a:cubicBezTo>
                  <a:cubicBezTo>
                    <a:pt x="7307" y="32060"/>
                    <a:pt x="10578" y="27481"/>
                    <a:pt x="13831" y="22899"/>
                  </a:cubicBezTo>
                  <a:cubicBezTo>
                    <a:pt x="17059" y="18358"/>
                    <a:pt x="21678" y="13895"/>
                    <a:pt x="23494" y="8528"/>
                  </a:cubicBezTo>
                  <a:cubicBezTo>
                    <a:pt x="23531" y="8414"/>
                    <a:pt x="23435" y="8330"/>
                    <a:pt x="23336" y="8330"/>
                  </a:cubicBezTo>
                  <a:cubicBezTo>
                    <a:pt x="23297" y="8330"/>
                    <a:pt x="23257" y="8343"/>
                    <a:pt x="23226" y="8372"/>
                  </a:cubicBezTo>
                  <a:cubicBezTo>
                    <a:pt x="22253" y="9293"/>
                    <a:pt x="21418" y="10286"/>
                    <a:pt x="20645" y="11331"/>
                  </a:cubicBezTo>
                  <a:cubicBezTo>
                    <a:pt x="21418" y="10015"/>
                    <a:pt x="22155" y="8675"/>
                    <a:pt x="22847" y="7307"/>
                  </a:cubicBezTo>
                  <a:cubicBezTo>
                    <a:pt x="22906" y="7191"/>
                    <a:pt x="22813" y="7068"/>
                    <a:pt x="22707" y="7068"/>
                  </a:cubicBezTo>
                  <a:cubicBezTo>
                    <a:pt x="22671" y="7068"/>
                    <a:pt x="22633" y="7082"/>
                    <a:pt x="22599" y="7116"/>
                  </a:cubicBezTo>
                  <a:cubicBezTo>
                    <a:pt x="16689" y="13052"/>
                    <a:pt x="12818" y="20532"/>
                    <a:pt x="8101" y="27371"/>
                  </a:cubicBezTo>
                  <a:cubicBezTo>
                    <a:pt x="7145" y="28570"/>
                    <a:pt x="6236" y="29802"/>
                    <a:pt x="5390" y="31075"/>
                  </a:cubicBezTo>
                  <a:cubicBezTo>
                    <a:pt x="5017" y="31549"/>
                    <a:pt x="4636" y="32022"/>
                    <a:pt x="4249" y="32484"/>
                  </a:cubicBezTo>
                  <a:cubicBezTo>
                    <a:pt x="3218" y="33712"/>
                    <a:pt x="2614" y="34275"/>
                    <a:pt x="2434" y="34275"/>
                  </a:cubicBezTo>
                  <a:cubicBezTo>
                    <a:pt x="2213" y="34275"/>
                    <a:pt x="2631" y="33425"/>
                    <a:pt x="3684" y="31913"/>
                  </a:cubicBezTo>
                  <a:cubicBezTo>
                    <a:pt x="5280" y="29620"/>
                    <a:pt x="6931" y="27363"/>
                    <a:pt x="8551" y="25082"/>
                  </a:cubicBezTo>
                  <a:cubicBezTo>
                    <a:pt x="10327" y="22767"/>
                    <a:pt x="12056" y="20391"/>
                    <a:pt x="13696" y="17974"/>
                  </a:cubicBezTo>
                  <a:cubicBezTo>
                    <a:pt x="16525" y="14175"/>
                    <a:pt x="19435" y="10436"/>
                    <a:pt x="22339" y="6698"/>
                  </a:cubicBezTo>
                  <a:cubicBezTo>
                    <a:pt x="22412" y="6604"/>
                    <a:pt x="22346" y="6444"/>
                    <a:pt x="22243" y="6444"/>
                  </a:cubicBezTo>
                  <a:cubicBezTo>
                    <a:pt x="22219" y="6444"/>
                    <a:pt x="22193" y="6452"/>
                    <a:pt x="22166" y="6472"/>
                  </a:cubicBezTo>
                  <a:cubicBezTo>
                    <a:pt x="20936" y="7414"/>
                    <a:pt x="19854" y="8493"/>
                    <a:pt x="18843" y="9637"/>
                  </a:cubicBezTo>
                  <a:cubicBezTo>
                    <a:pt x="19588" y="8288"/>
                    <a:pt x="20295" y="6931"/>
                    <a:pt x="20951" y="5569"/>
                  </a:cubicBezTo>
                  <a:cubicBezTo>
                    <a:pt x="21009" y="5453"/>
                    <a:pt x="20912" y="5351"/>
                    <a:pt x="20812" y="5351"/>
                  </a:cubicBezTo>
                  <a:cubicBezTo>
                    <a:pt x="20768" y="5351"/>
                    <a:pt x="20723" y="5371"/>
                    <a:pt x="20691" y="5419"/>
                  </a:cubicBezTo>
                  <a:cubicBezTo>
                    <a:pt x="17258" y="10136"/>
                    <a:pt x="13612" y="14596"/>
                    <a:pt x="10404" y="19484"/>
                  </a:cubicBezTo>
                  <a:cubicBezTo>
                    <a:pt x="8973" y="21667"/>
                    <a:pt x="7543" y="23846"/>
                    <a:pt x="6048" y="25989"/>
                  </a:cubicBezTo>
                  <a:cubicBezTo>
                    <a:pt x="4867" y="27680"/>
                    <a:pt x="3571" y="29283"/>
                    <a:pt x="2234" y="30853"/>
                  </a:cubicBezTo>
                  <a:cubicBezTo>
                    <a:pt x="1596" y="31599"/>
                    <a:pt x="1207" y="32007"/>
                    <a:pt x="1111" y="32007"/>
                  </a:cubicBezTo>
                  <a:cubicBezTo>
                    <a:pt x="1015" y="32007"/>
                    <a:pt x="1217" y="31593"/>
                    <a:pt x="1764" y="30694"/>
                  </a:cubicBezTo>
                  <a:cubicBezTo>
                    <a:pt x="4717" y="25844"/>
                    <a:pt x="8612" y="21488"/>
                    <a:pt x="11862" y="16831"/>
                  </a:cubicBezTo>
                  <a:cubicBezTo>
                    <a:pt x="14732" y="12723"/>
                    <a:pt x="18641" y="9123"/>
                    <a:pt x="20633" y="4466"/>
                  </a:cubicBezTo>
                  <a:cubicBezTo>
                    <a:pt x="20678" y="4359"/>
                    <a:pt x="20599" y="4243"/>
                    <a:pt x="20504" y="4243"/>
                  </a:cubicBezTo>
                  <a:cubicBezTo>
                    <a:pt x="20472" y="4243"/>
                    <a:pt x="20437" y="4257"/>
                    <a:pt x="20405" y="4290"/>
                  </a:cubicBezTo>
                  <a:cubicBezTo>
                    <a:pt x="19559" y="5136"/>
                    <a:pt x="18757" y="6019"/>
                    <a:pt x="17968" y="6914"/>
                  </a:cubicBezTo>
                  <a:cubicBezTo>
                    <a:pt x="18941" y="5439"/>
                    <a:pt x="19894" y="3946"/>
                    <a:pt x="20795" y="2419"/>
                  </a:cubicBezTo>
                  <a:cubicBezTo>
                    <a:pt x="20857" y="2311"/>
                    <a:pt x="20757" y="2189"/>
                    <a:pt x="20656" y="2189"/>
                  </a:cubicBezTo>
                  <a:cubicBezTo>
                    <a:pt x="20621" y="2189"/>
                    <a:pt x="20587" y="2203"/>
                    <a:pt x="20558" y="2237"/>
                  </a:cubicBezTo>
                  <a:cubicBezTo>
                    <a:pt x="18705" y="4388"/>
                    <a:pt x="16903" y="6579"/>
                    <a:pt x="15154" y="8808"/>
                  </a:cubicBezTo>
                  <a:cubicBezTo>
                    <a:pt x="16707" y="6542"/>
                    <a:pt x="18191" y="4249"/>
                    <a:pt x="19533" y="1946"/>
                  </a:cubicBezTo>
                  <a:cubicBezTo>
                    <a:pt x="19601" y="1830"/>
                    <a:pt x="19503" y="1729"/>
                    <a:pt x="19400" y="1729"/>
                  </a:cubicBezTo>
                  <a:cubicBezTo>
                    <a:pt x="19355" y="1729"/>
                    <a:pt x="19309" y="1749"/>
                    <a:pt x="19276" y="1795"/>
                  </a:cubicBezTo>
                  <a:cubicBezTo>
                    <a:pt x="18069" y="3519"/>
                    <a:pt x="16822" y="5214"/>
                    <a:pt x="15558" y="6897"/>
                  </a:cubicBezTo>
                  <a:cubicBezTo>
                    <a:pt x="16857" y="4729"/>
                    <a:pt x="18012" y="2500"/>
                    <a:pt x="18915" y="179"/>
                  </a:cubicBezTo>
                  <a:cubicBezTo>
                    <a:pt x="18959" y="69"/>
                    <a:pt x="18868" y="1"/>
                    <a:pt x="18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746;p60">
              <a:extLst>
                <a:ext uri="{FF2B5EF4-FFF2-40B4-BE49-F238E27FC236}">
                  <a16:creationId xmlns:a16="http://schemas.microsoft.com/office/drawing/2014/main" id="{6C80CB67-E010-4643-9BEA-06399C1FDCD4}"/>
                </a:ext>
              </a:extLst>
            </p:cNvPr>
            <p:cNvSpPr/>
            <p:nvPr/>
          </p:nvSpPr>
          <p:spPr>
            <a:xfrm>
              <a:off x="4007750" y="3526075"/>
              <a:ext cx="134350" cy="162425"/>
            </a:xfrm>
            <a:custGeom>
              <a:avLst/>
              <a:gdLst/>
              <a:ahLst/>
              <a:cxnLst/>
              <a:rect l="l" t="t" r="r" b="b"/>
              <a:pathLst>
                <a:path w="5374" h="6497" extrusionOk="0">
                  <a:moveTo>
                    <a:pt x="5373" y="0"/>
                  </a:moveTo>
                  <a:lnTo>
                    <a:pt x="5373" y="0"/>
                  </a:lnTo>
                  <a:cubicBezTo>
                    <a:pt x="3600" y="2174"/>
                    <a:pt x="1747" y="4296"/>
                    <a:pt x="0" y="6496"/>
                  </a:cubicBezTo>
                  <a:cubicBezTo>
                    <a:pt x="1724" y="4394"/>
                    <a:pt x="3523" y="2345"/>
                    <a:pt x="5223" y="231"/>
                  </a:cubicBezTo>
                  <a:cubicBezTo>
                    <a:pt x="5272" y="156"/>
                    <a:pt x="5321" y="78"/>
                    <a:pt x="5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747;p60">
              <a:extLst>
                <a:ext uri="{FF2B5EF4-FFF2-40B4-BE49-F238E27FC236}">
                  <a16:creationId xmlns:a16="http://schemas.microsoft.com/office/drawing/2014/main" id="{974B8D5B-7B94-4A53-B7A9-94DD11DC0540}"/>
                </a:ext>
              </a:extLst>
            </p:cNvPr>
            <p:cNvSpPr/>
            <p:nvPr/>
          </p:nvSpPr>
          <p:spPr>
            <a:xfrm>
              <a:off x="4015750" y="3586775"/>
              <a:ext cx="128225" cy="188550"/>
            </a:xfrm>
            <a:custGeom>
              <a:avLst/>
              <a:gdLst/>
              <a:ahLst/>
              <a:cxnLst/>
              <a:rect l="l" t="t" r="r" b="b"/>
              <a:pathLst>
                <a:path w="5129" h="7542" extrusionOk="0">
                  <a:moveTo>
                    <a:pt x="5128" y="0"/>
                  </a:moveTo>
                  <a:lnTo>
                    <a:pt x="5128" y="0"/>
                  </a:lnTo>
                  <a:cubicBezTo>
                    <a:pt x="3402" y="2535"/>
                    <a:pt x="1684" y="5067"/>
                    <a:pt x="1" y="7541"/>
                  </a:cubicBezTo>
                  <a:cubicBezTo>
                    <a:pt x="1291" y="5794"/>
                    <a:pt x="2570" y="4042"/>
                    <a:pt x="3731" y="2212"/>
                  </a:cubicBezTo>
                  <a:cubicBezTo>
                    <a:pt x="4199" y="1476"/>
                    <a:pt x="4666" y="739"/>
                    <a:pt x="5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748;p60">
              <a:extLst>
                <a:ext uri="{FF2B5EF4-FFF2-40B4-BE49-F238E27FC236}">
                  <a16:creationId xmlns:a16="http://schemas.microsoft.com/office/drawing/2014/main" id="{7360C62C-CCA6-43F9-BAFD-2913C4D24F8C}"/>
                </a:ext>
              </a:extLst>
            </p:cNvPr>
            <p:cNvSpPr/>
            <p:nvPr/>
          </p:nvSpPr>
          <p:spPr>
            <a:xfrm>
              <a:off x="3786475" y="1293300"/>
              <a:ext cx="2115175" cy="2649500"/>
            </a:xfrm>
            <a:custGeom>
              <a:avLst/>
              <a:gdLst/>
              <a:ahLst/>
              <a:cxnLst/>
              <a:rect l="l" t="t" r="r" b="b"/>
              <a:pathLst>
                <a:path w="84607" h="105980" extrusionOk="0">
                  <a:moveTo>
                    <a:pt x="76277" y="1331"/>
                  </a:moveTo>
                  <a:cubicBezTo>
                    <a:pt x="76575" y="1331"/>
                    <a:pt x="76912" y="1381"/>
                    <a:pt x="77288" y="1480"/>
                  </a:cubicBezTo>
                  <a:cubicBezTo>
                    <a:pt x="77106" y="1627"/>
                    <a:pt x="76927" y="1777"/>
                    <a:pt x="76748" y="1925"/>
                  </a:cubicBezTo>
                  <a:cubicBezTo>
                    <a:pt x="76729" y="1910"/>
                    <a:pt x="76707" y="1903"/>
                    <a:pt x="76684" y="1903"/>
                  </a:cubicBezTo>
                  <a:cubicBezTo>
                    <a:pt x="76652" y="1903"/>
                    <a:pt x="76620" y="1918"/>
                    <a:pt x="76598" y="1945"/>
                  </a:cubicBezTo>
                  <a:cubicBezTo>
                    <a:pt x="76485" y="2072"/>
                    <a:pt x="76373" y="2199"/>
                    <a:pt x="76260" y="2326"/>
                  </a:cubicBezTo>
                  <a:cubicBezTo>
                    <a:pt x="75587" y="2900"/>
                    <a:pt x="74923" y="3481"/>
                    <a:pt x="74277" y="4084"/>
                  </a:cubicBezTo>
                  <a:cubicBezTo>
                    <a:pt x="74311" y="3986"/>
                    <a:pt x="74352" y="3853"/>
                    <a:pt x="74427" y="3634"/>
                  </a:cubicBezTo>
                  <a:cubicBezTo>
                    <a:pt x="74482" y="3403"/>
                    <a:pt x="74537" y="3172"/>
                    <a:pt x="74594" y="2944"/>
                  </a:cubicBezTo>
                  <a:cubicBezTo>
                    <a:pt x="74734" y="1866"/>
                    <a:pt x="75297" y="1331"/>
                    <a:pt x="76277" y="1331"/>
                  </a:cubicBezTo>
                  <a:close/>
                  <a:moveTo>
                    <a:pt x="80781" y="3937"/>
                  </a:moveTo>
                  <a:cubicBezTo>
                    <a:pt x="80931" y="4018"/>
                    <a:pt x="81203" y="4096"/>
                    <a:pt x="81494" y="4168"/>
                  </a:cubicBezTo>
                  <a:cubicBezTo>
                    <a:pt x="81001" y="4376"/>
                    <a:pt x="80527" y="4630"/>
                    <a:pt x="80080" y="4921"/>
                  </a:cubicBezTo>
                  <a:cubicBezTo>
                    <a:pt x="80313" y="4592"/>
                    <a:pt x="80553" y="4269"/>
                    <a:pt x="80781" y="3937"/>
                  </a:cubicBezTo>
                  <a:close/>
                  <a:moveTo>
                    <a:pt x="79973" y="3391"/>
                  </a:moveTo>
                  <a:cubicBezTo>
                    <a:pt x="80120" y="3509"/>
                    <a:pt x="80273" y="3619"/>
                    <a:pt x="80432" y="3720"/>
                  </a:cubicBezTo>
                  <a:cubicBezTo>
                    <a:pt x="79837" y="4272"/>
                    <a:pt x="79251" y="4826"/>
                    <a:pt x="78677" y="5395"/>
                  </a:cubicBezTo>
                  <a:cubicBezTo>
                    <a:pt x="79164" y="4765"/>
                    <a:pt x="79597" y="4096"/>
                    <a:pt x="79973" y="3391"/>
                  </a:cubicBezTo>
                  <a:close/>
                  <a:moveTo>
                    <a:pt x="82580" y="4419"/>
                  </a:moveTo>
                  <a:cubicBezTo>
                    <a:pt x="83062" y="4549"/>
                    <a:pt x="83394" y="4754"/>
                    <a:pt x="83613" y="5014"/>
                  </a:cubicBezTo>
                  <a:cubicBezTo>
                    <a:pt x="83570" y="5017"/>
                    <a:pt x="83530" y="5031"/>
                    <a:pt x="83495" y="5060"/>
                  </a:cubicBezTo>
                  <a:cubicBezTo>
                    <a:pt x="83056" y="5447"/>
                    <a:pt x="82640" y="5854"/>
                    <a:pt x="82216" y="6252"/>
                  </a:cubicBezTo>
                  <a:cubicBezTo>
                    <a:pt x="82404" y="5874"/>
                    <a:pt x="82565" y="5481"/>
                    <a:pt x="82701" y="5083"/>
                  </a:cubicBezTo>
                  <a:cubicBezTo>
                    <a:pt x="82742" y="4959"/>
                    <a:pt x="82633" y="4855"/>
                    <a:pt x="82519" y="4855"/>
                  </a:cubicBezTo>
                  <a:cubicBezTo>
                    <a:pt x="82490" y="4855"/>
                    <a:pt x="82460" y="4862"/>
                    <a:pt x="82433" y="4878"/>
                  </a:cubicBezTo>
                  <a:cubicBezTo>
                    <a:pt x="82401" y="4895"/>
                    <a:pt x="82372" y="4915"/>
                    <a:pt x="82337" y="4936"/>
                  </a:cubicBezTo>
                  <a:cubicBezTo>
                    <a:pt x="82424" y="4765"/>
                    <a:pt x="82499" y="4592"/>
                    <a:pt x="82580" y="4419"/>
                  </a:cubicBezTo>
                  <a:close/>
                  <a:moveTo>
                    <a:pt x="70694" y="3917"/>
                  </a:moveTo>
                  <a:lnTo>
                    <a:pt x="70694" y="3917"/>
                  </a:lnTo>
                  <a:cubicBezTo>
                    <a:pt x="70781" y="3986"/>
                    <a:pt x="70861" y="4061"/>
                    <a:pt x="70939" y="4139"/>
                  </a:cubicBezTo>
                  <a:cubicBezTo>
                    <a:pt x="70925" y="4150"/>
                    <a:pt x="70908" y="4150"/>
                    <a:pt x="70896" y="4171"/>
                  </a:cubicBezTo>
                  <a:cubicBezTo>
                    <a:pt x="70691" y="4477"/>
                    <a:pt x="70477" y="4777"/>
                    <a:pt x="70267" y="5080"/>
                  </a:cubicBezTo>
                  <a:cubicBezTo>
                    <a:pt x="70254" y="5075"/>
                    <a:pt x="70241" y="5073"/>
                    <a:pt x="70228" y="5073"/>
                  </a:cubicBezTo>
                  <a:cubicBezTo>
                    <a:pt x="70200" y="5073"/>
                    <a:pt x="70173" y="5083"/>
                    <a:pt x="70151" y="5103"/>
                  </a:cubicBezTo>
                  <a:cubicBezTo>
                    <a:pt x="69689" y="5490"/>
                    <a:pt x="69259" y="5900"/>
                    <a:pt x="68843" y="6324"/>
                  </a:cubicBezTo>
                  <a:cubicBezTo>
                    <a:pt x="69519" y="5605"/>
                    <a:pt x="70145" y="4849"/>
                    <a:pt x="70677" y="4003"/>
                  </a:cubicBezTo>
                  <a:cubicBezTo>
                    <a:pt x="70694" y="3977"/>
                    <a:pt x="70700" y="3948"/>
                    <a:pt x="70694" y="3917"/>
                  </a:cubicBezTo>
                  <a:close/>
                  <a:moveTo>
                    <a:pt x="71136" y="4364"/>
                  </a:moveTo>
                  <a:cubicBezTo>
                    <a:pt x="71231" y="4485"/>
                    <a:pt x="71329" y="4612"/>
                    <a:pt x="71427" y="4760"/>
                  </a:cubicBezTo>
                  <a:cubicBezTo>
                    <a:pt x="71419" y="4765"/>
                    <a:pt x="71404" y="4765"/>
                    <a:pt x="71395" y="4774"/>
                  </a:cubicBezTo>
                  <a:cubicBezTo>
                    <a:pt x="70656" y="5516"/>
                    <a:pt x="69946" y="6290"/>
                    <a:pt x="69224" y="7052"/>
                  </a:cubicBezTo>
                  <a:cubicBezTo>
                    <a:pt x="69883" y="6177"/>
                    <a:pt x="70526" y="5288"/>
                    <a:pt x="71133" y="4364"/>
                  </a:cubicBezTo>
                  <a:close/>
                  <a:moveTo>
                    <a:pt x="70202" y="4401"/>
                  </a:moveTo>
                  <a:lnTo>
                    <a:pt x="70202" y="4401"/>
                  </a:lnTo>
                  <a:cubicBezTo>
                    <a:pt x="70233" y="4401"/>
                    <a:pt x="69227" y="5551"/>
                    <a:pt x="69217" y="5551"/>
                  </a:cubicBezTo>
                  <a:cubicBezTo>
                    <a:pt x="69216" y="5551"/>
                    <a:pt x="69220" y="5546"/>
                    <a:pt x="69230" y="5533"/>
                  </a:cubicBezTo>
                  <a:lnTo>
                    <a:pt x="69230" y="5533"/>
                  </a:lnTo>
                  <a:cubicBezTo>
                    <a:pt x="68197" y="6789"/>
                    <a:pt x="66978" y="7863"/>
                    <a:pt x="65806" y="8972"/>
                  </a:cubicBezTo>
                  <a:cubicBezTo>
                    <a:pt x="66274" y="8464"/>
                    <a:pt x="66739" y="7947"/>
                    <a:pt x="67201" y="7430"/>
                  </a:cubicBezTo>
                  <a:cubicBezTo>
                    <a:pt x="67876" y="6668"/>
                    <a:pt x="68569" y="5929"/>
                    <a:pt x="69294" y="5216"/>
                  </a:cubicBezTo>
                  <a:cubicBezTo>
                    <a:pt x="69582" y="4936"/>
                    <a:pt x="69880" y="4667"/>
                    <a:pt x="70189" y="4410"/>
                  </a:cubicBezTo>
                  <a:cubicBezTo>
                    <a:pt x="70196" y="4404"/>
                    <a:pt x="70201" y="4401"/>
                    <a:pt x="70202" y="4401"/>
                  </a:cubicBezTo>
                  <a:close/>
                  <a:moveTo>
                    <a:pt x="69766" y="3526"/>
                  </a:moveTo>
                  <a:cubicBezTo>
                    <a:pt x="70017" y="3526"/>
                    <a:pt x="70278" y="3609"/>
                    <a:pt x="70550" y="3801"/>
                  </a:cubicBezTo>
                  <a:cubicBezTo>
                    <a:pt x="70515" y="3801"/>
                    <a:pt x="70480" y="3813"/>
                    <a:pt x="70454" y="3836"/>
                  </a:cubicBezTo>
                  <a:cubicBezTo>
                    <a:pt x="69767" y="4393"/>
                    <a:pt x="69132" y="5005"/>
                    <a:pt x="68517" y="5634"/>
                  </a:cubicBezTo>
                  <a:cubicBezTo>
                    <a:pt x="68907" y="5068"/>
                    <a:pt x="69268" y="4480"/>
                    <a:pt x="69556" y="3839"/>
                  </a:cubicBezTo>
                  <a:cubicBezTo>
                    <a:pt x="69604" y="3743"/>
                    <a:pt x="69525" y="3658"/>
                    <a:pt x="69444" y="3658"/>
                  </a:cubicBezTo>
                  <a:cubicBezTo>
                    <a:pt x="69408" y="3658"/>
                    <a:pt x="69371" y="3675"/>
                    <a:pt x="69346" y="3714"/>
                  </a:cubicBezTo>
                  <a:cubicBezTo>
                    <a:pt x="67536" y="6249"/>
                    <a:pt x="64995" y="8169"/>
                    <a:pt x="63257" y="10744"/>
                  </a:cubicBezTo>
                  <a:cubicBezTo>
                    <a:pt x="63032" y="8542"/>
                    <a:pt x="65480" y="8065"/>
                    <a:pt x="66594" y="6835"/>
                  </a:cubicBezTo>
                  <a:cubicBezTo>
                    <a:pt x="67341" y="6011"/>
                    <a:pt x="68397" y="3526"/>
                    <a:pt x="69766" y="3526"/>
                  </a:cubicBezTo>
                  <a:close/>
                  <a:moveTo>
                    <a:pt x="68789" y="4872"/>
                  </a:moveTo>
                  <a:cubicBezTo>
                    <a:pt x="68549" y="5285"/>
                    <a:pt x="68272" y="5681"/>
                    <a:pt x="68000" y="6064"/>
                  </a:cubicBezTo>
                  <a:cubicBezTo>
                    <a:pt x="67891" y="6223"/>
                    <a:pt x="67772" y="6376"/>
                    <a:pt x="67654" y="6529"/>
                  </a:cubicBezTo>
                  <a:cubicBezTo>
                    <a:pt x="66747" y="7514"/>
                    <a:pt x="65873" y="8530"/>
                    <a:pt x="64957" y="9512"/>
                  </a:cubicBezTo>
                  <a:cubicBezTo>
                    <a:pt x="64542" y="9953"/>
                    <a:pt x="64106" y="10372"/>
                    <a:pt x="63661" y="10785"/>
                  </a:cubicBezTo>
                  <a:cubicBezTo>
                    <a:pt x="63496" y="10942"/>
                    <a:pt x="63384" y="11051"/>
                    <a:pt x="63314" y="11120"/>
                  </a:cubicBezTo>
                  <a:lnTo>
                    <a:pt x="63314" y="11120"/>
                  </a:lnTo>
                  <a:cubicBezTo>
                    <a:pt x="63312" y="11107"/>
                    <a:pt x="63309" y="11096"/>
                    <a:pt x="63306" y="11082"/>
                  </a:cubicBezTo>
                  <a:cubicBezTo>
                    <a:pt x="63358" y="11007"/>
                    <a:pt x="63436" y="10894"/>
                    <a:pt x="63528" y="10750"/>
                  </a:cubicBezTo>
                  <a:cubicBezTo>
                    <a:pt x="64340" y="9477"/>
                    <a:pt x="65471" y="8397"/>
                    <a:pt x="66525" y="7329"/>
                  </a:cubicBezTo>
                  <a:cubicBezTo>
                    <a:pt x="67307" y="6535"/>
                    <a:pt x="68075" y="5730"/>
                    <a:pt x="68789" y="4872"/>
                  </a:cubicBezTo>
                  <a:close/>
                  <a:moveTo>
                    <a:pt x="68413" y="6766"/>
                  </a:moveTo>
                  <a:cubicBezTo>
                    <a:pt x="67905" y="7303"/>
                    <a:pt x="67417" y="7860"/>
                    <a:pt x="66935" y="8426"/>
                  </a:cubicBezTo>
                  <a:lnTo>
                    <a:pt x="66938" y="8423"/>
                  </a:lnTo>
                  <a:lnTo>
                    <a:pt x="66938" y="8423"/>
                  </a:lnTo>
                  <a:cubicBezTo>
                    <a:pt x="66427" y="9021"/>
                    <a:pt x="65916" y="9613"/>
                    <a:pt x="65388" y="10193"/>
                  </a:cubicBezTo>
                  <a:cubicBezTo>
                    <a:pt x="64923" y="10706"/>
                    <a:pt x="64025" y="11261"/>
                    <a:pt x="63683" y="11848"/>
                  </a:cubicBezTo>
                  <a:lnTo>
                    <a:pt x="63683" y="11848"/>
                  </a:lnTo>
                  <a:cubicBezTo>
                    <a:pt x="63939" y="11400"/>
                    <a:pt x="64224" y="10965"/>
                    <a:pt x="64533" y="10548"/>
                  </a:cubicBezTo>
                  <a:cubicBezTo>
                    <a:pt x="65760" y="9229"/>
                    <a:pt x="67146" y="8051"/>
                    <a:pt x="68413" y="6766"/>
                  </a:cubicBezTo>
                  <a:close/>
                  <a:moveTo>
                    <a:pt x="81024" y="7953"/>
                  </a:moveTo>
                  <a:cubicBezTo>
                    <a:pt x="80712" y="8510"/>
                    <a:pt x="80259" y="9009"/>
                    <a:pt x="79655" y="9445"/>
                  </a:cubicBezTo>
                  <a:cubicBezTo>
                    <a:pt x="78801" y="10479"/>
                    <a:pt x="77911" y="11478"/>
                    <a:pt x="77063" y="12514"/>
                  </a:cubicBezTo>
                  <a:cubicBezTo>
                    <a:pt x="77198" y="12344"/>
                    <a:pt x="77325" y="12165"/>
                    <a:pt x="77461" y="11994"/>
                  </a:cubicBezTo>
                  <a:cubicBezTo>
                    <a:pt x="78575" y="10574"/>
                    <a:pt x="79779" y="9243"/>
                    <a:pt x="81024" y="7953"/>
                  </a:cubicBezTo>
                  <a:close/>
                  <a:moveTo>
                    <a:pt x="74005" y="5412"/>
                  </a:moveTo>
                  <a:lnTo>
                    <a:pt x="74005" y="5415"/>
                  </a:lnTo>
                  <a:cubicBezTo>
                    <a:pt x="73113" y="6622"/>
                    <a:pt x="72253" y="7872"/>
                    <a:pt x="71390" y="8879"/>
                  </a:cubicBezTo>
                  <a:cubicBezTo>
                    <a:pt x="70197" y="10268"/>
                    <a:pt x="68988" y="11642"/>
                    <a:pt x="67778" y="13014"/>
                  </a:cubicBezTo>
                  <a:cubicBezTo>
                    <a:pt x="69822" y="10453"/>
                    <a:pt x="71898" y="7921"/>
                    <a:pt x="74005" y="5412"/>
                  </a:cubicBezTo>
                  <a:close/>
                  <a:moveTo>
                    <a:pt x="70494" y="6125"/>
                  </a:moveTo>
                  <a:cubicBezTo>
                    <a:pt x="70637" y="6125"/>
                    <a:pt x="68201" y="9121"/>
                    <a:pt x="67642" y="9783"/>
                  </a:cubicBezTo>
                  <a:cubicBezTo>
                    <a:pt x="66144" y="11564"/>
                    <a:pt x="64553" y="13256"/>
                    <a:pt x="62963" y="14939"/>
                  </a:cubicBezTo>
                  <a:cubicBezTo>
                    <a:pt x="63979" y="13637"/>
                    <a:pt x="65001" y="12338"/>
                    <a:pt x="66049" y="11059"/>
                  </a:cubicBezTo>
                  <a:lnTo>
                    <a:pt x="66052" y="11059"/>
                  </a:lnTo>
                  <a:cubicBezTo>
                    <a:pt x="67103" y="9780"/>
                    <a:pt x="68208" y="8550"/>
                    <a:pt x="69320" y="7329"/>
                  </a:cubicBezTo>
                  <a:cubicBezTo>
                    <a:pt x="70110" y="6460"/>
                    <a:pt x="70446" y="6125"/>
                    <a:pt x="70494" y="6125"/>
                  </a:cubicBezTo>
                  <a:close/>
                  <a:moveTo>
                    <a:pt x="74952" y="3807"/>
                  </a:moveTo>
                  <a:lnTo>
                    <a:pt x="74952" y="3810"/>
                  </a:lnTo>
                  <a:cubicBezTo>
                    <a:pt x="71078" y="8192"/>
                    <a:pt x="67169" y="12546"/>
                    <a:pt x="63370" y="16989"/>
                  </a:cubicBezTo>
                  <a:cubicBezTo>
                    <a:pt x="66860" y="12277"/>
                    <a:pt x="70602" y="7779"/>
                    <a:pt x="74952" y="3807"/>
                  </a:cubicBezTo>
                  <a:close/>
                  <a:moveTo>
                    <a:pt x="80921" y="5118"/>
                  </a:moveTo>
                  <a:cubicBezTo>
                    <a:pt x="80988" y="5118"/>
                    <a:pt x="81006" y="5170"/>
                    <a:pt x="80957" y="5288"/>
                  </a:cubicBezTo>
                  <a:cubicBezTo>
                    <a:pt x="79750" y="6512"/>
                    <a:pt x="78564" y="7753"/>
                    <a:pt x="77400" y="9018"/>
                  </a:cubicBezTo>
                  <a:cubicBezTo>
                    <a:pt x="77216" y="9217"/>
                    <a:pt x="77031" y="9422"/>
                    <a:pt x="76849" y="9627"/>
                  </a:cubicBezTo>
                  <a:cubicBezTo>
                    <a:pt x="74583" y="12119"/>
                    <a:pt x="72383" y="14674"/>
                    <a:pt x="70249" y="17289"/>
                  </a:cubicBezTo>
                  <a:cubicBezTo>
                    <a:pt x="70708" y="16671"/>
                    <a:pt x="71165" y="16048"/>
                    <a:pt x="71626" y="15433"/>
                  </a:cubicBezTo>
                  <a:cubicBezTo>
                    <a:pt x="74083" y="12575"/>
                    <a:pt x="76523" y="9702"/>
                    <a:pt x="78783" y="6700"/>
                  </a:cubicBezTo>
                  <a:cubicBezTo>
                    <a:pt x="79527" y="5991"/>
                    <a:pt x="80644" y="5118"/>
                    <a:pt x="80921" y="5118"/>
                  </a:cubicBezTo>
                  <a:close/>
                  <a:moveTo>
                    <a:pt x="73604" y="7774"/>
                  </a:moveTo>
                  <a:cubicBezTo>
                    <a:pt x="71855" y="9974"/>
                    <a:pt x="70125" y="12194"/>
                    <a:pt x="68419" y="14437"/>
                  </a:cubicBezTo>
                  <a:cubicBezTo>
                    <a:pt x="68318" y="14555"/>
                    <a:pt x="68211" y="14676"/>
                    <a:pt x="68110" y="14798"/>
                  </a:cubicBezTo>
                  <a:cubicBezTo>
                    <a:pt x="67342" y="15739"/>
                    <a:pt x="66563" y="16668"/>
                    <a:pt x="65789" y="17604"/>
                  </a:cubicBezTo>
                  <a:lnTo>
                    <a:pt x="65789" y="17601"/>
                  </a:lnTo>
                  <a:cubicBezTo>
                    <a:pt x="66909" y="16080"/>
                    <a:pt x="68026" y="14558"/>
                    <a:pt x="69147" y="13034"/>
                  </a:cubicBezTo>
                  <a:cubicBezTo>
                    <a:pt x="70509" y="11177"/>
                    <a:pt x="72062" y="9477"/>
                    <a:pt x="73604" y="7774"/>
                  </a:cubicBezTo>
                  <a:close/>
                  <a:moveTo>
                    <a:pt x="79265" y="4113"/>
                  </a:moveTo>
                  <a:cubicBezTo>
                    <a:pt x="78957" y="4751"/>
                    <a:pt x="78547" y="5380"/>
                    <a:pt x="78073" y="6004"/>
                  </a:cubicBezTo>
                  <a:cubicBezTo>
                    <a:pt x="76736" y="7346"/>
                    <a:pt x="75437" y="8729"/>
                    <a:pt x="74176" y="10152"/>
                  </a:cubicBezTo>
                  <a:cubicBezTo>
                    <a:pt x="73044" y="11241"/>
                    <a:pt x="71938" y="12295"/>
                    <a:pt x="71069" y="13308"/>
                  </a:cubicBezTo>
                  <a:cubicBezTo>
                    <a:pt x="69695" y="14916"/>
                    <a:pt x="68335" y="16539"/>
                    <a:pt x="66967" y="18152"/>
                  </a:cubicBezTo>
                  <a:cubicBezTo>
                    <a:pt x="69017" y="15343"/>
                    <a:pt x="71162" y="12612"/>
                    <a:pt x="73517" y="10046"/>
                  </a:cubicBezTo>
                  <a:cubicBezTo>
                    <a:pt x="75267" y="8137"/>
                    <a:pt x="78258" y="6180"/>
                    <a:pt x="79265" y="4113"/>
                  </a:cubicBezTo>
                  <a:close/>
                  <a:moveTo>
                    <a:pt x="69187" y="10837"/>
                  </a:moveTo>
                  <a:lnTo>
                    <a:pt x="69187" y="10837"/>
                  </a:lnTo>
                  <a:cubicBezTo>
                    <a:pt x="67723" y="12664"/>
                    <a:pt x="66271" y="14500"/>
                    <a:pt x="64833" y="16348"/>
                  </a:cubicBezTo>
                  <a:lnTo>
                    <a:pt x="63557" y="17792"/>
                  </a:lnTo>
                  <a:cubicBezTo>
                    <a:pt x="61969" y="19602"/>
                    <a:pt x="60419" y="21444"/>
                    <a:pt x="58877" y="23294"/>
                  </a:cubicBezTo>
                  <a:lnTo>
                    <a:pt x="59221" y="22798"/>
                  </a:lnTo>
                  <a:cubicBezTo>
                    <a:pt x="62469" y="18759"/>
                    <a:pt x="65789" y="14772"/>
                    <a:pt x="69187" y="10837"/>
                  </a:cubicBezTo>
                  <a:close/>
                  <a:moveTo>
                    <a:pt x="72978" y="5328"/>
                  </a:moveTo>
                  <a:lnTo>
                    <a:pt x="72978" y="5328"/>
                  </a:lnTo>
                  <a:cubicBezTo>
                    <a:pt x="68462" y="9740"/>
                    <a:pt x="64582" y="14731"/>
                    <a:pt x="60916" y="19890"/>
                  </a:cubicBezTo>
                  <a:cubicBezTo>
                    <a:pt x="59810" y="21215"/>
                    <a:pt x="58719" y="22555"/>
                    <a:pt x="57642" y="23903"/>
                  </a:cubicBezTo>
                  <a:cubicBezTo>
                    <a:pt x="57547" y="24001"/>
                    <a:pt x="57454" y="24103"/>
                    <a:pt x="57359" y="24201"/>
                  </a:cubicBezTo>
                  <a:cubicBezTo>
                    <a:pt x="60047" y="20583"/>
                    <a:pt x="62734" y="16969"/>
                    <a:pt x="65549" y="13447"/>
                  </a:cubicBezTo>
                  <a:cubicBezTo>
                    <a:pt x="67873" y="10773"/>
                    <a:pt x="70203" y="8106"/>
                    <a:pt x="72539" y="5447"/>
                  </a:cubicBezTo>
                  <a:cubicBezTo>
                    <a:pt x="72550" y="5435"/>
                    <a:pt x="72547" y="5424"/>
                    <a:pt x="72553" y="5412"/>
                  </a:cubicBezTo>
                  <a:lnTo>
                    <a:pt x="72550" y="5412"/>
                  </a:lnTo>
                  <a:cubicBezTo>
                    <a:pt x="72698" y="5403"/>
                    <a:pt x="72839" y="5375"/>
                    <a:pt x="72978" y="5328"/>
                  </a:cubicBezTo>
                  <a:close/>
                  <a:moveTo>
                    <a:pt x="61590" y="20516"/>
                  </a:moveTo>
                  <a:lnTo>
                    <a:pt x="61590" y="20516"/>
                  </a:lnTo>
                  <a:cubicBezTo>
                    <a:pt x="59406" y="23329"/>
                    <a:pt x="57213" y="26137"/>
                    <a:pt x="55015" y="28941"/>
                  </a:cubicBezTo>
                  <a:cubicBezTo>
                    <a:pt x="55731" y="27890"/>
                    <a:pt x="56449" y="26839"/>
                    <a:pt x="57165" y="25789"/>
                  </a:cubicBezTo>
                  <a:cubicBezTo>
                    <a:pt x="58618" y="24013"/>
                    <a:pt x="60094" y="22254"/>
                    <a:pt x="61590" y="20516"/>
                  </a:cubicBezTo>
                  <a:close/>
                  <a:moveTo>
                    <a:pt x="79766" y="4813"/>
                  </a:moveTo>
                  <a:lnTo>
                    <a:pt x="79766" y="4813"/>
                  </a:lnTo>
                  <a:cubicBezTo>
                    <a:pt x="79807" y="4813"/>
                    <a:pt x="79597" y="5090"/>
                    <a:pt x="79306" y="5473"/>
                  </a:cubicBezTo>
                  <a:cubicBezTo>
                    <a:pt x="76376" y="7736"/>
                    <a:pt x="73991" y="11584"/>
                    <a:pt x="71921" y="14440"/>
                  </a:cubicBezTo>
                  <a:cubicBezTo>
                    <a:pt x="69811" y="16899"/>
                    <a:pt x="67723" y="19371"/>
                    <a:pt x="65682" y="21894"/>
                  </a:cubicBezTo>
                  <a:cubicBezTo>
                    <a:pt x="63592" y="24481"/>
                    <a:pt x="61467" y="27039"/>
                    <a:pt x="59336" y="29594"/>
                  </a:cubicBezTo>
                  <a:cubicBezTo>
                    <a:pt x="65376" y="21305"/>
                    <a:pt x="71566" y="13086"/>
                    <a:pt x="78648" y="5888"/>
                  </a:cubicBezTo>
                  <a:cubicBezTo>
                    <a:pt x="79414" y="5109"/>
                    <a:pt x="79724" y="4813"/>
                    <a:pt x="79766" y="4813"/>
                  </a:cubicBezTo>
                  <a:close/>
                  <a:moveTo>
                    <a:pt x="70518" y="14454"/>
                  </a:moveTo>
                  <a:cubicBezTo>
                    <a:pt x="66063" y="19925"/>
                    <a:pt x="61949" y="25734"/>
                    <a:pt x="57812" y="31427"/>
                  </a:cubicBezTo>
                  <a:cubicBezTo>
                    <a:pt x="56574" y="32914"/>
                    <a:pt x="55338" y="34400"/>
                    <a:pt x="54111" y="35890"/>
                  </a:cubicBezTo>
                  <a:cubicBezTo>
                    <a:pt x="57619" y="31095"/>
                    <a:pt x="61129" y="26302"/>
                    <a:pt x="64576" y="21464"/>
                  </a:cubicBezTo>
                  <a:cubicBezTo>
                    <a:pt x="64825" y="21172"/>
                    <a:pt x="65067" y="20878"/>
                    <a:pt x="65313" y="20586"/>
                  </a:cubicBezTo>
                  <a:cubicBezTo>
                    <a:pt x="67039" y="18536"/>
                    <a:pt x="68774" y="16492"/>
                    <a:pt x="70518" y="14454"/>
                  </a:cubicBezTo>
                  <a:close/>
                  <a:moveTo>
                    <a:pt x="53207" y="29103"/>
                  </a:moveTo>
                  <a:lnTo>
                    <a:pt x="53207" y="29103"/>
                  </a:lnTo>
                  <a:cubicBezTo>
                    <a:pt x="51192" y="31765"/>
                    <a:pt x="49148" y="34409"/>
                    <a:pt x="47032" y="36984"/>
                  </a:cubicBezTo>
                  <a:cubicBezTo>
                    <a:pt x="46992" y="37033"/>
                    <a:pt x="46951" y="37080"/>
                    <a:pt x="46914" y="37129"/>
                  </a:cubicBezTo>
                  <a:cubicBezTo>
                    <a:pt x="48929" y="34386"/>
                    <a:pt x="51002" y="31687"/>
                    <a:pt x="53207" y="29103"/>
                  </a:cubicBezTo>
                  <a:close/>
                  <a:moveTo>
                    <a:pt x="71606" y="4985"/>
                  </a:moveTo>
                  <a:cubicBezTo>
                    <a:pt x="71777" y="5172"/>
                    <a:pt x="71996" y="5308"/>
                    <a:pt x="72241" y="5375"/>
                  </a:cubicBezTo>
                  <a:cubicBezTo>
                    <a:pt x="69655" y="8085"/>
                    <a:pt x="67224" y="10929"/>
                    <a:pt x="64880" y="13839"/>
                  </a:cubicBezTo>
                  <a:cubicBezTo>
                    <a:pt x="63849" y="15023"/>
                    <a:pt x="62815" y="16204"/>
                    <a:pt x="61790" y="17393"/>
                  </a:cubicBezTo>
                  <a:cubicBezTo>
                    <a:pt x="55573" y="24603"/>
                    <a:pt x="49671" y="32002"/>
                    <a:pt x="43884" y="39511"/>
                  </a:cubicBezTo>
                  <a:lnTo>
                    <a:pt x="43884" y="39511"/>
                  </a:lnTo>
                  <a:cubicBezTo>
                    <a:pt x="44252" y="39024"/>
                    <a:pt x="44619" y="38536"/>
                    <a:pt x="44985" y="38047"/>
                  </a:cubicBezTo>
                  <a:cubicBezTo>
                    <a:pt x="46559" y="35942"/>
                    <a:pt x="48112" y="33806"/>
                    <a:pt x="49671" y="31672"/>
                  </a:cubicBezTo>
                  <a:cubicBezTo>
                    <a:pt x="52815" y="27913"/>
                    <a:pt x="55918" y="24123"/>
                    <a:pt x="58892" y="20225"/>
                  </a:cubicBezTo>
                  <a:cubicBezTo>
                    <a:pt x="59949" y="18837"/>
                    <a:pt x="61011" y="17454"/>
                    <a:pt x="62073" y="16074"/>
                  </a:cubicBezTo>
                  <a:cubicBezTo>
                    <a:pt x="65414" y="12511"/>
                    <a:pt x="68901" y="9116"/>
                    <a:pt x="71606" y="4985"/>
                  </a:cubicBezTo>
                  <a:close/>
                  <a:moveTo>
                    <a:pt x="81546" y="5793"/>
                  </a:moveTo>
                  <a:cubicBezTo>
                    <a:pt x="81546" y="5813"/>
                    <a:pt x="81543" y="5831"/>
                    <a:pt x="81543" y="5848"/>
                  </a:cubicBezTo>
                  <a:cubicBezTo>
                    <a:pt x="80943" y="7020"/>
                    <a:pt x="80192" y="8123"/>
                    <a:pt x="79361" y="9185"/>
                  </a:cubicBezTo>
                  <a:lnTo>
                    <a:pt x="79361" y="9182"/>
                  </a:lnTo>
                  <a:cubicBezTo>
                    <a:pt x="78541" y="10098"/>
                    <a:pt x="77750" y="11039"/>
                    <a:pt x="76979" y="11997"/>
                  </a:cubicBezTo>
                  <a:cubicBezTo>
                    <a:pt x="76243" y="12829"/>
                    <a:pt x="75507" y="13649"/>
                    <a:pt x="74822" y="14466"/>
                  </a:cubicBezTo>
                  <a:cubicBezTo>
                    <a:pt x="70890" y="19174"/>
                    <a:pt x="67588" y="24475"/>
                    <a:pt x="63852" y="29348"/>
                  </a:cubicBezTo>
                  <a:cubicBezTo>
                    <a:pt x="61152" y="32870"/>
                    <a:pt x="58398" y="36355"/>
                    <a:pt x="55653" y="39842"/>
                  </a:cubicBezTo>
                  <a:cubicBezTo>
                    <a:pt x="59720" y="33638"/>
                    <a:pt x="63800" y="27449"/>
                    <a:pt x="68228" y="21550"/>
                  </a:cubicBezTo>
                  <a:cubicBezTo>
                    <a:pt x="71009" y="17849"/>
                    <a:pt x="73864" y="14177"/>
                    <a:pt x="76710" y="10525"/>
                  </a:cubicBezTo>
                  <a:lnTo>
                    <a:pt x="76719" y="10516"/>
                  </a:lnTo>
                  <a:cubicBezTo>
                    <a:pt x="77842" y="9327"/>
                    <a:pt x="79023" y="8207"/>
                    <a:pt x="80068" y="6974"/>
                  </a:cubicBezTo>
                  <a:cubicBezTo>
                    <a:pt x="80542" y="6564"/>
                    <a:pt x="81029" y="6168"/>
                    <a:pt x="81546" y="5793"/>
                  </a:cubicBezTo>
                  <a:close/>
                  <a:moveTo>
                    <a:pt x="55208" y="28167"/>
                  </a:moveTo>
                  <a:lnTo>
                    <a:pt x="55208" y="28167"/>
                  </a:lnTo>
                  <a:cubicBezTo>
                    <a:pt x="54813" y="28751"/>
                    <a:pt x="54417" y="29331"/>
                    <a:pt x="54019" y="29911"/>
                  </a:cubicBezTo>
                  <a:cubicBezTo>
                    <a:pt x="53430" y="30774"/>
                    <a:pt x="52818" y="31623"/>
                    <a:pt x="52214" y="32478"/>
                  </a:cubicBezTo>
                  <a:cubicBezTo>
                    <a:pt x="51311" y="33612"/>
                    <a:pt x="50401" y="34744"/>
                    <a:pt x="49489" y="35876"/>
                  </a:cubicBezTo>
                  <a:cubicBezTo>
                    <a:pt x="48386" y="37233"/>
                    <a:pt x="47280" y="38587"/>
                    <a:pt x="46172" y="39941"/>
                  </a:cubicBezTo>
                  <a:cubicBezTo>
                    <a:pt x="48014" y="37383"/>
                    <a:pt x="49876" y="34857"/>
                    <a:pt x="51761" y="32354"/>
                  </a:cubicBezTo>
                  <a:cubicBezTo>
                    <a:pt x="52919" y="30968"/>
                    <a:pt x="54068" y="29573"/>
                    <a:pt x="55208" y="28167"/>
                  </a:cubicBezTo>
                  <a:close/>
                  <a:moveTo>
                    <a:pt x="53109" y="29827"/>
                  </a:moveTo>
                  <a:lnTo>
                    <a:pt x="53109" y="29827"/>
                  </a:lnTo>
                  <a:cubicBezTo>
                    <a:pt x="52070" y="31236"/>
                    <a:pt x="51036" y="32651"/>
                    <a:pt x="50011" y="34071"/>
                  </a:cubicBezTo>
                  <a:cubicBezTo>
                    <a:pt x="49359" y="34857"/>
                    <a:pt x="48712" y="35648"/>
                    <a:pt x="48051" y="36430"/>
                  </a:cubicBezTo>
                  <a:cubicBezTo>
                    <a:pt x="46709" y="38021"/>
                    <a:pt x="45352" y="39603"/>
                    <a:pt x="43986" y="41176"/>
                  </a:cubicBezTo>
                  <a:cubicBezTo>
                    <a:pt x="44154" y="40937"/>
                    <a:pt x="44324" y="40703"/>
                    <a:pt x="44494" y="40463"/>
                  </a:cubicBezTo>
                  <a:cubicBezTo>
                    <a:pt x="47436" y="36979"/>
                    <a:pt x="50323" y="33445"/>
                    <a:pt x="53109" y="29827"/>
                  </a:cubicBezTo>
                  <a:close/>
                  <a:moveTo>
                    <a:pt x="60344" y="17318"/>
                  </a:moveTo>
                  <a:cubicBezTo>
                    <a:pt x="54911" y="24071"/>
                    <a:pt x="49757" y="31106"/>
                    <a:pt x="44235" y="37680"/>
                  </a:cubicBezTo>
                  <a:cubicBezTo>
                    <a:pt x="42404" y="39854"/>
                    <a:pt x="40626" y="42065"/>
                    <a:pt x="38862" y="44288"/>
                  </a:cubicBezTo>
                  <a:cubicBezTo>
                    <a:pt x="40880" y="41681"/>
                    <a:pt x="42904" y="39083"/>
                    <a:pt x="44968" y="36545"/>
                  </a:cubicBezTo>
                  <a:cubicBezTo>
                    <a:pt x="49599" y="30849"/>
                    <a:pt x="53817" y="24784"/>
                    <a:pt x="58632" y="19244"/>
                  </a:cubicBezTo>
                  <a:cubicBezTo>
                    <a:pt x="59198" y="18594"/>
                    <a:pt x="59767" y="17953"/>
                    <a:pt x="60344" y="17318"/>
                  </a:cubicBezTo>
                  <a:close/>
                  <a:moveTo>
                    <a:pt x="58288" y="27177"/>
                  </a:moveTo>
                  <a:lnTo>
                    <a:pt x="58288" y="27177"/>
                  </a:lnTo>
                  <a:cubicBezTo>
                    <a:pt x="53603" y="33376"/>
                    <a:pt x="48808" y="39484"/>
                    <a:pt x="43954" y="45550"/>
                  </a:cubicBezTo>
                  <a:cubicBezTo>
                    <a:pt x="45632" y="43177"/>
                    <a:pt x="47309" y="40801"/>
                    <a:pt x="49027" y="38460"/>
                  </a:cubicBezTo>
                  <a:cubicBezTo>
                    <a:pt x="51905" y="34533"/>
                    <a:pt x="55104" y="30861"/>
                    <a:pt x="58288" y="27177"/>
                  </a:cubicBezTo>
                  <a:close/>
                  <a:moveTo>
                    <a:pt x="42979" y="42259"/>
                  </a:moveTo>
                  <a:lnTo>
                    <a:pt x="42979" y="42259"/>
                  </a:lnTo>
                  <a:cubicBezTo>
                    <a:pt x="42878" y="42403"/>
                    <a:pt x="42774" y="42548"/>
                    <a:pt x="42673" y="42689"/>
                  </a:cubicBezTo>
                  <a:cubicBezTo>
                    <a:pt x="41448" y="44093"/>
                    <a:pt x="40223" y="45497"/>
                    <a:pt x="38997" y="46901"/>
                  </a:cubicBezTo>
                  <a:lnTo>
                    <a:pt x="38997" y="46901"/>
                  </a:lnTo>
                  <a:cubicBezTo>
                    <a:pt x="40329" y="45358"/>
                    <a:pt x="41655" y="43809"/>
                    <a:pt x="42979" y="42259"/>
                  </a:cubicBezTo>
                  <a:close/>
                  <a:moveTo>
                    <a:pt x="49425" y="36358"/>
                  </a:moveTo>
                  <a:lnTo>
                    <a:pt x="49425" y="36358"/>
                  </a:lnTo>
                  <a:cubicBezTo>
                    <a:pt x="46616" y="40189"/>
                    <a:pt x="43726" y="43954"/>
                    <a:pt x="40793" y="47684"/>
                  </a:cubicBezTo>
                  <a:cubicBezTo>
                    <a:pt x="41841" y="46122"/>
                    <a:pt x="42886" y="44580"/>
                    <a:pt x="43934" y="43076"/>
                  </a:cubicBezTo>
                  <a:cubicBezTo>
                    <a:pt x="45127" y="41627"/>
                    <a:pt x="46319" y="40177"/>
                    <a:pt x="47511" y="38728"/>
                  </a:cubicBezTo>
                  <a:lnTo>
                    <a:pt x="47511" y="38731"/>
                  </a:lnTo>
                  <a:cubicBezTo>
                    <a:pt x="48155" y="37943"/>
                    <a:pt x="48787" y="37149"/>
                    <a:pt x="49425" y="36358"/>
                  </a:cubicBezTo>
                  <a:close/>
                  <a:moveTo>
                    <a:pt x="61496" y="18132"/>
                  </a:moveTo>
                  <a:cubicBezTo>
                    <a:pt x="59388" y="20869"/>
                    <a:pt x="57316" y="23638"/>
                    <a:pt x="55240" y="26403"/>
                  </a:cubicBezTo>
                  <a:cubicBezTo>
                    <a:pt x="51492" y="30494"/>
                    <a:pt x="48198" y="34952"/>
                    <a:pt x="44971" y="39464"/>
                  </a:cubicBezTo>
                  <a:cubicBezTo>
                    <a:pt x="42499" y="42426"/>
                    <a:pt x="39999" y="45365"/>
                    <a:pt x="37476" y="48284"/>
                  </a:cubicBezTo>
                  <a:cubicBezTo>
                    <a:pt x="39223" y="45911"/>
                    <a:pt x="40969" y="43541"/>
                    <a:pt x="42736" y="41185"/>
                  </a:cubicBezTo>
                  <a:lnTo>
                    <a:pt x="42736" y="41188"/>
                  </a:lnTo>
                  <a:cubicBezTo>
                    <a:pt x="48689" y="33263"/>
                    <a:pt x="55029" y="25644"/>
                    <a:pt x="61496" y="18132"/>
                  </a:cubicBezTo>
                  <a:close/>
                  <a:moveTo>
                    <a:pt x="77392" y="14474"/>
                  </a:moveTo>
                  <a:lnTo>
                    <a:pt x="77392" y="14474"/>
                  </a:lnTo>
                  <a:cubicBezTo>
                    <a:pt x="68751" y="25878"/>
                    <a:pt x="60497" y="37625"/>
                    <a:pt x="52018" y="49121"/>
                  </a:cubicBezTo>
                  <a:lnTo>
                    <a:pt x="52015" y="49124"/>
                  </a:lnTo>
                  <a:cubicBezTo>
                    <a:pt x="51827" y="49378"/>
                    <a:pt x="51643" y="49635"/>
                    <a:pt x="51455" y="49892"/>
                  </a:cubicBezTo>
                  <a:cubicBezTo>
                    <a:pt x="52263" y="48680"/>
                    <a:pt x="53080" y="47473"/>
                    <a:pt x="53915" y="46278"/>
                  </a:cubicBezTo>
                  <a:cubicBezTo>
                    <a:pt x="59010" y="38988"/>
                    <a:pt x="64573" y="32030"/>
                    <a:pt x="69611" y="24706"/>
                  </a:cubicBezTo>
                  <a:cubicBezTo>
                    <a:pt x="72010" y="21218"/>
                    <a:pt x="74750" y="17872"/>
                    <a:pt x="77392" y="14474"/>
                  </a:cubicBezTo>
                  <a:close/>
                  <a:moveTo>
                    <a:pt x="46264" y="33283"/>
                  </a:moveTo>
                  <a:lnTo>
                    <a:pt x="46019" y="33647"/>
                  </a:lnTo>
                  <a:cubicBezTo>
                    <a:pt x="42777" y="38410"/>
                    <a:pt x="38847" y="42868"/>
                    <a:pt x="35135" y="47271"/>
                  </a:cubicBezTo>
                  <a:cubicBezTo>
                    <a:pt x="34266" y="48301"/>
                    <a:pt x="33400" y="49335"/>
                    <a:pt x="32536" y="50368"/>
                  </a:cubicBezTo>
                  <a:cubicBezTo>
                    <a:pt x="34742" y="47404"/>
                    <a:pt x="36959" y="44447"/>
                    <a:pt x="39275" y="41557"/>
                  </a:cubicBezTo>
                  <a:lnTo>
                    <a:pt x="39278" y="41557"/>
                  </a:lnTo>
                  <a:cubicBezTo>
                    <a:pt x="41527" y="38748"/>
                    <a:pt x="43882" y="36006"/>
                    <a:pt x="46264" y="33283"/>
                  </a:cubicBezTo>
                  <a:close/>
                  <a:moveTo>
                    <a:pt x="61115" y="25592"/>
                  </a:moveTo>
                  <a:lnTo>
                    <a:pt x="61115" y="25592"/>
                  </a:lnTo>
                  <a:cubicBezTo>
                    <a:pt x="58314" y="29455"/>
                    <a:pt x="55514" y="33315"/>
                    <a:pt x="52711" y="37175"/>
                  </a:cubicBezTo>
                  <a:cubicBezTo>
                    <a:pt x="49267" y="41915"/>
                    <a:pt x="45606" y="46491"/>
                    <a:pt x="41910" y="51044"/>
                  </a:cubicBezTo>
                  <a:cubicBezTo>
                    <a:pt x="44171" y="47721"/>
                    <a:pt x="46394" y="44366"/>
                    <a:pt x="48773" y="41144"/>
                  </a:cubicBezTo>
                  <a:cubicBezTo>
                    <a:pt x="52705" y="35821"/>
                    <a:pt x="56877" y="30676"/>
                    <a:pt x="61115" y="25592"/>
                  </a:cubicBezTo>
                  <a:close/>
                  <a:moveTo>
                    <a:pt x="77715" y="1613"/>
                  </a:moveTo>
                  <a:cubicBezTo>
                    <a:pt x="77857" y="1662"/>
                    <a:pt x="77998" y="1702"/>
                    <a:pt x="78154" y="1763"/>
                  </a:cubicBezTo>
                  <a:cubicBezTo>
                    <a:pt x="75761" y="5245"/>
                    <a:pt x="72559" y="8048"/>
                    <a:pt x="69972" y="11382"/>
                  </a:cubicBezTo>
                  <a:cubicBezTo>
                    <a:pt x="67368" y="14737"/>
                    <a:pt x="64937" y="18242"/>
                    <a:pt x="62414" y="21660"/>
                  </a:cubicBezTo>
                  <a:cubicBezTo>
                    <a:pt x="62414" y="21663"/>
                    <a:pt x="62414" y="21663"/>
                    <a:pt x="62411" y="21663"/>
                  </a:cubicBezTo>
                  <a:cubicBezTo>
                    <a:pt x="58563" y="26259"/>
                    <a:pt x="54691" y="30838"/>
                    <a:pt x="50935" y="35503"/>
                  </a:cubicBezTo>
                  <a:cubicBezTo>
                    <a:pt x="47191" y="40154"/>
                    <a:pt x="43813" y="45094"/>
                    <a:pt x="40366" y="49979"/>
                  </a:cubicBezTo>
                  <a:cubicBezTo>
                    <a:pt x="39125" y="51113"/>
                    <a:pt x="37952" y="52306"/>
                    <a:pt x="36832" y="53547"/>
                  </a:cubicBezTo>
                  <a:cubicBezTo>
                    <a:pt x="37436" y="52667"/>
                    <a:pt x="38036" y="51786"/>
                    <a:pt x="38631" y="50905"/>
                  </a:cubicBezTo>
                  <a:cubicBezTo>
                    <a:pt x="42771" y="45700"/>
                    <a:pt x="46873" y="40469"/>
                    <a:pt x="50753" y="35062"/>
                  </a:cubicBezTo>
                  <a:cubicBezTo>
                    <a:pt x="51481" y="34048"/>
                    <a:pt x="52200" y="33026"/>
                    <a:pt x="52910" y="31996"/>
                  </a:cubicBezTo>
                  <a:cubicBezTo>
                    <a:pt x="56764" y="27114"/>
                    <a:pt x="60561" y="22180"/>
                    <a:pt x="64400" y="17283"/>
                  </a:cubicBezTo>
                  <a:cubicBezTo>
                    <a:pt x="68910" y="12121"/>
                    <a:pt x="73471" y="7000"/>
                    <a:pt x="77715" y="1613"/>
                  </a:cubicBezTo>
                  <a:close/>
                  <a:moveTo>
                    <a:pt x="39950" y="44653"/>
                  </a:moveTo>
                  <a:cubicBezTo>
                    <a:pt x="38376" y="46723"/>
                    <a:pt x="36807" y="48800"/>
                    <a:pt x="35239" y="50882"/>
                  </a:cubicBezTo>
                  <a:cubicBezTo>
                    <a:pt x="34453" y="51791"/>
                    <a:pt x="33669" y="52699"/>
                    <a:pt x="32886" y="53608"/>
                  </a:cubicBezTo>
                  <a:lnTo>
                    <a:pt x="32886" y="53608"/>
                  </a:lnTo>
                  <a:cubicBezTo>
                    <a:pt x="35261" y="50641"/>
                    <a:pt x="37619" y="47661"/>
                    <a:pt x="39950" y="44653"/>
                  </a:cubicBezTo>
                  <a:close/>
                  <a:moveTo>
                    <a:pt x="52411" y="41124"/>
                  </a:moveTo>
                  <a:lnTo>
                    <a:pt x="52411" y="41124"/>
                  </a:lnTo>
                  <a:cubicBezTo>
                    <a:pt x="48406" y="46630"/>
                    <a:pt x="44359" y="52109"/>
                    <a:pt x="40268" y="57569"/>
                  </a:cubicBezTo>
                  <a:cubicBezTo>
                    <a:pt x="44113" y="51945"/>
                    <a:pt x="48204" y="46509"/>
                    <a:pt x="52411" y="41124"/>
                  </a:cubicBezTo>
                  <a:close/>
                  <a:moveTo>
                    <a:pt x="78437" y="1893"/>
                  </a:moveTo>
                  <a:cubicBezTo>
                    <a:pt x="78662" y="1988"/>
                    <a:pt x="78881" y="2080"/>
                    <a:pt x="79124" y="2202"/>
                  </a:cubicBezTo>
                  <a:cubicBezTo>
                    <a:pt x="79242" y="2545"/>
                    <a:pt x="79436" y="2863"/>
                    <a:pt x="79687" y="3128"/>
                  </a:cubicBezTo>
                  <a:cubicBezTo>
                    <a:pt x="77542" y="6073"/>
                    <a:pt x="74655" y="8273"/>
                    <a:pt x="72204" y="10944"/>
                  </a:cubicBezTo>
                  <a:cubicBezTo>
                    <a:pt x="70053" y="13288"/>
                    <a:pt x="68165" y="15883"/>
                    <a:pt x="66294" y="18450"/>
                  </a:cubicBezTo>
                  <a:cubicBezTo>
                    <a:pt x="65460" y="19599"/>
                    <a:pt x="64623" y="20751"/>
                    <a:pt x="63791" y="21903"/>
                  </a:cubicBezTo>
                  <a:cubicBezTo>
                    <a:pt x="63471" y="22284"/>
                    <a:pt x="63147" y="22659"/>
                    <a:pt x="62827" y="23040"/>
                  </a:cubicBezTo>
                  <a:cubicBezTo>
                    <a:pt x="57905" y="28904"/>
                    <a:pt x="53083" y="34854"/>
                    <a:pt x="48490" y="40980"/>
                  </a:cubicBezTo>
                  <a:cubicBezTo>
                    <a:pt x="44988" y="45654"/>
                    <a:pt x="41809" y="50576"/>
                    <a:pt x="38417" y="55334"/>
                  </a:cubicBezTo>
                  <a:cubicBezTo>
                    <a:pt x="37525" y="56431"/>
                    <a:pt x="36636" y="57528"/>
                    <a:pt x="35750" y="58625"/>
                  </a:cubicBezTo>
                  <a:cubicBezTo>
                    <a:pt x="40634" y="51826"/>
                    <a:pt x="45326" y="44898"/>
                    <a:pt x="50378" y="38220"/>
                  </a:cubicBezTo>
                  <a:cubicBezTo>
                    <a:pt x="56421" y="30237"/>
                    <a:pt x="62856" y="22567"/>
                    <a:pt x="68950" y="14627"/>
                  </a:cubicBezTo>
                  <a:cubicBezTo>
                    <a:pt x="69288" y="14189"/>
                    <a:pt x="69640" y="13747"/>
                    <a:pt x="70001" y="13302"/>
                  </a:cubicBezTo>
                  <a:cubicBezTo>
                    <a:pt x="73047" y="9898"/>
                    <a:pt x="76113" y="6451"/>
                    <a:pt x="78255" y="2597"/>
                  </a:cubicBezTo>
                  <a:cubicBezTo>
                    <a:pt x="78319" y="2482"/>
                    <a:pt x="78215" y="2352"/>
                    <a:pt x="78108" y="2352"/>
                  </a:cubicBezTo>
                  <a:cubicBezTo>
                    <a:pt x="78215" y="2196"/>
                    <a:pt x="78333" y="2049"/>
                    <a:pt x="78437" y="1893"/>
                  </a:cubicBezTo>
                  <a:close/>
                  <a:moveTo>
                    <a:pt x="50032" y="47655"/>
                  </a:moveTo>
                  <a:lnTo>
                    <a:pt x="50032" y="47655"/>
                  </a:lnTo>
                  <a:cubicBezTo>
                    <a:pt x="46224" y="53218"/>
                    <a:pt x="42309" y="58761"/>
                    <a:pt x="38166" y="64010"/>
                  </a:cubicBezTo>
                  <a:lnTo>
                    <a:pt x="38166" y="64007"/>
                  </a:lnTo>
                  <a:cubicBezTo>
                    <a:pt x="41983" y="58452"/>
                    <a:pt x="45938" y="53004"/>
                    <a:pt x="50032" y="47655"/>
                  </a:cubicBezTo>
                  <a:close/>
                  <a:moveTo>
                    <a:pt x="39073" y="51699"/>
                  </a:moveTo>
                  <a:lnTo>
                    <a:pt x="39073" y="51699"/>
                  </a:lnTo>
                  <a:cubicBezTo>
                    <a:pt x="35464" y="56249"/>
                    <a:pt x="31887" y="60825"/>
                    <a:pt x="28382" y="65453"/>
                  </a:cubicBezTo>
                  <a:cubicBezTo>
                    <a:pt x="29251" y="64099"/>
                    <a:pt x="30126" y="62754"/>
                    <a:pt x="31006" y="61411"/>
                  </a:cubicBezTo>
                  <a:lnTo>
                    <a:pt x="31006" y="61417"/>
                  </a:lnTo>
                  <a:cubicBezTo>
                    <a:pt x="32409" y="59691"/>
                    <a:pt x="33752" y="57898"/>
                    <a:pt x="35057" y="56073"/>
                  </a:cubicBezTo>
                  <a:cubicBezTo>
                    <a:pt x="36333" y="54563"/>
                    <a:pt x="37684" y="53114"/>
                    <a:pt x="39073" y="51699"/>
                  </a:cubicBezTo>
                  <a:close/>
                  <a:moveTo>
                    <a:pt x="47306" y="48682"/>
                  </a:moveTo>
                  <a:lnTo>
                    <a:pt x="47306" y="48682"/>
                  </a:lnTo>
                  <a:cubicBezTo>
                    <a:pt x="44520" y="52756"/>
                    <a:pt x="41749" y="56835"/>
                    <a:pt x="38899" y="60863"/>
                  </a:cubicBezTo>
                  <a:cubicBezTo>
                    <a:pt x="37534" y="62788"/>
                    <a:pt x="36056" y="64622"/>
                    <a:pt x="34546" y="66426"/>
                  </a:cubicBezTo>
                  <a:cubicBezTo>
                    <a:pt x="35204" y="65338"/>
                    <a:pt x="35854" y="64269"/>
                    <a:pt x="36512" y="63239"/>
                  </a:cubicBezTo>
                  <a:cubicBezTo>
                    <a:pt x="37343" y="61934"/>
                    <a:pt x="38212" y="60658"/>
                    <a:pt x="39070" y="59376"/>
                  </a:cubicBezTo>
                  <a:cubicBezTo>
                    <a:pt x="41322" y="56483"/>
                    <a:pt x="43576" y="53593"/>
                    <a:pt x="45799" y="50683"/>
                  </a:cubicBezTo>
                  <a:cubicBezTo>
                    <a:pt x="46307" y="50019"/>
                    <a:pt x="46804" y="49349"/>
                    <a:pt x="47306" y="48682"/>
                  </a:cubicBezTo>
                  <a:close/>
                  <a:moveTo>
                    <a:pt x="41148" y="46477"/>
                  </a:moveTo>
                  <a:lnTo>
                    <a:pt x="41148" y="46477"/>
                  </a:lnTo>
                  <a:cubicBezTo>
                    <a:pt x="40161" y="47874"/>
                    <a:pt x="39171" y="49266"/>
                    <a:pt x="38175" y="50657"/>
                  </a:cubicBezTo>
                  <a:cubicBezTo>
                    <a:pt x="36275" y="52929"/>
                    <a:pt x="34500" y="55302"/>
                    <a:pt x="32816" y="57745"/>
                  </a:cubicBezTo>
                  <a:cubicBezTo>
                    <a:pt x="30735" y="60366"/>
                    <a:pt x="28656" y="62996"/>
                    <a:pt x="26606" y="65652"/>
                  </a:cubicBezTo>
                  <a:lnTo>
                    <a:pt x="26606" y="65655"/>
                  </a:lnTo>
                  <a:cubicBezTo>
                    <a:pt x="26318" y="66030"/>
                    <a:pt x="26038" y="66414"/>
                    <a:pt x="25749" y="66793"/>
                  </a:cubicBezTo>
                  <a:cubicBezTo>
                    <a:pt x="25660" y="66885"/>
                    <a:pt x="25573" y="66977"/>
                    <a:pt x="25483" y="67067"/>
                  </a:cubicBezTo>
                  <a:cubicBezTo>
                    <a:pt x="27680" y="63790"/>
                    <a:pt x="30036" y="60617"/>
                    <a:pt x="32418" y="57473"/>
                  </a:cubicBezTo>
                  <a:cubicBezTo>
                    <a:pt x="35247" y="53743"/>
                    <a:pt x="38183" y="50100"/>
                    <a:pt x="41148" y="46477"/>
                  </a:cubicBezTo>
                  <a:close/>
                  <a:moveTo>
                    <a:pt x="25481" y="58934"/>
                  </a:moveTo>
                  <a:lnTo>
                    <a:pt x="25481" y="58934"/>
                  </a:lnTo>
                  <a:cubicBezTo>
                    <a:pt x="23200" y="61645"/>
                    <a:pt x="20850" y="64304"/>
                    <a:pt x="18713" y="67113"/>
                  </a:cubicBezTo>
                  <a:cubicBezTo>
                    <a:pt x="20593" y="64116"/>
                    <a:pt x="23076" y="61541"/>
                    <a:pt x="25481" y="58934"/>
                  </a:cubicBezTo>
                  <a:close/>
                  <a:moveTo>
                    <a:pt x="53011" y="25630"/>
                  </a:moveTo>
                  <a:lnTo>
                    <a:pt x="53011" y="25630"/>
                  </a:lnTo>
                  <a:cubicBezTo>
                    <a:pt x="50967" y="28300"/>
                    <a:pt x="48969" y="31008"/>
                    <a:pt x="46893" y="33638"/>
                  </a:cubicBezTo>
                  <a:cubicBezTo>
                    <a:pt x="39119" y="43471"/>
                    <a:pt x="31558" y="53703"/>
                    <a:pt x="23188" y="63028"/>
                  </a:cubicBezTo>
                  <a:cubicBezTo>
                    <a:pt x="22467" y="63822"/>
                    <a:pt x="21730" y="64604"/>
                    <a:pt x="20980" y="65378"/>
                  </a:cubicBezTo>
                  <a:cubicBezTo>
                    <a:pt x="20710" y="65658"/>
                    <a:pt x="18829" y="67682"/>
                    <a:pt x="18705" y="67682"/>
                  </a:cubicBezTo>
                  <a:cubicBezTo>
                    <a:pt x="18654" y="67682"/>
                    <a:pt x="18902" y="67337"/>
                    <a:pt x="19686" y="66383"/>
                  </a:cubicBezTo>
                  <a:cubicBezTo>
                    <a:pt x="21840" y="63767"/>
                    <a:pt x="24190" y="61365"/>
                    <a:pt x="26274" y="58677"/>
                  </a:cubicBezTo>
                  <a:cubicBezTo>
                    <a:pt x="27568" y="57009"/>
                    <a:pt x="28838" y="55323"/>
                    <a:pt x="30103" y="53631"/>
                  </a:cubicBezTo>
                  <a:cubicBezTo>
                    <a:pt x="32230" y="51119"/>
                    <a:pt x="34338" y="48590"/>
                    <a:pt x="36460" y="46073"/>
                  </a:cubicBezTo>
                  <a:cubicBezTo>
                    <a:pt x="39159" y="42871"/>
                    <a:pt x="41841" y="39603"/>
                    <a:pt x="44382" y="36277"/>
                  </a:cubicBezTo>
                  <a:cubicBezTo>
                    <a:pt x="45513" y="34793"/>
                    <a:pt x="46553" y="33246"/>
                    <a:pt x="47630" y="31733"/>
                  </a:cubicBezTo>
                  <a:cubicBezTo>
                    <a:pt x="49425" y="29698"/>
                    <a:pt x="51227" y="27668"/>
                    <a:pt x="53011" y="25630"/>
                  </a:cubicBezTo>
                  <a:close/>
                  <a:moveTo>
                    <a:pt x="31321" y="56174"/>
                  </a:moveTo>
                  <a:cubicBezTo>
                    <a:pt x="28431" y="60103"/>
                    <a:pt x="25521" y="64044"/>
                    <a:pt x="22337" y="67702"/>
                  </a:cubicBezTo>
                  <a:lnTo>
                    <a:pt x="22337" y="67705"/>
                  </a:lnTo>
                  <a:cubicBezTo>
                    <a:pt x="21742" y="68387"/>
                    <a:pt x="21462" y="68656"/>
                    <a:pt x="21392" y="68656"/>
                  </a:cubicBezTo>
                  <a:cubicBezTo>
                    <a:pt x="21150" y="68656"/>
                    <a:pt x="23384" y="65480"/>
                    <a:pt x="23867" y="64916"/>
                  </a:cubicBezTo>
                  <a:cubicBezTo>
                    <a:pt x="24848" y="63767"/>
                    <a:pt x="25853" y="62644"/>
                    <a:pt x="26829" y="61492"/>
                  </a:cubicBezTo>
                  <a:cubicBezTo>
                    <a:pt x="28330" y="59725"/>
                    <a:pt x="29828" y="57950"/>
                    <a:pt x="31321" y="56174"/>
                  </a:cubicBezTo>
                  <a:close/>
                  <a:moveTo>
                    <a:pt x="62989" y="31020"/>
                  </a:moveTo>
                  <a:lnTo>
                    <a:pt x="62989" y="31020"/>
                  </a:lnTo>
                  <a:cubicBezTo>
                    <a:pt x="61744" y="32700"/>
                    <a:pt x="60497" y="34374"/>
                    <a:pt x="59247" y="36046"/>
                  </a:cubicBezTo>
                  <a:cubicBezTo>
                    <a:pt x="53424" y="43772"/>
                    <a:pt x="48071" y="51806"/>
                    <a:pt x="42390" y="59624"/>
                  </a:cubicBezTo>
                  <a:cubicBezTo>
                    <a:pt x="39812" y="63172"/>
                    <a:pt x="37005" y="66530"/>
                    <a:pt x="34271" y="69937"/>
                  </a:cubicBezTo>
                  <a:cubicBezTo>
                    <a:pt x="34860" y="68964"/>
                    <a:pt x="35444" y="68017"/>
                    <a:pt x="36038" y="67116"/>
                  </a:cubicBezTo>
                  <a:lnTo>
                    <a:pt x="36038" y="67113"/>
                  </a:lnTo>
                  <a:cubicBezTo>
                    <a:pt x="42450" y="59679"/>
                    <a:pt x="47970" y="51526"/>
                    <a:pt x="53383" y="43298"/>
                  </a:cubicBezTo>
                  <a:cubicBezTo>
                    <a:pt x="53418" y="43252"/>
                    <a:pt x="53453" y="43209"/>
                    <a:pt x="53487" y="43163"/>
                  </a:cubicBezTo>
                  <a:cubicBezTo>
                    <a:pt x="56649" y="39109"/>
                    <a:pt x="59839" y="35079"/>
                    <a:pt x="62989" y="31020"/>
                  </a:cubicBezTo>
                  <a:close/>
                  <a:moveTo>
                    <a:pt x="48178" y="36597"/>
                  </a:moveTo>
                  <a:lnTo>
                    <a:pt x="48178" y="36597"/>
                  </a:lnTo>
                  <a:cubicBezTo>
                    <a:pt x="46521" y="38901"/>
                    <a:pt x="44875" y="41211"/>
                    <a:pt x="43239" y="43529"/>
                  </a:cubicBezTo>
                  <a:cubicBezTo>
                    <a:pt x="36760" y="51442"/>
                    <a:pt x="30354" y="59402"/>
                    <a:pt x="24640" y="67890"/>
                  </a:cubicBezTo>
                  <a:cubicBezTo>
                    <a:pt x="24236" y="68265"/>
                    <a:pt x="23829" y="68646"/>
                    <a:pt x="23416" y="69019"/>
                  </a:cubicBezTo>
                  <a:lnTo>
                    <a:pt x="23416" y="69021"/>
                  </a:lnTo>
                  <a:cubicBezTo>
                    <a:pt x="22674" y="69691"/>
                    <a:pt x="22299" y="69956"/>
                    <a:pt x="22169" y="69956"/>
                  </a:cubicBezTo>
                  <a:cubicBezTo>
                    <a:pt x="21681" y="69956"/>
                    <a:pt x="24629" y="66248"/>
                    <a:pt x="24617" y="66248"/>
                  </a:cubicBezTo>
                  <a:lnTo>
                    <a:pt x="24617" y="66248"/>
                  </a:lnTo>
                  <a:cubicBezTo>
                    <a:pt x="24616" y="66248"/>
                    <a:pt x="24602" y="66264"/>
                    <a:pt x="24574" y="66298"/>
                  </a:cubicBezTo>
                  <a:lnTo>
                    <a:pt x="24574" y="66298"/>
                  </a:lnTo>
                  <a:cubicBezTo>
                    <a:pt x="28341" y="61744"/>
                    <a:pt x="32084" y="57201"/>
                    <a:pt x="35706" y="52525"/>
                  </a:cubicBezTo>
                  <a:cubicBezTo>
                    <a:pt x="38140" y="49387"/>
                    <a:pt x="40450" y="46142"/>
                    <a:pt x="42762" y="42894"/>
                  </a:cubicBezTo>
                  <a:cubicBezTo>
                    <a:pt x="44575" y="40804"/>
                    <a:pt x="46382" y="38705"/>
                    <a:pt x="48178" y="36597"/>
                  </a:cubicBezTo>
                  <a:close/>
                  <a:moveTo>
                    <a:pt x="80657" y="8715"/>
                  </a:moveTo>
                  <a:cubicBezTo>
                    <a:pt x="79750" y="9968"/>
                    <a:pt x="78818" y="11359"/>
                    <a:pt x="78033" y="12381"/>
                  </a:cubicBezTo>
                  <a:cubicBezTo>
                    <a:pt x="70671" y="21946"/>
                    <a:pt x="63794" y="31946"/>
                    <a:pt x="56709" y="41722"/>
                  </a:cubicBezTo>
                  <a:cubicBezTo>
                    <a:pt x="53776" y="45769"/>
                    <a:pt x="51045" y="49921"/>
                    <a:pt x="48398" y="54116"/>
                  </a:cubicBezTo>
                  <a:cubicBezTo>
                    <a:pt x="43747" y="60620"/>
                    <a:pt x="39217" y="67203"/>
                    <a:pt x="34312" y="73531"/>
                  </a:cubicBezTo>
                  <a:cubicBezTo>
                    <a:pt x="34043" y="73877"/>
                    <a:pt x="33714" y="74250"/>
                    <a:pt x="33342" y="74642"/>
                  </a:cubicBezTo>
                  <a:cubicBezTo>
                    <a:pt x="37291" y="69688"/>
                    <a:pt x="40750" y="64241"/>
                    <a:pt x="44318" y="59206"/>
                  </a:cubicBezTo>
                  <a:lnTo>
                    <a:pt x="44318" y="59208"/>
                  </a:lnTo>
                  <a:cubicBezTo>
                    <a:pt x="51640" y="48870"/>
                    <a:pt x="58684" y="38335"/>
                    <a:pt x="65907" y="27928"/>
                  </a:cubicBezTo>
                  <a:cubicBezTo>
                    <a:pt x="66488" y="27091"/>
                    <a:pt x="67071" y="26253"/>
                    <a:pt x="67654" y="25419"/>
                  </a:cubicBezTo>
                  <a:cubicBezTo>
                    <a:pt x="68416" y="24409"/>
                    <a:pt x="69175" y="23398"/>
                    <a:pt x="69935" y="22391"/>
                  </a:cubicBezTo>
                  <a:cubicBezTo>
                    <a:pt x="72660" y="18764"/>
                    <a:pt x="75380" y="15141"/>
                    <a:pt x="78241" y="11619"/>
                  </a:cubicBezTo>
                  <a:cubicBezTo>
                    <a:pt x="79060" y="10612"/>
                    <a:pt x="79901" y="9688"/>
                    <a:pt x="80657" y="8715"/>
                  </a:cubicBezTo>
                  <a:close/>
                  <a:moveTo>
                    <a:pt x="68685" y="20396"/>
                  </a:moveTo>
                  <a:lnTo>
                    <a:pt x="68685" y="20396"/>
                  </a:lnTo>
                  <a:cubicBezTo>
                    <a:pt x="63580" y="27212"/>
                    <a:pt x="59062" y="34351"/>
                    <a:pt x="54284" y="41404"/>
                  </a:cubicBezTo>
                  <a:cubicBezTo>
                    <a:pt x="53990" y="41840"/>
                    <a:pt x="53692" y="42279"/>
                    <a:pt x="53395" y="42715"/>
                  </a:cubicBezTo>
                  <a:cubicBezTo>
                    <a:pt x="52269" y="44156"/>
                    <a:pt x="51146" y="45599"/>
                    <a:pt x="50029" y="47046"/>
                  </a:cubicBezTo>
                  <a:cubicBezTo>
                    <a:pt x="45008" y="53561"/>
                    <a:pt x="40253" y="60265"/>
                    <a:pt x="35651" y="67076"/>
                  </a:cubicBezTo>
                  <a:cubicBezTo>
                    <a:pt x="33428" y="69662"/>
                    <a:pt x="31116" y="72160"/>
                    <a:pt x="29072" y="74850"/>
                  </a:cubicBezTo>
                  <a:cubicBezTo>
                    <a:pt x="30666" y="72725"/>
                    <a:pt x="32106" y="70430"/>
                    <a:pt x="33492" y="68155"/>
                  </a:cubicBezTo>
                  <a:lnTo>
                    <a:pt x="33492" y="68158"/>
                  </a:lnTo>
                  <a:cubicBezTo>
                    <a:pt x="34797" y="66657"/>
                    <a:pt x="36090" y="65153"/>
                    <a:pt x="37303" y="63579"/>
                  </a:cubicBezTo>
                  <a:cubicBezTo>
                    <a:pt x="45288" y="53209"/>
                    <a:pt x="52359" y="42109"/>
                    <a:pt x="59995" y="31459"/>
                  </a:cubicBezTo>
                  <a:cubicBezTo>
                    <a:pt x="62752" y="27951"/>
                    <a:pt x="65509" y="24440"/>
                    <a:pt x="68263" y="20930"/>
                  </a:cubicBezTo>
                  <a:cubicBezTo>
                    <a:pt x="68402" y="20751"/>
                    <a:pt x="68543" y="20575"/>
                    <a:pt x="68685" y="20396"/>
                  </a:cubicBezTo>
                  <a:close/>
                  <a:moveTo>
                    <a:pt x="54498" y="35931"/>
                  </a:moveTo>
                  <a:lnTo>
                    <a:pt x="54498" y="35931"/>
                  </a:lnTo>
                  <a:cubicBezTo>
                    <a:pt x="53949" y="36664"/>
                    <a:pt x="53398" y="37394"/>
                    <a:pt x="52846" y="38119"/>
                  </a:cubicBezTo>
                  <a:cubicBezTo>
                    <a:pt x="47944" y="44528"/>
                    <a:pt x="42800" y="50778"/>
                    <a:pt x="38123" y="57355"/>
                  </a:cubicBezTo>
                  <a:cubicBezTo>
                    <a:pt x="33729" y="63530"/>
                    <a:pt x="29722" y="69957"/>
                    <a:pt x="24531" y="75509"/>
                  </a:cubicBezTo>
                  <a:cubicBezTo>
                    <a:pt x="25065" y="74717"/>
                    <a:pt x="25639" y="73955"/>
                    <a:pt x="26191" y="73199"/>
                  </a:cubicBezTo>
                  <a:cubicBezTo>
                    <a:pt x="28370" y="70217"/>
                    <a:pt x="30527" y="67223"/>
                    <a:pt x="32692" y="64226"/>
                  </a:cubicBezTo>
                  <a:cubicBezTo>
                    <a:pt x="37005" y="58262"/>
                    <a:pt x="41515" y="52381"/>
                    <a:pt x="46056" y="46558"/>
                  </a:cubicBezTo>
                  <a:cubicBezTo>
                    <a:pt x="46891" y="45504"/>
                    <a:pt x="47719" y="44447"/>
                    <a:pt x="48539" y="43382"/>
                  </a:cubicBezTo>
                  <a:cubicBezTo>
                    <a:pt x="49007" y="42784"/>
                    <a:pt x="49477" y="42181"/>
                    <a:pt x="49945" y="41583"/>
                  </a:cubicBezTo>
                  <a:cubicBezTo>
                    <a:pt x="51441" y="39681"/>
                    <a:pt x="52965" y="37801"/>
                    <a:pt x="54498" y="35931"/>
                  </a:cubicBezTo>
                  <a:close/>
                  <a:moveTo>
                    <a:pt x="35545" y="59815"/>
                  </a:moveTo>
                  <a:lnTo>
                    <a:pt x="35545" y="59815"/>
                  </a:lnTo>
                  <a:cubicBezTo>
                    <a:pt x="31512" y="65081"/>
                    <a:pt x="26647" y="70693"/>
                    <a:pt x="23431" y="76669"/>
                  </a:cubicBezTo>
                  <a:cubicBezTo>
                    <a:pt x="22990" y="77093"/>
                    <a:pt x="22738" y="77263"/>
                    <a:pt x="22616" y="77263"/>
                  </a:cubicBezTo>
                  <a:cubicBezTo>
                    <a:pt x="22453" y="77263"/>
                    <a:pt x="22528" y="76953"/>
                    <a:pt x="22700" y="76536"/>
                  </a:cubicBezTo>
                  <a:cubicBezTo>
                    <a:pt x="23133" y="75892"/>
                    <a:pt x="23572" y="75252"/>
                    <a:pt x="24014" y="74614"/>
                  </a:cubicBezTo>
                  <a:cubicBezTo>
                    <a:pt x="26110" y="71781"/>
                    <a:pt x="28200" y="68949"/>
                    <a:pt x="30290" y="66114"/>
                  </a:cubicBezTo>
                  <a:cubicBezTo>
                    <a:pt x="30351" y="66033"/>
                    <a:pt x="30412" y="65953"/>
                    <a:pt x="30475" y="65875"/>
                  </a:cubicBezTo>
                  <a:cubicBezTo>
                    <a:pt x="32184" y="63871"/>
                    <a:pt x="33899" y="61873"/>
                    <a:pt x="35545" y="59815"/>
                  </a:cubicBezTo>
                  <a:close/>
                  <a:moveTo>
                    <a:pt x="68096" y="19550"/>
                  </a:moveTo>
                  <a:lnTo>
                    <a:pt x="68096" y="19550"/>
                  </a:lnTo>
                  <a:cubicBezTo>
                    <a:pt x="64562" y="24310"/>
                    <a:pt x="61100" y="29132"/>
                    <a:pt x="57633" y="33933"/>
                  </a:cubicBezTo>
                  <a:cubicBezTo>
                    <a:pt x="50514" y="42958"/>
                    <a:pt x="43354" y="51945"/>
                    <a:pt x="37121" y="61628"/>
                  </a:cubicBezTo>
                  <a:cubicBezTo>
                    <a:pt x="37008" y="61804"/>
                    <a:pt x="36893" y="61989"/>
                    <a:pt x="36780" y="62168"/>
                  </a:cubicBezTo>
                  <a:cubicBezTo>
                    <a:pt x="33313" y="66720"/>
                    <a:pt x="29817" y="71250"/>
                    <a:pt x="26251" y="75702"/>
                  </a:cubicBezTo>
                  <a:lnTo>
                    <a:pt x="26251" y="75705"/>
                  </a:lnTo>
                  <a:cubicBezTo>
                    <a:pt x="25859" y="76196"/>
                    <a:pt x="23136" y="77910"/>
                    <a:pt x="23087" y="78020"/>
                  </a:cubicBezTo>
                  <a:cubicBezTo>
                    <a:pt x="23292" y="77570"/>
                    <a:pt x="23523" y="77128"/>
                    <a:pt x="23777" y="76701"/>
                  </a:cubicBezTo>
                  <a:cubicBezTo>
                    <a:pt x="27715" y="72783"/>
                    <a:pt x="30969" y="68297"/>
                    <a:pt x="34139" y="63721"/>
                  </a:cubicBezTo>
                  <a:cubicBezTo>
                    <a:pt x="38435" y="57525"/>
                    <a:pt x="42935" y="51558"/>
                    <a:pt x="47540" y="45590"/>
                  </a:cubicBezTo>
                  <a:cubicBezTo>
                    <a:pt x="50554" y="41687"/>
                    <a:pt x="53487" y="37651"/>
                    <a:pt x="56429" y="33598"/>
                  </a:cubicBezTo>
                  <a:cubicBezTo>
                    <a:pt x="59596" y="29781"/>
                    <a:pt x="62798" y="25991"/>
                    <a:pt x="65933" y="22148"/>
                  </a:cubicBezTo>
                  <a:cubicBezTo>
                    <a:pt x="66643" y="21273"/>
                    <a:pt x="67368" y="20410"/>
                    <a:pt x="68096" y="19550"/>
                  </a:cubicBezTo>
                  <a:close/>
                  <a:moveTo>
                    <a:pt x="31786" y="70133"/>
                  </a:moveTo>
                  <a:lnTo>
                    <a:pt x="31786" y="70133"/>
                  </a:lnTo>
                  <a:cubicBezTo>
                    <a:pt x="29794" y="73216"/>
                    <a:pt x="27672" y="76207"/>
                    <a:pt x="25201" y="78808"/>
                  </a:cubicBezTo>
                  <a:cubicBezTo>
                    <a:pt x="27337" y="76559"/>
                    <a:pt x="29011" y="73410"/>
                    <a:pt x="31076" y="70964"/>
                  </a:cubicBezTo>
                  <a:cubicBezTo>
                    <a:pt x="31309" y="70684"/>
                    <a:pt x="31549" y="70410"/>
                    <a:pt x="31786" y="70133"/>
                  </a:cubicBezTo>
                  <a:close/>
                  <a:moveTo>
                    <a:pt x="34220" y="69195"/>
                  </a:moveTo>
                  <a:lnTo>
                    <a:pt x="34220" y="69195"/>
                  </a:lnTo>
                  <a:cubicBezTo>
                    <a:pt x="33838" y="69763"/>
                    <a:pt x="33452" y="70326"/>
                    <a:pt x="33073" y="70895"/>
                  </a:cubicBezTo>
                  <a:cubicBezTo>
                    <a:pt x="32213" y="72194"/>
                    <a:pt x="31358" y="73499"/>
                    <a:pt x="30513" y="74810"/>
                  </a:cubicBezTo>
                  <a:cubicBezTo>
                    <a:pt x="29736" y="75864"/>
                    <a:pt x="28982" y="76935"/>
                    <a:pt x="28252" y="78026"/>
                  </a:cubicBezTo>
                  <a:cubicBezTo>
                    <a:pt x="27305" y="79247"/>
                    <a:pt x="26268" y="80487"/>
                    <a:pt x="26039" y="80487"/>
                  </a:cubicBezTo>
                  <a:cubicBezTo>
                    <a:pt x="25931" y="80487"/>
                    <a:pt x="26004" y="80209"/>
                    <a:pt x="26352" y="79521"/>
                  </a:cubicBezTo>
                  <a:cubicBezTo>
                    <a:pt x="28301" y="75682"/>
                    <a:pt x="31344" y="72405"/>
                    <a:pt x="34220" y="69195"/>
                  </a:cubicBezTo>
                  <a:close/>
                  <a:moveTo>
                    <a:pt x="48135" y="40766"/>
                  </a:moveTo>
                  <a:lnTo>
                    <a:pt x="48135" y="40766"/>
                  </a:lnTo>
                  <a:cubicBezTo>
                    <a:pt x="45277" y="44612"/>
                    <a:pt x="42479" y="48506"/>
                    <a:pt x="39742" y="52450"/>
                  </a:cubicBezTo>
                  <a:cubicBezTo>
                    <a:pt x="36821" y="56682"/>
                    <a:pt x="33792" y="60837"/>
                    <a:pt x="30732" y="64971"/>
                  </a:cubicBezTo>
                  <a:cubicBezTo>
                    <a:pt x="30547" y="65211"/>
                    <a:pt x="30365" y="65453"/>
                    <a:pt x="30181" y="65693"/>
                  </a:cubicBezTo>
                  <a:cubicBezTo>
                    <a:pt x="27475" y="68796"/>
                    <a:pt x="24779" y="71957"/>
                    <a:pt x="22871" y="75563"/>
                  </a:cubicBezTo>
                  <a:cubicBezTo>
                    <a:pt x="22311" y="76323"/>
                    <a:pt x="21745" y="77079"/>
                    <a:pt x="21188" y="77841"/>
                  </a:cubicBezTo>
                  <a:cubicBezTo>
                    <a:pt x="21158" y="77822"/>
                    <a:pt x="21125" y="77813"/>
                    <a:pt x="21091" y="77813"/>
                  </a:cubicBezTo>
                  <a:cubicBezTo>
                    <a:pt x="21054" y="77813"/>
                    <a:pt x="21016" y="77825"/>
                    <a:pt x="20985" y="77850"/>
                  </a:cubicBezTo>
                  <a:lnTo>
                    <a:pt x="20985" y="77853"/>
                  </a:lnTo>
                  <a:cubicBezTo>
                    <a:pt x="20053" y="78673"/>
                    <a:pt x="19239" y="79611"/>
                    <a:pt x="18485" y="80604"/>
                  </a:cubicBezTo>
                  <a:cubicBezTo>
                    <a:pt x="19083" y="79634"/>
                    <a:pt x="19678" y="78661"/>
                    <a:pt x="20272" y="77691"/>
                  </a:cubicBezTo>
                  <a:cubicBezTo>
                    <a:pt x="20431" y="77466"/>
                    <a:pt x="20593" y="77241"/>
                    <a:pt x="20752" y="77018"/>
                  </a:cubicBezTo>
                  <a:cubicBezTo>
                    <a:pt x="21430" y="76045"/>
                    <a:pt x="22080" y="75061"/>
                    <a:pt x="22738" y="74079"/>
                  </a:cubicBezTo>
                  <a:lnTo>
                    <a:pt x="22738" y="74079"/>
                  </a:lnTo>
                  <a:cubicBezTo>
                    <a:pt x="22441" y="74717"/>
                    <a:pt x="22158" y="75367"/>
                    <a:pt x="21909" y="76037"/>
                  </a:cubicBezTo>
                  <a:cubicBezTo>
                    <a:pt x="21873" y="76136"/>
                    <a:pt x="21954" y="76202"/>
                    <a:pt x="22038" y="76202"/>
                  </a:cubicBezTo>
                  <a:cubicBezTo>
                    <a:pt x="22093" y="76202"/>
                    <a:pt x="22148" y="76174"/>
                    <a:pt x="22172" y="76109"/>
                  </a:cubicBezTo>
                  <a:cubicBezTo>
                    <a:pt x="22654" y="74824"/>
                    <a:pt x="23226" y="73577"/>
                    <a:pt x="23890" y="72376"/>
                  </a:cubicBezTo>
                  <a:cubicBezTo>
                    <a:pt x="24964" y="70748"/>
                    <a:pt x="26026" y="69114"/>
                    <a:pt x="27077" y="67474"/>
                  </a:cubicBezTo>
                  <a:cubicBezTo>
                    <a:pt x="29733" y="63900"/>
                    <a:pt x="32816" y="60580"/>
                    <a:pt x="35501" y="57127"/>
                  </a:cubicBezTo>
                  <a:cubicBezTo>
                    <a:pt x="37219" y="54918"/>
                    <a:pt x="38870" y="52658"/>
                    <a:pt x="40502" y="50386"/>
                  </a:cubicBezTo>
                  <a:cubicBezTo>
                    <a:pt x="43034" y="47170"/>
                    <a:pt x="45577" y="43962"/>
                    <a:pt x="48135" y="40766"/>
                  </a:cubicBezTo>
                  <a:close/>
                  <a:moveTo>
                    <a:pt x="61779" y="33234"/>
                  </a:moveTo>
                  <a:lnTo>
                    <a:pt x="61779" y="33234"/>
                  </a:lnTo>
                  <a:cubicBezTo>
                    <a:pt x="59273" y="36886"/>
                    <a:pt x="56773" y="40541"/>
                    <a:pt x="54284" y="44199"/>
                  </a:cubicBezTo>
                  <a:cubicBezTo>
                    <a:pt x="49524" y="51151"/>
                    <a:pt x="44694" y="58054"/>
                    <a:pt x="39797" y="64907"/>
                  </a:cubicBezTo>
                  <a:cubicBezTo>
                    <a:pt x="37716" y="67806"/>
                    <a:pt x="35657" y="70722"/>
                    <a:pt x="33535" y="73594"/>
                  </a:cubicBezTo>
                  <a:cubicBezTo>
                    <a:pt x="32025" y="75630"/>
                    <a:pt x="30412" y="77584"/>
                    <a:pt x="28697" y="79452"/>
                  </a:cubicBezTo>
                  <a:cubicBezTo>
                    <a:pt x="28226" y="79967"/>
                    <a:pt x="26948" y="81430"/>
                    <a:pt x="26691" y="81430"/>
                  </a:cubicBezTo>
                  <a:cubicBezTo>
                    <a:pt x="26567" y="81430"/>
                    <a:pt x="26679" y="81093"/>
                    <a:pt x="27227" y="80154"/>
                  </a:cubicBezTo>
                  <a:lnTo>
                    <a:pt x="27227" y="80157"/>
                  </a:lnTo>
                  <a:cubicBezTo>
                    <a:pt x="29583" y="77708"/>
                    <a:pt x="31483" y="74608"/>
                    <a:pt x="33290" y="71579"/>
                  </a:cubicBezTo>
                  <a:cubicBezTo>
                    <a:pt x="35770" y="68470"/>
                    <a:pt x="38371" y="65444"/>
                    <a:pt x="40790" y="62309"/>
                  </a:cubicBezTo>
                  <a:cubicBezTo>
                    <a:pt x="45921" y="55666"/>
                    <a:pt x="50407" y="48535"/>
                    <a:pt x="55399" y="41780"/>
                  </a:cubicBezTo>
                  <a:cubicBezTo>
                    <a:pt x="57509" y="38921"/>
                    <a:pt x="59637" y="36072"/>
                    <a:pt x="61779" y="33234"/>
                  </a:cubicBezTo>
                  <a:close/>
                  <a:moveTo>
                    <a:pt x="20334" y="78956"/>
                  </a:moveTo>
                  <a:cubicBezTo>
                    <a:pt x="20346" y="78956"/>
                    <a:pt x="20356" y="78958"/>
                    <a:pt x="20365" y="78964"/>
                  </a:cubicBezTo>
                  <a:cubicBezTo>
                    <a:pt x="20180" y="79215"/>
                    <a:pt x="19992" y="79467"/>
                    <a:pt x="19808" y="79721"/>
                  </a:cubicBezTo>
                  <a:cubicBezTo>
                    <a:pt x="18996" y="80835"/>
                    <a:pt x="18162" y="81947"/>
                    <a:pt x="17319" y="83058"/>
                  </a:cubicBezTo>
                  <a:cubicBezTo>
                    <a:pt x="17527" y="82697"/>
                    <a:pt x="17732" y="82336"/>
                    <a:pt x="17945" y="81981"/>
                  </a:cubicBezTo>
                  <a:cubicBezTo>
                    <a:pt x="18308" y="81375"/>
                    <a:pt x="19986" y="78956"/>
                    <a:pt x="20334" y="78956"/>
                  </a:cubicBezTo>
                  <a:close/>
                  <a:moveTo>
                    <a:pt x="43790" y="61547"/>
                  </a:moveTo>
                  <a:lnTo>
                    <a:pt x="43790" y="61547"/>
                  </a:lnTo>
                  <a:cubicBezTo>
                    <a:pt x="41555" y="65205"/>
                    <a:pt x="39330" y="68877"/>
                    <a:pt x="37040" y="72532"/>
                  </a:cubicBezTo>
                  <a:cubicBezTo>
                    <a:pt x="35348" y="75231"/>
                    <a:pt x="33512" y="77879"/>
                    <a:pt x="31315" y="80191"/>
                  </a:cubicBezTo>
                  <a:cubicBezTo>
                    <a:pt x="30611" y="80875"/>
                    <a:pt x="29906" y="81563"/>
                    <a:pt x="29205" y="82250"/>
                  </a:cubicBezTo>
                  <a:cubicBezTo>
                    <a:pt x="28564" y="82875"/>
                    <a:pt x="28202" y="83124"/>
                    <a:pt x="28033" y="83124"/>
                  </a:cubicBezTo>
                  <a:cubicBezTo>
                    <a:pt x="27420" y="83124"/>
                    <a:pt x="29364" y="79833"/>
                    <a:pt x="29710" y="79420"/>
                  </a:cubicBezTo>
                  <a:cubicBezTo>
                    <a:pt x="32811" y="75725"/>
                    <a:pt x="35894" y="72087"/>
                    <a:pt x="38813" y="68230"/>
                  </a:cubicBezTo>
                  <a:cubicBezTo>
                    <a:pt x="40490" y="66016"/>
                    <a:pt x="42150" y="63787"/>
                    <a:pt x="43790" y="61547"/>
                  </a:cubicBezTo>
                  <a:close/>
                  <a:moveTo>
                    <a:pt x="19045" y="82752"/>
                  </a:moveTo>
                  <a:lnTo>
                    <a:pt x="19045" y="82752"/>
                  </a:lnTo>
                  <a:cubicBezTo>
                    <a:pt x="18061" y="84207"/>
                    <a:pt x="17059" y="85648"/>
                    <a:pt x="16060" y="87091"/>
                  </a:cubicBezTo>
                  <a:cubicBezTo>
                    <a:pt x="15821" y="87440"/>
                    <a:pt x="15584" y="87790"/>
                    <a:pt x="15341" y="88136"/>
                  </a:cubicBezTo>
                  <a:cubicBezTo>
                    <a:pt x="15760" y="87507"/>
                    <a:pt x="16182" y="86880"/>
                    <a:pt x="16606" y="86254"/>
                  </a:cubicBezTo>
                  <a:cubicBezTo>
                    <a:pt x="17131" y="85538"/>
                    <a:pt x="17634" y="84808"/>
                    <a:pt x="18116" y="84063"/>
                  </a:cubicBezTo>
                  <a:cubicBezTo>
                    <a:pt x="18422" y="83624"/>
                    <a:pt x="18728" y="83185"/>
                    <a:pt x="19045" y="82752"/>
                  </a:cubicBezTo>
                  <a:close/>
                  <a:moveTo>
                    <a:pt x="17440" y="75194"/>
                  </a:moveTo>
                  <a:lnTo>
                    <a:pt x="17440" y="75194"/>
                  </a:lnTo>
                  <a:cubicBezTo>
                    <a:pt x="16658" y="76940"/>
                    <a:pt x="15373" y="78514"/>
                    <a:pt x="14239" y="80038"/>
                  </a:cubicBezTo>
                  <a:cubicBezTo>
                    <a:pt x="10797" y="84652"/>
                    <a:pt x="7191" y="89158"/>
                    <a:pt x="3915" y="93896"/>
                  </a:cubicBezTo>
                  <a:cubicBezTo>
                    <a:pt x="5142" y="91962"/>
                    <a:pt x="6435" y="90065"/>
                    <a:pt x="7668" y="88165"/>
                  </a:cubicBezTo>
                  <a:cubicBezTo>
                    <a:pt x="9703" y="85030"/>
                    <a:pt x="11906" y="82016"/>
                    <a:pt x="13970" y="78901"/>
                  </a:cubicBezTo>
                  <a:lnTo>
                    <a:pt x="14741" y="77760"/>
                  </a:lnTo>
                  <a:cubicBezTo>
                    <a:pt x="15255" y="76406"/>
                    <a:pt x="16153" y="75552"/>
                    <a:pt x="17440" y="75194"/>
                  </a:cubicBezTo>
                  <a:close/>
                  <a:moveTo>
                    <a:pt x="19349" y="75603"/>
                  </a:moveTo>
                  <a:cubicBezTo>
                    <a:pt x="19836" y="75603"/>
                    <a:pt x="19547" y="76094"/>
                    <a:pt x="18482" y="77076"/>
                  </a:cubicBezTo>
                  <a:cubicBezTo>
                    <a:pt x="17550" y="78485"/>
                    <a:pt x="16485" y="79801"/>
                    <a:pt x="15538" y="81199"/>
                  </a:cubicBezTo>
                  <a:cubicBezTo>
                    <a:pt x="13159" y="84709"/>
                    <a:pt x="10976" y="88353"/>
                    <a:pt x="8638" y="91889"/>
                  </a:cubicBezTo>
                  <a:cubicBezTo>
                    <a:pt x="7460" y="93668"/>
                    <a:pt x="6192" y="95377"/>
                    <a:pt x="4885" y="97054"/>
                  </a:cubicBezTo>
                  <a:cubicBezTo>
                    <a:pt x="6120" y="94947"/>
                    <a:pt x="7376" y="92857"/>
                    <a:pt x="8655" y="90778"/>
                  </a:cubicBezTo>
                  <a:cubicBezTo>
                    <a:pt x="10725" y="87420"/>
                    <a:pt x="13170" y="84317"/>
                    <a:pt x="15183" y="80925"/>
                  </a:cubicBezTo>
                  <a:cubicBezTo>
                    <a:pt x="16280" y="79080"/>
                    <a:pt x="17371" y="77336"/>
                    <a:pt x="18794" y="75708"/>
                  </a:cubicBezTo>
                  <a:cubicBezTo>
                    <a:pt x="19034" y="75638"/>
                    <a:pt x="19219" y="75603"/>
                    <a:pt x="19349" y="75603"/>
                  </a:cubicBezTo>
                  <a:close/>
                  <a:moveTo>
                    <a:pt x="9452" y="87328"/>
                  </a:moveTo>
                  <a:cubicBezTo>
                    <a:pt x="8675" y="88439"/>
                    <a:pt x="7939" y="89571"/>
                    <a:pt x="7246" y="90726"/>
                  </a:cubicBezTo>
                  <a:cubicBezTo>
                    <a:pt x="6836" y="91335"/>
                    <a:pt x="6415" y="91938"/>
                    <a:pt x="6013" y="92550"/>
                  </a:cubicBezTo>
                  <a:cubicBezTo>
                    <a:pt x="5309" y="93619"/>
                    <a:pt x="4700" y="94759"/>
                    <a:pt x="4045" y="95859"/>
                  </a:cubicBezTo>
                  <a:cubicBezTo>
                    <a:pt x="3563" y="96669"/>
                    <a:pt x="1571" y="99119"/>
                    <a:pt x="1181" y="99119"/>
                  </a:cubicBezTo>
                  <a:cubicBezTo>
                    <a:pt x="1029" y="99119"/>
                    <a:pt x="1121" y="98745"/>
                    <a:pt x="1643" y="97756"/>
                  </a:cubicBezTo>
                  <a:lnTo>
                    <a:pt x="1643" y="97753"/>
                  </a:lnTo>
                  <a:cubicBezTo>
                    <a:pt x="1885" y="97288"/>
                    <a:pt x="2159" y="96835"/>
                    <a:pt x="2422" y="96376"/>
                  </a:cubicBezTo>
                  <a:cubicBezTo>
                    <a:pt x="4561" y="93292"/>
                    <a:pt x="7033" y="90327"/>
                    <a:pt x="9452" y="87328"/>
                  </a:cubicBezTo>
                  <a:close/>
                  <a:moveTo>
                    <a:pt x="14755" y="80789"/>
                  </a:moveTo>
                  <a:cubicBezTo>
                    <a:pt x="13817" y="82354"/>
                    <a:pt x="12925" y="83941"/>
                    <a:pt x="11938" y="85373"/>
                  </a:cubicBezTo>
                  <a:cubicBezTo>
                    <a:pt x="8973" y="89672"/>
                    <a:pt x="6239" y="94118"/>
                    <a:pt x="3637" y="98645"/>
                  </a:cubicBezTo>
                  <a:cubicBezTo>
                    <a:pt x="2736" y="99757"/>
                    <a:pt x="2284" y="100283"/>
                    <a:pt x="2194" y="100283"/>
                  </a:cubicBezTo>
                  <a:cubicBezTo>
                    <a:pt x="2077" y="100283"/>
                    <a:pt x="2571" y="99398"/>
                    <a:pt x="3487" y="97756"/>
                  </a:cubicBezTo>
                  <a:lnTo>
                    <a:pt x="3487" y="97753"/>
                  </a:lnTo>
                  <a:cubicBezTo>
                    <a:pt x="6296" y="92721"/>
                    <a:pt x="9524" y="88081"/>
                    <a:pt x="12807" y="83448"/>
                  </a:cubicBezTo>
                  <a:cubicBezTo>
                    <a:pt x="13465" y="82567"/>
                    <a:pt x="14114" y="81681"/>
                    <a:pt x="14755" y="80789"/>
                  </a:cubicBezTo>
                  <a:close/>
                  <a:moveTo>
                    <a:pt x="20192" y="79781"/>
                  </a:moveTo>
                  <a:cubicBezTo>
                    <a:pt x="20119" y="79966"/>
                    <a:pt x="20030" y="80183"/>
                    <a:pt x="19912" y="80448"/>
                  </a:cubicBezTo>
                  <a:lnTo>
                    <a:pt x="19912" y="80451"/>
                  </a:lnTo>
                  <a:cubicBezTo>
                    <a:pt x="19594" y="81176"/>
                    <a:pt x="19236" y="81874"/>
                    <a:pt x="18861" y="82564"/>
                  </a:cubicBezTo>
                  <a:cubicBezTo>
                    <a:pt x="17238" y="84758"/>
                    <a:pt x="15717" y="87022"/>
                    <a:pt x="14224" y="89314"/>
                  </a:cubicBezTo>
                  <a:cubicBezTo>
                    <a:pt x="14634" y="88809"/>
                    <a:pt x="15041" y="88304"/>
                    <a:pt x="15440" y="87793"/>
                  </a:cubicBezTo>
                  <a:lnTo>
                    <a:pt x="15440" y="87793"/>
                  </a:lnTo>
                  <a:cubicBezTo>
                    <a:pt x="14995" y="88382"/>
                    <a:pt x="14539" y="88965"/>
                    <a:pt x="14074" y="89545"/>
                  </a:cubicBezTo>
                  <a:cubicBezTo>
                    <a:pt x="13742" y="90053"/>
                    <a:pt x="13410" y="90561"/>
                    <a:pt x="13081" y="91069"/>
                  </a:cubicBezTo>
                  <a:cubicBezTo>
                    <a:pt x="11675" y="93255"/>
                    <a:pt x="10243" y="95423"/>
                    <a:pt x="8753" y="97554"/>
                  </a:cubicBezTo>
                  <a:cubicBezTo>
                    <a:pt x="7581" y="99234"/>
                    <a:pt x="6299" y="100830"/>
                    <a:pt x="4980" y="102395"/>
                  </a:cubicBezTo>
                  <a:cubicBezTo>
                    <a:pt x="4415" y="103065"/>
                    <a:pt x="3956" y="103590"/>
                    <a:pt x="3843" y="103590"/>
                  </a:cubicBezTo>
                  <a:cubicBezTo>
                    <a:pt x="3752" y="103590"/>
                    <a:pt x="3887" y="103246"/>
                    <a:pt x="4377" y="102358"/>
                  </a:cubicBezTo>
                  <a:cubicBezTo>
                    <a:pt x="5664" y="100022"/>
                    <a:pt x="7212" y="97880"/>
                    <a:pt x="8851" y="95813"/>
                  </a:cubicBezTo>
                  <a:lnTo>
                    <a:pt x="8851" y="95813"/>
                  </a:lnTo>
                  <a:cubicBezTo>
                    <a:pt x="8000" y="96852"/>
                    <a:pt x="7168" y="97906"/>
                    <a:pt x="6377" y="98989"/>
                  </a:cubicBezTo>
                  <a:cubicBezTo>
                    <a:pt x="8023" y="96537"/>
                    <a:pt x="9735" y="94133"/>
                    <a:pt x="11455" y="91731"/>
                  </a:cubicBezTo>
                  <a:cubicBezTo>
                    <a:pt x="12506" y="90264"/>
                    <a:pt x="13554" y="88797"/>
                    <a:pt x="14582" y="87316"/>
                  </a:cubicBezTo>
                  <a:cubicBezTo>
                    <a:pt x="15442" y="86196"/>
                    <a:pt x="16288" y="85076"/>
                    <a:pt x="17108" y="83956"/>
                  </a:cubicBezTo>
                  <a:cubicBezTo>
                    <a:pt x="18130" y="82559"/>
                    <a:pt x="19167" y="81173"/>
                    <a:pt x="20192" y="79781"/>
                  </a:cubicBezTo>
                  <a:close/>
                  <a:moveTo>
                    <a:pt x="76819" y="0"/>
                  </a:moveTo>
                  <a:cubicBezTo>
                    <a:pt x="76115" y="0"/>
                    <a:pt x="75406" y="391"/>
                    <a:pt x="74704" y="1414"/>
                  </a:cubicBezTo>
                  <a:cubicBezTo>
                    <a:pt x="74317" y="1977"/>
                    <a:pt x="74225" y="2886"/>
                    <a:pt x="74069" y="3535"/>
                  </a:cubicBezTo>
                  <a:cubicBezTo>
                    <a:pt x="73802" y="4642"/>
                    <a:pt x="73395" y="5028"/>
                    <a:pt x="72951" y="5028"/>
                  </a:cubicBezTo>
                  <a:cubicBezTo>
                    <a:pt x="72042" y="5028"/>
                    <a:pt x="70980" y="3406"/>
                    <a:pt x="70656" y="3022"/>
                  </a:cubicBezTo>
                  <a:cubicBezTo>
                    <a:pt x="70431" y="2753"/>
                    <a:pt x="70020" y="2615"/>
                    <a:pt x="69612" y="2615"/>
                  </a:cubicBezTo>
                  <a:cubicBezTo>
                    <a:pt x="69231" y="2615"/>
                    <a:pt x="68854" y="2735"/>
                    <a:pt x="68633" y="2978"/>
                  </a:cubicBezTo>
                  <a:cubicBezTo>
                    <a:pt x="68029" y="3639"/>
                    <a:pt x="67631" y="4312"/>
                    <a:pt x="67198" y="5106"/>
                  </a:cubicBezTo>
                  <a:cubicBezTo>
                    <a:pt x="66306" y="6746"/>
                    <a:pt x="64758" y="7447"/>
                    <a:pt x="63372" y="8495"/>
                  </a:cubicBezTo>
                  <a:cubicBezTo>
                    <a:pt x="62420" y="9217"/>
                    <a:pt x="62919" y="10274"/>
                    <a:pt x="62983" y="11177"/>
                  </a:cubicBezTo>
                  <a:cubicBezTo>
                    <a:pt x="62896" y="11313"/>
                    <a:pt x="62801" y="11443"/>
                    <a:pt x="62723" y="11584"/>
                  </a:cubicBezTo>
                  <a:cubicBezTo>
                    <a:pt x="62664" y="11687"/>
                    <a:pt x="62746" y="11774"/>
                    <a:pt x="62838" y="11774"/>
                  </a:cubicBezTo>
                  <a:cubicBezTo>
                    <a:pt x="62869" y="11774"/>
                    <a:pt x="62900" y="11765"/>
                    <a:pt x="62928" y="11743"/>
                  </a:cubicBezTo>
                  <a:cubicBezTo>
                    <a:pt x="62931" y="11737"/>
                    <a:pt x="62937" y="11732"/>
                    <a:pt x="62942" y="11729"/>
                  </a:cubicBezTo>
                  <a:lnTo>
                    <a:pt x="62942" y="11729"/>
                  </a:lnTo>
                  <a:cubicBezTo>
                    <a:pt x="62899" y="11911"/>
                    <a:pt x="62807" y="12075"/>
                    <a:pt x="62677" y="12211"/>
                  </a:cubicBezTo>
                  <a:cubicBezTo>
                    <a:pt x="62630" y="12258"/>
                    <a:pt x="62674" y="12322"/>
                    <a:pt x="62726" y="12322"/>
                  </a:cubicBezTo>
                  <a:cubicBezTo>
                    <a:pt x="62742" y="12322"/>
                    <a:pt x="62758" y="12316"/>
                    <a:pt x="62772" y="12303"/>
                  </a:cubicBezTo>
                  <a:cubicBezTo>
                    <a:pt x="62887" y="12199"/>
                    <a:pt x="62980" y="12124"/>
                    <a:pt x="63058" y="12058"/>
                  </a:cubicBezTo>
                  <a:lnTo>
                    <a:pt x="63058" y="12058"/>
                  </a:lnTo>
                  <a:cubicBezTo>
                    <a:pt x="62841" y="12373"/>
                    <a:pt x="62642" y="12699"/>
                    <a:pt x="62460" y="13034"/>
                  </a:cubicBezTo>
                  <a:cubicBezTo>
                    <a:pt x="62432" y="13088"/>
                    <a:pt x="62477" y="13136"/>
                    <a:pt x="62523" y="13136"/>
                  </a:cubicBezTo>
                  <a:cubicBezTo>
                    <a:pt x="62544" y="13136"/>
                    <a:pt x="62564" y="13126"/>
                    <a:pt x="62579" y="13103"/>
                  </a:cubicBezTo>
                  <a:cubicBezTo>
                    <a:pt x="62859" y="12632"/>
                    <a:pt x="63168" y="12179"/>
                    <a:pt x="63502" y="11749"/>
                  </a:cubicBezTo>
                  <a:lnTo>
                    <a:pt x="63502" y="11749"/>
                  </a:lnTo>
                  <a:cubicBezTo>
                    <a:pt x="63404" y="11908"/>
                    <a:pt x="63303" y="12061"/>
                    <a:pt x="63211" y="12222"/>
                  </a:cubicBezTo>
                  <a:cubicBezTo>
                    <a:pt x="63161" y="12312"/>
                    <a:pt x="63232" y="12388"/>
                    <a:pt x="63311" y="12388"/>
                  </a:cubicBezTo>
                  <a:cubicBezTo>
                    <a:pt x="63337" y="12388"/>
                    <a:pt x="63363" y="12380"/>
                    <a:pt x="63387" y="12361"/>
                  </a:cubicBezTo>
                  <a:cubicBezTo>
                    <a:pt x="65795" y="10438"/>
                    <a:pt x="67538" y="7878"/>
                    <a:pt x="69779" y="5787"/>
                  </a:cubicBezTo>
                  <a:lnTo>
                    <a:pt x="69779" y="5787"/>
                  </a:lnTo>
                  <a:cubicBezTo>
                    <a:pt x="68477" y="7609"/>
                    <a:pt x="67065" y="9338"/>
                    <a:pt x="65610" y="11027"/>
                  </a:cubicBezTo>
                  <a:cubicBezTo>
                    <a:pt x="65136" y="11567"/>
                    <a:pt x="64651" y="12098"/>
                    <a:pt x="64187" y="12647"/>
                  </a:cubicBezTo>
                  <a:cubicBezTo>
                    <a:pt x="62945" y="14041"/>
                    <a:pt x="61686" y="15418"/>
                    <a:pt x="60425" y="16798"/>
                  </a:cubicBezTo>
                  <a:cubicBezTo>
                    <a:pt x="61456" y="15493"/>
                    <a:pt x="62466" y="14174"/>
                    <a:pt x="63445" y="12832"/>
                  </a:cubicBezTo>
                  <a:cubicBezTo>
                    <a:pt x="63525" y="12720"/>
                    <a:pt x="63412" y="12598"/>
                    <a:pt x="63299" y="12598"/>
                  </a:cubicBezTo>
                  <a:cubicBezTo>
                    <a:pt x="63263" y="12598"/>
                    <a:pt x="63226" y="12611"/>
                    <a:pt x="63196" y="12641"/>
                  </a:cubicBezTo>
                  <a:cubicBezTo>
                    <a:pt x="54498" y="21530"/>
                    <a:pt x="46484" y="30953"/>
                    <a:pt x="38504" y="40478"/>
                  </a:cubicBezTo>
                  <a:cubicBezTo>
                    <a:pt x="30954" y="49488"/>
                    <a:pt x="23468" y="58579"/>
                    <a:pt x="17100" y="68479"/>
                  </a:cubicBezTo>
                  <a:cubicBezTo>
                    <a:pt x="17067" y="68529"/>
                    <a:pt x="17112" y="68575"/>
                    <a:pt x="17159" y="68575"/>
                  </a:cubicBezTo>
                  <a:cubicBezTo>
                    <a:pt x="17179" y="68575"/>
                    <a:pt x="17200" y="68566"/>
                    <a:pt x="17215" y="68545"/>
                  </a:cubicBezTo>
                  <a:cubicBezTo>
                    <a:pt x="24098" y="58302"/>
                    <a:pt x="31950" y="48809"/>
                    <a:pt x="39866" y="39357"/>
                  </a:cubicBezTo>
                  <a:cubicBezTo>
                    <a:pt x="43646" y="34848"/>
                    <a:pt x="47390" y="30312"/>
                    <a:pt x="51282" y="25898"/>
                  </a:cubicBezTo>
                  <a:cubicBezTo>
                    <a:pt x="54762" y="21945"/>
                    <a:pt x="59123" y="18257"/>
                    <a:pt x="62185" y="14032"/>
                  </a:cubicBezTo>
                  <a:lnTo>
                    <a:pt x="62185" y="14032"/>
                  </a:lnTo>
                  <a:cubicBezTo>
                    <a:pt x="58591" y="18993"/>
                    <a:pt x="54110" y="23305"/>
                    <a:pt x="50092" y="27913"/>
                  </a:cubicBezTo>
                  <a:cubicBezTo>
                    <a:pt x="46290" y="32276"/>
                    <a:pt x="42684" y="36828"/>
                    <a:pt x="39055" y="41338"/>
                  </a:cubicBezTo>
                  <a:cubicBezTo>
                    <a:pt x="35680" y="45533"/>
                    <a:pt x="32484" y="49829"/>
                    <a:pt x="29291" y="54159"/>
                  </a:cubicBezTo>
                  <a:cubicBezTo>
                    <a:pt x="29187" y="54298"/>
                    <a:pt x="29078" y="54433"/>
                    <a:pt x="28974" y="54572"/>
                  </a:cubicBezTo>
                  <a:cubicBezTo>
                    <a:pt x="27903" y="55836"/>
                    <a:pt x="26832" y="57104"/>
                    <a:pt x="25740" y="58351"/>
                  </a:cubicBezTo>
                  <a:cubicBezTo>
                    <a:pt x="23084" y="61382"/>
                    <a:pt x="20171" y="64139"/>
                    <a:pt x="18211" y="67693"/>
                  </a:cubicBezTo>
                  <a:cubicBezTo>
                    <a:pt x="18197" y="67719"/>
                    <a:pt x="18205" y="67751"/>
                    <a:pt x="18231" y="67766"/>
                  </a:cubicBezTo>
                  <a:cubicBezTo>
                    <a:pt x="17989" y="68095"/>
                    <a:pt x="17738" y="68418"/>
                    <a:pt x="17501" y="68750"/>
                  </a:cubicBezTo>
                  <a:cubicBezTo>
                    <a:pt x="17424" y="68859"/>
                    <a:pt x="17530" y="68969"/>
                    <a:pt x="17637" y="68969"/>
                  </a:cubicBezTo>
                  <a:cubicBezTo>
                    <a:pt x="17672" y="68969"/>
                    <a:pt x="17706" y="68958"/>
                    <a:pt x="17735" y="68932"/>
                  </a:cubicBezTo>
                  <a:cubicBezTo>
                    <a:pt x="18973" y="67780"/>
                    <a:pt x="20180" y="66596"/>
                    <a:pt x="21355" y="65381"/>
                  </a:cubicBezTo>
                  <a:lnTo>
                    <a:pt x="21355" y="65381"/>
                  </a:lnTo>
                  <a:cubicBezTo>
                    <a:pt x="20356" y="66677"/>
                    <a:pt x="19435" y="68014"/>
                    <a:pt x="18667" y="69420"/>
                  </a:cubicBezTo>
                  <a:cubicBezTo>
                    <a:pt x="18635" y="69478"/>
                    <a:pt x="18687" y="69533"/>
                    <a:pt x="18738" y="69533"/>
                  </a:cubicBezTo>
                  <a:cubicBezTo>
                    <a:pt x="18761" y="69533"/>
                    <a:pt x="18783" y="69522"/>
                    <a:pt x="18797" y="69495"/>
                  </a:cubicBezTo>
                  <a:cubicBezTo>
                    <a:pt x="19834" y="67639"/>
                    <a:pt x="21124" y="65863"/>
                    <a:pt x="22539" y="64139"/>
                  </a:cubicBezTo>
                  <a:cubicBezTo>
                    <a:pt x="24334" y="62237"/>
                    <a:pt x="26070" y="60274"/>
                    <a:pt x="27761" y="58270"/>
                  </a:cubicBezTo>
                  <a:cubicBezTo>
                    <a:pt x="29237" y="56665"/>
                    <a:pt x="30683" y="55071"/>
                    <a:pt x="31976" y="53458"/>
                  </a:cubicBezTo>
                  <a:cubicBezTo>
                    <a:pt x="36896" y="47323"/>
                    <a:pt x="41706" y="41127"/>
                    <a:pt x="46775" y="35114"/>
                  </a:cubicBezTo>
                  <a:cubicBezTo>
                    <a:pt x="47006" y="34839"/>
                    <a:pt x="47234" y="34568"/>
                    <a:pt x="47462" y="34294"/>
                  </a:cubicBezTo>
                  <a:lnTo>
                    <a:pt x="47462" y="34294"/>
                  </a:lnTo>
                  <a:cubicBezTo>
                    <a:pt x="45453" y="36973"/>
                    <a:pt x="43446" y="39655"/>
                    <a:pt x="41440" y="42337"/>
                  </a:cubicBezTo>
                  <a:cubicBezTo>
                    <a:pt x="38007" y="46942"/>
                    <a:pt x="34494" y="51474"/>
                    <a:pt x="30897" y="55929"/>
                  </a:cubicBezTo>
                  <a:cubicBezTo>
                    <a:pt x="29537" y="57517"/>
                    <a:pt x="28183" y="59110"/>
                    <a:pt x="26837" y="60710"/>
                  </a:cubicBezTo>
                  <a:cubicBezTo>
                    <a:pt x="25651" y="62058"/>
                    <a:pt x="24493" y="63432"/>
                    <a:pt x="23408" y="64841"/>
                  </a:cubicBezTo>
                  <a:cubicBezTo>
                    <a:pt x="22013" y="66544"/>
                    <a:pt x="20633" y="68262"/>
                    <a:pt x="19268" y="69991"/>
                  </a:cubicBezTo>
                  <a:cubicBezTo>
                    <a:pt x="19187" y="70092"/>
                    <a:pt x="19275" y="70228"/>
                    <a:pt x="19371" y="70228"/>
                  </a:cubicBezTo>
                  <a:cubicBezTo>
                    <a:pt x="19401" y="70228"/>
                    <a:pt x="19432" y="70215"/>
                    <a:pt x="19458" y="70182"/>
                  </a:cubicBezTo>
                  <a:lnTo>
                    <a:pt x="20945" y="68355"/>
                  </a:lnTo>
                  <a:lnTo>
                    <a:pt x="20945" y="68355"/>
                  </a:lnTo>
                  <a:cubicBezTo>
                    <a:pt x="20694" y="68753"/>
                    <a:pt x="20431" y="69146"/>
                    <a:pt x="20197" y="69550"/>
                  </a:cubicBezTo>
                  <a:cubicBezTo>
                    <a:pt x="20149" y="69633"/>
                    <a:pt x="20221" y="69746"/>
                    <a:pt x="20308" y="69746"/>
                  </a:cubicBezTo>
                  <a:cubicBezTo>
                    <a:pt x="20329" y="69746"/>
                    <a:pt x="20352" y="69739"/>
                    <a:pt x="20373" y="69723"/>
                  </a:cubicBezTo>
                  <a:cubicBezTo>
                    <a:pt x="24392" y="66712"/>
                    <a:pt x="27143" y="62041"/>
                    <a:pt x="30163" y="58083"/>
                  </a:cubicBezTo>
                  <a:cubicBezTo>
                    <a:pt x="31384" y="56483"/>
                    <a:pt x="32597" y="54872"/>
                    <a:pt x="33795" y="53255"/>
                  </a:cubicBezTo>
                  <a:cubicBezTo>
                    <a:pt x="33991" y="53025"/>
                    <a:pt x="34185" y="52791"/>
                    <a:pt x="34381" y="52563"/>
                  </a:cubicBezTo>
                  <a:cubicBezTo>
                    <a:pt x="36720" y="49843"/>
                    <a:pt x="39070" y="47132"/>
                    <a:pt x="41428" y="44430"/>
                  </a:cubicBezTo>
                  <a:lnTo>
                    <a:pt x="41428" y="44430"/>
                  </a:lnTo>
                  <a:cubicBezTo>
                    <a:pt x="40819" y="45282"/>
                    <a:pt x="40204" y="46133"/>
                    <a:pt x="39589" y="46982"/>
                  </a:cubicBezTo>
                  <a:cubicBezTo>
                    <a:pt x="36252" y="51564"/>
                    <a:pt x="32689" y="55989"/>
                    <a:pt x="29176" y="60438"/>
                  </a:cubicBezTo>
                  <a:cubicBezTo>
                    <a:pt x="26465" y="63874"/>
                    <a:pt x="23243" y="66937"/>
                    <a:pt x="21147" y="70811"/>
                  </a:cubicBezTo>
                  <a:cubicBezTo>
                    <a:pt x="21103" y="70893"/>
                    <a:pt x="21171" y="71004"/>
                    <a:pt x="21255" y="71004"/>
                  </a:cubicBezTo>
                  <a:cubicBezTo>
                    <a:pt x="21275" y="71004"/>
                    <a:pt x="21297" y="70997"/>
                    <a:pt x="21317" y="70982"/>
                  </a:cubicBezTo>
                  <a:cubicBezTo>
                    <a:pt x="22276" y="70271"/>
                    <a:pt x="23194" y="69504"/>
                    <a:pt x="24095" y="68712"/>
                  </a:cubicBezTo>
                  <a:lnTo>
                    <a:pt x="24095" y="68712"/>
                  </a:lnTo>
                  <a:cubicBezTo>
                    <a:pt x="23526" y="69567"/>
                    <a:pt x="22949" y="70410"/>
                    <a:pt x="22397" y="71276"/>
                  </a:cubicBezTo>
                  <a:cubicBezTo>
                    <a:pt x="22329" y="71382"/>
                    <a:pt x="22421" y="71476"/>
                    <a:pt x="22518" y="71476"/>
                  </a:cubicBezTo>
                  <a:cubicBezTo>
                    <a:pt x="22561" y="71476"/>
                    <a:pt x="22605" y="71458"/>
                    <a:pt x="22637" y="71415"/>
                  </a:cubicBezTo>
                  <a:cubicBezTo>
                    <a:pt x="23725" y="69934"/>
                    <a:pt x="24828" y="68461"/>
                    <a:pt x="25945" y="67000"/>
                  </a:cubicBezTo>
                  <a:cubicBezTo>
                    <a:pt x="26835" y="66132"/>
                    <a:pt x="27692" y="65219"/>
                    <a:pt x="28535" y="64287"/>
                  </a:cubicBezTo>
                  <a:lnTo>
                    <a:pt x="28535" y="64287"/>
                  </a:lnTo>
                  <a:cubicBezTo>
                    <a:pt x="27357" y="66152"/>
                    <a:pt x="26185" y="68017"/>
                    <a:pt x="25019" y="69885"/>
                  </a:cubicBezTo>
                  <a:cubicBezTo>
                    <a:pt x="24923" y="70029"/>
                    <a:pt x="24828" y="70173"/>
                    <a:pt x="24733" y="70318"/>
                  </a:cubicBezTo>
                  <a:cubicBezTo>
                    <a:pt x="23353" y="72180"/>
                    <a:pt x="21973" y="74045"/>
                    <a:pt x="20619" y="75924"/>
                  </a:cubicBezTo>
                  <a:cubicBezTo>
                    <a:pt x="21759" y="74362"/>
                    <a:pt x="22931" y="72815"/>
                    <a:pt x="24109" y="71273"/>
                  </a:cubicBezTo>
                  <a:lnTo>
                    <a:pt x="24109" y="71273"/>
                  </a:lnTo>
                  <a:cubicBezTo>
                    <a:pt x="23382" y="72382"/>
                    <a:pt x="22646" y="73479"/>
                    <a:pt x="21904" y="74570"/>
                  </a:cubicBezTo>
                  <a:cubicBezTo>
                    <a:pt x="20287" y="76932"/>
                    <a:pt x="18739" y="79328"/>
                    <a:pt x="17204" y="81730"/>
                  </a:cubicBezTo>
                  <a:cubicBezTo>
                    <a:pt x="16190" y="83217"/>
                    <a:pt x="15177" y="84698"/>
                    <a:pt x="14155" y="86179"/>
                  </a:cubicBezTo>
                  <a:cubicBezTo>
                    <a:pt x="14729" y="85396"/>
                    <a:pt x="15295" y="84611"/>
                    <a:pt x="15867" y="83829"/>
                  </a:cubicBezTo>
                  <a:lnTo>
                    <a:pt x="15867" y="83829"/>
                  </a:lnTo>
                  <a:cubicBezTo>
                    <a:pt x="14342" y="86225"/>
                    <a:pt x="12818" y="88616"/>
                    <a:pt x="11248" y="90974"/>
                  </a:cubicBezTo>
                  <a:cubicBezTo>
                    <a:pt x="9244" y="93607"/>
                    <a:pt x="7298" y="96280"/>
                    <a:pt x="5497" y="99014"/>
                  </a:cubicBezTo>
                  <a:cubicBezTo>
                    <a:pt x="4391" y="100435"/>
                    <a:pt x="3248" y="101832"/>
                    <a:pt x="2044" y="103192"/>
                  </a:cubicBezTo>
                  <a:cubicBezTo>
                    <a:pt x="3011" y="101743"/>
                    <a:pt x="3995" y="100302"/>
                    <a:pt x="4997" y="98873"/>
                  </a:cubicBezTo>
                  <a:cubicBezTo>
                    <a:pt x="6224" y="97277"/>
                    <a:pt x="7396" y="95642"/>
                    <a:pt x="8528" y="93980"/>
                  </a:cubicBezTo>
                  <a:cubicBezTo>
                    <a:pt x="9697" y="92461"/>
                    <a:pt x="10861" y="90937"/>
                    <a:pt x="11958" y="89366"/>
                  </a:cubicBezTo>
                  <a:cubicBezTo>
                    <a:pt x="12697" y="88309"/>
                    <a:pt x="13424" y="87241"/>
                    <a:pt x="14158" y="86179"/>
                  </a:cubicBezTo>
                  <a:lnTo>
                    <a:pt x="14158" y="86179"/>
                  </a:lnTo>
                  <a:cubicBezTo>
                    <a:pt x="12550" y="88376"/>
                    <a:pt x="10944" y="90573"/>
                    <a:pt x="9342" y="92773"/>
                  </a:cubicBezTo>
                  <a:cubicBezTo>
                    <a:pt x="11935" y="88878"/>
                    <a:pt x="14386" y="84880"/>
                    <a:pt x="17025" y="81005"/>
                  </a:cubicBezTo>
                  <a:lnTo>
                    <a:pt x="17025" y="81005"/>
                  </a:lnTo>
                  <a:cubicBezTo>
                    <a:pt x="14444" y="84683"/>
                    <a:pt x="11909" y="88393"/>
                    <a:pt x="9455" y="92158"/>
                  </a:cubicBezTo>
                  <a:cubicBezTo>
                    <a:pt x="7333" y="95414"/>
                    <a:pt x="3796" y="98856"/>
                    <a:pt x="2122" y="101873"/>
                  </a:cubicBezTo>
                  <a:cubicBezTo>
                    <a:pt x="2760" y="100721"/>
                    <a:pt x="3430" y="99586"/>
                    <a:pt x="4088" y="98446"/>
                  </a:cubicBezTo>
                  <a:cubicBezTo>
                    <a:pt x="6475" y="95570"/>
                    <a:pt x="8594" y="92499"/>
                    <a:pt x="10650" y="89343"/>
                  </a:cubicBezTo>
                  <a:cubicBezTo>
                    <a:pt x="13924" y="84323"/>
                    <a:pt x="17590" y="79429"/>
                    <a:pt x="20599" y="74258"/>
                  </a:cubicBezTo>
                  <a:cubicBezTo>
                    <a:pt x="20657" y="74156"/>
                    <a:pt x="20571" y="74026"/>
                    <a:pt x="20467" y="74026"/>
                  </a:cubicBezTo>
                  <a:cubicBezTo>
                    <a:pt x="20442" y="74026"/>
                    <a:pt x="20416" y="74033"/>
                    <a:pt x="20391" y="74051"/>
                  </a:cubicBezTo>
                  <a:cubicBezTo>
                    <a:pt x="19276" y="74810"/>
                    <a:pt x="18335" y="75765"/>
                    <a:pt x="17478" y="76811"/>
                  </a:cubicBezTo>
                  <a:cubicBezTo>
                    <a:pt x="17992" y="76066"/>
                    <a:pt x="18506" y="75321"/>
                    <a:pt x="19014" y="74567"/>
                  </a:cubicBezTo>
                  <a:cubicBezTo>
                    <a:pt x="19084" y="74462"/>
                    <a:pt x="18988" y="74366"/>
                    <a:pt x="18889" y="74366"/>
                  </a:cubicBezTo>
                  <a:cubicBezTo>
                    <a:pt x="18847" y="74366"/>
                    <a:pt x="18804" y="74383"/>
                    <a:pt x="18774" y="74426"/>
                  </a:cubicBezTo>
                  <a:cubicBezTo>
                    <a:pt x="17911" y="75621"/>
                    <a:pt x="17042" y="76822"/>
                    <a:pt x="16173" y="78026"/>
                  </a:cubicBezTo>
                  <a:cubicBezTo>
                    <a:pt x="16929" y="76747"/>
                    <a:pt x="17625" y="75439"/>
                    <a:pt x="18217" y="74088"/>
                  </a:cubicBezTo>
                  <a:cubicBezTo>
                    <a:pt x="18254" y="74005"/>
                    <a:pt x="18195" y="73887"/>
                    <a:pt x="18109" y="73887"/>
                  </a:cubicBezTo>
                  <a:cubicBezTo>
                    <a:pt x="18088" y="73887"/>
                    <a:pt x="18065" y="73895"/>
                    <a:pt x="18041" y="73912"/>
                  </a:cubicBezTo>
                  <a:cubicBezTo>
                    <a:pt x="14698" y="76317"/>
                    <a:pt x="12642" y="80411"/>
                    <a:pt x="10332" y="83728"/>
                  </a:cubicBezTo>
                  <a:cubicBezTo>
                    <a:pt x="7206" y="88229"/>
                    <a:pt x="3946" y="92871"/>
                    <a:pt x="1368" y="97762"/>
                  </a:cubicBezTo>
                  <a:cubicBezTo>
                    <a:pt x="1264" y="97926"/>
                    <a:pt x="1155" y="98088"/>
                    <a:pt x="1051" y="98255"/>
                  </a:cubicBezTo>
                  <a:cubicBezTo>
                    <a:pt x="1036" y="98278"/>
                    <a:pt x="1045" y="98307"/>
                    <a:pt x="1068" y="98322"/>
                  </a:cubicBezTo>
                  <a:cubicBezTo>
                    <a:pt x="710" y="99014"/>
                    <a:pt x="366" y="99716"/>
                    <a:pt x="37" y="100420"/>
                  </a:cubicBezTo>
                  <a:cubicBezTo>
                    <a:pt x="0" y="100504"/>
                    <a:pt x="62" y="100618"/>
                    <a:pt x="149" y="100618"/>
                  </a:cubicBezTo>
                  <a:cubicBezTo>
                    <a:pt x="169" y="100618"/>
                    <a:pt x="191" y="100612"/>
                    <a:pt x="213" y="100597"/>
                  </a:cubicBezTo>
                  <a:cubicBezTo>
                    <a:pt x="1622" y="99627"/>
                    <a:pt x="2693" y="98371"/>
                    <a:pt x="3629" y="97002"/>
                  </a:cubicBezTo>
                  <a:lnTo>
                    <a:pt x="3629" y="97002"/>
                  </a:lnTo>
                  <a:cubicBezTo>
                    <a:pt x="2731" y="98579"/>
                    <a:pt x="1816" y="100146"/>
                    <a:pt x="820" y="101676"/>
                  </a:cubicBezTo>
                  <a:cubicBezTo>
                    <a:pt x="757" y="101774"/>
                    <a:pt x="849" y="101878"/>
                    <a:pt x="943" y="101878"/>
                  </a:cubicBezTo>
                  <a:cubicBezTo>
                    <a:pt x="974" y="101878"/>
                    <a:pt x="1005" y="101867"/>
                    <a:pt x="1031" y="101841"/>
                  </a:cubicBezTo>
                  <a:cubicBezTo>
                    <a:pt x="1752" y="101110"/>
                    <a:pt x="2439" y="100354"/>
                    <a:pt x="3109" y="99589"/>
                  </a:cubicBezTo>
                  <a:lnTo>
                    <a:pt x="3109" y="99589"/>
                  </a:lnTo>
                  <a:cubicBezTo>
                    <a:pt x="2445" y="100755"/>
                    <a:pt x="1784" y="101919"/>
                    <a:pt x="1134" y="103094"/>
                  </a:cubicBezTo>
                  <a:cubicBezTo>
                    <a:pt x="1081" y="103193"/>
                    <a:pt x="1166" y="103301"/>
                    <a:pt x="1258" y="103301"/>
                  </a:cubicBezTo>
                  <a:cubicBezTo>
                    <a:pt x="1289" y="103301"/>
                    <a:pt x="1321" y="103289"/>
                    <a:pt x="1348" y="103258"/>
                  </a:cubicBezTo>
                  <a:cubicBezTo>
                    <a:pt x="2038" y="102508"/>
                    <a:pt x="2696" y="101734"/>
                    <a:pt x="3343" y="100955"/>
                  </a:cubicBezTo>
                  <a:lnTo>
                    <a:pt x="3343" y="100955"/>
                  </a:lnTo>
                  <a:cubicBezTo>
                    <a:pt x="2820" y="101720"/>
                    <a:pt x="2312" y="102496"/>
                    <a:pt x="1830" y="103290"/>
                  </a:cubicBezTo>
                  <a:cubicBezTo>
                    <a:pt x="1803" y="103334"/>
                    <a:pt x="1837" y="103362"/>
                    <a:pt x="1876" y="103362"/>
                  </a:cubicBezTo>
                  <a:cubicBezTo>
                    <a:pt x="1883" y="103362"/>
                    <a:pt x="1890" y="103361"/>
                    <a:pt x="1897" y="103359"/>
                  </a:cubicBezTo>
                  <a:lnTo>
                    <a:pt x="1897" y="103359"/>
                  </a:lnTo>
                  <a:cubicBezTo>
                    <a:pt x="1876" y="103383"/>
                    <a:pt x="1856" y="103406"/>
                    <a:pt x="1836" y="103432"/>
                  </a:cubicBezTo>
                  <a:cubicBezTo>
                    <a:pt x="1791" y="103481"/>
                    <a:pt x="1836" y="103547"/>
                    <a:pt x="1885" y="103547"/>
                  </a:cubicBezTo>
                  <a:cubicBezTo>
                    <a:pt x="1900" y="103547"/>
                    <a:pt x="1915" y="103541"/>
                    <a:pt x="1928" y="103527"/>
                  </a:cubicBezTo>
                  <a:cubicBezTo>
                    <a:pt x="2719" y="102693"/>
                    <a:pt x="3482" y="101835"/>
                    <a:pt x="4229" y="100972"/>
                  </a:cubicBezTo>
                  <a:lnTo>
                    <a:pt x="4229" y="100972"/>
                  </a:lnTo>
                  <a:cubicBezTo>
                    <a:pt x="3499" y="102150"/>
                    <a:pt x="2792" y="103339"/>
                    <a:pt x="2136" y="104546"/>
                  </a:cubicBezTo>
                  <a:cubicBezTo>
                    <a:pt x="2106" y="104602"/>
                    <a:pt x="2155" y="104652"/>
                    <a:pt x="2203" y="104652"/>
                  </a:cubicBezTo>
                  <a:cubicBezTo>
                    <a:pt x="2225" y="104652"/>
                    <a:pt x="2246" y="104642"/>
                    <a:pt x="2260" y="104618"/>
                  </a:cubicBezTo>
                  <a:cubicBezTo>
                    <a:pt x="3213" y="102915"/>
                    <a:pt x="4273" y="101249"/>
                    <a:pt x="5387" y="99601"/>
                  </a:cubicBezTo>
                  <a:cubicBezTo>
                    <a:pt x="5979" y="98890"/>
                    <a:pt x="6559" y="98171"/>
                    <a:pt x="7128" y="97444"/>
                  </a:cubicBezTo>
                  <a:lnTo>
                    <a:pt x="7128" y="97444"/>
                  </a:lnTo>
                  <a:cubicBezTo>
                    <a:pt x="5367" y="100060"/>
                    <a:pt x="3675" y="102721"/>
                    <a:pt x="2139" y="105490"/>
                  </a:cubicBezTo>
                  <a:cubicBezTo>
                    <a:pt x="2109" y="105544"/>
                    <a:pt x="2156" y="105594"/>
                    <a:pt x="2203" y="105594"/>
                  </a:cubicBezTo>
                  <a:cubicBezTo>
                    <a:pt x="2223" y="105594"/>
                    <a:pt x="2244" y="105583"/>
                    <a:pt x="2257" y="105559"/>
                  </a:cubicBezTo>
                  <a:cubicBezTo>
                    <a:pt x="2618" y="104930"/>
                    <a:pt x="3002" y="104321"/>
                    <a:pt x="3378" y="103700"/>
                  </a:cubicBezTo>
                  <a:lnTo>
                    <a:pt x="3378" y="103700"/>
                  </a:lnTo>
                  <a:cubicBezTo>
                    <a:pt x="3204" y="104023"/>
                    <a:pt x="3025" y="104341"/>
                    <a:pt x="2867" y="104670"/>
                  </a:cubicBezTo>
                  <a:cubicBezTo>
                    <a:pt x="2817" y="104769"/>
                    <a:pt x="2898" y="104876"/>
                    <a:pt x="2989" y="104876"/>
                  </a:cubicBezTo>
                  <a:cubicBezTo>
                    <a:pt x="3020" y="104876"/>
                    <a:pt x="3052" y="104864"/>
                    <a:pt x="3080" y="104835"/>
                  </a:cubicBezTo>
                  <a:cubicBezTo>
                    <a:pt x="4408" y="103455"/>
                    <a:pt x="5630" y="101997"/>
                    <a:pt x="6805" y="100504"/>
                  </a:cubicBezTo>
                  <a:lnTo>
                    <a:pt x="6805" y="100504"/>
                  </a:lnTo>
                  <a:cubicBezTo>
                    <a:pt x="5655" y="102182"/>
                    <a:pt x="4590" y="103914"/>
                    <a:pt x="3793" y="105802"/>
                  </a:cubicBezTo>
                  <a:cubicBezTo>
                    <a:pt x="3751" y="105901"/>
                    <a:pt x="3846" y="105979"/>
                    <a:pt x="3936" y="105979"/>
                  </a:cubicBezTo>
                  <a:cubicBezTo>
                    <a:pt x="3982" y="105979"/>
                    <a:pt x="4026" y="105959"/>
                    <a:pt x="4050" y="105912"/>
                  </a:cubicBezTo>
                  <a:cubicBezTo>
                    <a:pt x="6776" y="100530"/>
                    <a:pt x="10494" y="95879"/>
                    <a:pt x="14293" y="91222"/>
                  </a:cubicBezTo>
                  <a:cubicBezTo>
                    <a:pt x="14698" y="90732"/>
                    <a:pt x="15128" y="90232"/>
                    <a:pt x="15572" y="89733"/>
                  </a:cubicBezTo>
                  <a:lnTo>
                    <a:pt x="15572" y="89733"/>
                  </a:lnTo>
                  <a:cubicBezTo>
                    <a:pt x="15148" y="90400"/>
                    <a:pt x="14724" y="91067"/>
                    <a:pt x="14302" y="91736"/>
                  </a:cubicBezTo>
                  <a:cubicBezTo>
                    <a:pt x="14871" y="90902"/>
                    <a:pt x="15440" y="90071"/>
                    <a:pt x="16008" y="89239"/>
                  </a:cubicBezTo>
                  <a:cubicBezTo>
                    <a:pt x="18301" y="86670"/>
                    <a:pt x="20844" y="83950"/>
                    <a:pt x="21875" y="80835"/>
                  </a:cubicBezTo>
                  <a:cubicBezTo>
                    <a:pt x="21912" y="80722"/>
                    <a:pt x="21824" y="80652"/>
                    <a:pt x="21733" y="80652"/>
                  </a:cubicBezTo>
                  <a:cubicBezTo>
                    <a:pt x="21682" y="80652"/>
                    <a:pt x="21630" y="80673"/>
                    <a:pt x="21598" y="80720"/>
                  </a:cubicBezTo>
                  <a:cubicBezTo>
                    <a:pt x="20168" y="82674"/>
                    <a:pt x="18823" y="84683"/>
                    <a:pt x="17507" y="86710"/>
                  </a:cubicBezTo>
                  <a:cubicBezTo>
                    <a:pt x="15555" y="89199"/>
                    <a:pt x="13540" y="91650"/>
                    <a:pt x="11574" y="94141"/>
                  </a:cubicBezTo>
                  <a:cubicBezTo>
                    <a:pt x="11782" y="93838"/>
                    <a:pt x="11992" y="93538"/>
                    <a:pt x="12195" y="93235"/>
                  </a:cubicBezTo>
                  <a:cubicBezTo>
                    <a:pt x="15188" y="88699"/>
                    <a:pt x="18364" y="84288"/>
                    <a:pt x="21369" y="79758"/>
                  </a:cubicBezTo>
                  <a:cubicBezTo>
                    <a:pt x="21430" y="79666"/>
                    <a:pt x="21337" y="79557"/>
                    <a:pt x="21247" y="79557"/>
                  </a:cubicBezTo>
                  <a:cubicBezTo>
                    <a:pt x="21216" y="79557"/>
                    <a:pt x="21186" y="79569"/>
                    <a:pt x="21162" y="79599"/>
                  </a:cubicBezTo>
                  <a:cubicBezTo>
                    <a:pt x="20610" y="80272"/>
                    <a:pt x="20085" y="80962"/>
                    <a:pt x="19559" y="81652"/>
                  </a:cubicBezTo>
                  <a:cubicBezTo>
                    <a:pt x="20062" y="80722"/>
                    <a:pt x="20518" y="79767"/>
                    <a:pt x="20919" y="78791"/>
                  </a:cubicBezTo>
                  <a:cubicBezTo>
                    <a:pt x="21156" y="78471"/>
                    <a:pt x="21393" y="78150"/>
                    <a:pt x="21629" y="77830"/>
                  </a:cubicBezTo>
                  <a:cubicBezTo>
                    <a:pt x="21647" y="77872"/>
                    <a:pt x="21686" y="77895"/>
                    <a:pt x="21727" y="77895"/>
                  </a:cubicBezTo>
                  <a:cubicBezTo>
                    <a:pt x="21753" y="77895"/>
                    <a:pt x="21779" y="77885"/>
                    <a:pt x="21800" y="77864"/>
                  </a:cubicBezTo>
                  <a:lnTo>
                    <a:pt x="21800" y="77864"/>
                  </a:lnTo>
                  <a:cubicBezTo>
                    <a:pt x="21727" y="78040"/>
                    <a:pt x="21652" y="78214"/>
                    <a:pt x="21583" y="78393"/>
                  </a:cubicBezTo>
                  <a:cubicBezTo>
                    <a:pt x="21544" y="78500"/>
                    <a:pt x="21637" y="78574"/>
                    <a:pt x="21729" y="78574"/>
                  </a:cubicBezTo>
                  <a:cubicBezTo>
                    <a:pt x="21766" y="78574"/>
                    <a:pt x="21803" y="78562"/>
                    <a:pt x="21831" y="78537"/>
                  </a:cubicBezTo>
                  <a:cubicBezTo>
                    <a:pt x="22250" y="78165"/>
                    <a:pt x="22648" y="77775"/>
                    <a:pt x="23053" y="77391"/>
                  </a:cubicBezTo>
                  <a:lnTo>
                    <a:pt x="23053" y="77391"/>
                  </a:lnTo>
                  <a:cubicBezTo>
                    <a:pt x="22755" y="77968"/>
                    <a:pt x="22469" y="78546"/>
                    <a:pt x="22207" y="79132"/>
                  </a:cubicBezTo>
                  <a:cubicBezTo>
                    <a:pt x="22153" y="79250"/>
                    <a:pt x="22234" y="79393"/>
                    <a:pt x="22353" y="79393"/>
                  </a:cubicBezTo>
                  <a:cubicBezTo>
                    <a:pt x="22381" y="79393"/>
                    <a:pt x="22412" y="79385"/>
                    <a:pt x="22443" y="79366"/>
                  </a:cubicBezTo>
                  <a:cubicBezTo>
                    <a:pt x="26410" y="77004"/>
                    <a:pt x="28593" y="72956"/>
                    <a:pt x="31321" y="69379"/>
                  </a:cubicBezTo>
                  <a:cubicBezTo>
                    <a:pt x="32935" y="67266"/>
                    <a:pt x="34575" y="65167"/>
                    <a:pt x="36206" y="63068"/>
                  </a:cubicBezTo>
                  <a:lnTo>
                    <a:pt x="36206" y="63068"/>
                  </a:lnTo>
                  <a:cubicBezTo>
                    <a:pt x="35120" y="64801"/>
                    <a:pt x="34041" y="66567"/>
                    <a:pt x="32935" y="68329"/>
                  </a:cubicBezTo>
                  <a:cubicBezTo>
                    <a:pt x="29808" y="71998"/>
                    <a:pt x="26644" y="75630"/>
                    <a:pt x="24092" y="79758"/>
                  </a:cubicBezTo>
                  <a:cubicBezTo>
                    <a:pt x="24009" y="79895"/>
                    <a:pt x="24126" y="80019"/>
                    <a:pt x="24252" y="80019"/>
                  </a:cubicBezTo>
                  <a:cubicBezTo>
                    <a:pt x="24293" y="80019"/>
                    <a:pt x="24335" y="80005"/>
                    <a:pt x="24372" y="79975"/>
                  </a:cubicBezTo>
                  <a:cubicBezTo>
                    <a:pt x="26049" y="78546"/>
                    <a:pt x="27542" y="76863"/>
                    <a:pt x="28919" y="75047"/>
                  </a:cubicBezTo>
                  <a:lnTo>
                    <a:pt x="28919" y="75047"/>
                  </a:lnTo>
                  <a:cubicBezTo>
                    <a:pt x="27348" y="77134"/>
                    <a:pt x="25945" y="79342"/>
                    <a:pt x="24877" y="81805"/>
                  </a:cubicBezTo>
                  <a:cubicBezTo>
                    <a:pt x="24826" y="81920"/>
                    <a:pt x="24910" y="82089"/>
                    <a:pt x="25028" y="82089"/>
                  </a:cubicBezTo>
                  <a:cubicBezTo>
                    <a:pt x="25058" y="82089"/>
                    <a:pt x="25090" y="82078"/>
                    <a:pt x="25123" y="82053"/>
                  </a:cubicBezTo>
                  <a:cubicBezTo>
                    <a:pt x="25561" y="81718"/>
                    <a:pt x="25980" y="81352"/>
                    <a:pt x="26387" y="80974"/>
                  </a:cubicBezTo>
                  <a:lnTo>
                    <a:pt x="26387" y="80974"/>
                  </a:lnTo>
                  <a:cubicBezTo>
                    <a:pt x="26098" y="81464"/>
                    <a:pt x="25792" y="81941"/>
                    <a:pt x="25515" y="82440"/>
                  </a:cubicBezTo>
                  <a:cubicBezTo>
                    <a:pt x="25442" y="82572"/>
                    <a:pt x="25548" y="82693"/>
                    <a:pt x="25667" y="82693"/>
                  </a:cubicBezTo>
                  <a:cubicBezTo>
                    <a:pt x="25706" y="82693"/>
                    <a:pt x="25747" y="82679"/>
                    <a:pt x="25784" y="82648"/>
                  </a:cubicBezTo>
                  <a:cubicBezTo>
                    <a:pt x="26650" y="81903"/>
                    <a:pt x="27487" y="81121"/>
                    <a:pt x="28301" y="80310"/>
                  </a:cubicBezTo>
                  <a:lnTo>
                    <a:pt x="28301" y="80310"/>
                  </a:lnTo>
                  <a:cubicBezTo>
                    <a:pt x="27380" y="81736"/>
                    <a:pt x="26849" y="83202"/>
                    <a:pt x="27219" y="84623"/>
                  </a:cubicBezTo>
                  <a:cubicBezTo>
                    <a:pt x="27239" y="84703"/>
                    <a:pt x="27323" y="84758"/>
                    <a:pt x="27404" y="84758"/>
                  </a:cubicBezTo>
                  <a:cubicBezTo>
                    <a:pt x="27448" y="84758"/>
                    <a:pt x="27491" y="84741"/>
                    <a:pt x="27522" y="84704"/>
                  </a:cubicBezTo>
                  <a:cubicBezTo>
                    <a:pt x="29392" y="82411"/>
                    <a:pt x="31768" y="80581"/>
                    <a:pt x="33538" y="78211"/>
                  </a:cubicBezTo>
                  <a:cubicBezTo>
                    <a:pt x="35894" y="75061"/>
                    <a:pt x="37987" y="71764"/>
                    <a:pt x="39999" y="68386"/>
                  </a:cubicBezTo>
                  <a:cubicBezTo>
                    <a:pt x="41859" y="65260"/>
                    <a:pt x="43715" y="62150"/>
                    <a:pt x="45606" y="59067"/>
                  </a:cubicBezTo>
                  <a:cubicBezTo>
                    <a:pt x="58222" y="41791"/>
                    <a:pt x="70206" y="24007"/>
                    <a:pt x="83440" y="7211"/>
                  </a:cubicBezTo>
                  <a:cubicBezTo>
                    <a:pt x="83549" y="7071"/>
                    <a:pt x="83428" y="6887"/>
                    <a:pt x="83300" y="6887"/>
                  </a:cubicBezTo>
                  <a:cubicBezTo>
                    <a:pt x="83260" y="6887"/>
                    <a:pt x="83218" y="6906"/>
                    <a:pt x="83183" y="6951"/>
                  </a:cubicBezTo>
                  <a:cubicBezTo>
                    <a:pt x="81916" y="8556"/>
                    <a:pt x="80663" y="10173"/>
                    <a:pt x="79418" y="11798"/>
                  </a:cubicBezTo>
                  <a:cubicBezTo>
                    <a:pt x="80989" y="9682"/>
                    <a:pt x="82487" y="7528"/>
                    <a:pt x="83787" y="5285"/>
                  </a:cubicBezTo>
                  <a:cubicBezTo>
                    <a:pt x="83789" y="5279"/>
                    <a:pt x="83787" y="5273"/>
                    <a:pt x="83789" y="5268"/>
                  </a:cubicBezTo>
                  <a:lnTo>
                    <a:pt x="83789" y="5268"/>
                  </a:lnTo>
                  <a:cubicBezTo>
                    <a:pt x="84606" y="6867"/>
                    <a:pt x="82213" y="9913"/>
                    <a:pt x="81624" y="11068"/>
                  </a:cubicBezTo>
                  <a:cubicBezTo>
                    <a:pt x="81566" y="11180"/>
                    <a:pt x="81621" y="11293"/>
                    <a:pt x="81734" y="11336"/>
                  </a:cubicBezTo>
                  <a:lnTo>
                    <a:pt x="82828" y="11772"/>
                  </a:lnTo>
                  <a:cubicBezTo>
                    <a:pt x="82853" y="11782"/>
                    <a:pt x="82876" y="11787"/>
                    <a:pt x="82898" y="11787"/>
                  </a:cubicBezTo>
                  <a:cubicBezTo>
                    <a:pt x="83068" y="11787"/>
                    <a:pt x="83121" y="11503"/>
                    <a:pt x="82929" y="11426"/>
                  </a:cubicBezTo>
                  <a:cubicBezTo>
                    <a:pt x="81197" y="10730"/>
                    <a:pt x="84592" y="8527"/>
                    <a:pt x="84474" y="7196"/>
                  </a:cubicBezTo>
                  <a:cubicBezTo>
                    <a:pt x="84335" y="5629"/>
                    <a:pt x="84110" y="4728"/>
                    <a:pt x="82727" y="4101"/>
                  </a:cubicBezTo>
                  <a:cubicBezTo>
                    <a:pt x="82762" y="4023"/>
                    <a:pt x="82802" y="3945"/>
                    <a:pt x="82837" y="3865"/>
                  </a:cubicBezTo>
                  <a:cubicBezTo>
                    <a:pt x="82893" y="3733"/>
                    <a:pt x="82795" y="3593"/>
                    <a:pt x="82677" y="3593"/>
                  </a:cubicBezTo>
                  <a:cubicBezTo>
                    <a:pt x="82636" y="3593"/>
                    <a:pt x="82594" y="3609"/>
                    <a:pt x="82554" y="3648"/>
                  </a:cubicBezTo>
                  <a:cubicBezTo>
                    <a:pt x="82470" y="3732"/>
                    <a:pt x="82392" y="3818"/>
                    <a:pt x="82308" y="3899"/>
                  </a:cubicBezTo>
                  <a:cubicBezTo>
                    <a:pt x="80683" y="3002"/>
                    <a:pt x="78770" y="0"/>
                    <a:pt x="76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749;p60">
              <a:extLst>
                <a:ext uri="{FF2B5EF4-FFF2-40B4-BE49-F238E27FC236}">
                  <a16:creationId xmlns:a16="http://schemas.microsoft.com/office/drawing/2014/main" id="{61C17A66-F032-4266-9861-726F01C4DF26}"/>
                </a:ext>
              </a:extLst>
            </p:cNvPr>
            <p:cNvSpPr/>
            <p:nvPr/>
          </p:nvSpPr>
          <p:spPr>
            <a:xfrm>
              <a:off x="5490650" y="3675725"/>
              <a:ext cx="84675" cy="91500"/>
            </a:xfrm>
            <a:custGeom>
              <a:avLst/>
              <a:gdLst/>
              <a:ahLst/>
              <a:cxnLst/>
              <a:rect l="l" t="t" r="r" b="b"/>
              <a:pathLst>
                <a:path w="3387" h="3660" extrusionOk="0">
                  <a:moveTo>
                    <a:pt x="1251" y="0"/>
                  </a:moveTo>
                  <a:cubicBezTo>
                    <a:pt x="1029" y="0"/>
                    <a:pt x="828" y="94"/>
                    <a:pt x="673" y="328"/>
                  </a:cubicBezTo>
                  <a:cubicBezTo>
                    <a:pt x="1" y="1344"/>
                    <a:pt x="1260" y="2918"/>
                    <a:pt x="1892" y="3608"/>
                  </a:cubicBezTo>
                  <a:cubicBezTo>
                    <a:pt x="1926" y="3644"/>
                    <a:pt x="1964" y="3660"/>
                    <a:pt x="2001" y="3660"/>
                  </a:cubicBezTo>
                  <a:cubicBezTo>
                    <a:pt x="2122" y="3660"/>
                    <a:pt x="2229" y="3496"/>
                    <a:pt x="2123" y="3377"/>
                  </a:cubicBezTo>
                  <a:cubicBezTo>
                    <a:pt x="1545" y="2719"/>
                    <a:pt x="578" y="1578"/>
                    <a:pt x="876" y="602"/>
                  </a:cubicBezTo>
                  <a:cubicBezTo>
                    <a:pt x="944" y="377"/>
                    <a:pt x="1090" y="287"/>
                    <a:pt x="1277" y="287"/>
                  </a:cubicBezTo>
                  <a:cubicBezTo>
                    <a:pt x="1930" y="287"/>
                    <a:pt x="3091" y="1367"/>
                    <a:pt x="3286" y="1555"/>
                  </a:cubicBezTo>
                  <a:cubicBezTo>
                    <a:pt x="3297" y="1565"/>
                    <a:pt x="3308" y="1569"/>
                    <a:pt x="3319" y="1569"/>
                  </a:cubicBezTo>
                  <a:cubicBezTo>
                    <a:pt x="3356" y="1569"/>
                    <a:pt x="3387" y="1521"/>
                    <a:pt x="3356" y="1486"/>
                  </a:cubicBezTo>
                  <a:cubicBezTo>
                    <a:pt x="3049" y="1123"/>
                    <a:pt x="2020" y="0"/>
                    <a:pt x="12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750;p60">
              <a:extLst>
                <a:ext uri="{FF2B5EF4-FFF2-40B4-BE49-F238E27FC236}">
                  <a16:creationId xmlns:a16="http://schemas.microsoft.com/office/drawing/2014/main" id="{1D561467-5AB3-408C-AE62-8C07ED8CF3B0}"/>
                </a:ext>
              </a:extLst>
            </p:cNvPr>
            <p:cNvSpPr/>
            <p:nvPr/>
          </p:nvSpPr>
          <p:spPr>
            <a:xfrm>
              <a:off x="5646325" y="3602300"/>
              <a:ext cx="178375" cy="319450"/>
            </a:xfrm>
            <a:custGeom>
              <a:avLst/>
              <a:gdLst/>
              <a:ahLst/>
              <a:cxnLst/>
              <a:rect l="l" t="t" r="r" b="b"/>
              <a:pathLst>
                <a:path w="7135" h="12778" extrusionOk="0">
                  <a:moveTo>
                    <a:pt x="1104" y="0"/>
                  </a:moveTo>
                  <a:cubicBezTo>
                    <a:pt x="568" y="0"/>
                    <a:pt x="0" y="114"/>
                    <a:pt x="7" y="953"/>
                  </a:cubicBezTo>
                  <a:cubicBezTo>
                    <a:pt x="24" y="2691"/>
                    <a:pt x="957" y="4423"/>
                    <a:pt x="1546" y="6031"/>
                  </a:cubicBezTo>
                  <a:cubicBezTo>
                    <a:pt x="2394" y="8355"/>
                    <a:pt x="5856" y="9432"/>
                    <a:pt x="5919" y="12125"/>
                  </a:cubicBezTo>
                  <a:cubicBezTo>
                    <a:pt x="5919" y="12180"/>
                    <a:pt x="5948" y="12232"/>
                    <a:pt x="5997" y="12261"/>
                  </a:cubicBezTo>
                  <a:cubicBezTo>
                    <a:pt x="6376" y="12449"/>
                    <a:pt x="6754" y="12610"/>
                    <a:pt x="7135" y="12778"/>
                  </a:cubicBezTo>
                  <a:cubicBezTo>
                    <a:pt x="6687" y="12431"/>
                    <a:pt x="6352" y="12024"/>
                    <a:pt x="6214" y="11519"/>
                  </a:cubicBezTo>
                  <a:cubicBezTo>
                    <a:pt x="5818" y="10076"/>
                    <a:pt x="4308" y="8837"/>
                    <a:pt x="3330" y="7812"/>
                  </a:cubicBezTo>
                  <a:cubicBezTo>
                    <a:pt x="2481" y="6917"/>
                    <a:pt x="1846" y="5936"/>
                    <a:pt x="1407" y="4778"/>
                  </a:cubicBezTo>
                  <a:cubicBezTo>
                    <a:pt x="1176" y="4177"/>
                    <a:pt x="960" y="3571"/>
                    <a:pt x="755" y="2965"/>
                  </a:cubicBezTo>
                  <a:cubicBezTo>
                    <a:pt x="340" y="2143"/>
                    <a:pt x="394" y="1733"/>
                    <a:pt x="917" y="1733"/>
                  </a:cubicBezTo>
                  <a:cubicBezTo>
                    <a:pt x="1336" y="1733"/>
                    <a:pt x="2058" y="1998"/>
                    <a:pt x="3082" y="2526"/>
                  </a:cubicBezTo>
                  <a:cubicBezTo>
                    <a:pt x="3106" y="2596"/>
                    <a:pt x="3167" y="2639"/>
                    <a:pt x="3232" y="2639"/>
                  </a:cubicBezTo>
                  <a:cubicBezTo>
                    <a:pt x="3269" y="2639"/>
                    <a:pt x="3306" y="2626"/>
                    <a:pt x="3338" y="2595"/>
                  </a:cubicBezTo>
                  <a:cubicBezTo>
                    <a:pt x="4268" y="1700"/>
                    <a:pt x="3942" y="2174"/>
                    <a:pt x="4459" y="1031"/>
                  </a:cubicBezTo>
                  <a:cubicBezTo>
                    <a:pt x="4516" y="908"/>
                    <a:pt x="4406" y="793"/>
                    <a:pt x="4305" y="793"/>
                  </a:cubicBezTo>
                  <a:cubicBezTo>
                    <a:pt x="4259" y="793"/>
                    <a:pt x="4215" y="817"/>
                    <a:pt x="4190" y="875"/>
                  </a:cubicBezTo>
                  <a:cubicBezTo>
                    <a:pt x="3921" y="1472"/>
                    <a:pt x="3675" y="1691"/>
                    <a:pt x="3441" y="1691"/>
                  </a:cubicBezTo>
                  <a:cubicBezTo>
                    <a:pt x="2799" y="1691"/>
                    <a:pt x="2249" y="36"/>
                    <a:pt x="1557" y="14"/>
                  </a:cubicBezTo>
                  <a:cubicBezTo>
                    <a:pt x="1419" y="10"/>
                    <a:pt x="1263" y="0"/>
                    <a:pt x="1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751;p60">
              <a:extLst>
                <a:ext uri="{FF2B5EF4-FFF2-40B4-BE49-F238E27FC236}">
                  <a16:creationId xmlns:a16="http://schemas.microsoft.com/office/drawing/2014/main" id="{917F2029-25FD-49E8-9F3D-1CE2F273ECF6}"/>
                </a:ext>
              </a:extLst>
            </p:cNvPr>
            <p:cNvSpPr/>
            <p:nvPr/>
          </p:nvSpPr>
          <p:spPr>
            <a:xfrm>
              <a:off x="5824675" y="3921725"/>
              <a:ext cx="90675" cy="31725"/>
            </a:xfrm>
            <a:custGeom>
              <a:avLst/>
              <a:gdLst/>
              <a:ahLst/>
              <a:cxnLst/>
              <a:rect l="l" t="t" r="r" b="b"/>
              <a:pathLst>
                <a:path w="3627" h="1269" extrusionOk="0">
                  <a:moveTo>
                    <a:pt x="1" y="1"/>
                  </a:moveTo>
                  <a:cubicBezTo>
                    <a:pt x="853" y="653"/>
                    <a:pt x="2163" y="1049"/>
                    <a:pt x="3627" y="1268"/>
                  </a:cubicBezTo>
                  <a:cubicBezTo>
                    <a:pt x="2386" y="945"/>
                    <a:pt x="1173" y="52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752;p60">
              <a:extLst>
                <a:ext uri="{FF2B5EF4-FFF2-40B4-BE49-F238E27FC236}">
                  <a16:creationId xmlns:a16="http://schemas.microsoft.com/office/drawing/2014/main" id="{B5764A95-72B6-410E-9458-F9893174FEAE}"/>
                </a:ext>
              </a:extLst>
            </p:cNvPr>
            <p:cNvSpPr/>
            <p:nvPr/>
          </p:nvSpPr>
          <p:spPr>
            <a:xfrm>
              <a:off x="5516775" y="3755850"/>
              <a:ext cx="747050" cy="258800"/>
            </a:xfrm>
            <a:custGeom>
              <a:avLst/>
              <a:gdLst/>
              <a:ahLst/>
              <a:cxnLst/>
              <a:rect l="l" t="t" r="r" b="b"/>
              <a:pathLst>
                <a:path w="29882" h="10352" extrusionOk="0">
                  <a:moveTo>
                    <a:pt x="86" y="1"/>
                  </a:moveTo>
                  <a:cubicBezTo>
                    <a:pt x="33" y="1"/>
                    <a:pt x="1" y="85"/>
                    <a:pt x="56" y="126"/>
                  </a:cubicBezTo>
                  <a:cubicBezTo>
                    <a:pt x="4539" y="3446"/>
                    <a:pt x="7842" y="7499"/>
                    <a:pt x="13411" y="8980"/>
                  </a:cubicBezTo>
                  <a:cubicBezTo>
                    <a:pt x="16414" y="9779"/>
                    <a:pt x="19137" y="10352"/>
                    <a:pt x="21849" y="10352"/>
                  </a:cubicBezTo>
                  <a:cubicBezTo>
                    <a:pt x="24413" y="10352"/>
                    <a:pt x="26966" y="9840"/>
                    <a:pt x="29737" y="8521"/>
                  </a:cubicBezTo>
                  <a:cubicBezTo>
                    <a:pt x="29882" y="8449"/>
                    <a:pt x="29791" y="8251"/>
                    <a:pt x="29654" y="8251"/>
                  </a:cubicBezTo>
                  <a:cubicBezTo>
                    <a:pt x="29633" y="8251"/>
                    <a:pt x="29610" y="8256"/>
                    <a:pt x="29587" y="8267"/>
                  </a:cubicBezTo>
                  <a:cubicBezTo>
                    <a:pt x="29269" y="8414"/>
                    <a:pt x="28958" y="8544"/>
                    <a:pt x="28649" y="8674"/>
                  </a:cubicBezTo>
                  <a:cubicBezTo>
                    <a:pt x="27571" y="7997"/>
                    <a:pt x="26612" y="7735"/>
                    <a:pt x="25494" y="7735"/>
                  </a:cubicBezTo>
                  <a:cubicBezTo>
                    <a:pt x="24990" y="7735"/>
                    <a:pt x="24455" y="7788"/>
                    <a:pt x="23862" y="7880"/>
                  </a:cubicBezTo>
                  <a:cubicBezTo>
                    <a:pt x="23082" y="8000"/>
                    <a:pt x="21466" y="8147"/>
                    <a:pt x="19645" y="8147"/>
                  </a:cubicBezTo>
                  <a:cubicBezTo>
                    <a:pt x="18440" y="8147"/>
                    <a:pt x="17145" y="8083"/>
                    <a:pt x="15943" y="7903"/>
                  </a:cubicBezTo>
                  <a:lnTo>
                    <a:pt x="15943" y="7903"/>
                  </a:lnTo>
                  <a:cubicBezTo>
                    <a:pt x="16659" y="8088"/>
                    <a:pt x="17386" y="8253"/>
                    <a:pt x="18149" y="8374"/>
                  </a:cubicBezTo>
                  <a:cubicBezTo>
                    <a:pt x="18631" y="8449"/>
                    <a:pt x="19122" y="8479"/>
                    <a:pt x="19617" y="8479"/>
                  </a:cubicBezTo>
                  <a:cubicBezTo>
                    <a:pt x="21451" y="8479"/>
                    <a:pt x="23355" y="8073"/>
                    <a:pt x="25177" y="8073"/>
                  </a:cubicBezTo>
                  <a:cubicBezTo>
                    <a:pt x="26320" y="8073"/>
                    <a:pt x="27431" y="8233"/>
                    <a:pt x="28473" y="8752"/>
                  </a:cubicBezTo>
                  <a:cubicBezTo>
                    <a:pt x="26183" y="9663"/>
                    <a:pt x="24022" y="10020"/>
                    <a:pt x="21877" y="10020"/>
                  </a:cubicBezTo>
                  <a:cubicBezTo>
                    <a:pt x="18680" y="10020"/>
                    <a:pt x="15520" y="9227"/>
                    <a:pt x="12028" y="8296"/>
                  </a:cubicBezTo>
                  <a:cubicBezTo>
                    <a:pt x="7337" y="7043"/>
                    <a:pt x="4020" y="2678"/>
                    <a:pt x="122" y="13"/>
                  </a:cubicBezTo>
                  <a:cubicBezTo>
                    <a:pt x="110" y="5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753;p60">
              <a:extLst>
                <a:ext uri="{FF2B5EF4-FFF2-40B4-BE49-F238E27FC236}">
                  <a16:creationId xmlns:a16="http://schemas.microsoft.com/office/drawing/2014/main" id="{F85B8059-D1C1-4116-AE4F-71AE93C1168B}"/>
                </a:ext>
              </a:extLst>
            </p:cNvPr>
            <p:cNvSpPr/>
            <p:nvPr/>
          </p:nvSpPr>
          <p:spPr>
            <a:xfrm>
              <a:off x="5788675" y="3606475"/>
              <a:ext cx="8175" cy="6375"/>
            </a:xfrm>
            <a:custGeom>
              <a:avLst/>
              <a:gdLst/>
              <a:ahLst/>
              <a:cxnLst/>
              <a:rect l="l" t="t" r="r" b="b"/>
              <a:pathLst>
                <a:path w="327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6" y="254"/>
                    <a:pt x="326" y="0"/>
                    <a:pt x="1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754;p60">
              <a:extLst>
                <a:ext uri="{FF2B5EF4-FFF2-40B4-BE49-F238E27FC236}">
                  <a16:creationId xmlns:a16="http://schemas.microsoft.com/office/drawing/2014/main" id="{44B2E994-0919-4801-AFEA-D50B4D33B70D}"/>
                </a:ext>
              </a:extLst>
            </p:cNvPr>
            <p:cNvSpPr/>
            <p:nvPr/>
          </p:nvSpPr>
          <p:spPr>
            <a:xfrm>
              <a:off x="5590950" y="3167925"/>
              <a:ext cx="491425" cy="517425"/>
            </a:xfrm>
            <a:custGeom>
              <a:avLst/>
              <a:gdLst/>
              <a:ahLst/>
              <a:cxnLst/>
              <a:rect l="l" t="t" r="r" b="b"/>
              <a:pathLst>
                <a:path w="19657" h="20697" extrusionOk="0">
                  <a:moveTo>
                    <a:pt x="19231" y="1"/>
                  </a:moveTo>
                  <a:cubicBezTo>
                    <a:pt x="19186" y="1"/>
                    <a:pt x="19144" y="22"/>
                    <a:pt x="19122" y="73"/>
                  </a:cubicBezTo>
                  <a:cubicBezTo>
                    <a:pt x="18487" y="1557"/>
                    <a:pt x="17136" y="2518"/>
                    <a:pt x="16466" y="3999"/>
                  </a:cubicBezTo>
                  <a:cubicBezTo>
                    <a:pt x="16423" y="4089"/>
                    <a:pt x="16449" y="4239"/>
                    <a:pt x="16570" y="4256"/>
                  </a:cubicBezTo>
                  <a:cubicBezTo>
                    <a:pt x="17197" y="4346"/>
                    <a:pt x="19405" y="4441"/>
                    <a:pt x="18915" y="5584"/>
                  </a:cubicBezTo>
                  <a:cubicBezTo>
                    <a:pt x="18915" y="5583"/>
                    <a:pt x="18915" y="5583"/>
                    <a:pt x="18915" y="5583"/>
                  </a:cubicBezTo>
                  <a:lnTo>
                    <a:pt x="18915" y="5583"/>
                  </a:lnTo>
                  <a:cubicBezTo>
                    <a:pt x="18901" y="5583"/>
                    <a:pt x="17691" y="7559"/>
                    <a:pt x="17128" y="7559"/>
                  </a:cubicBezTo>
                  <a:cubicBezTo>
                    <a:pt x="17058" y="7559"/>
                    <a:pt x="16998" y="7528"/>
                    <a:pt x="16951" y="7458"/>
                  </a:cubicBezTo>
                  <a:cubicBezTo>
                    <a:pt x="16564" y="6881"/>
                    <a:pt x="15886" y="5888"/>
                    <a:pt x="15083" y="5888"/>
                  </a:cubicBezTo>
                  <a:cubicBezTo>
                    <a:pt x="14015" y="5888"/>
                    <a:pt x="13646" y="7640"/>
                    <a:pt x="12237" y="7640"/>
                  </a:cubicBezTo>
                  <a:cubicBezTo>
                    <a:pt x="12021" y="7640"/>
                    <a:pt x="11327" y="8376"/>
                    <a:pt x="11362" y="8376"/>
                  </a:cubicBezTo>
                  <a:cubicBezTo>
                    <a:pt x="11369" y="8376"/>
                    <a:pt x="11398" y="8353"/>
                    <a:pt x="11457" y="8298"/>
                  </a:cubicBezTo>
                  <a:lnTo>
                    <a:pt x="11457" y="8298"/>
                  </a:lnTo>
                  <a:cubicBezTo>
                    <a:pt x="10118" y="9540"/>
                    <a:pt x="9295" y="9947"/>
                    <a:pt x="7416" y="10074"/>
                  </a:cubicBezTo>
                  <a:cubicBezTo>
                    <a:pt x="7326" y="10079"/>
                    <a:pt x="7237" y="10166"/>
                    <a:pt x="7271" y="10261"/>
                  </a:cubicBezTo>
                  <a:cubicBezTo>
                    <a:pt x="7571" y="11096"/>
                    <a:pt x="7938" y="11598"/>
                    <a:pt x="8533" y="12251"/>
                  </a:cubicBezTo>
                  <a:cubicBezTo>
                    <a:pt x="9338" y="13128"/>
                    <a:pt x="9535" y="13841"/>
                    <a:pt x="9379" y="14534"/>
                  </a:cubicBezTo>
                  <a:cubicBezTo>
                    <a:pt x="9342" y="14477"/>
                    <a:pt x="9284" y="14434"/>
                    <a:pt x="9223" y="14434"/>
                  </a:cubicBezTo>
                  <a:cubicBezTo>
                    <a:pt x="9183" y="14434"/>
                    <a:pt x="9141" y="14453"/>
                    <a:pt x="9104" y="14499"/>
                  </a:cubicBezTo>
                  <a:cubicBezTo>
                    <a:pt x="8516" y="15233"/>
                    <a:pt x="7973" y="16001"/>
                    <a:pt x="7427" y="16763"/>
                  </a:cubicBezTo>
                  <a:cubicBezTo>
                    <a:pt x="8019" y="15738"/>
                    <a:pt x="8605" y="14710"/>
                    <a:pt x="9087" y="13625"/>
                  </a:cubicBezTo>
                  <a:cubicBezTo>
                    <a:pt x="9147" y="13489"/>
                    <a:pt x="9043" y="13340"/>
                    <a:pt x="8921" y="13340"/>
                  </a:cubicBezTo>
                  <a:cubicBezTo>
                    <a:pt x="8879" y="13340"/>
                    <a:pt x="8835" y="13357"/>
                    <a:pt x="8796" y="13400"/>
                  </a:cubicBezTo>
                  <a:cubicBezTo>
                    <a:pt x="8074" y="14144"/>
                    <a:pt x="7404" y="14921"/>
                    <a:pt x="6749" y="15724"/>
                  </a:cubicBezTo>
                  <a:cubicBezTo>
                    <a:pt x="6748" y="15724"/>
                    <a:pt x="6748" y="15724"/>
                    <a:pt x="6747" y="15724"/>
                  </a:cubicBezTo>
                  <a:lnTo>
                    <a:pt x="6747" y="15724"/>
                  </a:lnTo>
                  <a:cubicBezTo>
                    <a:pt x="7295" y="14850"/>
                    <a:pt x="7803" y="13953"/>
                    <a:pt x="8152" y="12946"/>
                  </a:cubicBezTo>
                  <a:cubicBezTo>
                    <a:pt x="8197" y="12818"/>
                    <a:pt x="8089" y="12732"/>
                    <a:pt x="7979" y="12732"/>
                  </a:cubicBezTo>
                  <a:cubicBezTo>
                    <a:pt x="7934" y="12732"/>
                    <a:pt x="7890" y="12745"/>
                    <a:pt x="7854" y="12776"/>
                  </a:cubicBezTo>
                  <a:cubicBezTo>
                    <a:pt x="7566" y="13027"/>
                    <a:pt x="7291" y="13296"/>
                    <a:pt x="7032" y="13579"/>
                  </a:cubicBezTo>
                  <a:cubicBezTo>
                    <a:pt x="7300" y="13076"/>
                    <a:pt x="7514" y="12545"/>
                    <a:pt x="7670" y="11999"/>
                  </a:cubicBezTo>
                  <a:cubicBezTo>
                    <a:pt x="7703" y="11881"/>
                    <a:pt x="7608" y="11793"/>
                    <a:pt x="7507" y="11793"/>
                  </a:cubicBezTo>
                  <a:cubicBezTo>
                    <a:pt x="7467" y="11793"/>
                    <a:pt x="7427" y="11807"/>
                    <a:pt x="7392" y="11838"/>
                  </a:cubicBezTo>
                  <a:cubicBezTo>
                    <a:pt x="6059" y="13079"/>
                    <a:pt x="4918" y="14474"/>
                    <a:pt x="3810" y="15917"/>
                  </a:cubicBezTo>
                  <a:cubicBezTo>
                    <a:pt x="3082" y="16864"/>
                    <a:pt x="2369" y="17820"/>
                    <a:pt x="1621" y="18752"/>
                  </a:cubicBezTo>
                  <a:cubicBezTo>
                    <a:pt x="1367" y="19061"/>
                    <a:pt x="1110" y="19367"/>
                    <a:pt x="848" y="19667"/>
                  </a:cubicBezTo>
                  <a:cubicBezTo>
                    <a:pt x="822" y="19699"/>
                    <a:pt x="403" y="20327"/>
                    <a:pt x="393" y="20327"/>
                  </a:cubicBezTo>
                  <a:cubicBezTo>
                    <a:pt x="389" y="20327"/>
                    <a:pt x="443" y="20239"/>
                    <a:pt x="596" y="19999"/>
                  </a:cubicBezTo>
                  <a:cubicBezTo>
                    <a:pt x="605" y="19984"/>
                    <a:pt x="591" y="19967"/>
                    <a:pt x="577" y="19967"/>
                  </a:cubicBezTo>
                  <a:cubicBezTo>
                    <a:pt x="573" y="19967"/>
                    <a:pt x="568" y="19969"/>
                    <a:pt x="565" y="19973"/>
                  </a:cubicBezTo>
                  <a:cubicBezTo>
                    <a:pt x="391" y="20170"/>
                    <a:pt x="221" y="20366"/>
                    <a:pt x="51" y="20565"/>
                  </a:cubicBezTo>
                  <a:cubicBezTo>
                    <a:pt x="0" y="20622"/>
                    <a:pt x="47" y="20696"/>
                    <a:pt x="104" y="20696"/>
                  </a:cubicBezTo>
                  <a:cubicBezTo>
                    <a:pt x="122" y="20696"/>
                    <a:pt x="140" y="20689"/>
                    <a:pt x="158" y="20672"/>
                  </a:cubicBezTo>
                  <a:cubicBezTo>
                    <a:pt x="2199" y="18743"/>
                    <a:pt x="3743" y="16359"/>
                    <a:pt x="5542" y="14217"/>
                  </a:cubicBezTo>
                  <a:cubicBezTo>
                    <a:pt x="5926" y="13758"/>
                    <a:pt x="6339" y="13324"/>
                    <a:pt x="6754" y="12891"/>
                  </a:cubicBezTo>
                  <a:cubicBezTo>
                    <a:pt x="7023" y="12614"/>
                    <a:pt x="7161" y="12504"/>
                    <a:pt x="7213" y="12504"/>
                  </a:cubicBezTo>
                  <a:cubicBezTo>
                    <a:pt x="7380" y="12504"/>
                    <a:pt x="6651" y="13639"/>
                    <a:pt x="6477" y="13945"/>
                  </a:cubicBezTo>
                  <a:cubicBezTo>
                    <a:pt x="6067" y="14664"/>
                    <a:pt x="5556" y="15322"/>
                    <a:pt x="5034" y="15975"/>
                  </a:cubicBezTo>
                  <a:cubicBezTo>
                    <a:pt x="4569" y="16431"/>
                    <a:pt x="4370" y="16685"/>
                    <a:pt x="4430" y="16734"/>
                  </a:cubicBezTo>
                  <a:cubicBezTo>
                    <a:pt x="4303" y="16896"/>
                    <a:pt x="4173" y="17060"/>
                    <a:pt x="4049" y="17222"/>
                  </a:cubicBezTo>
                  <a:cubicBezTo>
                    <a:pt x="3962" y="17339"/>
                    <a:pt x="4088" y="17481"/>
                    <a:pt x="4209" y="17481"/>
                  </a:cubicBezTo>
                  <a:cubicBezTo>
                    <a:pt x="4248" y="17481"/>
                    <a:pt x="4287" y="17466"/>
                    <a:pt x="4318" y="17430"/>
                  </a:cubicBezTo>
                  <a:cubicBezTo>
                    <a:pt x="5459" y="16095"/>
                    <a:pt x="6422" y="14616"/>
                    <a:pt x="7681" y="13382"/>
                  </a:cubicBezTo>
                  <a:lnTo>
                    <a:pt x="7681" y="13382"/>
                  </a:lnTo>
                  <a:cubicBezTo>
                    <a:pt x="7096" y="13959"/>
                    <a:pt x="6721" y="15160"/>
                    <a:pt x="6267" y="15865"/>
                  </a:cubicBezTo>
                  <a:cubicBezTo>
                    <a:pt x="5735" y="16685"/>
                    <a:pt x="5175" y="17485"/>
                    <a:pt x="4670" y="18319"/>
                  </a:cubicBezTo>
                  <a:cubicBezTo>
                    <a:pt x="4590" y="18449"/>
                    <a:pt x="4715" y="18599"/>
                    <a:pt x="4840" y="18599"/>
                  </a:cubicBezTo>
                  <a:cubicBezTo>
                    <a:pt x="4882" y="18599"/>
                    <a:pt x="4925" y="18582"/>
                    <a:pt x="4959" y="18541"/>
                  </a:cubicBezTo>
                  <a:cubicBezTo>
                    <a:pt x="6027" y="17222"/>
                    <a:pt x="7060" y="15877"/>
                    <a:pt x="8186" y="14606"/>
                  </a:cubicBezTo>
                  <a:lnTo>
                    <a:pt x="8186" y="14606"/>
                  </a:lnTo>
                  <a:cubicBezTo>
                    <a:pt x="7424" y="16076"/>
                    <a:pt x="6532" y="17473"/>
                    <a:pt x="5767" y="18945"/>
                  </a:cubicBezTo>
                  <a:cubicBezTo>
                    <a:pt x="5696" y="19081"/>
                    <a:pt x="5815" y="19237"/>
                    <a:pt x="5940" y="19237"/>
                  </a:cubicBezTo>
                  <a:cubicBezTo>
                    <a:pt x="5984" y="19237"/>
                    <a:pt x="6027" y="19218"/>
                    <a:pt x="6064" y="19174"/>
                  </a:cubicBezTo>
                  <a:cubicBezTo>
                    <a:pt x="7208" y="17820"/>
                    <a:pt x="8158" y="16324"/>
                    <a:pt x="9249" y="14930"/>
                  </a:cubicBezTo>
                  <a:lnTo>
                    <a:pt x="9249" y="14930"/>
                  </a:lnTo>
                  <a:cubicBezTo>
                    <a:pt x="9012" y="15513"/>
                    <a:pt x="8567" y="16102"/>
                    <a:pt x="8056" y="16783"/>
                  </a:cubicBezTo>
                  <a:cubicBezTo>
                    <a:pt x="8050" y="16793"/>
                    <a:pt x="8060" y="16804"/>
                    <a:pt x="8069" y="16804"/>
                  </a:cubicBezTo>
                  <a:cubicBezTo>
                    <a:pt x="8073" y="16804"/>
                    <a:pt x="8077" y="16802"/>
                    <a:pt x="8080" y="16798"/>
                  </a:cubicBezTo>
                  <a:cubicBezTo>
                    <a:pt x="8449" y="16313"/>
                    <a:pt x="10158" y="14702"/>
                    <a:pt x="9893" y="13925"/>
                  </a:cubicBezTo>
                  <a:cubicBezTo>
                    <a:pt x="9474" y="12698"/>
                    <a:pt x="6985" y="10608"/>
                    <a:pt x="8960" y="10244"/>
                  </a:cubicBezTo>
                  <a:cubicBezTo>
                    <a:pt x="10864" y="9889"/>
                    <a:pt x="11629" y="7984"/>
                    <a:pt x="13540" y="7984"/>
                  </a:cubicBezTo>
                  <a:cubicBezTo>
                    <a:pt x="13542" y="7984"/>
                    <a:pt x="13543" y="7984"/>
                    <a:pt x="13545" y="7984"/>
                  </a:cubicBezTo>
                  <a:cubicBezTo>
                    <a:pt x="13712" y="7984"/>
                    <a:pt x="14112" y="7559"/>
                    <a:pt x="14099" y="7559"/>
                  </a:cubicBezTo>
                  <a:lnTo>
                    <a:pt x="14099" y="7559"/>
                  </a:lnTo>
                  <a:cubicBezTo>
                    <a:pt x="14098" y="7559"/>
                    <a:pt x="14095" y="7561"/>
                    <a:pt x="14090" y="7565"/>
                  </a:cubicBezTo>
                  <a:cubicBezTo>
                    <a:pt x="14490" y="7222"/>
                    <a:pt x="15202" y="6670"/>
                    <a:pt x="15781" y="6670"/>
                  </a:cubicBezTo>
                  <a:cubicBezTo>
                    <a:pt x="16197" y="6670"/>
                    <a:pt x="16545" y="6955"/>
                    <a:pt x="16657" y="7810"/>
                  </a:cubicBezTo>
                  <a:cubicBezTo>
                    <a:pt x="16670" y="7907"/>
                    <a:pt x="16742" y="7985"/>
                    <a:pt x="16830" y="7985"/>
                  </a:cubicBezTo>
                  <a:cubicBezTo>
                    <a:pt x="16858" y="7985"/>
                    <a:pt x="16887" y="7978"/>
                    <a:pt x="16917" y="7960"/>
                  </a:cubicBezTo>
                  <a:cubicBezTo>
                    <a:pt x="18320" y="7169"/>
                    <a:pt x="18972" y="6315"/>
                    <a:pt x="19610" y="4831"/>
                  </a:cubicBezTo>
                  <a:cubicBezTo>
                    <a:pt x="19656" y="4741"/>
                    <a:pt x="19633" y="4597"/>
                    <a:pt x="19512" y="4577"/>
                  </a:cubicBezTo>
                  <a:cubicBezTo>
                    <a:pt x="17610" y="4251"/>
                    <a:pt x="16429" y="4089"/>
                    <a:pt x="18138" y="2158"/>
                  </a:cubicBezTo>
                  <a:cubicBezTo>
                    <a:pt x="18715" y="1508"/>
                    <a:pt x="19117" y="1011"/>
                    <a:pt x="19382" y="183"/>
                  </a:cubicBezTo>
                  <a:cubicBezTo>
                    <a:pt x="19415" y="82"/>
                    <a:pt x="19319" y="1"/>
                    <a:pt x="192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755;p60">
              <a:extLst>
                <a:ext uri="{FF2B5EF4-FFF2-40B4-BE49-F238E27FC236}">
                  <a16:creationId xmlns:a16="http://schemas.microsoft.com/office/drawing/2014/main" id="{6825E1F4-EB67-478C-8F07-D4F9DB23A1A7}"/>
                </a:ext>
              </a:extLst>
            </p:cNvPr>
            <p:cNvSpPr/>
            <p:nvPr/>
          </p:nvSpPr>
          <p:spPr>
            <a:xfrm>
              <a:off x="5996400" y="2979625"/>
              <a:ext cx="227725" cy="171275"/>
            </a:xfrm>
            <a:custGeom>
              <a:avLst/>
              <a:gdLst/>
              <a:ahLst/>
              <a:cxnLst/>
              <a:rect l="l" t="t" r="r" b="b"/>
              <a:pathLst>
                <a:path w="9109" h="6851" extrusionOk="0">
                  <a:moveTo>
                    <a:pt x="4161" y="1"/>
                  </a:moveTo>
                  <a:cubicBezTo>
                    <a:pt x="3709" y="1"/>
                    <a:pt x="3360" y="207"/>
                    <a:pt x="3020" y="624"/>
                  </a:cubicBezTo>
                  <a:cubicBezTo>
                    <a:pt x="2122" y="1730"/>
                    <a:pt x="1934" y="3159"/>
                    <a:pt x="358" y="3581"/>
                  </a:cubicBezTo>
                  <a:cubicBezTo>
                    <a:pt x="254" y="3610"/>
                    <a:pt x="222" y="3722"/>
                    <a:pt x="266" y="3812"/>
                  </a:cubicBezTo>
                  <a:cubicBezTo>
                    <a:pt x="797" y="4972"/>
                    <a:pt x="1588" y="6274"/>
                    <a:pt x="2783" y="6846"/>
                  </a:cubicBezTo>
                  <a:cubicBezTo>
                    <a:pt x="2790" y="6849"/>
                    <a:pt x="2797" y="6851"/>
                    <a:pt x="2805" y="6851"/>
                  </a:cubicBezTo>
                  <a:cubicBezTo>
                    <a:pt x="2848" y="6851"/>
                    <a:pt x="2889" y="6797"/>
                    <a:pt x="2847" y="6762"/>
                  </a:cubicBezTo>
                  <a:cubicBezTo>
                    <a:pt x="2298" y="6338"/>
                    <a:pt x="0" y="4115"/>
                    <a:pt x="1065" y="3682"/>
                  </a:cubicBezTo>
                  <a:cubicBezTo>
                    <a:pt x="1761" y="3399"/>
                    <a:pt x="2212" y="2665"/>
                    <a:pt x="2575" y="2048"/>
                  </a:cubicBezTo>
                  <a:cubicBezTo>
                    <a:pt x="2755" y="1740"/>
                    <a:pt x="3571" y="215"/>
                    <a:pt x="4146" y="215"/>
                  </a:cubicBezTo>
                  <a:cubicBezTo>
                    <a:pt x="4272" y="215"/>
                    <a:pt x="4387" y="288"/>
                    <a:pt x="4481" y="466"/>
                  </a:cubicBezTo>
                  <a:cubicBezTo>
                    <a:pt x="4767" y="997"/>
                    <a:pt x="5133" y="1496"/>
                    <a:pt x="5485" y="1984"/>
                  </a:cubicBezTo>
                  <a:cubicBezTo>
                    <a:pt x="6066" y="2792"/>
                    <a:pt x="6972" y="4276"/>
                    <a:pt x="8061" y="4424"/>
                  </a:cubicBezTo>
                  <a:cubicBezTo>
                    <a:pt x="8096" y="4429"/>
                    <a:pt x="8131" y="4431"/>
                    <a:pt x="8163" y="4431"/>
                  </a:cubicBezTo>
                  <a:cubicBezTo>
                    <a:pt x="9108" y="4431"/>
                    <a:pt x="8736" y="2396"/>
                    <a:pt x="8641" y="1944"/>
                  </a:cubicBezTo>
                  <a:cubicBezTo>
                    <a:pt x="8627" y="1875"/>
                    <a:pt x="8568" y="1843"/>
                    <a:pt x="8509" y="1843"/>
                  </a:cubicBezTo>
                  <a:cubicBezTo>
                    <a:pt x="8434" y="1843"/>
                    <a:pt x="8357" y="1893"/>
                    <a:pt x="8364" y="1981"/>
                  </a:cubicBezTo>
                  <a:cubicBezTo>
                    <a:pt x="8385" y="2350"/>
                    <a:pt x="8673" y="4050"/>
                    <a:pt x="8055" y="4050"/>
                  </a:cubicBezTo>
                  <a:cubicBezTo>
                    <a:pt x="7990" y="4050"/>
                    <a:pt x="7916" y="4031"/>
                    <a:pt x="7830" y="3991"/>
                  </a:cubicBezTo>
                  <a:cubicBezTo>
                    <a:pt x="7307" y="3742"/>
                    <a:pt x="6880" y="3179"/>
                    <a:pt x="6513" y="2749"/>
                  </a:cubicBezTo>
                  <a:cubicBezTo>
                    <a:pt x="5942" y="2079"/>
                    <a:pt x="4983" y="1060"/>
                    <a:pt x="4729" y="183"/>
                  </a:cubicBezTo>
                  <a:cubicBezTo>
                    <a:pt x="4712" y="122"/>
                    <a:pt x="4665" y="76"/>
                    <a:pt x="4608" y="58"/>
                  </a:cubicBezTo>
                  <a:cubicBezTo>
                    <a:pt x="4447" y="20"/>
                    <a:pt x="4299" y="1"/>
                    <a:pt x="41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756;p60">
              <a:extLst>
                <a:ext uri="{FF2B5EF4-FFF2-40B4-BE49-F238E27FC236}">
                  <a16:creationId xmlns:a16="http://schemas.microsoft.com/office/drawing/2014/main" id="{21302F2E-7EED-43E9-8CFF-E5A901349A93}"/>
                </a:ext>
              </a:extLst>
            </p:cNvPr>
            <p:cNvSpPr/>
            <p:nvPr/>
          </p:nvSpPr>
          <p:spPr>
            <a:xfrm>
              <a:off x="6186125" y="2701725"/>
              <a:ext cx="225450" cy="340000"/>
            </a:xfrm>
            <a:custGeom>
              <a:avLst/>
              <a:gdLst/>
              <a:ahLst/>
              <a:cxnLst/>
              <a:rect l="l" t="t" r="r" b="b"/>
              <a:pathLst>
                <a:path w="9018" h="13600" extrusionOk="0">
                  <a:moveTo>
                    <a:pt x="8802" y="1"/>
                  </a:moveTo>
                  <a:cubicBezTo>
                    <a:pt x="8731" y="1"/>
                    <a:pt x="8659" y="39"/>
                    <a:pt x="8630" y="126"/>
                  </a:cubicBezTo>
                  <a:cubicBezTo>
                    <a:pt x="7501" y="3530"/>
                    <a:pt x="4773" y="6177"/>
                    <a:pt x="1791" y="8088"/>
                  </a:cubicBezTo>
                  <a:cubicBezTo>
                    <a:pt x="1" y="9234"/>
                    <a:pt x="1369" y="12104"/>
                    <a:pt x="215" y="13490"/>
                  </a:cubicBezTo>
                  <a:cubicBezTo>
                    <a:pt x="175" y="13538"/>
                    <a:pt x="214" y="13600"/>
                    <a:pt x="261" y="13600"/>
                  </a:cubicBezTo>
                  <a:cubicBezTo>
                    <a:pt x="275" y="13600"/>
                    <a:pt x="290" y="13594"/>
                    <a:pt x="304" y="13579"/>
                  </a:cubicBezTo>
                  <a:cubicBezTo>
                    <a:pt x="1006" y="12840"/>
                    <a:pt x="1087" y="12430"/>
                    <a:pt x="977" y="11379"/>
                  </a:cubicBezTo>
                  <a:cubicBezTo>
                    <a:pt x="755" y="9191"/>
                    <a:pt x="1912" y="8692"/>
                    <a:pt x="3229" y="7525"/>
                  </a:cubicBezTo>
                  <a:cubicBezTo>
                    <a:pt x="5723" y="5311"/>
                    <a:pt x="7894" y="3469"/>
                    <a:pt x="8974" y="221"/>
                  </a:cubicBezTo>
                  <a:cubicBezTo>
                    <a:pt x="9017" y="87"/>
                    <a:pt x="8910" y="1"/>
                    <a:pt x="88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757;p60">
              <a:extLst>
                <a:ext uri="{FF2B5EF4-FFF2-40B4-BE49-F238E27FC236}">
                  <a16:creationId xmlns:a16="http://schemas.microsoft.com/office/drawing/2014/main" id="{A34DF3B7-683B-4DE9-A77D-99BCF581B7F4}"/>
                </a:ext>
              </a:extLst>
            </p:cNvPr>
            <p:cNvSpPr/>
            <p:nvPr/>
          </p:nvSpPr>
          <p:spPr>
            <a:xfrm>
              <a:off x="6187425" y="2719500"/>
              <a:ext cx="405000" cy="468050"/>
            </a:xfrm>
            <a:custGeom>
              <a:avLst/>
              <a:gdLst/>
              <a:ahLst/>
              <a:cxnLst/>
              <a:rect l="l" t="t" r="r" b="b"/>
              <a:pathLst>
                <a:path w="16200" h="18722" extrusionOk="0">
                  <a:moveTo>
                    <a:pt x="9192" y="0"/>
                  </a:moveTo>
                  <a:cubicBezTo>
                    <a:pt x="9126" y="0"/>
                    <a:pt x="9058" y="44"/>
                    <a:pt x="9066" y="119"/>
                  </a:cubicBezTo>
                  <a:cubicBezTo>
                    <a:pt x="9355" y="2894"/>
                    <a:pt x="7559" y="5362"/>
                    <a:pt x="6820" y="7955"/>
                  </a:cubicBezTo>
                  <a:cubicBezTo>
                    <a:pt x="6739" y="8232"/>
                    <a:pt x="6797" y="8552"/>
                    <a:pt x="6875" y="8827"/>
                  </a:cubicBezTo>
                  <a:cubicBezTo>
                    <a:pt x="7516" y="11055"/>
                    <a:pt x="5657" y="12161"/>
                    <a:pt x="4190" y="13007"/>
                  </a:cubicBezTo>
                  <a:cubicBezTo>
                    <a:pt x="1725" y="14427"/>
                    <a:pt x="310" y="15553"/>
                    <a:pt x="13" y="18521"/>
                  </a:cubicBezTo>
                  <a:cubicBezTo>
                    <a:pt x="1" y="18628"/>
                    <a:pt x="111" y="18709"/>
                    <a:pt x="206" y="18715"/>
                  </a:cubicBezTo>
                  <a:cubicBezTo>
                    <a:pt x="277" y="18719"/>
                    <a:pt x="349" y="18721"/>
                    <a:pt x="420" y="18721"/>
                  </a:cubicBezTo>
                  <a:cubicBezTo>
                    <a:pt x="3416" y="18721"/>
                    <a:pt x="6998" y="15027"/>
                    <a:pt x="9020" y="13183"/>
                  </a:cubicBezTo>
                  <a:cubicBezTo>
                    <a:pt x="10544" y="11789"/>
                    <a:pt x="10908" y="10504"/>
                    <a:pt x="11379" y="8454"/>
                  </a:cubicBezTo>
                  <a:cubicBezTo>
                    <a:pt x="12046" y="5558"/>
                    <a:pt x="15256" y="5195"/>
                    <a:pt x="16154" y="2576"/>
                  </a:cubicBezTo>
                  <a:cubicBezTo>
                    <a:pt x="16199" y="2444"/>
                    <a:pt x="16090" y="2356"/>
                    <a:pt x="15979" y="2356"/>
                  </a:cubicBezTo>
                  <a:cubicBezTo>
                    <a:pt x="15907" y="2356"/>
                    <a:pt x="15834" y="2394"/>
                    <a:pt x="15804" y="2481"/>
                  </a:cubicBezTo>
                  <a:cubicBezTo>
                    <a:pt x="14930" y="4970"/>
                    <a:pt x="12871" y="4565"/>
                    <a:pt x="11875" y="6378"/>
                  </a:cubicBezTo>
                  <a:cubicBezTo>
                    <a:pt x="10784" y="8359"/>
                    <a:pt x="10842" y="10770"/>
                    <a:pt x="9216" y="12461"/>
                  </a:cubicBezTo>
                  <a:cubicBezTo>
                    <a:pt x="7972" y="13758"/>
                    <a:pt x="6494" y="14863"/>
                    <a:pt x="5053" y="15920"/>
                  </a:cubicBezTo>
                  <a:cubicBezTo>
                    <a:pt x="4445" y="16366"/>
                    <a:pt x="2233" y="18074"/>
                    <a:pt x="1173" y="18074"/>
                  </a:cubicBezTo>
                  <a:cubicBezTo>
                    <a:pt x="703" y="18074"/>
                    <a:pt x="460" y="17737"/>
                    <a:pt x="685" y="16803"/>
                  </a:cubicBezTo>
                  <a:cubicBezTo>
                    <a:pt x="1418" y="13769"/>
                    <a:pt x="5873" y="13186"/>
                    <a:pt x="7380" y="10513"/>
                  </a:cubicBezTo>
                  <a:cubicBezTo>
                    <a:pt x="8393" y="8714"/>
                    <a:pt x="7906" y="5836"/>
                    <a:pt x="8847" y="3734"/>
                  </a:cubicBezTo>
                  <a:cubicBezTo>
                    <a:pt x="9424" y="2446"/>
                    <a:pt x="9528" y="1479"/>
                    <a:pt x="9303" y="88"/>
                  </a:cubicBezTo>
                  <a:cubicBezTo>
                    <a:pt x="9294" y="28"/>
                    <a:pt x="9244" y="0"/>
                    <a:pt x="91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758;p60">
              <a:extLst>
                <a:ext uri="{FF2B5EF4-FFF2-40B4-BE49-F238E27FC236}">
                  <a16:creationId xmlns:a16="http://schemas.microsoft.com/office/drawing/2014/main" id="{1D33D90B-4574-468A-A352-87C0AA1F5B6F}"/>
                </a:ext>
              </a:extLst>
            </p:cNvPr>
            <p:cNvSpPr/>
            <p:nvPr/>
          </p:nvSpPr>
          <p:spPr>
            <a:xfrm>
              <a:off x="6328025" y="2219625"/>
              <a:ext cx="575775" cy="590850"/>
            </a:xfrm>
            <a:custGeom>
              <a:avLst/>
              <a:gdLst/>
              <a:ahLst/>
              <a:cxnLst/>
              <a:rect l="l" t="t" r="r" b="b"/>
              <a:pathLst>
                <a:path w="23031" h="23634" extrusionOk="0">
                  <a:moveTo>
                    <a:pt x="22854" y="0"/>
                  </a:moveTo>
                  <a:cubicBezTo>
                    <a:pt x="22850" y="0"/>
                    <a:pt x="22847" y="0"/>
                    <a:pt x="22843" y="1"/>
                  </a:cubicBezTo>
                  <a:cubicBezTo>
                    <a:pt x="21490" y="130"/>
                    <a:pt x="20759" y="1531"/>
                    <a:pt x="19663" y="1531"/>
                  </a:cubicBezTo>
                  <a:cubicBezTo>
                    <a:pt x="19287" y="1531"/>
                    <a:pt x="18869" y="1366"/>
                    <a:pt x="18368" y="930"/>
                  </a:cubicBezTo>
                  <a:cubicBezTo>
                    <a:pt x="18331" y="899"/>
                    <a:pt x="18282" y="877"/>
                    <a:pt x="18234" y="877"/>
                  </a:cubicBezTo>
                  <a:cubicBezTo>
                    <a:pt x="18206" y="877"/>
                    <a:pt x="18179" y="884"/>
                    <a:pt x="18154" y="901"/>
                  </a:cubicBezTo>
                  <a:cubicBezTo>
                    <a:pt x="16208" y="2299"/>
                    <a:pt x="15426" y="5639"/>
                    <a:pt x="12864" y="5639"/>
                  </a:cubicBezTo>
                  <a:cubicBezTo>
                    <a:pt x="12326" y="5639"/>
                    <a:pt x="11709" y="5492"/>
                    <a:pt x="10986" y="5148"/>
                  </a:cubicBezTo>
                  <a:cubicBezTo>
                    <a:pt x="10473" y="4904"/>
                    <a:pt x="9883" y="4794"/>
                    <a:pt x="9287" y="4794"/>
                  </a:cubicBezTo>
                  <a:cubicBezTo>
                    <a:pt x="8579" y="4794"/>
                    <a:pt x="7861" y="4949"/>
                    <a:pt x="7253" y="5217"/>
                  </a:cubicBezTo>
                  <a:cubicBezTo>
                    <a:pt x="6032" y="5754"/>
                    <a:pt x="1" y="9268"/>
                    <a:pt x="2048" y="11603"/>
                  </a:cubicBezTo>
                  <a:cubicBezTo>
                    <a:pt x="3500" y="13264"/>
                    <a:pt x="6950" y="12536"/>
                    <a:pt x="7322" y="15423"/>
                  </a:cubicBezTo>
                  <a:cubicBezTo>
                    <a:pt x="7579" y="17427"/>
                    <a:pt x="6525" y="19909"/>
                    <a:pt x="6603" y="22008"/>
                  </a:cubicBezTo>
                  <a:cubicBezTo>
                    <a:pt x="6649" y="23211"/>
                    <a:pt x="7077" y="23633"/>
                    <a:pt x="7646" y="23633"/>
                  </a:cubicBezTo>
                  <a:cubicBezTo>
                    <a:pt x="8439" y="23633"/>
                    <a:pt x="9507" y="22812"/>
                    <a:pt x="10195" y="22144"/>
                  </a:cubicBezTo>
                  <a:cubicBezTo>
                    <a:pt x="10256" y="22085"/>
                    <a:pt x="10201" y="22008"/>
                    <a:pt x="10135" y="22008"/>
                  </a:cubicBezTo>
                  <a:cubicBezTo>
                    <a:pt x="10117" y="22008"/>
                    <a:pt x="10097" y="22014"/>
                    <a:pt x="10079" y="22028"/>
                  </a:cubicBezTo>
                  <a:cubicBezTo>
                    <a:pt x="9209" y="22752"/>
                    <a:pt x="8568" y="23055"/>
                    <a:pt x="8103" y="23055"/>
                  </a:cubicBezTo>
                  <a:cubicBezTo>
                    <a:pt x="5994" y="23055"/>
                    <a:pt x="7520" y="16814"/>
                    <a:pt x="7669" y="15423"/>
                  </a:cubicBezTo>
                  <a:cubicBezTo>
                    <a:pt x="7813" y="14057"/>
                    <a:pt x="6147" y="13113"/>
                    <a:pt x="5154" y="12594"/>
                  </a:cubicBezTo>
                  <a:cubicBezTo>
                    <a:pt x="4138" y="12065"/>
                    <a:pt x="1961" y="12319"/>
                    <a:pt x="2377" y="10125"/>
                  </a:cubicBezTo>
                  <a:cubicBezTo>
                    <a:pt x="2917" y="7273"/>
                    <a:pt x="6416" y="5350"/>
                    <a:pt x="9345" y="5350"/>
                  </a:cubicBezTo>
                  <a:cubicBezTo>
                    <a:pt x="10143" y="5350"/>
                    <a:pt x="10898" y="5492"/>
                    <a:pt x="11540" y="5798"/>
                  </a:cubicBezTo>
                  <a:cubicBezTo>
                    <a:pt x="12185" y="6105"/>
                    <a:pt x="12733" y="6258"/>
                    <a:pt x="13243" y="6258"/>
                  </a:cubicBezTo>
                  <a:cubicBezTo>
                    <a:pt x="14041" y="6258"/>
                    <a:pt x="14745" y="5882"/>
                    <a:pt x="15576" y="5134"/>
                  </a:cubicBezTo>
                  <a:cubicBezTo>
                    <a:pt x="17094" y="3768"/>
                    <a:pt x="16916" y="1685"/>
                    <a:pt x="18517" y="1685"/>
                  </a:cubicBezTo>
                  <a:cubicBezTo>
                    <a:pt x="18836" y="1685"/>
                    <a:pt x="19227" y="1768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16" y="1956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22" y="1958"/>
                    <a:pt x="19736" y="1964"/>
                  </a:cubicBezTo>
                  <a:cubicBezTo>
                    <a:pt x="19730" y="1961"/>
                    <a:pt x="19723" y="1959"/>
                    <a:pt x="19716" y="1956"/>
                  </a:cubicBezTo>
                  <a:lnTo>
                    <a:pt x="19716" y="1956"/>
                  </a:lnTo>
                  <a:cubicBezTo>
                    <a:pt x="19723" y="1957"/>
                    <a:pt x="20154" y="2108"/>
                    <a:pt x="20398" y="2108"/>
                  </a:cubicBezTo>
                  <a:cubicBezTo>
                    <a:pt x="20449" y="2108"/>
                    <a:pt x="20493" y="2101"/>
                    <a:pt x="20522" y="2085"/>
                  </a:cubicBezTo>
                  <a:cubicBezTo>
                    <a:pt x="20715" y="2004"/>
                    <a:pt x="20897" y="1897"/>
                    <a:pt x="21062" y="1767"/>
                  </a:cubicBezTo>
                  <a:cubicBezTo>
                    <a:pt x="21070" y="1756"/>
                    <a:pt x="21079" y="1744"/>
                    <a:pt x="21088" y="1733"/>
                  </a:cubicBezTo>
                  <a:cubicBezTo>
                    <a:pt x="21282" y="1374"/>
                    <a:pt x="21414" y="1194"/>
                    <a:pt x="21484" y="1194"/>
                  </a:cubicBezTo>
                  <a:cubicBezTo>
                    <a:pt x="21615" y="1194"/>
                    <a:pt x="21534" y="1811"/>
                    <a:pt x="21243" y="3044"/>
                  </a:cubicBezTo>
                  <a:cubicBezTo>
                    <a:pt x="19465" y="5064"/>
                    <a:pt x="16985" y="6208"/>
                    <a:pt x="15412" y="8465"/>
                  </a:cubicBezTo>
                  <a:cubicBezTo>
                    <a:pt x="13371" y="11396"/>
                    <a:pt x="15432" y="16101"/>
                    <a:pt x="14127" y="19410"/>
                  </a:cubicBezTo>
                  <a:cubicBezTo>
                    <a:pt x="14076" y="19539"/>
                    <a:pt x="14182" y="19623"/>
                    <a:pt x="14292" y="19623"/>
                  </a:cubicBezTo>
                  <a:cubicBezTo>
                    <a:pt x="14364" y="19623"/>
                    <a:pt x="14437" y="19587"/>
                    <a:pt x="14471" y="19505"/>
                  </a:cubicBezTo>
                  <a:cubicBezTo>
                    <a:pt x="15210" y="17646"/>
                    <a:pt x="15391" y="16309"/>
                    <a:pt x="15241" y="14335"/>
                  </a:cubicBezTo>
                  <a:cubicBezTo>
                    <a:pt x="14964" y="10671"/>
                    <a:pt x="15533" y="8226"/>
                    <a:pt x="18406" y="5858"/>
                  </a:cubicBezTo>
                  <a:cubicBezTo>
                    <a:pt x="20403" y="4213"/>
                    <a:pt x="22664" y="2916"/>
                    <a:pt x="23022" y="180"/>
                  </a:cubicBezTo>
                  <a:cubicBezTo>
                    <a:pt x="23030" y="91"/>
                    <a:pt x="22938" y="0"/>
                    <a:pt x="228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759;p60">
              <a:extLst>
                <a:ext uri="{FF2B5EF4-FFF2-40B4-BE49-F238E27FC236}">
                  <a16:creationId xmlns:a16="http://schemas.microsoft.com/office/drawing/2014/main" id="{0778FE71-9F60-4D06-A682-3E838EE5A9A4}"/>
                </a:ext>
              </a:extLst>
            </p:cNvPr>
            <p:cNvSpPr/>
            <p:nvPr/>
          </p:nvSpPr>
          <p:spPr>
            <a:xfrm>
              <a:off x="6705250" y="2055250"/>
              <a:ext cx="527450" cy="644225"/>
            </a:xfrm>
            <a:custGeom>
              <a:avLst/>
              <a:gdLst/>
              <a:ahLst/>
              <a:cxnLst/>
              <a:rect l="l" t="t" r="r" b="b"/>
              <a:pathLst>
                <a:path w="21098" h="25769" extrusionOk="0">
                  <a:moveTo>
                    <a:pt x="20872" y="0"/>
                  </a:moveTo>
                  <a:cubicBezTo>
                    <a:pt x="20801" y="0"/>
                    <a:pt x="20735" y="40"/>
                    <a:pt x="20719" y="132"/>
                  </a:cubicBezTo>
                  <a:cubicBezTo>
                    <a:pt x="20151" y="1200"/>
                    <a:pt x="19582" y="2268"/>
                    <a:pt x="19013" y="3336"/>
                  </a:cubicBezTo>
                  <a:cubicBezTo>
                    <a:pt x="18953" y="3397"/>
                    <a:pt x="18941" y="3487"/>
                    <a:pt x="18984" y="3562"/>
                  </a:cubicBezTo>
                  <a:cubicBezTo>
                    <a:pt x="20887" y="7471"/>
                    <a:pt x="15352" y="6304"/>
                    <a:pt x="13889" y="8161"/>
                  </a:cubicBezTo>
                  <a:cubicBezTo>
                    <a:pt x="12961" y="9337"/>
                    <a:pt x="12262" y="11520"/>
                    <a:pt x="10665" y="11520"/>
                  </a:cubicBezTo>
                  <a:cubicBezTo>
                    <a:pt x="10424" y="11520"/>
                    <a:pt x="10162" y="11470"/>
                    <a:pt x="9876" y="11359"/>
                  </a:cubicBezTo>
                  <a:cubicBezTo>
                    <a:pt x="9715" y="11297"/>
                    <a:pt x="9576" y="11270"/>
                    <a:pt x="9453" y="11270"/>
                  </a:cubicBezTo>
                  <a:cubicBezTo>
                    <a:pt x="9162" y="11270"/>
                    <a:pt x="8953" y="11421"/>
                    <a:pt x="8724" y="11628"/>
                  </a:cubicBezTo>
                  <a:cubicBezTo>
                    <a:pt x="6284" y="13819"/>
                    <a:pt x="5144" y="25480"/>
                    <a:pt x="983" y="25480"/>
                  </a:cubicBezTo>
                  <a:cubicBezTo>
                    <a:pt x="703" y="25480"/>
                    <a:pt x="409" y="25427"/>
                    <a:pt x="100" y="25315"/>
                  </a:cubicBezTo>
                  <a:cubicBezTo>
                    <a:pt x="93" y="25312"/>
                    <a:pt x="85" y="25311"/>
                    <a:pt x="78" y="25311"/>
                  </a:cubicBezTo>
                  <a:cubicBezTo>
                    <a:pt x="24" y="25311"/>
                    <a:pt x="0" y="25394"/>
                    <a:pt x="51" y="25428"/>
                  </a:cubicBezTo>
                  <a:cubicBezTo>
                    <a:pt x="417" y="25666"/>
                    <a:pt x="766" y="25769"/>
                    <a:pt x="1098" y="25769"/>
                  </a:cubicBezTo>
                  <a:cubicBezTo>
                    <a:pt x="2632" y="25769"/>
                    <a:pt x="3788" y="23564"/>
                    <a:pt x="4445" y="22356"/>
                  </a:cubicBezTo>
                  <a:cubicBezTo>
                    <a:pt x="5444" y="20514"/>
                    <a:pt x="6160" y="18496"/>
                    <a:pt x="6911" y="16542"/>
                  </a:cubicBezTo>
                  <a:cubicBezTo>
                    <a:pt x="7782" y="14270"/>
                    <a:pt x="7979" y="12054"/>
                    <a:pt x="10347" y="12054"/>
                  </a:cubicBezTo>
                  <a:cubicBezTo>
                    <a:pt x="10630" y="12054"/>
                    <a:pt x="10945" y="12086"/>
                    <a:pt x="11296" y="12153"/>
                  </a:cubicBezTo>
                  <a:cubicBezTo>
                    <a:pt x="11372" y="12168"/>
                    <a:pt x="11447" y="12175"/>
                    <a:pt x="11519" y="12175"/>
                  </a:cubicBezTo>
                  <a:cubicBezTo>
                    <a:pt x="12526" y="12175"/>
                    <a:pt x="13213" y="10847"/>
                    <a:pt x="13534" y="10153"/>
                  </a:cubicBezTo>
                  <a:cubicBezTo>
                    <a:pt x="14937" y="7136"/>
                    <a:pt x="16649" y="7626"/>
                    <a:pt x="19178" y="6772"/>
                  </a:cubicBezTo>
                  <a:cubicBezTo>
                    <a:pt x="19888" y="6529"/>
                    <a:pt x="19995" y="5920"/>
                    <a:pt x="20038" y="5282"/>
                  </a:cubicBezTo>
                  <a:cubicBezTo>
                    <a:pt x="20162" y="3492"/>
                    <a:pt x="20751" y="2040"/>
                    <a:pt x="21072" y="230"/>
                  </a:cubicBezTo>
                  <a:cubicBezTo>
                    <a:pt x="21098" y="91"/>
                    <a:pt x="20979" y="0"/>
                    <a:pt x="208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760;p60">
              <a:extLst>
                <a:ext uri="{FF2B5EF4-FFF2-40B4-BE49-F238E27FC236}">
                  <a16:creationId xmlns:a16="http://schemas.microsoft.com/office/drawing/2014/main" id="{F8DAD7A3-C827-4CB1-A41C-E5EBCF4DCAB2}"/>
                </a:ext>
              </a:extLst>
            </p:cNvPr>
            <p:cNvSpPr/>
            <p:nvPr/>
          </p:nvSpPr>
          <p:spPr>
            <a:xfrm>
              <a:off x="5768900" y="1995950"/>
              <a:ext cx="164800" cy="211150"/>
            </a:xfrm>
            <a:custGeom>
              <a:avLst/>
              <a:gdLst/>
              <a:ahLst/>
              <a:cxnLst/>
              <a:rect l="l" t="t" r="r" b="b"/>
              <a:pathLst>
                <a:path w="6592" h="8446" extrusionOk="0">
                  <a:moveTo>
                    <a:pt x="6591" y="1"/>
                  </a:moveTo>
                  <a:lnTo>
                    <a:pt x="6591" y="1"/>
                  </a:lnTo>
                  <a:cubicBezTo>
                    <a:pt x="6233" y="442"/>
                    <a:pt x="5875" y="887"/>
                    <a:pt x="5517" y="1329"/>
                  </a:cubicBezTo>
                  <a:cubicBezTo>
                    <a:pt x="3797" y="3477"/>
                    <a:pt x="2102" y="5648"/>
                    <a:pt x="413" y="7825"/>
                  </a:cubicBezTo>
                  <a:cubicBezTo>
                    <a:pt x="277" y="8032"/>
                    <a:pt x="139" y="8240"/>
                    <a:pt x="0" y="8445"/>
                  </a:cubicBezTo>
                  <a:cubicBezTo>
                    <a:pt x="2223" y="5651"/>
                    <a:pt x="4429" y="2842"/>
                    <a:pt x="65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761;p60">
              <a:extLst>
                <a:ext uri="{FF2B5EF4-FFF2-40B4-BE49-F238E27FC236}">
                  <a16:creationId xmlns:a16="http://schemas.microsoft.com/office/drawing/2014/main" id="{3BD44073-8772-40D4-97EF-C5148B82E276}"/>
                </a:ext>
              </a:extLst>
            </p:cNvPr>
            <p:cNvSpPr/>
            <p:nvPr/>
          </p:nvSpPr>
          <p:spPr>
            <a:xfrm>
              <a:off x="5705950" y="2238400"/>
              <a:ext cx="36900" cy="47575"/>
            </a:xfrm>
            <a:custGeom>
              <a:avLst/>
              <a:gdLst/>
              <a:ahLst/>
              <a:cxnLst/>
              <a:rect l="l" t="t" r="r" b="b"/>
              <a:pathLst>
                <a:path w="1476" h="1903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985" y="635"/>
                    <a:pt x="494" y="1271"/>
                    <a:pt x="1" y="1903"/>
                  </a:cubicBezTo>
                  <a:cubicBezTo>
                    <a:pt x="425" y="1377"/>
                    <a:pt x="847" y="846"/>
                    <a:pt x="1268" y="318"/>
                  </a:cubicBezTo>
                  <a:lnTo>
                    <a:pt x="14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762;p60">
              <a:extLst>
                <a:ext uri="{FF2B5EF4-FFF2-40B4-BE49-F238E27FC236}">
                  <a16:creationId xmlns:a16="http://schemas.microsoft.com/office/drawing/2014/main" id="{846C19CC-50A7-4061-9586-0072E6E1F0BE}"/>
                </a:ext>
              </a:extLst>
            </p:cNvPr>
            <p:cNvSpPr/>
            <p:nvPr/>
          </p:nvSpPr>
          <p:spPr>
            <a:xfrm>
              <a:off x="5166150" y="3442125"/>
              <a:ext cx="4425" cy="5725"/>
            </a:xfrm>
            <a:custGeom>
              <a:avLst/>
              <a:gdLst/>
              <a:ahLst/>
              <a:cxnLst/>
              <a:rect l="l" t="t" r="r" b="b"/>
              <a:pathLst>
                <a:path w="177" h="229" extrusionOk="0">
                  <a:moveTo>
                    <a:pt x="177" y="1"/>
                  </a:moveTo>
                  <a:cubicBezTo>
                    <a:pt x="108" y="76"/>
                    <a:pt x="59" y="151"/>
                    <a:pt x="1" y="229"/>
                  </a:cubicBezTo>
                  <a:cubicBezTo>
                    <a:pt x="59" y="154"/>
                    <a:pt x="119" y="76"/>
                    <a:pt x="1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763;p60">
              <a:extLst>
                <a:ext uri="{FF2B5EF4-FFF2-40B4-BE49-F238E27FC236}">
                  <a16:creationId xmlns:a16="http://schemas.microsoft.com/office/drawing/2014/main" id="{FA74AB4C-4BE2-4E62-9187-1625DDE66F71}"/>
                </a:ext>
              </a:extLst>
            </p:cNvPr>
            <p:cNvSpPr/>
            <p:nvPr/>
          </p:nvSpPr>
          <p:spPr>
            <a:xfrm>
              <a:off x="5451900" y="3109550"/>
              <a:ext cx="52075" cy="70600"/>
            </a:xfrm>
            <a:custGeom>
              <a:avLst/>
              <a:gdLst/>
              <a:ahLst/>
              <a:cxnLst/>
              <a:rect l="l" t="t" r="r" b="b"/>
              <a:pathLst>
                <a:path w="2083" h="2824" extrusionOk="0">
                  <a:moveTo>
                    <a:pt x="2082" y="0"/>
                  </a:moveTo>
                  <a:cubicBezTo>
                    <a:pt x="1386" y="942"/>
                    <a:pt x="693" y="1883"/>
                    <a:pt x="0" y="2824"/>
                  </a:cubicBezTo>
                  <a:cubicBezTo>
                    <a:pt x="249" y="2492"/>
                    <a:pt x="500" y="2163"/>
                    <a:pt x="745" y="1831"/>
                  </a:cubicBezTo>
                  <a:cubicBezTo>
                    <a:pt x="1199" y="1224"/>
                    <a:pt x="1637" y="612"/>
                    <a:pt x="2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764;p60">
              <a:extLst>
                <a:ext uri="{FF2B5EF4-FFF2-40B4-BE49-F238E27FC236}">
                  <a16:creationId xmlns:a16="http://schemas.microsoft.com/office/drawing/2014/main" id="{2A3D9115-0307-44B5-A7D6-F38DCF794EC7}"/>
                </a:ext>
              </a:extLst>
            </p:cNvPr>
            <p:cNvSpPr/>
            <p:nvPr/>
          </p:nvSpPr>
          <p:spPr>
            <a:xfrm>
              <a:off x="6131925" y="2028500"/>
              <a:ext cx="71475" cy="94575"/>
            </a:xfrm>
            <a:custGeom>
              <a:avLst/>
              <a:gdLst/>
              <a:ahLst/>
              <a:cxnLst/>
              <a:rect l="l" t="t" r="r" b="b"/>
              <a:pathLst>
                <a:path w="2859" h="3783" extrusionOk="0">
                  <a:moveTo>
                    <a:pt x="2859" y="1"/>
                  </a:moveTo>
                  <a:lnTo>
                    <a:pt x="2859" y="1"/>
                  </a:lnTo>
                  <a:cubicBezTo>
                    <a:pt x="1898" y="1251"/>
                    <a:pt x="945" y="2513"/>
                    <a:pt x="1" y="3783"/>
                  </a:cubicBezTo>
                  <a:cubicBezTo>
                    <a:pt x="399" y="3260"/>
                    <a:pt x="795" y="2732"/>
                    <a:pt x="1196" y="2212"/>
                  </a:cubicBezTo>
                  <a:cubicBezTo>
                    <a:pt x="1753" y="1488"/>
                    <a:pt x="2308" y="749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765;p60">
              <a:extLst>
                <a:ext uri="{FF2B5EF4-FFF2-40B4-BE49-F238E27FC236}">
                  <a16:creationId xmlns:a16="http://schemas.microsoft.com/office/drawing/2014/main" id="{6A65E3F5-F036-4C4D-94D5-BF3F209ED0A8}"/>
                </a:ext>
              </a:extLst>
            </p:cNvPr>
            <p:cNvSpPr/>
            <p:nvPr/>
          </p:nvSpPr>
          <p:spPr>
            <a:xfrm>
              <a:off x="6257025" y="2090000"/>
              <a:ext cx="175750" cy="248300"/>
            </a:xfrm>
            <a:custGeom>
              <a:avLst/>
              <a:gdLst/>
              <a:ahLst/>
              <a:cxnLst/>
              <a:rect l="l" t="t" r="r" b="b"/>
              <a:pathLst>
                <a:path w="7030" h="9932" extrusionOk="0">
                  <a:moveTo>
                    <a:pt x="7030" y="1"/>
                  </a:moveTo>
                  <a:cubicBezTo>
                    <a:pt x="4631" y="3257"/>
                    <a:pt x="2295" y="6580"/>
                    <a:pt x="0" y="9932"/>
                  </a:cubicBezTo>
                  <a:cubicBezTo>
                    <a:pt x="2295" y="6791"/>
                    <a:pt x="4585" y="3650"/>
                    <a:pt x="6747" y="422"/>
                  </a:cubicBezTo>
                  <a:cubicBezTo>
                    <a:pt x="6842" y="281"/>
                    <a:pt x="6935" y="142"/>
                    <a:pt x="70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766;p60">
              <a:extLst>
                <a:ext uri="{FF2B5EF4-FFF2-40B4-BE49-F238E27FC236}">
                  <a16:creationId xmlns:a16="http://schemas.microsoft.com/office/drawing/2014/main" id="{DE75D838-A2D1-4723-955F-9ED2F491A345}"/>
                </a:ext>
              </a:extLst>
            </p:cNvPr>
            <p:cNvSpPr/>
            <p:nvPr/>
          </p:nvSpPr>
          <p:spPr>
            <a:xfrm>
              <a:off x="6294325" y="2124500"/>
              <a:ext cx="299850" cy="401100"/>
            </a:xfrm>
            <a:custGeom>
              <a:avLst/>
              <a:gdLst/>
              <a:ahLst/>
              <a:cxnLst/>
              <a:rect l="l" t="t" r="r" b="b"/>
              <a:pathLst>
                <a:path w="11994" h="16044" extrusionOk="0">
                  <a:moveTo>
                    <a:pt x="11993" y="1"/>
                  </a:moveTo>
                  <a:lnTo>
                    <a:pt x="11993" y="1"/>
                  </a:lnTo>
                  <a:cubicBezTo>
                    <a:pt x="10339" y="1926"/>
                    <a:pt x="8690" y="3849"/>
                    <a:pt x="7253" y="5858"/>
                  </a:cubicBezTo>
                  <a:cubicBezTo>
                    <a:pt x="4807" y="9274"/>
                    <a:pt x="2382" y="12648"/>
                    <a:pt x="1" y="16044"/>
                  </a:cubicBezTo>
                  <a:cubicBezTo>
                    <a:pt x="2128" y="13122"/>
                    <a:pt x="4328" y="10252"/>
                    <a:pt x="6496" y="7362"/>
                  </a:cubicBezTo>
                  <a:cubicBezTo>
                    <a:pt x="8341" y="4900"/>
                    <a:pt x="10099" y="2405"/>
                    <a:pt x="11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767;p60">
              <a:extLst>
                <a:ext uri="{FF2B5EF4-FFF2-40B4-BE49-F238E27FC236}">
                  <a16:creationId xmlns:a16="http://schemas.microsoft.com/office/drawing/2014/main" id="{53B4474A-3CC4-4DC0-A172-4EB0E32E71F0}"/>
                </a:ext>
              </a:extLst>
            </p:cNvPr>
            <p:cNvSpPr/>
            <p:nvPr/>
          </p:nvSpPr>
          <p:spPr>
            <a:xfrm>
              <a:off x="6594150" y="2032400"/>
              <a:ext cx="76950" cy="92050"/>
            </a:xfrm>
            <a:custGeom>
              <a:avLst/>
              <a:gdLst/>
              <a:ahLst/>
              <a:cxnLst/>
              <a:rect l="l" t="t" r="r" b="b"/>
              <a:pathLst>
                <a:path w="3078" h="3682" extrusionOk="0">
                  <a:moveTo>
                    <a:pt x="3078" y="1"/>
                  </a:moveTo>
                  <a:lnTo>
                    <a:pt x="3078" y="1"/>
                  </a:lnTo>
                  <a:cubicBezTo>
                    <a:pt x="2858" y="255"/>
                    <a:pt x="2648" y="503"/>
                    <a:pt x="2425" y="754"/>
                  </a:cubicBezTo>
                  <a:cubicBezTo>
                    <a:pt x="1579" y="1707"/>
                    <a:pt x="780" y="2689"/>
                    <a:pt x="0" y="3682"/>
                  </a:cubicBezTo>
                  <a:cubicBezTo>
                    <a:pt x="1045" y="2463"/>
                    <a:pt x="2082" y="1242"/>
                    <a:pt x="30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768;p60">
              <a:extLst>
                <a:ext uri="{FF2B5EF4-FFF2-40B4-BE49-F238E27FC236}">
                  <a16:creationId xmlns:a16="http://schemas.microsoft.com/office/drawing/2014/main" id="{A92128FA-4BBA-4B5C-AD79-3ECBF8568D34}"/>
                </a:ext>
              </a:extLst>
            </p:cNvPr>
            <p:cNvSpPr/>
            <p:nvPr/>
          </p:nvSpPr>
          <p:spPr>
            <a:xfrm>
              <a:off x="6161675" y="2525575"/>
              <a:ext cx="132675" cy="194325"/>
            </a:xfrm>
            <a:custGeom>
              <a:avLst/>
              <a:gdLst/>
              <a:ahLst/>
              <a:cxnLst/>
              <a:rect l="l" t="t" r="r" b="b"/>
              <a:pathLst>
                <a:path w="5307" h="7773" extrusionOk="0">
                  <a:moveTo>
                    <a:pt x="5307" y="1"/>
                  </a:moveTo>
                  <a:lnTo>
                    <a:pt x="5307" y="1"/>
                  </a:lnTo>
                  <a:cubicBezTo>
                    <a:pt x="3459" y="2535"/>
                    <a:pt x="1672" y="5116"/>
                    <a:pt x="0" y="7772"/>
                  </a:cubicBezTo>
                  <a:cubicBezTo>
                    <a:pt x="1733" y="5154"/>
                    <a:pt x="3499" y="2564"/>
                    <a:pt x="5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769;p60">
              <a:extLst>
                <a:ext uri="{FF2B5EF4-FFF2-40B4-BE49-F238E27FC236}">
                  <a16:creationId xmlns:a16="http://schemas.microsoft.com/office/drawing/2014/main" id="{033C5A3A-EC3F-4270-8987-E7DBA859E7A5}"/>
                </a:ext>
              </a:extLst>
            </p:cNvPr>
            <p:cNvSpPr/>
            <p:nvPr/>
          </p:nvSpPr>
          <p:spPr>
            <a:xfrm>
              <a:off x="6379550" y="3041325"/>
              <a:ext cx="23100" cy="28100"/>
            </a:xfrm>
            <a:custGeom>
              <a:avLst/>
              <a:gdLst/>
              <a:ahLst/>
              <a:cxnLst/>
              <a:rect l="l" t="t" r="r" b="b"/>
              <a:pathLst>
                <a:path w="924" h="1124" extrusionOk="0">
                  <a:moveTo>
                    <a:pt x="691" y="1"/>
                  </a:moveTo>
                  <a:cubicBezTo>
                    <a:pt x="643" y="1"/>
                    <a:pt x="594" y="21"/>
                    <a:pt x="558" y="70"/>
                  </a:cubicBezTo>
                  <a:cubicBezTo>
                    <a:pt x="350" y="408"/>
                    <a:pt x="166" y="706"/>
                    <a:pt x="76" y="867"/>
                  </a:cubicBezTo>
                  <a:cubicBezTo>
                    <a:pt x="0" y="1001"/>
                    <a:pt x="116" y="1124"/>
                    <a:pt x="232" y="1124"/>
                  </a:cubicBezTo>
                  <a:cubicBezTo>
                    <a:pt x="284" y="1124"/>
                    <a:pt x="336" y="1099"/>
                    <a:pt x="371" y="1040"/>
                  </a:cubicBezTo>
                  <a:cubicBezTo>
                    <a:pt x="529" y="778"/>
                    <a:pt x="688" y="515"/>
                    <a:pt x="844" y="252"/>
                  </a:cubicBezTo>
                  <a:cubicBezTo>
                    <a:pt x="924" y="122"/>
                    <a:pt x="808" y="1"/>
                    <a:pt x="6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770;p60">
              <a:extLst>
                <a:ext uri="{FF2B5EF4-FFF2-40B4-BE49-F238E27FC236}">
                  <a16:creationId xmlns:a16="http://schemas.microsoft.com/office/drawing/2014/main" id="{463F013D-B2D0-4435-8E61-77663EB26087}"/>
                </a:ext>
              </a:extLst>
            </p:cNvPr>
            <p:cNvSpPr/>
            <p:nvPr/>
          </p:nvSpPr>
          <p:spPr>
            <a:xfrm>
              <a:off x="6393200" y="3039675"/>
              <a:ext cx="2425" cy="3650"/>
            </a:xfrm>
            <a:custGeom>
              <a:avLst/>
              <a:gdLst/>
              <a:ahLst/>
              <a:cxnLst/>
              <a:rect l="l" t="t" r="r" b="b"/>
              <a:pathLst>
                <a:path w="97" h="146" extrusionOk="0">
                  <a:moveTo>
                    <a:pt x="96" y="1"/>
                  </a:moveTo>
                  <a:cubicBezTo>
                    <a:pt x="91" y="9"/>
                    <a:pt x="85" y="18"/>
                    <a:pt x="80" y="26"/>
                  </a:cubicBezTo>
                  <a:lnTo>
                    <a:pt x="80" y="26"/>
                  </a:lnTo>
                  <a:cubicBezTo>
                    <a:pt x="86" y="18"/>
                    <a:pt x="91" y="9"/>
                    <a:pt x="96" y="1"/>
                  </a:cubicBezTo>
                  <a:close/>
                  <a:moveTo>
                    <a:pt x="80" y="26"/>
                  </a:moveTo>
                  <a:lnTo>
                    <a:pt x="80" y="26"/>
                  </a:lnTo>
                  <a:cubicBezTo>
                    <a:pt x="55" y="66"/>
                    <a:pt x="25" y="104"/>
                    <a:pt x="2" y="144"/>
                  </a:cubicBezTo>
                  <a:lnTo>
                    <a:pt x="2" y="144"/>
                  </a:lnTo>
                  <a:cubicBezTo>
                    <a:pt x="5" y="139"/>
                    <a:pt x="10" y="139"/>
                    <a:pt x="12" y="136"/>
                  </a:cubicBezTo>
                  <a:cubicBezTo>
                    <a:pt x="36" y="99"/>
                    <a:pt x="57" y="63"/>
                    <a:pt x="80" y="26"/>
                  </a:cubicBezTo>
                  <a:close/>
                  <a:moveTo>
                    <a:pt x="2" y="144"/>
                  </a:moveTo>
                  <a:cubicBezTo>
                    <a:pt x="1" y="144"/>
                    <a:pt x="1" y="145"/>
                    <a:pt x="1" y="145"/>
                  </a:cubicBezTo>
                  <a:cubicBezTo>
                    <a:pt x="1" y="145"/>
                    <a:pt x="1" y="144"/>
                    <a:pt x="2" y="144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771;p60">
              <a:extLst>
                <a:ext uri="{FF2B5EF4-FFF2-40B4-BE49-F238E27FC236}">
                  <a16:creationId xmlns:a16="http://schemas.microsoft.com/office/drawing/2014/main" id="{3AC49A44-0467-4C60-BA7A-C7FBC1AC1494}"/>
                </a:ext>
              </a:extLst>
            </p:cNvPr>
            <p:cNvSpPr/>
            <p:nvPr/>
          </p:nvSpPr>
          <p:spPr>
            <a:xfrm>
              <a:off x="6013550" y="3351625"/>
              <a:ext cx="475" cy="600"/>
            </a:xfrm>
            <a:custGeom>
              <a:avLst/>
              <a:gdLst/>
              <a:ahLst/>
              <a:cxnLst/>
              <a:rect l="l" t="t" r="r" b="b"/>
              <a:pathLst>
                <a:path w="19" h="24" extrusionOk="0">
                  <a:moveTo>
                    <a:pt x="18" y="0"/>
                  </a:moveTo>
                  <a:cubicBezTo>
                    <a:pt x="8" y="14"/>
                    <a:pt x="1" y="23"/>
                    <a:pt x="1" y="23"/>
                  </a:cubicBezTo>
                  <a:cubicBezTo>
                    <a:pt x="1" y="23"/>
                    <a:pt x="6" y="16"/>
                    <a:pt x="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772;p60">
              <a:extLst>
                <a:ext uri="{FF2B5EF4-FFF2-40B4-BE49-F238E27FC236}">
                  <a16:creationId xmlns:a16="http://schemas.microsoft.com/office/drawing/2014/main" id="{1F990D95-BB57-4210-A4E0-A9467DEF6DF9}"/>
                </a:ext>
              </a:extLst>
            </p:cNvPr>
            <p:cNvSpPr/>
            <p:nvPr/>
          </p:nvSpPr>
          <p:spPr>
            <a:xfrm>
              <a:off x="6661050" y="2225050"/>
              <a:ext cx="3275" cy="4200"/>
            </a:xfrm>
            <a:custGeom>
              <a:avLst/>
              <a:gdLst/>
              <a:ahLst/>
              <a:cxnLst/>
              <a:rect l="l" t="t" r="r" b="b"/>
              <a:pathLst>
                <a:path w="131" h="168" extrusionOk="0">
                  <a:moveTo>
                    <a:pt x="129" y="0"/>
                  </a:moveTo>
                  <a:cubicBezTo>
                    <a:pt x="128" y="0"/>
                    <a:pt x="118" y="11"/>
                    <a:pt x="102" y="32"/>
                  </a:cubicBezTo>
                  <a:cubicBezTo>
                    <a:pt x="72" y="71"/>
                    <a:pt x="45" y="110"/>
                    <a:pt x="17" y="147"/>
                  </a:cubicBezTo>
                  <a:lnTo>
                    <a:pt x="17" y="147"/>
                  </a:lnTo>
                  <a:cubicBezTo>
                    <a:pt x="97" y="44"/>
                    <a:pt x="130" y="0"/>
                    <a:pt x="129" y="0"/>
                  </a:cubicBezTo>
                  <a:close/>
                  <a:moveTo>
                    <a:pt x="17" y="147"/>
                  </a:moveTo>
                  <a:lnTo>
                    <a:pt x="17" y="147"/>
                  </a:lnTo>
                  <a:cubicBezTo>
                    <a:pt x="12" y="153"/>
                    <a:pt x="6" y="160"/>
                    <a:pt x="0" y="168"/>
                  </a:cubicBezTo>
                  <a:cubicBezTo>
                    <a:pt x="6" y="161"/>
                    <a:pt x="11" y="154"/>
                    <a:pt x="17" y="147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773;p60">
              <a:extLst>
                <a:ext uri="{FF2B5EF4-FFF2-40B4-BE49-F238E27FC236}">
                  <a16:creationId xmlns:a16="http://schemas.microsoft.com/office/drawing/2014/main" id="{E5E45346-DD81-4662-B9C0-2211B08D9B1A}"/>
                </a:ext>
              </a:extLst>
            </p:cNvPr>
            <p:cNvSpPr/>
            <p:nvPr/>
          </p:nvSpPr>
          <p:spPr>
            <a:xfrm>
              <a:off x="4492925" y="1558725"/>
              <a:ext cx="2898050" cy="2460325"/>
            </a:xfrm>
            <a:custGeom>
              <a:avLst/>
              <a:gdLst/>
              <a:ahLst/>
              <a:cxnLst/>
              <a:rect l="l" t="t" r="r" b="b"/>
              <a:pathLst>
                <a:path w="115922" h="98413" extrusionOk="0">
                  <a:moveTo>
                    <a:pt x="61043" y="3433"/>
                  </a:moveTo>
                  <a:cubicBezTo>
                    <a:pt x="61363" y="3488"/>
                    <a:pt x="61675" y="3546"/>
                    <a:pt x="61969" y="3618"/>
                  </a:cubicBezTo>
                  <a:cubicBezTo>
                    <a:pt x="61253" y="4259"/>
                    <a:pt x="60549" y="4917"/>
                    <a:pt x="59853" y="5592"/>
                  </a:cubicBezTo>
                  <a:cubicBezTo>
                    <a:pt x="60275" y="4891"/>
                    <a:pt x="60673" y="4172"/>
                    <a:pt x="61043" y="3433"/>
                  </a:cubicBezTo>
                  <a:close/>
                  <a:moveTo>
                    <a:pt x="59591" y="3190"/>
                  </a:moveTo>
                  <a:cubicBezTo>
                    <a:pt x="59881" y="3251"/>
                    <a:pt x="60186" y="3300"/>
                    <a:pt x="60491" y="3349"/>
                  </a:cubicBezTo>
                  <a:lnTo>
                    <a:pt x="60491" y="3349"/>
                  </a:lnTo>
                  <a:cubicBezTo>
                    <a:pt x="59606" y="4142"/>
                    <a:pt x="58747" y="4961"/>
                    <a:pt x="57919" y="5800"/>
                  </a:cubicBezTo>
                  <a:cubicBezTo>
                    <a:pt x="58493" y="4943"/>
                    <a:pt x="59054" y="4077"/>
                    <a:pt x="59591" y="3190"/>
                  </a:cubicBezTo>
                  <a:close/>
                  <a:moveTo>
                    <a:pt x="65678" y="2890"/>
                  </a:moveTo>
                  <a:cubicBezTo>
                    <a:pt x="65824" y="2890"/>
                    <a:pt x="65972" y="2906"/>
                    <a:pt x="66121" y="2939"/>
                  </a:cubicBezTo>
                  <a:cubicBezTo>
                    <a:pt x="64747" y="4140"/>
                    <a:pt x="63471" y="5523"/>
                    <a:pt x="62261" y="7001"/>
                  </a:cubicBezTo>
                  <a:cubicBezTo>
                    <a:pt x="62833" y="6049"/>
                    <a:pt x="63378" y="5087"/>
                    <a:pt x="63860" y="4114"/>
                  </a:cubicBezTo>
                  <a:cubicBezTo>
                    <a:pt x="63909" y="4028"/>
                    <a:pt x="63870" y="3917"/>
                    <a:pt x="63776" y="3881"/>
                  </a:cubicBezTo>
                  <a:lnTo>
                    <a:pt x="63776" y="3881"/>
                  </a:lnTo>
                  <a:cubicBezTo>
                    <a:pt x="64389" y="3222"/>
                    <a:pt x="65021" y="2890"/>
                    <a:pt x="65678" y="2890"/>
                  </a:cubicBezTo>
                  <a:close/>
                  <a:moveTo>
                    <a:pt x="58505" y="4354"/>
                  </a:moveTo>
                  <a:lnTo>
                    <a:pt x="58505" y="4354"/>
                  </a:lnTo>
                  <a:cubicBezTo>
                    <a:pt x="57985" y="5220"/>
                    <a:pt x="57431" y="6063"/>
                    <a:pt x="56865" y="6897"/>
                  </a:cubicBezTo>
                  <a:cubicBezTo>
                    <a:pt x="56380" y="7411"/>
                    <a:pt x="55904" y="7934"/>
                    <a:pt x="55436" y="8462"/>
                  </a:cubicBezTo>
                  <a:cubicBezTo>
                    <a:pt x="56724" y="6788"/>
                    <a:pt x="58095" y="5035"/>
                    <a:pt x="58505" y="4354"/>
                  </a:cubicBezTo>
                  <a:close/>
                  <a:moveTo>
                    <a:pt x="69051" y="7732"/>
                  </a:moveTo>
                  <a:cubicBezTo>
                    <a:pt x="69092" y="8159"/>
                    <a:pt x="69201" y="8578"/>
                    <a:pt x="69377" y="8970"/>
                  </a:cubicBezTo>
                  <a:cubicBezTo>
                    <a:pt x="68638" y="9626"/>
                    <a:pt x="67920" y="10304"/>
                    <a:pt x="67221" y="11006"/>
                  </a:cubicBezTo>
                  <a:cubicBezTo>
                    <a:pt x="67870" y="9946"/>
                    <a:pt x="68488" y="8861"/>
                    <a:pt x="69051" y="7732"/>
                  </a:cubicBezTo>
                  <a:close/>
                  <a:moveTo>
                    <a:pt x="84084" y="7608"/>
                  </a:moveTo>
                  <a:cubicBezTo>
                    <a:pt x="84373" y="7711"/>
                    <a:pt x="84656" y="7833"/>
                    <a:pt x="84927" y="7977"/>
                  </a:cubicBezTo>
                  <a:cubicBezTo>
                    <a:pt x="84904" y="7980"/>
                    <a:pt x="84884" y="7992"/>
                    <a:pt x="84866" y="8006"/>
                  </a:cubicBezTo>
                  <a:cubicBezTo>
                    <a:pt x="83931" y="9060"/>
                    <a:pt x="83019" y="10125"/>
                    <a:pt x="82109" y="11190"/>
                  </a:cubicBezTo>
                  <a:cubicBezTo>
                    <a:pt x="82857" y="10047"/>
                    <a:pt x="83518" y="8849"/>
                    <a:pt x="84084" y="7608"/>
                  </a:cubicBezTo>
                  <a:close/>
                  <a:moveTo>
                    <a:pt x="87444" y="9709"/>
                  </a:moveTo>
                  <a:cubicBezTo>
                    <a:pt x="87779" y="9955"/>
                    <a:pt x="88143" y="10163"/>
                    <a:pt x="88524" y="10333"/>
                  </a:cubicBezTo>
                  <a:cubicBezTo>
                    <a:pt x="88019" y="10867"/>
                    <a:pt x="87537" y="11427"/>
                    <a:pt x="87043" y="11973"/>
                  </a:cubicBezTo>
                  <a:cubicBezTo>
                    <a:pt x="87358" y="11407"/>
                    <a:pt x="87672" y="10838"/>
                    <a:pt x="87961" y="10255"/>
                  </a:cubicBezTo>
                  <a:cubicBezTo>
                    <a:pt x="88024" y="10128"/>
                    <a:pt x="87927" y="10002"/>
                    <a:pt x="87813" y="10002"/>
                  </a:cubicBezTo>
                  <a:cubicBezTo>
                    <a:pt x="87775" y="10002"/>
                    <a:pt x="87735" y="10016"/>
                    <a:pt x="87698" y="10050"/>
                  </a:cubicBezTo>
                  <a:cubicBezTo>
                    <a:pt x="86997" y="10697"/>
                    <a:pt x="86350" y="11413"/>
                    <a:pt x="85721" y="12152"/>
                  </a:cubicBezTo>
                  <a:cubicBezTo>
                    <a:pt x="86292" y="11338"/>
                    <a:pt x="86876" y="10529"/>
                    <a:pt x="87444" y="9709"/>
                  </a:cubicBezTo>
                  <a:close/>
                  <a:moveTo>
                    <a:pt x="72219" y="7833"/>
                  </a:moveTo>
                  <a:cubicBezTo>
                    <a:pt x="72233" y="7833"/>
                    <a:pt x="72247" y="7833"/>
                    <a:pt x="72262" y="7833"/>
                  </a:cubicBezTo>
                  <a:cubicBezTo>
                    <a:pt x="70729" y="9279"/>
                    <a:pt x="69250" y="10772"/>
                    <a:pt x="67830" y="12310"/>
                  </a:cubicBezTo>
                  <a:cubicBezTo>
                    <a:pt x="68442" y="11366"/>
                    <a:pt x="69040" y="10414"/>
                    <a:pt x="69626" y="9452"/>
                  </a:cubicBezTo>
                  <a:cubicBezTo>
                    <a:pt x="69654" y="9474"/>
                    <a:pt x="69686" y="9484"/>
                    <a:pt x="69718" y="9484"/>
                  </a:cubicBezTo>
                  <a:cubicBezTo>
                    <a:pt x="69767" y="9484"/>
                    <a:pt x="69816" y="9463"/>
                    <a:pt x="69854" y="9426"/>
                  </a:cubicBezTo>
                  <a:lnTo>
                    <a:pt x="69854" y="9429"/>
                  </a:lnTo>
                  <a:cubicBezTo>
                    <a:pt x="69888" y="9453"/>
                    <a:pt x="69931" y="9467"/>
                    <a:pt x="69973" y="9467"/>
                  </a:cubicBezTo>
                  <a:cubicBezTo>
                    <a:pt x="70036" y="9467"/>
                    <a:pt x="70096" y="9435"/>
                    <a:pt x="70122" y="9357"/>
                  </a:cubicBezTo>
                  <a:cubicBezTo>
                    <a:pt x="70540" y="8021"/>
                    <a:pt x="71319" y="7833"/>
                    <a:pt x="72219" y="7833"/>
                  </a:cubicBezTo>
                  <a:close/>
                  <a:moveTo>
                    <a:pt x="88876" y="10483"/>
                  </a:moveTo>
                  <a:cubicBezTo>
                    <a:pt x="89237" y="10630"/>
                    <a:pt x="89610" y="10766"/>
                    <a:pt x="89982" y="10905"/>
                  </a:cubicBezTo>
                  <a:cubicBezTo>
                    <a:pt x="89102" y="11704"/>
                    <a:pt x="88256" y="12544"/>
                    <a:pt x="87430" y="13402"/>
                  </a:cubicBezTo>
                  <a:cubicBezTo>
                    <a:pt x="87970" y="12458"/>
                    <a:pt x="88452" y="11482"/>
                    <a:pt x="88876" y="10483"/>
                  </a:cubicBezTo>
                  <a:close/>
                  <a:moveTo>
                    <a:pt x="104289" y="11818"/>
                  </a:moveTo>
                  <a:cubicBezTo>
                    <a:pt x="104309" y="11818"/>
                    <a:pt x="104330" y="11819"/>
                    <a:pt x="104351" y="11820"/>
                  </a:cubicBezTo>
                  <a:cubicBezTo>
                    <a:pt x="103669" y="12539"/>
                    <a:pt x="103026" y="13286"/>
                    <a:pt x="102393" y="14046"/>
                  </a:cubicBezTo>
                  <a:cubicBezTo>
                    <a:pt x="102720" y="13523"/>
                    <a:pt x="103002" y="12998"/>
                    <a:pt x="103282" y="12443"/>
                  </a:cubicBezTo>
                  <a:cubicBezTo>
                    <a:pt x="103511" y="11992"/>
                    <a:pt x="103868" y="11818"/>
                    <a:pt x="104289" y="11818"/>
                  </a:cubicBezTo>
                  <a:close/>
                  <a:moveTo>
                    <a:pt x="55404" y="8959"/>
                  </a:moveTo>
                  <a:cubicBezTo>
                    <a:pt x="54042" y="10812"/>
                    <a:pt x="52592" y="12608"/>
                    <a:pt x="51109" y="14375"/>
                  </a:cubicBezTo>
                  <a:cubicBezTo>
                    <a:pt x="52047" y="13119"/>
                    <a:pt x="52997" y="11872"/>
                    <a:pt x="53981" y="10648"/>
                  </a:cubicBezTo>
                  <a:cubicBezTo>
                    <a:pt x="54440" y="10073"/>
                    <a:pt x="54919" y="9513"/>
                    <a:pt x="55404" y="8959"/>
                  </a:cubicBezTo>
                  <a:close/>
                  <a:moveTo>
                    <a:pt x="102055" y="14949"/>
                  </a:moveTo>
                  <a:lnTo>
                    <a:pt x="102055" y="14949"/>
                  </a:lnTo>
                  <a:cubicBezTo>
                    <a:pt x="102054" y="14951"/>
                    <a:pt x="102053" y="14953"/>
                    <a:pt x="102051" y="14955"/>
                  </a:cubicBezTo>
                  <a:lnTo>
                    <a:pt x="102051" y="14955"/>
                  </a:lnTo>
                  <a:cubicBezTo>
                    <a:pt x="102053" y="14953"/>
                    <a:pt x="102054" y="14951"/>
                    <a:pt x="102055" y="14949"/>
                  </a:cubicBezTo>
                  <a:close/>
                  <a:moveTo>
                    <a:pt x="50733" y="10997"/>
                  </a:moveTo>
                  <a:cubicBezTo>
                    <a:pt x="49674" y="12443"/>
                    <a:pt x="48568" y="13858"/>
                    <a:pt x="47445" y="15249"/>
                  </a:cubicBezTo>
                  <a:lnTo>
                    <a:pt x="47442" y="15249"/>
                  </a:lnTo>
                  <a:cubicBezTo>
                    <a:pt x="48528" y="13823"/>
                    <a:pt x="49625" y="12406"/>
                    <a:pt x="50733" y="10997"/>
                  </a:cubicBezTo>
                  <a:close/>
                  <a:moveTo>
                    <a:pt x="86929" y="11333"/>
                  </a:moveTo>
                  <a:cubicBezTo>
                    <a:pt x="87008" y="11333"/>
                    <a:pt x="86834" y="11743"/>
                    <a:pt x="86220" y="12839"/>
                  </a:cubicBezTo>
                  <a:lnTo>
                    <a:pt x="86217" y="12839"/>
                  </a:lnTo>
                  <a:cubicBezTo>
                    <a:pt x="86191" y="12888"/>
                    <a:pt x="86160" y="12934"/>
                    <a:pt x="86134" y="12983"/>
                  </a:cubicBezTo>
                  <a:cubicBezTo>
                    <a:pt x="85366" y="13849"/>
                    <a:pt x="84615" y="14733"/>
                    <a:pt x="83876" y="15628"/>
                  </a:cubicBezTo>
                  <a:cubicBezTo>
                    <a:pt x="84061" y="15327"/>
                    <a:pt x="84254" y="15030"/>
                    <a:pt x="84436" y="14724"/>
                  </a:cubicBezTo>
                  <a:cubicBezTo>
                    <a:pt x="84900" y="13954"/>
                    <a:pt x="86727" y="11333"/>
                    <a:pt x="86929" y="11333"/>
                  </a:cubicBezTo>
                  <a:close/>
                  <a:moveTo>
                    <a:pt x="85135" y="8078"/>
                  </a:moveTo>
                  <a:cubicBezTo>
                    <a:pt x="85810" y="8459"/>
                    <a:pt x="86471" y="8953"/>
                    <a:pt x="87141" y="9478"/>
                  </a:cubicBezTo>
                  <a:cubicBezTo>
                    <a:pt x="84756" y="11429"/>
                    <a:pt x="82818" y="13748"/>
                    <a:pt x="81039" y="16204"/>
                  </a:cubicBezTo>
                  <a:lnTo>
                    <a:pt x="81039" y="16204"/>
                  </a:lnTo>
                  <a:cubicBezTo>
                    <a:pt x="82739" y="13791"/>
                    <a:pt x="84376" y="11342"/>
                    <a:pt x="85914" y="8837"/>
                  </a:cubicBezTo>
                  <a:cubicBezTo>
                    <a:pt x="85990" y="8714"/>
                    <a:pt x="85878" y="8583"/>
                    <a:pt x="85762" y="8583"/>
                  </a:cubicBezTo>
                  <a:cubicBezTo>
                    <a:pt x="85723" y="8583"/>
                    <a:pt x="85684" y="8598"/>
                    <a:pt x="85652" y="8632"/>
                  </a:cubicBezTo>
                  <a:cubicBezTo>
                    <a:pt x="84615" y="9721"/>
                    <a:pt x="83610" y="10835"/>
                    <a:pt x="82635" y="11978"/>
                  </a:cubicBezTo>
                  <a:cubicBezTo>
                    <a:pt x="83509" y="10760"/>
                    <a:pt x="84347" y="9510"/>
                    <a:pt x="85123" y="8205"/>
                  </a:cubicBezTo>
                  <a:lnTo>
                    <a:pt x="85123" y="8202"/>
                  </a:lnTo>
                  <a:cubicBezTo>
                    <a:pt x="85146" y="8165"/>
                    <a:pt x="85149" y="8119"/>
                    <a:pt x="85135" y="8078"/>
                  </a:cubicBezTo>
                  <a:close/>
                  <a:moveTo>
                    <a:pt x="103692" y="12878"/>
                  </a:moveTo>
                  <a:lnTo>
                    <a:pt x="103692" y="12878"/>
                  </a:lnTo>
                  <a:cubicBezTo>
                    <a:pt x="103709" y="12878"/>
                    <a:pt x="103679" y="12942"/>
                    <a:pt x="103588" y="13093"/>
                  </a:cubicBezTo>
                  <a:cubicBezTo>
                    <a:pt x="102616" y="14710"/>
                    <a:pt x="101351" y="16156"/>
                    <a:pt x="100066" y="17556"/>
                  </a:cubicBezTo>
                  <a:cubicBezTo>
                    <a:pt x="100723" y="16680"/>
                    <a:pt x="101380" y="15807"/>
                    <a:pt x="102051" y="14955"/>
                  </a:cubicBezTo>
                  <a:lnTo>
                    <a:pt x="102051" y="14955"/>
                  </a:lnTo>
                  <a:cubicBezTo>
                    <a:pt x="102040" y="14969"/>
                    <a:pt x="102035" y="14975"/>
                    <a:pt x="102034" y="14975"/>
                  </a:cubicBezTo>
                  <a:cubicBezTo>
                    <a:pt x="102025" y="14975"/>
                    <a:pt x="103600" y="12878"/>
                    <a:pt x="103692" y="12878"/>
                  </a:cubicBezTo>
                  <a:close/>
                  <a:moveTo>
                    <a:pt x="111392" y="17729"/>
                  </a:moveTo>
                  <a:cubicBezTo>
                    <a:pt x="111513" y="17854"/>
                    <a:pt x="111643" y="17975"/>
                    <a:pt x="111767" y="18099"/>
                  </a:cubicBezTo>
                  <a:cubicBezTo>
                    <a:pt x="110771" y="19136"/>
                    <a:pt x="110258" y="19642"/>
                    <a:pt x="110167" y="19642"/>
                  </a:cubicBezTo>
                  <a:cubicBezTo>
                    <a:pt x="110064" y="19642"/>
                    <a:pt x="110501" y="18993"/>
                    <a:pt x="111389" y="17729"/>
                  </a:cubicBezTo>
                  <a:close/>
                  <a:moveTo>
                    <a:pt x="107154" y="13298"/>
                  </a:moveTo>
                  <a:cubicBezTo>
                    <a:pt x="108193" y="14150"/>
                    <a:pt x="109085" y="15108"/>
                    <a:pt x="109328" y="15397"/>
                  </a:cubicBezTo>
                  <a:cubicBezTo>
                    <a:pt x="109946" y="16133"/>
                    <a:pt x="110535" y="16814"/>
                    <a:pt x="111144" y="17464"/>
                  </a:cubicBezTo>
                  <a:cubicBezTo>
                    <a:pt x="110730" y="17777"/>
                    <a:pt x="110330" y="18111"/>
                    <a:pt x="109930" y="18448"/>
                  </a:cubicBezTo>
                  <a:lnTo>
                    <a:pt x="109930" y="18448"/>
                  </a:lnTo>
                  <a:cubicBezTo>
                    <a:pt x="110079" y="18071"/>
                    <a:pt x="110229" y="17696"/>
                    <a:pt x="110350" y="17302"/>
                  </a:cubicBezTo>
                  <a:cubicBezTo>
                    <a:pt x="110385" y="17185"/>
                    <a:pt x="110281" y="17087"/>
                    <a:pt x="110176" y="17087"/>
                  </a:cubicBezTo>
                  <a:cubicBezTo>
                    <a:pt x="110136" y="17087"/>
                    <a:pt x="110096" y="17101"/>
                    <a:pt x="110064" y="17135"/>
                  </a:cubicBezTo>
                  <a:cubicBezTo>
                    <a:pt x="109334" y="17903"/>
                    <a:pt x="108638" y="18699"/>
                    <a:pt x="107936" y="19490"/>
                  </a:cubicBezTo>
                  <a:cubicBezTo>
                    <a:pt x="108606" y="18483"/>
                    <a:pt x="109247" y="17455"/>
                    <a:pt x="109853" y="16396"/>
                  </a:cubicBezTo>
                  <a:cubicBezTo>
                    <a:pt x="109923" y="16270"/>
                    <a:pt x="109820" y="16154"/>
                    <a:pt x="109707" y="16154"/>
                  </a:cubicBezTo>
                  <a:cubicBezTo>
                    <a:pt x="109669" y="16154"/>
                    <a:pt x="109630" y="16167"/>
                    <a:pt x="109596" y="16196"/>
                  </a:cubicBezTo>
                  <a:cubicBezTo>
                    <a:pt x="108603" y="17063"/>
                    <a:pt x="107676" y="18001"/>
                    <a:pt x="106782" y="18977"/>
                  </a:cubicBezTo>
                  <a:cubicBezTo>
                    <a:pt x="107570" y="17750"/>
                    <a:pt x="108291" y="16479"/>
                    <a:pt x="108903" y="15134"/>
                  </a:cubicBezTo>
                  <a:cubicBezTo>
                    <a:pt x="108968" y="15013"/>
                    <a:pt x="108870" y="14896"/>
                    <a:pt x="108762" y="14896"/>
                  </a:cubicBezTo>
                  <a:cubicBezTo>
                    <a:pt x="108726" y="14896"/>
                    <a:pt x="108688" y="14909"/>
                    <a:pt x="108655" y="14941"/>
                  </a:cubicBezTo>
                  <a:cubicBezTo>
                    <a:pt x="108011" y="15463"/>
                    <a:pt x="107405" y="16023"/>
                    <a:pt x="106813" y="16598"/>
                  </a:cubicBezTo>
                  <a:cubicBezTo>
                    <a:pt x="107220" y="15919"/>
                    <a:pt x="107616" y="15229"/>
                    <a:pt x="107977" y="14513"/>
                  </a:cubicBezTo>
                  <a:cubicBezTo>
                    <a:pt x="108041" y="14384"/>
                    <a:pt x="107931" y="14239"/>
                    <a:pt x="107814" y="14239"/>
                  </a:cubicBezTo>
                  <a:cubicBezTo>
                    <a:pt x="107773" y="14239"/>
                    <a:pt x="107732" y="14256"/>
                    <a:pt x="107697" y="14297"/>
                  </a:cubicBezTo>
                  <a:cubicBezTo>
                    <a:pt x="106042" y="16162"/>
                    <a:pt x="104229" y="18050"/>
                    <a:pt x="102454" y="19973"/>
                  </a:cubicBezTo>
                  <a:cubicBezTo>
                    <a:pt x="104227" y="17923"/>
                    <a:pt x="105910" y="15801"/>
                    <a:pt x="107154" y="13298"/>
                  </a:cubicBezTo>
                  <a:close/>
                  <a:moveTo>
                    <a:pt x="112036" y="18362"/>
                  </a:moveTo>
                  <a:cubicBezTo>
                    <a:pt x="112247" y="18567"/>
                    <a:pt x="112469" y="18774"/>
                    <a:pt x="112691" y="18977"/>
                  </a:cubicBezTo>
                  <a:cubicBezTo>
                    <a:pt x="112687" y="18976"/>
                    <a:pt x="112683" y="18976"/>
                    <a:pt x="112678" y="18976"/>
                  </a:cubicBezTo>
                  <a:cubicBezTo>
                    <a:pt x="112657" y="18976"/>
                    <a:pt x="112635" y="18982"/>
                    <a:pt x="112616" y="18994"/>
                  </a:cubicBezTo>
                  <a:cubicBezTo>
                    <a:pt x="111554" y="19788"/>
                    <a:pt x="111816" y="19577"/>
                    <a:pt x="110806" y="20446"/>
                  </a:cubicBezTo>
                  <a:cubicBezTo>
                    <a:pt x="111178" y="20123"/>
                    <a:pt x="111770" y="18887"/>
                    <a:pt x="112033" y="18365"/>
                  </a:cubicBezTo>
                  <a:lnTo>
                    <a:pt x="112036" y="18362"/>
                  </a:lnTo>
                  <a:close/>
                  <a:moveTo>
                    <a:pt x="58309" y="7680"/>
                  </a:moveTo>
                  <a:cubicBezTo>
                    <a:pt x="55220" y="12345"/>
                    <a:pt x="50950" y="16439"/>
                    <a:pt x="47459" y="20712"/>
                  </a:cubicBezTo>
                  <a:cubicBezTo>
                    <a:pt x="50846" y="16147"/>
                    <a:pt x="54437" y="11756"/>
                    <a:pt x="58309" y="7680"/>
                  </a:cubicBezTo>
                  <a:close/>
                  <a:moveTo>
                    <a:pt x="64978" y="14060"/>
                  </a:moveTo>
                  <a:lnTo>
                    <a:pt x="64978" y="14060"/>
                  </a:lnTo>
                  <a:cubicBezTo>
                    <a:pt x="63321" y="16430"/>
                    <a:pt x="61482" y="18685"/>
                    <a:pt x="59671" y="20948"/>
                  </a:cubicBezTo>
                  <a:cubicBezTo>
                    <a:pt x="60959" y="19104"/>
                    <a:pt x="62275" y="17279"/>
                    <a:pt x="63658" y="15501"/>
                  </a:cubicBezTo>
                  <a:cubicBezTo>
                    <a:pt x="63999" y="15062"/>
                    <a:pt x="64464" y="14568"/>
                    <a:pt x="64978" y="14060"/>
                  </a:cubicBezTo>
                  <a:close/>
                  <a:moveTo>
                    <a:pt x="112876" y="19132"/>
                  </a:moveTo>
                  <a:cubicBezTo>
                    <a:pt x="113118" y="19346"/>
                    <a:pt x="113352" y="19557"/>
                    <a:pt x="113618" y="19765"/>
                  </a:cubicBezTo>
                  <a:cubicBezTo>
                    <a:pt x="113962" y="20039"/>
                    <a:pt x="114132" y="20339"/>
                    <a:pt x="114187" y="20639"/>
                  </a:cubicBezTo>
                  <a:cubicBezTo>
                    <a:pt x="113634" y="21001"/>
                    <a:pt x="113032" y="21425"/>
                    <a:pt x="112783" y="21425"/>
                  </a:cubicBezTo>
                  <a:cubicBezTo>
                    <a:pt x="112568" y="21425"/>
                    <a:pt x="112613" y="21113"/>
                    <a:pt x="113170" y="20180"/>
                  </a:cubicBezTo>
                  <a:cubicBezTo>
                    <a:pt x="113251" y="20044"/>
                    <a:pt x="113137" y="19922"/>
                    <a:pt x="113014" y="19922"/>
                  </a:cubicBezTo>
                  <a:cubicBezTo>
                    <a:pt x="112973" y="19922"/>
                    <a:pt x="112930" y="19936"/>
                    <a:pt x="112893" y="19967"/>
                  </a:cubicBezTo>
                  <a:cubicBezTo>
                    <a:pt x="112069" y="20670"/>
                    <a:pt x="111717" y="20928"/>
                    <a:pt x="111637" y="20928"/>
                  </a:cubicBezTo>
                  <a:cubicBezTo>
                    <a:pt x="111470" y="20928"/>
                    <a:pt x="112479" y="19808"/>
                    <a:pt x="112856" y="19236"/>
                  </a:cubicBezTo>
                  <a:cubicBezTo>
                    <a:pt x="112876" y="19205"/>
                    <a:pt x="112882" y="19167"/>
                    <a:pt x="112876" y="19132"/>
                  </a:cubicBezTo>
                  <a:close/>
                  <a:moveTo>
                    <a:pt x="112032" y="19730"/>
                  </a:moveTo>
                  <a:cubicBezTo>
                    <a:pt x="112106" y="19730"/>
                    <a:pt x="111824" y="20149"/>
                    <a:pt x="110846" y="21384"/>
                  </a:cubicBezTo>
                  <a:cubicBezTo>
                    <a:pt x="110835" y="21402"/>
                    <a:pt x="110829" y="21425"/>
                    <a:pt x="110826" y="21448"/>
                  </a:cubicBezTo>
                  <a:cubicBezTo>
                    <a:pt x="110688" y="21370"/>
                    <a:pt x="110546" y="21304"/>
                    <a:pt x="110402" y="21249"/>
                  </a:cubicBezTo>
                  <a:cubicBezTo>
                    <a:pt x="110972" y="20708"/>
                    <a:pt x="111918" y="19730"/>
                    <a:pt x="112032" y="19730"/>
                  </a:cubicBezTo>
                  <a:close/>
                  <a:moveTo>
                    <a:pt x="112314" y="20826"/>
                  </a:moveTo>
                  <a:cubicBezTo>
                    <a:pt x="112392" y="20826"/>
                    <a:pt x="112197" y="21153"/>
                    <a:pt x="111767" y="22051"/>
                  </a:cubicBezTo>
                  <a:cubicBezTo>
                    <a:pt x="111701" y="22019"/>
                    <a:pt x="111637" y="21982"/>
                    <a:pt x="111574" y="21942"/>
                  </a:cubicBezTo>
                  <a:cubicBezTo>
                    <a:pt x="111375" y="21806"/>
                    <a:pt x="111233" y="21711"/>
                    <a:pt x="111112" y="21630"/>
                  </a:cubicBezTo>
                  <a:lnTo>
                    <a:pt x="111115" y="21630"/>
                  </a:lnTo>
                  <a:cubicBezTo>
                    <a:pt x="111847" y="21190"/>
                    <a:pt x="112232" y="20826"/>
                    <a:pt x="112314" y="20826"/>
                  </a:cubicBezTo>
                  <a:close/>
                  <a:moveTo>
                    <a:pt x="113767" y="21222"/>
                  </a:moveTo>
                  <a:cubicBezTo>
                    <a:pt x="113905" y="21222"/>
                    <a:pt x="113920" y="21384"/>
                    <a:pt x="113742" y="21817"/>
                  </a:cubicBezTo>
                  <a:cubicBezTo>
                    <a:pt x="113422" y="22108"/>
                    <a:pt x="113009" y="22264"/>
                    <a:pt x="112587" y="22264"/>
                  </a:cubicBezTo>
                  <a:cubicBezTo>
                    <a:pt x="112438" y="22264"/>
                    <a:pt x="112288" y="22244"/>
                    <a:pt x="112140" y="22204"/>
                  </a:cubicBezTo>
                  <a:lnTo>
                    <a:pt x="112143" y="22204"/>
                  </a:lnTo>
                  <a:cubicBezTo>
                    <a:pt x="112813" y="21792"/>
                    <a:pt x="113507" y="21222"/>
                    <a:pt x="113767" y="21222"/>
                  </a:cubicBezTo>
                  <a:close/>
                  <a:moveTo>
                    <a:pt x="109609" y="18024"/>
                  </a:moveTo>
                  <a:cubicBezTo>
                    <a:pt x="109711" y="18024"/>
                    <a:pt x="109671" y="18268"/>
                    <a:pt x="109397" y="18907"/>
                  </a:cubicBezTo>
                  <a:cubicBezTo>
                    <a:pt x="108107" y="20048"/>
                    <a:pt x="106888" y="21298"/>
                    <a:pt x="105725" y="22608"/>
                  </a:cubicBezTo>
                  <a:cubicBezTo>
                    <a:pt x="105910" y="22363"/>
                    <a:pt x="106094" y="22123"/>
                    <a:pt x="106273" y="21875"/>
                  </a:cubicBezTo>
                  <a:cubicBezTo>
                    <a:pt x="106689" y="21393"/>
                    <a:pt x="107093" y="20899"/>
                    <a:pt x="107512" y="20420"/>
                  </a:cubicBezTo>
                  <a:cubicBezTo>
                    <a:pt x="107964" y="19902"/>
                    <a:pt x="109329" y="18024"/>
                    <a:pt x="109609" y="18024"/>
                  </a:cubicBezTo>
                  <a:close/>
                  <a:moveTo>
                    <a:pt x="63918" y="17279"/>
                  </a:moveTo>
                  <a:lnTo>
                    <a:pt x="63918" y="17279"/>
                  </a:lnTo>
                  <a:cubicBezTo>
                    <a:pt x="62431" y="19234"/>
                    <a:pt x="60890" y="21153"/>
                    <a:pt x="59354" y="23067"/>
                  </a:cubicBezTo>
                  <a:cubicBezTo>
                    <a:pt x="60823" y="21096"/>
                    <a:pt x="62353" y="19173"/>
                    <a:pt x="63918" y="17279"/>
                  </a:cubicBezTo>
                  <a:close/>
                  <a:moveTo>
                    <a:pt x="71488" y="9475"/>
                  </a:moveTo>
                  <a:lnTo>
                    <a:pt x="71488" y="9475"/>
                  </a:lnTo>
                  <a:cubicBezTo>
                    <a:pt x="70731" y="10740"/>
                    <a:pt x="69943" y="11990"/>
                    <a:pt x="69123" y="13220"/>
                  </a:cubicBezTo>
                  <a:cubicBezTo>
                    <a:pt x="67169" y="15864"/>
                    <a:pt x="65238" y="18529"/>
                    <a:pt x="63329" y="21211"/>
                  </a:cubicBezTo>
                  <a:cubicBezTo>
                    <a:pt x="62784" y="21916"/>
                    <a:pt x="62232" y="22620"/>
                    <a:pt x="61678" y="23319"/>
                  </a:cubicBezTo>
                  <a:cubicBezTo>
                    <a:pt x="63768" y="20362"/>
                    <a:pt x="65838" y="17395"/>
                    <a:pt x="67798" y="14349"/>
                  </a:cubicBezTo>
                  <a:cubicBezTo>
                    <a:pt x="68142" y="13815"/>
                    <a:pt x="68832" y="12492"/>
                    <a:pt x="69574" y="11364"/>
                  </a:cubicBezTo>
                  <a:cubicBezTo>
                    <a:pt x="70264" y="10731"/>
                    <a:pt x="70899" y="10108"/>
                    <a:pt x="71384" y="9519"/>
                  </a:cubicBezTo>
                  <a:cubicBezTo>
                    <a:pt x="71401" y="9513"/>
                    <a:pt x="71419" y="9504"/>
                    <a:pt x="71436" y="9504"/>
                  </a:cubicBezTo>
                  <a:cubicBezTo>
                    <a:pt x="71456" y="9499"/>
                    <a:pt x="71473" y="9490"/>
                    <a:pt x="71488" y="9475"/>
                  </a:cubicBezTo>
                  <a:close/>
                  <a:moveTo>
                    <a:pt x="101022" y="19684"/>
                  </a:moveTo>
                  <a:lnTo>
                    <a:pt x="101022" y="19684"/>
                  </a:lnTo>
                  <a:cubicBezTo>
                    <a:pt x="100522" y="20411"/>
                    <a:pt x="100029" y="21148"/>
                    <a:pt x="99526" y="21884"/>
                  </a:cubicBezTo>
                  <a:lnTo>
                    <a:pt x="99526" y="21881"/>
                  </a:lnTo>
                  <a:cubicBezTo>
                    <a:pt x="99483" y="21944"/>
                    <a:pt x="99425" y="22025"/>
                    <a:pt x="99359" y="22118"/>
                  </a:cubicBezTo>
                  <a:cubicBezTo>
                    <a:pt x="98836" y="22721"/>
                    <a:pt x="98305" y="23310"/>
                    <a:pt x="97754" y="23887"/>
                  </a:cubicBezTo>
                  <a:cubicBezTo>
                    <a:pt x="98779" y="22444"/>
                    <a:pt x="99882" y="21049"/>
                    <a:pt x="101022" y="19684"/>
                  </a:cubicBezTo>
                  <a:close/>
                  <a:moveTo>
                    <a:pt x="55740" y="2785"/>
                  </a:moveTo>
                  <a:lnTo>
                    <a:pt x="55740" y="2785"/>
                  </a:lnTo>
                  <a:cubicBezTo>
                    <a:pt x="55134" y="4169"/>
                    <a:pt x="54344" y="5473"/>
                    <a:pt x="53577" y="6770"/>
                  </a:cubicBezTo>
                  <a:cubicBezTo>
                    <a:pt x="53412" y="7050"/>
                    <a:pt x="53225" y="7319"/>
                    <a:pt x="53051" y="7593"/>
                  </a:cubicBezTo>
                  <a:lnTo>
                    <a:pt x="53049" y="7593"/>
                  </a:lnTo>
                  <a:cubicBezTo>
                    <a:pt x="48776" y="12752"/>
                    <a:pt x="44725" y="18108"/>
                    <a:pt x="40796" y="23552"/>
                  </a:cubicBezTo>
                  <a:cubicBezTo>
                    <a:pt x="40701" y="23674"/>
                    <a:pt x="40603" y="23795"/>
                    <a:pt x="40507" y="23916"/>
                  </a:cubicBezTo>
                  <a:cubicBezTo>
                    <a:pt x="40513" y="23908"/>
                    <a:pt x="40519" y="23899"/>
                    <a:pt x="40528" y="23890"/>
                  </a:cubicBezTo>
                  <a:cubicBezTo>
                    <a:pt x="44497" y="18209"/>
                    <a:pt x="48730" y="12715"/>
                    <a:pt x="52656" y="7001"/>
                  </a:cubicBezTo>
                  <a:cubicBezTo>
                    <a:pt x="53495" y="5784"/>
                    <a:pt x="55169" y="4087"/>
                    <a:pt x="55740" y="2785"/>
                  </a:cubicBezTo>
                  <a:close/>
                  <a:moveTo>
                    <a:pt x="79755" y="8431"/>
                  </a:moveTo>
                  <a:cubicBezTo>
                    <a:pt x="79287" y="9074"/>
                    <a:pt x="78316" y="10792"/>
                    <a:pt x="77328" y="12412"/>
                  </a:cubicBezTo>
                  <a:cubicBezTo>
                    <a:pt x="76861" y="13110"/>
                    <a:pt x="76407" y="13823"/>
                    <a:pt x="75966" y="14531"/>
                  </a:cubicBezTo>
                  <a:cubicBezTo>
                    <a:pt x="75908" y="14614"/>
                    <a:pt x="75850" y="14698"/>
                    <a:pt x="75795" y="14773"/>
                  </a:cubicBezTo>
                  <a:cubicBezTo>
                    <a:pt x="73292" y="18209"/>
                    <a:pt x="70388" y="21361"/>
                    <a:pt x="67634" y="24595"/>
                  </a:cubicBezTo>
                  <a:cubicBezTo>
                    <a:pt x="67605" y="24632"/>
                    <a:pt x="67573" y="24670"/>
                    <a:pt x="67541" y="24707"/>
                  </a:cubicBezTo>
                  <a:cubicBezTo>
                    <a:pt x="71636" y="19295"/>
                    <a:pt x="75750" y="13900"/>
                    <a:pt x="79755" y="8431"/>
                  </a:cubicBezTo>
                  <a:close/>
                  <a:moveTo>
                    <a:pt x="101781" y="14776"/>
                  </a:moveTo>
                  <a:lnTo>
                    <a:pt x="101781" y="14776"/>
                  </a:lnTo>
                  <a:cubicBezTo>
                    <a:pt x="100150" y="16794"/>
                    <a:pt x="98623" y="18896"/>
                    <a:pt x="97000" y="20922"/>
                  </a:cubicBezTo>
                  <a:cubicBezTo>
                    <a:pt x="96368" y="21636"/>
                    <a:pt x="95759" y="22360"/>
                    <a:pt x="95167" y="23099"/>
                  </a:cubicBezTo>
                  <a:cubicBezTo>
                    <a:pt x="94815" y="23495"/>
                    <a:pt x="94463" y="23893"/>
                    <a:pt x="94096" y="24274"/>
                  </a:cubicBezTo>
                  <a:cubicBezTo>
                    <a:pt x="93851" y="24537"/>
                    <a:pt x="93224" y="24996"/>
                    <a:pt x="92583" y="25443"/>
                  </a:cubicBezTo>
                  <a:lnTo>
                    <a:pt x="92583" y="25441"/>
                  </a:lnTo>
                  <a:cubicBezTo>
                    <a:pt x="93123" y="24785"/>
                    <a:pt x="93663" y="24124"/>
                    <a:pt x="94197" y="23457"/>
                  </a:cubicBezTo>
                  <a:cubicBezTo>
                    <a:pt x="96351" y="20769"/>
                    <a:pt x="99039" y="18310"/>
                    <a:pt x="100716" y="15290"/>
                  </a:cubicBezTo>
                  <a:cubicBezTo>
                    <a:pt x="100725" y="15273"/>
                    <a:pt x="100727" y="15252"/>
                    <a:pt x="100727" y="15232"/>
                  </a:cubicBezTo>
                  <a:cubicBezTo>
                    <a:pt x="101120" y="15143"/>
                    <a:pt x="101472" y="15010"/>
                    <a:pt x="101781" y="14776"/>
                  </a:cubicBezTo>
                  <a:close/>
                  <a:moveTo>
                    <a:pt x="104677" y="11854"/>
                  </a:moveTo>
                  <a:lnTo>
                    <a:pt x="104677" y="11854"/>
                  </a:lnTo>
                  <a:cubicBezTo>
                    <a:pt x="104948" y="11918"/>
                    <a:pt x="105208" y="12016"/>
                    <a:pt x="105453" y="12143"/>
                  </a:cubicBezTo>
                  <a:cubicBezTo>
                    <a:pt x="103349" y="15059"/>
                    <a:pt x="101215" y="17943"/>
                    <a:pt x="98917" y="20715"/>
                  </a:cubicBezTo>
                  <a:cubicBezTo>
                    <a:pt x="97575" y="22334"/>
                    <a:pt x="94177" y="24690"/>
                    <a:pt x="93429" y="25989"/>
                  </a:cubicBezTo>
                  <a:lnTo>
                    <a:pt x="93429" y="25986"/>
                  </a:lnTo>
                  <a:cubicBezTo>
                    <a:pt x="93802" y="25340"/>
                    <a:pt x="94206" y="24716"/>
                    <a:pt x="94639" y="24113"/>
                  </a:cubicBezTo>
                  <a:cubicBezTo>
                    <a:pt x="96195" y="22548"/>
                    <a:pt x="97592" y="20816"/>
                    <a:pt x="98940" y="19043"/>
                  </a:cubicBezTo>
                  <a:cubicBezTo>
                    <a:pt x="101005" y="16814"/>
                    <a:pt x="103089" y="14594"/>
                    <a:pt x="104665" y="11987"/>
                  </a:cubicBezTo>
                  <a:cubicBezTo>
                    <a:pt x="104688" y="11947"/>
                    <a:pt x="104694" y="11898"/>
                    <a:pt x="104677" y="11854"/>
                  </a:cubicBezTo>
                  <a:close/>
                  <a:moveTo>
                    <a:pt x="99397" y="16199"/>
                  </a:moveTo>
                  <a:lnTo>
                    <a:pt x="99397" y="16199"/>
                  </a:lnTo>
                  <a:cubicBezTo>
                    <a:pt x="97635" y="17767"/>
                    <a:pt x="95438" y="21361"/>
                    <a:pt x="93960" y="23220"/>
                  </a:cubicBezTo>
                  <a:cubicBezTo>
                    <a:pt x="93187" y="24193"/>
                    <a:pt x="92401" y="25155"/>
                    <a:pt x="91605" y="26105"/>
                  </a:cubicBezTo>
                  <a:cubicBezTo>
                    <a:pt x="91426" y="26229"/>
                    <a:pt x="91264" y="26336"/>
                    <a:pt x="91134" y="26419"/>
                  </a:cubicBezTo>
                  <a:lnTo>
                    <a:pt x="91134" y="26416"/>
                  </a:lnTo>
                  <a:cubicBezTo>
                    <a:pt x="92866" y="24159"/>
                    <a:pt x="94627" y="21615"/>
                    <a:pt x="96102" y="19202"/>
                  </a:cubicBezTo>
                  <a:cubicBezTo>
                    <a:pt x="97119" y="18113"/>
                    <a:pt x="98219" y="17109"/>
                    <a:pt x="99397" y="16199"/>
                  </a:cubicBezTo>
                  <a:close/>
                  <a:moveTo>
                    <a:pt x="105760" y="12310"/>
                  </a:moveTo>
                  <a:cubicBezTo>
                    <a:pt x="106149" y="12539"/>
                    <a:pt x="106525" y="12793"/>
                    <a:pt x="106877" y="13073"/>
                  </a:cubicBezTo>
                  <a:cubicBezTo>
                    <a:pt x="106591" y="13286"/>
                    <a:pt x="106322" y="13511"/>
                    <a:pt x="106060" y="13740"/>
                  </a:cubicBezTo>
                  <a:cubicBezTo>
                    <a:pt x="106172" y="13575"/>
                    <a:pt x="106285" y="13413"/>
                    <a:pt x="106398" y="13252"/>
                  </a:cubicBezTo>
                  <a:cubicBezTo>
                    <a:pt x="106482" y="13128"/>
                    <a:pt x="106356" y="12982"/>
                    <a:pt x="106235" y="12982"/>
                  </a:cubicBezTo>
                  <a:cubicBezTo>
                    <a:pt x="106194" y="12982"/>
                    <a:pt x="106154" y="12999"/>
                    <a:pt x="106123" y="13038"/>
                  </a:cubicBezTo>
                  <a:cubicBezTo>
                    <a:pt x="102887" y="17057"/>
                    <a:pt x="99431" y="20879"/>
                    <a:pt x="96495" y="25120"/>
                  </a:cubicBezTo>
                  <a:cubicBezTo>
                    <a:pt x="96273" y="25331"/>
                    <a:pt x="96065" y="25553"/>
                    <a:pt x="95840" y="25758"/>
                  </a:cubicBezTo>
                  <a:cubicBezTo>
                    <a:pt x="95327" y="26227"/>
                    <a:pt x="95067" y="26419"/>
                    <a:pt x="94986" y="26419"/>
                  </a:cubicBezTo>
                  <a:cubicBezTo>
                    <a:pt x="94643" y="26419"/>
                    <a:pt x="97473" y="23000"/>
                    <a:pt x="97858" y="22530"/>
                  </a:cubicBezTo>
                  <a:cubicBezTo>
                    <a:pt x="98888" y="21272"/>
                    <a:pt x="99942" y="20030"/>
                    <a:pt x="100982" y="18777"/>
                  </a:cubicBezTo>
                  <a:cubicBezTo>
                    <a:pt x="102696" y="16705"/>
                    <a:pt x="104293" y="14568"/>
                    <a:pt x="105760" y="12310"/>
                  </a:cubicBezTo>
                  <a:close/>
                  <a:moveTo>
                    <a:pt x="94734" y="16888"/>
                  </a:moveTo>
                  <a:cubicBezTo>
                    <a:pt x="94764" y="16888"/>
                    <a:pt x="94757" y="16933"/>
                    <a:pt x="94699" y="17037"/>
                  </a:cubicBezTo>
                  <a:lnTo>
                    <a:pt x="94699" y="17034"/>
                  </a:lnTo>
                  <a:cubicBezTo>
                    <a:pt x="92933" y="20238"/>
                    <a:pt x="90404" y="23021"/>
                    <a:pt x="87961" y="25718"/>
                  </a:cubicBezTo>
                  <a:cubicBezTo>
                    <a:pt x="87288" y="26457"/>
                    <a:pt x="86596" y="27176"/>
                    <a:pt x="85900" y="27892"/>
                  </a:cubicBezTo>
                  <a:cubicBezTo>
                    <a:pt x="86344" y="27303"/>
                    <a:pt x="86725" y="26809"/>
                    <a:pt x="86827" y="26682"/>
                  </a:cubicBezTo>
                  <a:cubicBezTo>
                    <a:pt x="87620" y="25648"/>
                    <a:pt x="88394" y="24603"/>
                    <a:pt x="89148" y="23544"/>
                  </a:cubicBezTo>
                  <a:cubicBezTo>
                    <a:pt x="90274" y="21965"/>
                    <a:pt x="91388" y="20414"/>
                    <a:pt x="92612" y="18904"/>
                  </a:cubicBezTo>
                  <a:lnTo>
                    <a:pt x="92612" y="18904"/>
                  </a:lnTo>
                  <a:cubicBezTo>
                    <a:pt x="92602" y="18917"/>
                    <a:pt x="92598" y="18923"/>
                    <a:pt x="92600" y="18923"/>
                  </a:cubicBezTo>
                  <a:cubicBezTo>
                    <a:pt x="92627" y="18923"/>
                    <a:pt x="94532" y="16888"/>
                    <a:pt x="94734" y="16888"/>
                  </a:cubicBezTo>
                  <a:close/>
                  <a:moveTo>
                    <a:pt x="85172" y="14597"/>
                  </a:moveTo>
                  <a:cubicBezTo>
                    <a:pt x="82300" y="19234"/>
                    <a:pt x="78653" y="23495"/>
                    <a:pt x="75434" y="27897"/>
                  </a:cubicBezTo>
                  <a:lnTo>
                    <a:pt x="75434" y="27897"/>
                  </a:lnTo>
                  <a:cubicBezTo>
                    <a:pt x="77464" y="24953"/>
                    <a:pt x="79499" y="22014"/>
                    <a:pt x="81613" y="19127"/>
                  </a:cubicBezTo>
                  <a:cubicBezTo>
                    <a:pt x="82747" y="17574"/>
                    <a:pt x="83948" y="16081"/>
                    <a:pt x="85172" y="14597"/>
                  </a:cubicBezTo>
                  <a:close/>
                  <a:moveTo>
                    <a:pt x="92666" y="14951"/>
                  </a:moveTo>
                  <a:cubicBezTo>
                    <a:pt x="92900" y="14951"/>
                    <a:pt x="91331" y="17215"/>
                    <a:pt x="90998" y="17654"/>
                  </a:cubicBezTo>
                  <a:cubicBezTo>
                    <a:pt x="88914" y="20383"/>
                    <a:pt x="86956" y="23203"/>
                    <a:pt x="84783" y="25862"/>
                  </a:cubicBezTo>
                  <a:cubicBezTo>
                    <a:pt x="84185" y="26595"/>
                    <a:pt x="83532" y="27271"/>
                    <a:pt x="82866" y="27929"/>
                  </a:cubicBezTo>
                  <a:cubicBezTo>
                    <a:pt x="83657" y="26180"/>
                    <a:pt x="84705" y="24520"/>
                    <a:pt x="85859" y="22938"/>
                  </a:cubicBezTo>
                  <a:cubicBezTo>
                    <a:pt x="86879" y="21713"/>
                    <a:pt x="87877" y="20478"/>
                    <a:pt x="88795" y="19196"/>
                  </a:cubicBezTo>
                  <a:lnTo>
                    <a:pt x="89041" y="18896"/>
                  </a:lnTo>
                  <a:cubicBezTo>
                    <a:pt x="89913" y="17842"/>
                    <a:pt x="90837" y="16829"/>
                    <a:pt x="91755" y="15815"/>
                  </a:cubicBezTo>
                  <a:cubicBezTo>
                    <a:pt x="92321" y="15192"/>
                    <a:pt x="92589" y="14951"/>
                    <a:pt x="92666" y="14951"/>
                  </a:cubicBezTo>
                  <a:close/>
                  <a:moveTo>
                    <a:pt x="90544" y="20084"/>
                  </a:moveTo>
                  <a:cubicBezTo>
                    <a:pt x="90414" y="20267"/>
                    <a:pt x="90282" y="20448"/>
                    <a:pt x="90152" y="20631"/>
                  </a:cubicBezTo>
                  <a:cubicBezTo>
                    <a:pt x="89012" y="22259"/>
                    <a:pt x="87849" y="23856"/>
                    <a:pt x="86622" y="25426"/>
                  </a:cubicBezTo>
                  <a:cubicBezTo>
                    <a:pt x="86012" y="26185"/>
                    <a:pt x="85374" y="26916"/>
                    <a:pt x="84707" y="27623"/>
                  </a:cubicBezTo>
                  <a:cubicBezTo>
                    <a:pt x="84563" y="27949"/>
                    <a:pt x="84399" y="28186"/>
                    <a:pt x="84222" y="28354"/>
                  </a:cubicBezTo>
                  <a:cubicBezTo>
                    <a:pt x="84344" y="28134"/>
                    <a:pt x="84456" y="27938"/>
                    <a:pt x="84531" y="27802"/>
                  </a:cubicBezTo>
                  <a:cubicBezTo>
                    <a:pt x="86111" y="24957"/>
                    <a:pt x="88344" y="22532"/>
                    <a:pt x="90544" y="20084"/>
                  </a:cubicBezTo>
                  <a:close/>
                  <a:moveTo>
                    <a:pt x="92396" y="12207"/>
                  </a:moveTo>
                  <a:cubicBezTo>
                    <a:pt x="92814" y="12582"/>
                    <a:pt x="93146" y="13044"/>
                    <a:pt x="93371" y="13558"/>
                  </a:cubicBezTo>
                  <a:cubicBezTo>
                    <a:pt x="93594" y="14080"/>
                    <a:pt x="93955" y="14531"/>
                    <a:pt x="94414" y="14865"/>
                  </a:cubicBezTo>
                  <a:cubicBezTo>
                    <a:pt x="93337" y="16202"/>
                    <a:pt x="92326" y="17585"/>
                    <a:pt x="91330" y="18979"/>
                  </a:cubicBezTo>
                  <a:cubicBezTo>
                    <a:pt x="88689" y="22118"/>
                    <a:pt x="85776" y="24993"/>
                    <a:pt x="83821" y="28596"/>
                  </a:cubicBezTo>
                  <a:cubicBezTo>
                    <a:pt x="83751" y="28617"/>
                    <a:pt x="83679" y="28627"/>
                    <a:pt x="83605" y="28627"/>
                  </a:cubicBezTo>
                  <a:cubicBezTo>
                    <a:pt x="83375" y="28627"/>
                    <a:pt x="83124" y="28530"/>
                    <a:pt x="82854" y="28345"/>
                  </a:cubicBezTo>
                  <a:lnTo>
                    <a:pt x="82854" y="28342"/>
                  </a:lnTo>
                  <a:cubicBezTo>
                    <a:pt x="84335" y="26919"/>
                    <a:pt x="85663" y="25340"/>
                    <a:pt x="86913" y="23671"/>
                  </a:cubicBezTo>
                  <a:cubicBezTo>
                    <a:pt x="89061" y="20795"/>
                    <a:pt x="92722" y="17559"/>
                    <a:pt x="93464" y="13985"/>
                  </a:cubicBezTo>
                  <a:cubicBezTo>
                    <a:pt x="93482" y="13891"/>
                    <a:pt x="93405" y="13807"/>
                    <a:pt x="93323" y="13807"/>
                  </a:cubicBezTo>
                  <a:cubicBezTo>
                    <a:pt x="93291" y="13807"/>
                    <a:pt x="93258" y="13819"/>
                    <a:pt x="93230" y="13849"/>
                  </a:cubicBezTo>
                  <a:cubicBezTo>
                    <a:pt x="92193" y="14941"/>
                    <a:pt x="91148" y="16055"/>
                    <a:pt x="90123" y="17195"/>
                  </a:cubicBezTo>
                  <a:cubicBezTo>
                    <a:pt x="91068" y="15642"/>
                    <a:pt x="91856" y="14002"/>
                    <a:pt x="92396" y="12207"/>
                  </a:cubicBezTo>
                  <a:close/>
                  <a:moveTo>
                    <a:pt x="65801" y="3548"/>
                  </a:moveTo>
                  <a:cubicBezTo>
                    <a:pt x="65939" y="3548"/>
                    <a:pt x="64792" y="5298"/>
                    <a:pt x="64793" y="5298"/>
                  </a:cubicBezTo>
                  <a:cubicBezTo>
                    <a:pt x="64793" y="5298"/>
                    <a:pt x="64793" y="5298"/>
                    <a:pt x="64793" y="5298"/>
                  </a:cubicBezTo>
                  <a:lnTo>
                    <a:pt x="64793" y="5298"/>
                  </a:lnTo>
                  <a:cubicBezTo>
                    <a:pt x="63390" y="7469"/>
                    <a:pt x="61715" y="9464"/>
                    <a:pt x="60090" y="11465"/>
                  </a:cubicBezTo>
                  <a:cubicBezTo>
                    <a:pt x="55351" y="17297"/>
                    <a:pt x="50759" y="23326"/>
                    <a:pt x="46357" y="29484"/>
                  </a:cubicBezTo>
                  <a:lnTo>
                    <a:pt x="46357" y="29484"/>
                  </a:lnTo>
                  <a:cubicBezTo>
                    <a:pt x="46424" y="29388"/>
                    <a:pt x="46491" y="29292"/>
                    <a:pt x="46559" y="29197"/>
                  </a:cubicBezTo>
                  <a:cubicBezTo>
                    <a:pt x="50866" y="23067"/>
                    <a:pt x="55136" y="16904"/>
                    <a:pt x="59891" y="11112"/>
                  </a:cubicBezTo>
                  <a:cubicBezTo>
                    <a:pt x="61637" y="8988"/>
                    <a:pt x="63170" y="6739"/>
                    <a:pt x="64882" y="4588"/>
                  </a:cubicBezTo>
                  <a:cubicBezTo>
                    <a:pt x="65491" y="3822"/>
                    <a:pt x="65747" y="3548"/>
                    <a:pt x="65801" y="3548"/>
                  </a:cubicBezTo>
                  <a:close/>
                  <a:moveTo>
                    <a:pt x="84145" y="24987"/>
                  </a:moveTo>
                  <a:lnTo>
                    <a:pt x="84145" y="24987"/>
                  </a:lnTo>
                  <a:cubicBezTo>
                    <a:pt x="83460" y="26107"/>
                    <a:pt x="82848" y="27271"/>
                    <a:pt x="82314" y="28469"/>
                  </a:cubicBezTo>
                  <a:cubicBezTo>
                    <a:pt x="82118" y="28657"/>
                    <a:pt x="81927" y="28850"/>
                    <a:pt x="81728" y="29038"/>
                  </a:cubicBezTo>
                  <a:lnTo>
                    <a:pt x="81725" y="29035"/>
                  </a:lnTo>
                  <a:cubicBezTo>
                    <a:pt x="81197" y="29531"/>
                    <a:pt x="80921" y="29734"/>
                    <a:pt x="80825" y="29734"/>
                  </a:cubicBezTo>
                  <a:cubicBezTo>
                    <a:pt x="80424" y="29734"/>
                    <a:pt x="83152" y="26191"/>
                    <a:pt x="83697" y="25527"/>
                  </a:cubicBezTo>
                  <a:cubicBezTo>
                    <a:pt x="83844" y="25348"/>
                    <a:pt x="83994" y="25166"/>
                    <a:pt x="84145" y="24987"/>
                  </a:cubicBezTo>
                  <a:close/>
                  <a:moveTo>
                    <a:pt x="94676" y="15039"/>
                  </a:moveTo>
                  <a:cubicBezTo>
                    <a:pt x="95427" y="15480"/>
                    <a:pt x="96349" y="15622"/>
                    <a:pt x="97293" y="15622"/>
                  </a:cubicBezTo>
                  <a:cubicBezTo>
                    <a:pt x="98252" y="15622"/>
                    <a:pt x="99234" y="15476"/>
                    <a:pt x="100084" y="15348"/>
                  </a:cubicBezTo>
                  <a:lnTo>
                    <a:pt x="100084" y="15348"/>
                  </a:lnTo>
                  <a:cubicBezTo>
                    <a:pt x="98932" y="16104"/>
                    <a:pt x="97855" y="16964"/>
                    <a:pt x="96865" y="17923"/>
                  </a:cubicBezTo>
                  <a:cubicBezTo>
                    <a:pt x="97168" y="17400"/>
                    <a:pt x="97456" y="16886"/>
                    <a:pt x="97722" y="16390"/>
                  </a:cubicBezTo>
                  <a:cubicBezTo>
                    <a:pt x="97784" y="16274"/>
                    <a:pt x="97684" y="16144"/>
                    <a:pt x="97577" y="16144"/>
                  </a:cubicBezTo>
                  <a:cubicBezTo>
                    <a:pt x="97540" y="16144"/>
                    <a:pt x="97503" y="16159"/>
                    <a:pt x="97471" y="16196"/>
                  </a:cubicBezTo>
                  <a:cubicBezTo>
                    <a:pt x="96746" y="17016"/>
                    <a:pt x="96053" y="17865"/>
                    <a:pt x="95355" y="18705"/>
                  </a:cubicBezTo>
                  <a:cubicBezTo>
                    <a:pt x="95909" y="17856"/>
                    <a:pt x="96446" y="16987"/>
                    <a:pt x="96934" y="16078"/>
                  </a:cubicBezTo>
                  <a:lnTo>
                    <a:pt x="96934" y="16075"/>
                  </a:lnTo>
                  <a:cubicBezTo>
                    <a:pt x="96996" y="15957"/>
                    <a:pt x="96897" y="15831"/>
                    <a:pt x="96789" y="15831"/>
                  </a:cubicBezTo>
                  <a:cubicBezTo>
                    <a:pt x="96752" y="15831"/>
                    <a:pt x="96713" y="15846"/>
                    <a:pt x="96680" y="15882"/>
                  </a:cubicBezTo>
                  <a:cubicBezTo>
                    <a:pt x="92471" y="20307"/>
                    <a:pt x="89364" y="25637"/>
                    <a:pt x="84933" y="29863"/>
                  </a:cubicBezTo>
                  <a:cubicBezTo>
                    <a:pt x="84551" y="30227"/>
                    <a:pt x="84351" y="30378"/>
                    <a:pt x="84283" y="30378"/>
                  </a:cubicBezTo>
                  <a:cubicBezTo>
                    <a:pt x="84181" y="30378"/>
                    <a:pt x="84371" y="30043"/>
                    <a:pt x="84687" y="29575"/>
                  </a:cubicBezTo>
                  <a:cubicBezTo>
                    <a:pt x="88813" y="25403"/>
                    <a:pt x="92817" y="21084"/>
                    <a:pt x="95669" y="15916"/>
                  </a:cubicBezTo>
                  <a:cubicBezTo>
                    <a:pt x="95734" y="15795"/>
                    <a:pt x="95639" y="15689"/>
                    <a:pt x="95533" y="15689"/>
                  </a:cubicBezTo>
                  <a:cubicBezTo>
                    <a:pt x="95497" y="15689"/>
                    <a:pt x="95460" y="15701"/>
                    <a:pt x="95427" y="15729"/>
                  </a:cubicBezTo>
                  <a:cubicBezTo>
                    <a:pt x="92791" y="17934"/>
                    <a:pt x="90851" y="20599"/>
                    <a:pt x="88879" y="23385"/>
                  </a:cubicBezTo>
                  <a:cubicBezTo>
                    <a:pt x="87456" y="25394"/>
                    <a:pt x="85631" y="27219"/>
                    <a:pt x="84439" y="29378"/>
                  </a:cubicBezTo>
                  <a:cubicBezTo>
                    <a:pt x="83961" y="29844"/>
                    <a:pt x="83702" y="30026"/>
                    <a:pt x="83587" y="30026"/>
                  </a:cubicBezTo>
                  <a:cubicBezTo>
                    <a:pt x="83353" y="30026"/>
                    <a:pt x="83728" y="29261"/>
                    <a:pt x="84093" y="28590"/>
                  </a:cubicBezTo>
                  <a:cubicBezTo>
                    <a:pt x="87196" y="25611"/>
                    <a:pt x="89621" y="22002"/>
                    <a:pt x="92014" y="18414"/>
                  </a:cubicBezTo>
                  <a:cubicBezTo>
                    <a:pt x="92959" y="17325"/>
                    <a:pt x="93865" y="16214"/>
                    <a:pt x="94676" y="15039"/>
                  </a:cubicBezTo>
                  <a:close/>
                  <a:moveTo>
                    <a:pt x="60272" y="4276"/>
                  </a:moveTo>
                  <a:cubicBezTo>
                    <a:pt x="59954" y="4931"/>
                    <a:pt x="59599" y="5569"/>
                    <a:pt x="59230" y="6199"/>
                  </a:cubicBezTo>
                  <a:cubicBezTo>
                    <a:pt x="53086" y="12261"/>
                    <a:pt x="47716" y="19418"/>
                    <a:pt x="42785" y="26616"/>
                  </a:cubicBezTo>
                  <a:cubicBezTo>
                    <a:pt x="41775" y="27912"/>
                    <a:pt x="40767" y="29214"/>
                    <a:pt x="39765" y="30519"/>
                  </a:cubicBezTo>
                  <a:cubicBezTo>
                    <a:pt x="42442" y="26743"/>
                    <a:pt x="45089" y="22946"/>
                    <a:pt x="47708" y="19124"/>
                  </a:cubicBezTo>
                  <a:cubicBezTo>
                    <a:pt x="48196" y="18411"/>
                    <a:pt x="48709" y="17715"/>
                    <a:pt x="49209" y="17013"/>
                  </a:cubicBezTo>
                  <a:cubicBezTo>
                    <a:pt x="51839" y="13869"/>
                    <a:pt x="54449" y="10726"/>
                    <a:pt x="56816" y="7388"/>
                  </a:cubicBezTo>
                  <a:cubicBezTo>
                    <a:pt x="56851" y="7354"/>
                    <a:pt x="56885" y="7313"/>
                    <a:pt x="56917" y="7276"/>
                  </a:cubicBezTo>
                  <a:cubicBezTo>
                    <a:pt x="57552" y="6580"/>
                    <a:pt x="60032" y="4767"/>
                    <a:pt x="60272" y="4276"/>
                  </a:cubicBezTo>
                  <a:close/>
                  <a:moveTo>
                    <a:pt x="108320" y="18370"/>
                  </a:moveTo>
                  <a:lnTo>
                    <a:pt x="108320" y="18370"/>
                  </a:lnTo>
                  <a:cubicBezTo>
                    <a:pt x="107775" y="19271"/>
                    <a:pt x="107203" y="20154"/>
                    <a:pt x="106594" y="21015"/>
                  </a:cubicBezTo>
                  <a:cubicBezTo>
                    <a:pt x="104870" y="23039"/>
                    <a:pt x="103225" y="25129"/>
                    <a:pt x="101622" y="27251"/>
                  </a:cubicBezTo>
                  <a:cubicBezTo>
                    <a:pt x="100863" y="28137"/>
                    <a:pt x="100098" y="29018"/>
                    <a:pt x="99345" y="29898"/>
                  </a:cubicBezTo>
                  <a:cubicBezTo>
                    <a:pt x="99143" y="30132"/>
                    <a:pt x="98946" y="30372"/>
                    <a:pt x="98747" y="30608"/>
                  </a:cubicBezTo>
                  <a:cubicBezTo>
                    <a:pt x="97760" y="30527"/>
                    <a:pt x="97682" y="30123"/>
                    <a:pt x="98533" y="29396"/>
                  </a:cubicBezTo>
                  <a:cubicBezTo>
                    <a:pt x="99740" y="27606"/>
                    <a:pt x="101409" y="26061"/>
                    <a:pt x="102884" y="24494"/>
                  </a:cubicBezTo>
                  <a:cubicBezTo>
                    <a:pt x="104743" y="22513"/>
                    <a:pt x="106169" y="20065"/>
                    <a:pt x="108320" y="18370"/>
                  </a:cubicBezTo>
                  <a:close/>
                  <a:moveTo>
                    <a:pt x="84049" y="9366"/>
                  </a:moveTo>
                  <a:cubicBezTo>
                    <a:pt x="80899" y="14664"/>
                    <a:pt x="76419" y="19124"/>
                    <a:pt x="72579" y="23913"/>
                  </a:cubicBezTo>
                  <a:cubicBezTo>
                    <a:pt x="70561" y="26428"/>
                    <a:pt x="68589" y="28983"/>
                    <a:pt x="66635" y="31552"/>
                  </a:cubicBezTo>
                  <a:cubicBezTo>
                    <a:pt x="68139" y="29454"/>
                    <a:pt x="69643" y="27355"/>
                    <a:pt x="71147" y="25253"/>
                  </a:cubicBezTo>
                  <a:cubicBezTo>
                    <a:pt x="72998" y="22672"/>
                    <a:pt x="74970" y="20175"/>
                    <a:pt x="76979" y="17715"/>
                  </a:cubicBezTo>
                  <a:cubicBezTo>
                    <a:pt x="77865" y="16705"/>
                    <a:pt x="78737" y="15685"/>
                    <a:pt x="79577" y="14649"/>
                  </a:cubicBezTo>
                  <a:cubicBezTo>
                    <a:pt x="81145" y="12954"/>
                    <a:pt x="82932" y="11245"/>
                    <a:pt x="84049" y="9366"/>
                  </a:cubicBezTo>
                  <a:close/>
                  <a:moveTo>
                    <a:pt x="87815" y="11646"/>
                  </a:moveTo>
                  <a:cubicBezTo>
                    <a:pt x="87936" y="11646"/>
                    <a:pt x="87864" y="11955"/>
                    <a:pt x="87444" y="12793"/>
                  </a:cubicBezTo>
                  <a:cubicBezTo>
                    <a:pt x="87213" y="13255"/>
                    <a:pt x="86968" y="13705"/>
                    <a:pt x="86708" y="14150"/>
                  </a:cubicBezTo>
                  <a:cubicBezTo>
                    <a:pt x="83582" y="17519"/>
                    <a:pt x="80819" y="21272"/>
                    <a:pt x="78217" y="25155"/>
                  </a:cubicBezTo>
                  <a:cubicBezTo>
                    <a:pt x="76456" y="27352"/>
                    <a:pt x="74727" y="29572"/>
                    <a:pt x="73032" y="31818"/>
                  </a:cubicBezTo>
                  <a:cubicBezTo>
                    <a:pt x="74002" y="30461"/>
                    <a:pt x="74972" y="29098"/>
                    <a:pt x="75940" y="27736"/>
                  </a:cubicBezTo>
                  <a:cubicBezTo>
                    <a:pt x="79416" y="22828"/>
                    <a:pt x="83414" y="18194"/>
                    <a:pt x="86466" y="12998"/>
                  </a:cubicBezTo>
                  <a:cubicBezTo>
                    <a:pt x="87004" y="12351"/>
                    <a:pt x="87631" y="11646"/>
                    <a:pt x="87815" y="11646"/>
                  </a:cubicBezTo>
                  <a:close/>
                  <a:moveTo>
                    <a:pt x="66554" y="3078"/>
                  </a:moveTo>
                  <a:cubicBezTo>
                    <a:pt x="66687" y="3136"/>
                    <a:pt x="66817" y="3199"/>
                    <a:pt x="66941" y="3274"/>
                  </a:cubicBezTo>
                  <a:cubicBezTo>
                    <a:pt x="67051" y="3323"/>
                    <a:pt x="67146" y="3384"/>
                    <a:pt x="67244" y="3436"/>
                  </a:cubicBezTo>
                  <a:cubicBezTo>
                    <a:pt x="67227" y="3447"/>
                    <a:pt x="67209" y="3450"/>
                    <a:pt x="67195" y="3470"/>
                  </a:cubicBezTo>
                  <a:cubicBezTo>
                    <a:pt x="65601" y="5543"/>
                    <a:pt x="64002" y="7613"/>
                    <a:pt x="62391" y="9678"/>
                  </a:cubicBezTo>
                  <a:cubicBezTo>
                    <a:pt x="61282" y="11032"/>
                    <a:pt x="60205" y="12417"/>
                    <a:pt x="59157" y="13832"/>
                  </a:cubicBezTo>
                  <a:cubicBezTo>
                    <a:pt x="54446" y="19866"/>
                    <a:pt x="49731" y="25900"/>
                    <a:pt x="45127" y="32014"/>
                  </a:cubicBezTo>
                  <a:cubicBezTo>
                    <a:pt x="48204" y="27750"/>
                    <a:pt x="51357" y="23538"/>
                    <a:pt x="54449" y="19288"/>
                  </a:cubicBezTo>
                  <a:cubicBezTo>
                    <a:pt x="58413" y="13838"/>
                    <a:pt x="63090" y="8878"/>
                    <a:pt x="66554" y="3078"/>
                  </a:cubicBezTo>
                  <a:close/>
                  <a:moveTo>
                    <a:pt x="84725" y="10134"/>
                  </a:moveTo>
                  <a:lnTo>
                    <a:pt x="84725" y="10134"/>
                  </a:lnTo>
                  <a:cubicBezTo>
                    <a:pt x="83232" y="12567"/>
                    <a:pt x="81509" y="14857"/>
                    <a:pt x="79794" y="17135"/>
                  </a:cubicBezTo>
                  <a:cubicBezTo>
                    <a:pt x="75530" y="22785"/>
                    <a:pt x="71251" y="28388"/>
                    <a:pt x="67053" y="34067"/>
                  </a:cubicBezTo>
                  <a:cubicBezTo>
                    <a:pt x="68979" y="31336"/>
                    <a:pt x="70910" y="28605"/>
                    <a:pt x="72807" y="25856"/>
                  </a:cubicBezTo>
                  <a:cubicBezTo>
                    <a:pt x="75631" y="21765"/>
                    <a:pt x="78451" y="17686"/>
                    <a:pt x="81540" y="13792"/>
                  </a:cubicBezTo>
                  <a:lnTo>
                    <a:pt x="81540" y="13794"/>
                  </a:lnTo>
                  <a:cubicBezTo>
                    <a:pt x="82458" y="12640"/>
                    <a:pt x="84104" y="11144"/>
                    <a:pt x="84725" y="10134"/>
                  </a:cubicBezTo>
                  <a:close/>
                  <a:moveTo>
                    <a:pt x="107735" y="16116"/>
                  </a:moveTo>
                  <a:cubicBezTo>
                    <a:pt x="107787" y="16116"/>
                    <a:pt x="106195" y="19367"/>
                    <a:pt x="105783" y="19973"/>
                  </a:cubicBezTo>
                  <a:cubicBezTo>
                    <a:pt x="105575" y="20276"/>
                    <a:pt x="105347" y="20564"/>
                    <a:pt x="105127" y="20862"/>
                  </a:cubicBezTo>
                  <a:cubicBezTo>
                    <a:pt x="103716" y="22528"/>
                    <a:pt x="102350" y="24245"/>
                    <a:pt x="100909" y="25879"/>
                  </a:cubicBezTo>
                  <a:cubicBezTo>
                    <a:pt x="100520" y="26304"/>
                    <a:pt x="100130" y="26728"/>
                    <a:pt x="99743" y="27150"/>
                  </a:cubicBezTo>
                  <a:cubicBezTo>
                    <a:pt x="99604" y="27303"/>
                    <a:pt x="99463" y="27453"/>
                    <a:pt x="99324" y="27603"/>
                  </a:cubicBezTo>
                  <a:cubicBezTo>
                    <a:pt x="96469" y="30591"/>
                    <a:pt x="93545" y="33475"/>
                    <a:pt x="90915" y="36642"/>
                  </a:cubicBezTo>
                  <a:cubicBezTo>
                    <a:pt x="91492" y="35747"/>
                    <a:pt x="92058" y="34800"/>
                    <a:pt x="92520" y="34079"/>
                  </a:cubicBezTo>
                  <a:lnTo>
                    <a:pt x="92523" y="34079"/>
                  </a:lnTo>
                  <a:cubicBezTo>
                    <a:pt x="94688" y="31483"/>
                    <a:pt x="96859" y="28893"/>
                    <a:pt x="99099" y="26373"/>
                  </a:cubicBezTo>
                  <a:cubicBezTo>
                    <a:pt x="101527" y="23639"/>
                    <a:pt x="103958" y="20943"/>
                    <a:pt x="105970" y="17931"/>
                  </a:cubicBezTo>
                  <a:cubicBezTo>
                    <a:pt x="106542" y="17311"/>
                    <a:pt x="107125" y="16705"/>
                    <a:pt x="107731" y="16118"/>
                  </a:cubicBezTo>
                  <a:cubicBezTo>
                    <a:pt x="107733" y="16117"/>
                    <a:pt x="107734" y="16116"/>
                    <a:pt x="107735" y="16116"/>
                  </a:cubicBezTo>
                  <a:close/>
                  <a:moveTo>
                    <a:pt x="95285" y="33458"/>
                  </a:moveTo>
                  <a:cubicBezTo>
                    <a:pt x="93796" y="35150"/>
                    <a:pt x="92231" y="37277"/>
                    <a:pt x="90811" y="39474"/>
                  </a:cubicBezTo>
                  <a:cubicBezTo>
                    <a:pt x="90490" y="39855"/>
                    <a:pt x="90208" y="40238"/>
                    <a:pt x="90009" y="40629"/>
                  </a:cubicBezTo>
                  <a:lnTo>
                    <a:pt x="90009" y="40629"/>
                  </a:lnTo>
                  <a:cubicBezTo>
                    <a:pt x="90044" y="40529"/>
                    <a:pt x="89965" y="40400"/>
                    <a:pt x="89866" y="40400"/>
                  </a:cubicBezTo>
                  <a:cubicBezTo>
                    <a:pt x="89840" y="40400"/>
                    <a:pt x="89813" y="40409"/>
                    <a:pt x="89786" y="40430"/>
                  </a:cubicBezTo>
                  <a:cubicBezTo>
                    <a:pt x="89372" y="40741"/>
                    <a:pt x="89221" y="40864"/>
                    <a:pt x="89216" y="40864"/>
                  </a:cubicBezTo>
                  <a:cubicBezTo>
                    <a:pt x="89208" y="40864"/>
                    <a:pt x="89615" y="40513"/>
                    <a:pt x="89869" y="40133"/>
                  </a:cubicBezTo>
                  <a:cubicBezTo>
                    <a:pt x="91454" y="37754"/>
                    <a:pt x="93400" y="35597"/>
                    <a:pt x="95285" y="33458"/>
                  </a:cubicBezTo>
                  <a:close/>
                  <a:moveTo>
                    <a:pt x="89291" y="12009"/>
                  </a:moveTo>
                  <a:cubicBezTo>
                    <a:pt x="89483" y="12009"/>
                    <a:pt x="86058" y="16573"/>
                    <a:pt x="86101" y="16573"/>
                  </a:cubicBezTo>
                  <a:cubicBezTo>
                    <a:pt x="86109" y="16573"/>
                    <a:pt x="86249" y="16400"/>
                    <a:pt x="86573" y="15986"/>
                  </a:cubicBezTo>
                  <a:lnTo>
                    <a:pt x="86573" y="15986"/>
                  </a:lnTo>
                  <a:cubicBezTo>
                    <a:pt x="80264" y="24045"/>
                    <a:pt x="74310" y="32497"/>
                    <a:pt x="68490" y="40969"/>
                  </a:cubicBezTo>
                  <a:lnTo>
                    <a:pt x="68490" y="40969"/>
                  </a:lnTo>
                  <a:cubicBezTo>
                    <a:pt x="68664" y="40714"/>
                    <a:pt x="68838" y="40458"/>
                    <a:pt x="69011" y="40202"/>
                  </a:cubicBezTo>
                  <a:cubicBezTo>
                    <a:pt x="72536" y="34985"/>
                    <a:pt x="75954" y="29699"/>
                    <a:pt x="79427" y="24447"/>
                  </a:cubicBezTo>
                  <a:cubicBezTo>
                    <a:pt x="79797" y="23887"/>
                    <a:pt x="80175" y="23333"/>
                    <a:pt x="80550" y="22779"/>
                  </a:cubicBezTo>
                  <a:cubicBezTo>
                    <a:pt x="82672" y="20183"/>
                    <a:pt x="84811" y="17617"/>
                    <a:pt x="86587" y="14808"/>
                  </a:cubicBezTo>
                  <a:cubicBezTo>
                    <a:pt x="87410" y="13878"/>
                    <a:pt x="88273" y="12989"/>
                    <a:pt x="89156" y="12117"/>
                  </a:cubicBezTo>
                  <a:cubicBezTo>
                    <a:pt x="89231" y="12043"/>
                    <a:pt x="89275" y="12009"/>
                    <a:pt x="89291" y="12009"/>
                  </a:cubicBezTo>
                  <a:close/>
                  <a:moveTo>
                    <a:pt x="61220" y="4814"/>
                  </a:moveTo>
                  <a:cubicBezTo>
                    <a:pt x="61609" y="4814"/>
                    <a:pt x="58071" y="9421"/>
                    <a:pt x="57653" y="10004"/>
                  </a:cubicBezTo>
                  <a:cubicBezTo>
                    <a:pt x="55745" y="12668"/>
                    <a:pt x="53767" y="15281"/>
                    <a:pt x="51784" y="17888"/>
                  </a:cubicBezTo>
                  <a:cubicBezTo>
                    <a:pt x="47133" y="23991"/>
                    <a:pt x="42329" y="29973"/>
                    <a:pt x="37615" y="36024"/>
                  </a:cubicBezTo>
                  <a:cubicBezTo>
                    <a:pt x="36243" y="37785"/>
                    <a:pt x="34886" y="39558"/>
                    <a:pt x="33544" y="41339"/>
                  </a:cubicBezTo>
                  <a:cubicBezTo>
                    <a:pt x="33859" y="40831"/>
                    <a:pt x="34176" y="40320"/>
                    <a:pt x="34497" y="39824"/>
                  </a:cubicBezTo>
                  <a:cubicBezTo>
                    <a:pt x="37514" y="35118"/>
                    <a:pt x="40611" y="30357"/>
                    <a:pt x="43868" y="25695"/>
                  </a:cubicBezTo>
                  <a:cubicBezTo>
                    <a:pt x="45961" y="23030"/>
                    <a:pt x="48083" y="20388"/>
                    <a:pt x="50254" y="17796"/>
                  </a:cubicBezTo>
                  <a:cubicBezTo>
                    <a:pt x="53254" y="14216"/>
                    <a:pt x="56447" y="10827"/>
                    <a:pt x="59002" y="6955"/>
                  </a:cubicBezTo>
                  <a:cubicBezTo>
                    <a:pt x="59438" y="6505"/>
                    <a:pt x="59856" y="6037"/>
                    <a:pt x="60298" y="5595"/>
                  </a:cubicBezTo>
                  <a:cubicBezTo>
                    <a:pt x="60852" y="5042"/>
                    <a:pt x="61134" y="4814"/>
                    <a:pt x="61220" y="4814"/>
                  </a:cubicBezTo>
                  <a:close/>
                  <a:moveTo>
                    <a:pt x="68873" y="10082"/>
                  </a:moveTo>
                  <a:cubicBezTo>
                    <a:pt x="68097" y="11383"/>
                    <a:pt x="67261" y="12649"/>
                    <a:pt x="66395" y="13893"/>
                  </a:cubicBezTo>
                  <a:cubicBezTo>
                    <a:pt x="61912" y="18933"/>
                    <a:pt x="57902" y="24372"/>
                    <a:pt x="54019" y="29907"/>
                  </a:cubicBezTo>
                  <a:cubicBezTo>
                    <a:pt x="51085" y="33770"/>
                    <a:pt x="48213" y="37681"/>
                    <a:pt x="45309" y="41565"/>
                  </a:cubicBezTo>
                  <a:cubicBezTo>
                    <a:pt x="45164" y="41758"/>
                    <a:pt x="45020" y="41951"/>
                    <a:pt x="44875" y="42145"/>
                  </a:cubicBezTo>
                  <a:cubicBezTo>
                    <a:pt x="45358" y="41452"/>
                    <a:pt x="45837" y="40750"/>
                    <a:pt x="46322" y="40063"/>
                  </a:cubicBezTo>
                  <a:cubicBezTo>
                    <a:pt x="49010" y="36261"/>
                    <a:pt x="51689" y="32447"/>
                    <a:pt x="54356" y="28628"/>
                  </a:cubicBezTo>
                  <a:cubicBezTo>
                    <a:pt x="55355" y="27233"/>
                    <a:pt x="56357" y="25839"/>
                    <a:pt x="57356" y="24442"/>
                  </a:cubicBezTo>
                  <a:cubicBezTo>
                    <a:pt x="60076" y="20665"/>
                    <a:pt x="63069" y="17164"/>
                    <a:pt x="65679" y="13376"/>
                  </a:cubicBezTo>
                  <a:cubicBezTo>
                    <a:pt x="67000" y="12113"/>
                    <a:pt x="68421" y="10838"/>
                    <a:pt x="68873" y="10082"/>
                  </a:cubicBezTo>
                  <a:close/>
                  <a:moveTo>
                    <a:pt x="75076" y="19886"/>
                  </a:moveTo>
                  <a:lnTo>
                    <a:pt x="75076" y="19886"/>
                  </a:lnTo>
                  <a:cubicBezTo>
                    <a:pt x="70166" y="26232"/>
                    <a:pt x="65497" y="32742"/>
                    <a:pt x="60693" y="39243"/>
                  </a:cubicBezTo>
                  <a:lnTo>
                    <a:pt x="60690" y="39240"/>
                  </a:lnTo>
                  <a:cubicBezTo>
                    <a:pt x="59605" y="40713"/>
                    <a:pt x="58508" y="42191"/>
                    <a:pt x="57408" y="43672"/>
                  </a:cubicBezTo>
                  <a:cubicBezTo>
                    <a:pt x="58595" y="41928"/>
                    <a:pt x="59793" y="40193"/>
                    <a:pt x="61005" y="38473"/>
                  </a:cubicBezTo>
                  <a:cubicBezTo>
                    <a:pt x="65356" y="32315"/>
                    <a:pt x="69733" y="26087"/>
                    <a:pt x="74655" y="20368"/>
                  </a:cubicBezTo>
                  <a:cubicBezTo>
                    <a:pt x="74793" y="20206"/>
                    <a:pt x="74935" y="20048"/>
                    <a:pt x="75076" y="19886"/>
                  </a:cubicBezTo>
                  <a:close/>
                  <a:moveTo>
                    <a:pt x="55344" y="31778"/>
                  </a:moveTo>
                  <a:lnTo>
                    <a:pt x="55344" y="31778"/>
                  </a:lnTo>
                  <a:cubicBezTo>
                    <a:pt x="54515" y="32918"/>
                    <a:pt x="53689" y="34058"/>
                    <a:pt x="52864" y="35196"/>
                  </a:cubicBezTo>
                  <a:cubicBezTo>
                    <a:pt x="50797" y="38037"/>
                    <a:pt x="48640" y="40860"/>
                    <a:pt x="46458" y="43681"/>
                  </a:cubicBezTo>
                  <a:cubicBezTo>
                    <a:pt x="46983" y="42936"/>
                    <a:pt x="47508" y="42194"/>
                    <a:pt x="48034" y="41449"/>
                  </a:cubicBezTo>
                  <a:cubicBezTo>
                    <a:pt x="50358" y="38164"/>
                    <a:pt x="52832" y="34962"/>
                    <a:pt x="55344" y="31778"/>
                  </a:cubicBezTo>
                  <a:close/>
                  <a:moveTo>
                    <a:pt x="55774" y="396"/>
                  </a:moveTo>
                  <a:cubicBezTo>
                    <a:pt x="56683" y="462"/>
                    <a:pt x="56995" y="1372"/>
                    <a:pt x="57668" y="2200"/>
                  </a:cubicBezTo>
                  <a:cubicBezTo>
                    <a:pt x="56542" y="3468"/>
                    <a:pt x="55430" y="4747"/>
                    <a:pt x="54333" y="6040"/>
                  </a:cubicBezTo>
                  <a:lnTo>
                    <a:pt x="54330" y="6037"/>
                  </a:lnTo>
                  <a:cubicBezTo>
                    <a:pt x="55176" y="4599"/>
                    <a:pt x="55936" y="3112"/>
                    <a:pt x="56608" y="1585"/>
                  </a:cubicBezTo>
                  <a:cubicBezTo>
                    <a:pt x="56656" y="1471"/>
                    <a:pt x="56564" y="1338"/>
                    <a:pt x="56463" y="1338"/>
                  </a:cubicBezTo>
                  <a:cubicBezTo>
                    <a:pt x="56428" y="1338"/>
                    <a:pt x="56392" y="1354"/>
                    <a:pt x="56360" y="1392"/>
                  </a:cubicBezTo>
                  <a:cubicBezTo>
                    <a:pt x="51966" y="6586"/>
                    <a:pt x="48302" y="12550"/>
                    <a:pt x="44304" y="18061"/>
                  </a:cubicBezTo>
                  <a:cubicBezTo>
                    <a:pt x="41772" y="21546"/>
                    <a:pt x="39301" y="25074"/>
                    <a:pt x="36829" y="28602"/>
                  </a:cubicBezTo>
                  <a:cubicBezTo>
                    <a:pt x="32811" y="33735"/>
                    <a:pt x="28853" y="38914"/>
                    <a:pt x="24955" y="44134"/>
                  </a:cubicBezTo>
                  <a:cubicBezTo>
                    <a:pt x="25198" y="43787"/>
                    <a:pt x="25452" y="43450"/>
                    <a:pt x="25688" y="43098"/>
                  </a:cubicBezTo>
                  <a:cubicBezTo>
                    <a:pt x="33639" y="31396"/>
                    <a:pt x="41639" y="19950"/>
                    <a:pt x="50098" y="8604"/>
                  </a:cubicBezTo>
                  <a:cubicBezTo>
                    <a:pt x="51129" y="7224"/>
                    <a:pt x="52116" y="5725"/>
                    <a:pt x="53043" y="4256"/>
                  </a:cubicBezTo>
                  <a:cubicBezTo>
                    <a:pt x="54019" y="3029"/>
                    <a:pt x="54945" y="1764"/>
                    <a:pt x="55774" y="396"/>
                  </a:cubicBezTo>
                  <a:close/>
                  <a:moveTo>
                    <a:pt x="58043" y="2552"/>
                  </a:moveTo>
                  <a:cubicBezTo>
                    <a:pt x="58364" y="2804"/>
                    <a:pt x="58765" y="2977"/>
                    <a:pt x="59218" y="3095"/>
                  </a:cubicBezTo>
                  <a:cubicBezTo>
                    <a:pt x="54423" y="7749"/>
                    <a:pt x="50768" y="13953"/>
                    <a:pt x="46697" y="19239"/>
                  </a:cubicBezTo>
                  <a:cubicBezTo>
                    <a:pt x="45909" y="20264"/>
                    <a:pt x="45150" y="21306"/>
                    <a:pt x="44379" y="22340"/>
                  </a:cubicBezTo>
                  <a:cubicBezTo>
                    <a:pt x="40525" y="27069"/>
                    <a:pt x="36997" y="32081"/>
                    <a:pt x="33587" y="37188"/>
                  </a:cubicBezTo>
                  <a:cubicBezTo>
                    <a:pt x="32753" y="38322"/>
                    <a:pt x="31921" y="39463"/>
                    <a:pt x="31067" y="40586"/>
                  </a:cubicBezTo>
                  <a:cubicBezTo>
                    <a:pt x="29892" y="42127"/>
                    <a:pt x="28702" y="43658"/>
                    <a:pt x="27499" y="45179"/>
                  </a:cubicBezTo>
                  <a:cubicBezTo>
                    <a:pt x="28229" y="44073"/>
                    <a:pt x="28965" y="42970"/>
                    <a:pt x="29698" y="41871"/>
                  </a:cubicBezTo>
                  <a:cubicBezTo>
                    <a:pt x="34246" y="35098"/>
                    <a:pt x="38836" y="28356"/>
                    <a:pt x="43689" y="21797"/>
                  </a:cubicBezTo>
                  <a:cubicBezTo>
                    <a:pt x="48406" y="15417"/>
                    <a:pt x="54189" y="9533"/>
                    <a:pt x="58043" y="2552"/>
                  </a:cubicBezTo>
                  <a:close/>
                  <a:moveTo>
                    <a:pt x="74839" y="40649"/>
                  </a:moveTo>
                  <a:cubicBezTo>
                    <a:pt x="74854" y="40649"/>
                    <a:pt x="72536" y="44019"/>
                    <a:pt x="72161" y="44541"/>
                  </a:cubicBezTo>
                  <a:cubicBezTo>
                    <a:pt x="71817" y="45023"/>
                    <a:pt x="71476" y="45502"/>
                    <a:pt x="71136" y="45979"/>
                  </a:cubicBezTo>
                  <a:cubicBezTo>
                    <a:pt x="72042" y="44668"/>
                    <a:pt x="72946" y="43360"/>
                    <a:pt x="73855" y="42050"/>
                  </a:cubicBezTo>
                  <a:cubicBezTo>
                    <a:pt x="74561" y="41035"/>
                    <a:pt x="74834" y="40649"/>
                    <a:pt x="74839" y="40649"/>
                  </a:cubicBezTo>
                  <a:close/>
                  <a:moveTo>
                    <a:pt x="56409" y="34416"/>
                  </a:moveTo>
                  <a:lnTo>
                    <a:pt x="56409" y="34419"/>
                  </a:lnTo>
                  <a:cubicBezTo>
                    <a:pt x="54763" y="36864"/>
                    <a:pt x="53109" y="39310"/>
                    <a:pt x="51412" y="41720"/>
                  </a:cubicBezTo>
                  <a:cubicBezTo>
                    <a:pt x="50026" y="43692"/>
                    <a:pt x="48626" y="45655"/>
                    <a:pt x="47214" y="47607"/>
                  </a:cubicBezTo>
                  <a:cubicBezTo>
                    <a:pt x="47399" y="47333"/>
                    <a:pt x="47578" y="47053"/>
                    <a:pt x="47762" y="46778"/>
                  </a:cubicBezTo>
                  <a:cubicBezTo>
                    <a:pt x="50586" y="42615"/>
                    <a:pt x="53490" y="38510"/>
                    <a:pt x="56409" y="34416"/>
                  </a:cubicBezTo>
                  <a:close/>
                  <a:moveTo>
                    <a:pt x="51454" y="21673"/>
                  </a:moveTo>
                  <a:lnTo>
                    <a:pt x="51454" y="21673"/>
                  </a:lnTo>
                  <a:cubicBezTo>
                    <a:pt x="48295" y="26079"/>
                    <a:pt x="45229" y="30553"/>
                    <a:pt x="42075" y="34965"/>
                  </a:cubicBezTo>
                  <a:cubicBezTo>
                    <a:pt x="38374" y="40138"/>
                    <a:pt x="34399" y="45090"/>
                    <a:pt x="30484" y="50098"/>
                  </a:cubicBezTo>
                  <a:cubicBezTo>
                    <a:pt x="33111" y="46057"/>
                    <a:pt x="35781" y="42044"/>
                    <a:pt x="38694" y="38213"/>
                  </a:cubicBezTo>
                  <a:cubicBezTo>
                    <a:pt x="42907" y="32669"/>
                    <a:pt x="47260" y="27232"/>
                    <a:pt x="51454" y="21673"/>
                  </a:cubicBezTo>
                  <a:close/>
                  <a:moveTo>
                    <a:pt x="62414" y="3751"/>
                  </a:moveTo>
                  <a:cubicBezTo>
                    <a:pt x="62729" y="3860"/>
                    <a:pt x="63017" y="3999"/>
                    <a:pt x="63248" y="4186"/>
                  </a:cubicBezTo>
                  <a:cubicBezTo>
                    <a:pt x="63283" y="4211"/>
                    <a:pt x="63324" y="4225"/>
                    <a:pt x="63365" y="4225"/>
                  </a:cubicBezTo>
                  <a:cubicBezTo>
                    <a:pt x="63373" y="4225"/>
                    <a:pt x="63380" y="4225"/>
                    <a:pt x="63387" y="4224"/>
                  </a:cubicBezTo>
                  <a:lnTo>
                    <a:pt x="63387" y="4224"/>
                  </a:lnTo>
                  <a:cubicBezTo>
                    <a:pt x="59498" y="10215"/>
                    <a:pt x="54763" y="15553"/>
                    <a:pt x="50320" y="21127"/>
                  </a:cubicBezTo>
                  <a:cubicBezTo>
                    <a:pt x="46296" y="26180"/>
                    <a:pt x="42511" y="31434"/>
                    <a:pt x="38599" y="36573"/>
                  </a:cubicBezTo>
                  <a:cubicBezTo>
                    <a:pt x="34681" y="41720"/>
                    <a:pt x="30738" y="46836"/>
                    <a:pt x="27068" y="52163"/>
                  </a:cubicBezTo>
                  <a:cubicBezTo>
                    <a:pt x="28861" y="49175"/>
                    <a:pt x="30599" y="46169"/>
                    <a:pt x="32360" y="43262"/>
                  </a:cubicBezTo>
                  <a:cubicBezTo>
                    <a:pt x="42263" y="30008"/>
                    <a:pt x="53132" y="17395"/>
                    <a:pt x="62414" y="3751"/>
                  </a:cubicBezTo>
                  <a:close/>
                  <a:moveTo>
                    <a:pt x="51706" y="5878"/>
                  </a:moveTo>
                  <a:lnTo>
                    <a:pt x="51706" y="5878"/>
                  </a:lnTo>
                  <a:cubicBezTo>
                    <a:pt x="44362" y="16468"/>
                    <a:pt x="36174" y="26465"/>
                    <a:pt x="29130" y="37295"/>
                  </a:cubicBezTo>
                  <a:cubicBezTo>
                    <a:pt x="25593" y="42731"/>
                    <a:pt x="21860" y="47962"/>
                    <a:pt x="17951" y="53101"/>
                  </a:cubicBezTo>
                  <a:cubicBezTo>
                    <a:pt x="20015" y="49426"/>
                    <a:pt x="22123" y="45808"/>
                    <a:pt x="24545" y="42514"/>
                  </a:cubicBezTo>
                  <a:cubicBezTo>
                    <a:pt x="29866" y="35274"/>
                    <a:pt x="35091" y="27949"/>
                    <a:pt x="40334" y="20651"/>
                  </a:cubicBezTo>
                  <a:cubicBezTo>
                    <a:pt x="43285" y="16543"/>
                    <a:pt x="46114" y="12331"/>
                    <a:pt x="49440" y="8511"/>
                  </a:cubicBezTo>
                  <a:lnTo>
                    <a:pt x="49440" y="8508"/>
                  </a:lnTo>
                  <a:cubicBezTo>
                    <a:pt x="50205" y="7628"/>
                    <a:pt x="50961" y="6756"/>
                    <a:pt x="51706" y="5878"/>
                  </a:cubicBezTo>
                  <a:close/>
                  <a:moveTo>
                    <a:pt x="82556" y="7316"/>
                  </a:moveTo>
                  <a:cubicBezTo>
                    <a:pt x="82900" y="7316"/>
                    <a:pt x="83235" y="7359"/>
                    <a:pt x="83564" y="7437"/>
                  </a:cubicBezTo>
                  <a:cubicBezTo>
                    <a:pt x="74360" y="16650"/>
                    <a:pt x="67631" y="28010"/>
                    <a:pt x="60076" y="38539"/>
                  </a:cubicBezTo>
                  <a:cubicBezTo>
                    <a:pt x="56522" y="43493"/>
                    <a:pt x="52867" y="48369"/>
                    <a:pt x="49194" y="53237"/>
                  </a:cubicBezTo>
                  <a:cubicBezTo>
                    <a:pt x="51163" y="50410"/>
                    <a:pt x="53121" y="47578"/>
                    <a:pt x="55069" y="44737"/>
                  </a:cubicBezTo>
                  <a:cubicBezTo>
                    <a:pt x="59478" y="38314"/>
                    <a:pt x="63852" y="31881"/>
                    <a:pt x="68485" y="25617"/>
                  </a:cubicBezTo>
                  <a:cubicBezTo>
                    <a:pt x="70882" y="22377"/>
                    <a:pt x="73298" y="19153"/>
                    <a:pt x="75677" y="15899"/>
                  </a:cubicBezTo>
                  <a:cubicBezTo>
                    <a:pt x="77481" y="13434"/>
                    <a:pt x="79343" y="9487"/>
                    <a:pt x="81907" y="7781"/>
                  </a:cubicBezTo>
                  <a:cubicBezTo>
                    <a:pt x="82044" y="7689"/>
                    <a:pt x="81961" y="7492"/>
                    <a:pt x="81834" y="7492"/>
                  </a:cubicBezTo>
                  <a:cubicBezTo>
                    <a:pt x="81809" y="7492"/>
                    <a:pt x="81782" y="7500"/>
                    <a:pt x="81754" y="7518"/>
                  </a:cubicBezTo>
                  <a:cubicBezTo>
                    <a:pt x="80923" y="8069"/>
                    <a:pt x="80152" y="8800"/>
                    <a:pt x="79421" y="9631"/>
                  </a:cubicBezTo>
                  <a:cubicBezTo>
                    <a:pt x="79811" y="8950"/>
                    <a:pt x="80184" y="8254"/>
                    <a:pt x="80536" y="7544"/>
                  </a:cubicBezTo>
                  <a:cubicBezTo>
                    <a:pt x="80540" y="7629"/>
                    <a:pt x="80612" y="7711"/>
                    <a:pt x="80705" y="7711"/>
                  </a:cubicBezTo>
                  <a:cubicBezTo>
                    <a:pt x="80727" y="7711"/>
                    <a:pt x="80749" y="7707"/>
                    <a:pt x="80772" y="7697"/>
                  </a:cubicBezTo>
                  <a:cubicBezTo>
                    <a:pt x="80845" y="7668"/>
                    <a:pt x="80911" y="7645"/>
                    <a:pt x="80980" y="7619"/>
                  </a:cubicBezTo>
                  <a:cubicBezTo>
                    <a:pt x="81021" y="7680"/>
                    <a:pt x="81053" y="7749"/>
                    <a:pt x="81099" y="7807"/>
                  </a:cubicBezTo>
                  <a:cubicBezTo>
                    <a:pt x="81108" y="7817"/>
                    <a:pt x="81118" y="7821"/>
                    <a:pt x="81127" y="7821"/>
                  </a:cubicBezTo>
                  <a:cubicBezTo>
                    <a:pt x="81156" y="7821"/>
                    <a:pt x="81183" y="7784"/>
                    <a:pt x="81168" y="7752"/>
                  </a:cubicBezTo>
                  <a:cubicBezTo>
                    <a:pt x="81139" y="7697"/>
                    <a:pt x="81116" y="7636"/>
                    <a:pt x="81090" y="7579"/>
                  </a:cubicBezTo>
                  <a:cubicBezTo>
                    <a:pt x="81599" y="7397"/>
                    <a:pt x="82086" y="7316"/>
                    <a:pt x="82556" y="7316"/>
                  </a:cubicBezTo>
                  <a:close/>
                  <a:moveTo>
                    <a:pt x="54007" y="23772"/>
                  </a:moveTo>
                  <a:cubicBezTo>
                    <a:pt x="50823" y="28270"/>
                    <a:pt x="47693" y="32808"/>
                    <a:pt x="44529" y="37283"/>
                  </a:cubicBezTo>
                  <a:cubicBezTo>
                    <a:pt x="40753" y="42624"/>
                    <a:pt x="36971" y="47962"/>
                    <a:pt x="33186" y="53297"/>
                  </a:cubicBezTo>
                  <a:cubicBezTo>
                    <a:pt x="36162" y="48724"/>
                    <a:pt x="39012" y="44091"/>
                    <a:pt x="41962" y="39728"/>
                  </a:cubicBezTo>
                  <a:cubicBezTo>
                    <a:pt x="43363" y="37653"/>
                    <a:pt x="44754" y="35539"/>
                    <a:pt x="46146" y="33409"/>
                  </a:cubicBezTo>
                  <a:cubicBezTo>
                    <a:pt x="48718" y="30201"/>
                    <a:pt x="51380" y="27005"/>
                    <a:pt x="54007" y="23772"/>
                  </a:cubicBezTo>
                  <a:close/>
                  <a:moveTo>
                    <a:pt x="81428" y="18162"/>
                  </a:moveTo>
                  <a:lnTo>
                    <a:pt x="81428" y="18162"/>
                  </a:lnTo>
                  <a:cubicBezTo>
                    <a:pt x="80677" y="19332"/>
                    <a:pt x="79935" y="20495"/>
                    <a:pt x="79179" y="21624"/>
                  </a:cubicBezTo>
                  <a:lnTo>
                    <a:pt x="79179" y="21627"/>
                  </a:lnTo>
                  <a:cubicBezTo>
                    <a:pt x="78235" y="22900"/>
                    <a:pt x="77305" y="24188"/>
                    <a:pt x="76390" y="25490"/>
                  </a:cubicBezTo>
                  <a:cubicBezTo>
                    <a:pt x="72213" y="31062"/>
                    <a:pt x="68038" y="36619"/>
                    <a:pt x="63999" y="42298"/>
                  </a:cubicBezTo>
                  <a:cubicBezTo>
                    <a:pt x="61242" y="46172"/>
                    <a:pt x="58459" y="50029"/>
                    <a:pt x="55647" y="53866"/>
                  </a:cubicBezTo>
                  <a:cubicBezTo>
                    <a:pt x="57053" y="51574"/>
                    <a:pt x="58479" y="49296"/>
                    <a:pt x="59960" y="47056"/>
                  </a:cubicBezTo>
                  <a:cubicBezTo>
                    <a:pt x="60878" y="45667"/>
                    <a:pt x="61799" y="44273"/>
                    <a:pt x="62723" y="42872"/>
                  </a:cubicBezTo>
                  <a:cubicBezTo>
                    <a:pt x="69025" y="34682"/>
                    <a:pt x="75354" y="26509"/>
                    <a:pt x="81428" y="18162"/>
                  </a:cubicBezTo>
                  <a:close/>
                  <a:moveTo>
                    <a:pt x="73341" y="42226"/>
                  </a:moveTo>
                  <a:lnTo>
                    <a:pt x="73341" y="42226"/>
                  </a:lnTo>
                  <a:cubicBezTo>
                    <a:pt x="70174" y="46776"/>
                    <a:pt x="67042" y="51349"/>
                    <a:pt x="63884" y="55907"/>
                  </a:cubicBezTo>
                  <a:cubicBezTo>
                    <a:pt x="64129" y="55081"/>
                    <a:pt x="64923" y="53341"/>
                    <a:pt x="65281" y="52674"/>
                  </a:cubicBezTo>
                  <a:cubicBezTo>
                    <a:pt x="66667" y="50078"/>
                    <a:pt x="68673" y="47812"/>
                    <a:pt x="70538" y="45557"/>
                  </a:cubicBezTo>
                  <a:cubicBezTo>
                    <a:pt x="71465" y="44437"/>
                    <a:pt x="72386" y="43317"/>
                    <a:pt x="73341" y="42226"/>
                  </a:cubicBezTo>
                  <a:close/>
                  <a:moveTo>
                    <a:pt x="86412" y="10525"/>
                  </a:moveTo>
                  <a:cubicBezTo>
                    <a:pt x="85555" y="11323"/>
                    <a:pt x="84770" y="12897"/>
                    <a:pt x="84081" y="13858"/>
                  </a:cubicBezTo>
                  <a:cubicBezTo>
                    <a:pt x="81962" y="16797"/>
                    <a:pt x="79745" y="19664"/>
                    <a:pt x="77539" y="22536"/>
                  </a:cubicBezTo>
                  <a:cubicBezTo>
                    <a:pt x="73867" y="27320"/>
                    <a:pt x="70264" y="32153"/>
                    <a:pt x="66646" y="36974"/>
                  </a:cubicBezTo>
                  <a:cubicBezTo>
                    <a:pt x="67940" y="35040"/>
                    <a:pt x="69245" y="33108"/>
                    <a:pt x="70564" y="31183"/>
                  </a:cubicBezTo>
                  <a:lnTo>
                    <a:pt x="70564" y="31183"/>
                  </a:lnTo>
                  <a:cubicBezTo>
                    <a:pt x="68549" y="33940"/>
                    <a:pt x="66534" y="36697"/>
                    <a:pt x="64608" y="39515"/>
                  </a:cubicBezTo>
                  <a:cubicBezTo>
                    <a:pt x="64276" y="40003"/>
                    <a:pt x="63956" y="40502"/>
                    <a:pt x="63627" y="40993"/>
                  </a:cubicBezTo>
                  <a:cubicBezTo>
                    <a:pt x="59810" y="46048"/>
                    <a:pt x="55985" y="51097"/>
                    <a:pt x="52208" y="56179"/>
                  </a:cubicBezTo>
                  <a:cubicBezTo>
                    <a:pt x="55468" y="51198"/>
                    <a:pt x="58719" y="46210"/>
                    <a:pt x="62163" y="41351"/>
                  </a:cubicBezTo>
                  <a:cubicBezTo>
                    <a:pt x="67932" y="33211"/>
                    <a:pt x="74429" y="25449"/>
                    <a:pt x="80260" y="17301"/>
                  </a:cubicBezTo>
                  <a:lnTo>
                    <a:pt x="80260" y="17301"/>
                  </a:lnTo>
                  <a:cubicBezTo>
                    <a:pt x="79353" y="18600"/>
                    <a:pt x="78478" y="19928"/>
                    <a:pt x="77594" y="21252"/>
                  </a:cubicBezTo>
                  <a:lnTo>
                    <a:pt x="77594" y="21252"/>
                  </a:lnTo>
                  <a:cubicBezTo>
                    <a:pt x="79517" y="18639"/>
                    <a:pt x="81477" y="16064"/>
                    <a:pt x="83492" y="13555"/>
                  </a:cubicBezTo>
                  <a:cubicBezTo>
                    <a:pt x="84375" y="12456"/>
                    <a:pt x="85382" y="11483"/>
                    <a:pt x="86412" y="10525"/>
                  </a:cubicBezTo>
                  <a:close/>
                  <a:moveTo>
                    <a:pt x="65570" y="6487"/>
                  </a:moveTo>
                  <a:lnTo>
                    <a:pt x="65570" y="6487"/>
                  </a:lnTo>
                  <a:cubicBezTo>
                    <a:pt x="64718" y="7766"/>
                    <a:pt x="63476" y="9553"/>
                    <a:pt x="63153" y="10010"/>
                  </a:cubicBezTo>
                  <a:cubicBezTo>
                    <a:pt x="61357" y="12536"/>
                    <a:pt x="59518" y="15030"/>
                    <a:pt x="57630" y="17493"/>
                  </a:cubicBezTo>
                  <a:cubicBezTo>
                    <a:pt x="59974" y="14600"/>
                    <a:pt x="62327" y="11742"/>
                    <a:pt x="64420" y="8690"/>
                  </a:cubicBezTo>
                  <a:lnTo>
                    <a:pt x="64420" y="8690"/>
                  </a:lnTo>
                  <a:cubicBezTo>
                    <a:pt x="63742" y="9888"/>
                    <a:pt x="63075" y="11104"/>
                    <a:pt x="62368" y="12082"/>
                  </a:cubicBezTo>
                  <a:cubicBezTo>
                    <a:pt x="60151" y="15154"/>
                    <a:pt x="57734" y="18087"/>
                    <a:pt x="55410" y="21078"/>
                  </a:cubicBezTo>
                  <a:cubicBezTo>
                    <a:pt x="53046" y="24118"/>
                    <a:pt x="50655" y="27138"/>
                    <a:pt x="48268" y="30158"/>
                  </a:cubicBezTo>
                  <a:cubicBezTo>
                    <a:pt x="49186" y="28749"/>
                    <a:pt x="50110" y="27343"/>
                    <a:pt x="51039" y="25934"/>
                  </a:cubicBezTo>
                  <a:lnTo>
                    <a:pt x="51039" y="25934"/>
                  </a:lnTo>
                  <a:cubicBezTo>
                    <a:pt x="50623" y="26460"/>
                    <a:pt x="50208" y="26982"/>
                    <a:pt x="49789" y="27505"/>
                  </a:cubicBezTo>
                  <a:cubicBezTo>
                    <a:pt x="48779" y="29044"/>
                    <a:pt x="47765" y="30577"/>
                    <a:pt x="46749" y="32095"/>
                  </a:cubicBezTo>
                  <a:cubicBezTo>
                    <a:pt x="45057" y="34240"/>
                    <a:pt x="43363" y="36379"/>
                    <a:pt x="41697" y="38542"/>
                  </a:cubicBezTo>
                  <a:cubicBezTo>
                    <a:pt x="37363" y="44157"/>
                    <a:pt x="33252" y="49830"/>
                    <a:pt x="29519" y="55864"/>
                  </a:cubicBezTo>
                  <a:cubicBezTo>
                    <a:pt x="29095" y="56551"/>
                    <a:pt x="28642" y="57232"/>
                    <a:pt x="28174" y="57908"/>
                  </a:cubicBezTo>
                  <a:cubicBezTo>
                    <a:pt x="30925" y="53684"/>
                    <a:pt x="33544" y="49362"/>
                    <a:pt x="36240" y="45098"/>
                  </a:cubicBezTo>
                  <a:cubicBezTo>
                    <a:pt x="38507" y="41998"/>
                    <a:pt x="40819" y="38932"/>
                    <a:pt x="43207" y="35918"/>
                  </a:cubicBezTo>
                  <a:cubicBezTo>
                    <a:pt x="44994" y="33654"/>
                    <a:pt x="46761" y="31373"/>
                    <a:pt x="48525" y="29093"/>
                  </a:cubicBezTo>
                  <a:lnTo>
                    <a:pt x="48525" y="29093"/>
                  </a:lnTo>
                  <a:cubicBezTo>
                    <a:pt x="45002" y="33495"/>
                    <a:pt x="41466" y="37886"/>
                    <a:pt x="38007" y="42335"/>
                  </a:cubicBezTo>
                  <a:cubicBezTo>
                    <a:pt x="38287" y="41902"/>
                    <a:pt x="38570" y="41469"/>
                    <a:pt x="38856" y="41039"/>
                  </a:cubicBezTo>
                  <a:cubicBezTo>
                    <a:pt x="41307" y="37676"/>
                    <a:pt x="43770" y="34324"/>
                    <a:pt x="46281" y="31004"/>
                  </a:cubicBezTo>
                  <a:cubicBezTo>
                    <a:pt x="48773" y="27707"/>
                    <a:pt x="51363" y="24479"/>
                    <a:pt x="53941" y="21243"/>
                  </a:cubicBezTo>
                  <a:lnTo>
                    <a:pt x="53941" y="21243"/>
                  </a:lnTo>
                  <a:cubicBezTo>
                    <a:pt x="52610" y="23218"/>
                    <a:pt x="51302" y="25207"/>
                    <a:pt x="49997" y="27190"/>
                  </a:cubicBezTo>
                  <a:cubicBezTo>
                    <a:pt x="50482" y="26564"/>
                    <a:pt x="50967" y="25940"/>
                    <a:pt x="51455" y="25316"/>
                  </a:cubicBezTo>
                  <a:cubicBezTo>
                    <a:pt x="52991" y="23001"/>
                    <a:pt x="54553" y="20703"/>
                    <a:pt x="56152" y="18440"/>
                  </a:cubicBezTo>
                  <a:cubicBezTo>
                    <a:pt x="56984" y="17383"/>
                    <a:pt x="57815" y="16326"/>
                    <a:pt x="58632" y="15258"/>
                  </a:cubicBezTo>
                  <a:cubicBezTo>
                    <a:pt x="60269" y="13122"/>
                    <a:pt x="61897" y="10982"/>
                    <a:pt x="63520" y="8835"/>
                  </a:cubicBezTo>
                  <a:cubicBezTo>
                    <a:pt x="64192" y="8038"/>
                    <a:pt x="64877" y="7255"/>
                    <a:pt x="65570" y="6487"/>
                  </a:cubicBezTo>
                  <a:close/>
                  <a:moveTo>
                    <a:pt x="64591" y="53266"/>
                  </a:moveTo>
                  <a:cubicBezTo>
                    <a:pt x="64057" y="54386"/>
                    <a:pt x="63624" y="55552"/>
                    <a:pt x="63297" y="56750"/>
                  </a:cubicBezTo>
                  <a:cubicBezTo>
                    <a:pt x="62887" y="57336"/>
                    <a:pt x="62475" y="57922"/>
                    <a:pt x="62068" y="58508"/>
                  </a:cubicBezTo>
                  <a:cubicBezTo>
                    <a:pt x="62385" y="57824"/>
                    <a:pt x="62619" y="57102"/>
                    <a:pt x="62763" y="56360"/>
                  </a:cubicBezTo>
                  <a:cubicBezTo>
                    <a:pt x="62785" y="56264"/>
                    <a:pt x="62711" y="56174"/>
                    <a:pt x="62614" y="56174"/>
                  </a:cubicBezTo>
                  <a:cubicBezTo>
                    <a:pt x="62607" y="56174"/>
                    <a:pt x="62600" y="56175"/>
                    <a:pt x="62593" y="56176"/>
                  </a:cubicBezTo>
                  <a:cubicBezTo>
                    <a:pt x="63260" y="55203"/>
                    <a:pt x="63924" y="54233"/>
                    <a:pt x="64591" y="53266"/>
                  </a:cubicBezTo>
                  <a:close/>
                  <a:moveTo>
                    <a:pt x="43409" y="43767"/>
                  </a:moveTo>
                  <a:lnTo>
                    <a:pt x="43409" y="43767"/>
                  </a:lnTo>
                  <a:cubicBezTo>
                    <a:pt x="42153" y="45609"/>
                    <a:pt x="40891" y="47451"/>
                    <a:pt x="39627" y="49299"/>
                  </a:cubicBezTo>
                  <a:cubicBezTo>
                    <a:pt x="37814" y="51825"/>
                    <a:pt x="36033" y="54374"/>
                    <a:pt x="34283" y="56946"/>
                  </a:cubicBezTo>
                  <a:cubicBezTo>
                    <a:pt x="33379" y="58211"/>
                    <a:pt x="32467" y="59467"/>
                    <a:pt x="31543" y="60711"/>
                  </a:cubicBezTo>
                  <a:cubicBezTo>
                    <a:pt x="31976" y="60047"/>
                    <a:pt x="32406" y="59383"/>
                    <a:pt x="32834" y="58716"/>
                  </a:cubicBezTo>
                  <a:cubicBezTo>
                    <a:pt x="36139" y="53566"/>
                    <a:pt x="39780" y="48684"/>
                    <a:pt x="43409" y="43767"/>
                  </a:cubicBezTo>
                  <a:close/>
                  <a:moveTo>
                    <a:pt x="67957" y="3956"/>
                  </a:moveTo>
                  <a:cubicBezTo>
                    <a:pt x="68708" y="4703"/>
                    <a:pt x="68973" y="5766"/>
                    <a:pt x="69002" y="6981"/>
                  </a:cubicBezTo>
                  <a:cubicBezTo>
                    <a:pt x="69005" y="7056"/>
                    <a:pt x="69011" y="7117"/>
                    <a:pt x="69014" y="7186"/>
                  </a:cubicBezTo>
                  <a:cubicBezTo>
                    <a:pt x="68994" y="7195"/>
                    <a:pt x="68973" y="7195"/>
                    <a:pt x="68956" y="7218"/>
                  </a:cubicBezTo>
                  <a:cubicBezTo>
                    <a:pt x="60615" y="17308"/>
                    <a:pt x="53588" y="28325"/>
                    <a:pt x="45906" y="38906"/>
                  </a:cubicBezTo>
                  <a:cubicBezTo>
                    <a:pt x="41997" y="44284"/>
                    <a:pt x="37999" y="49599"/>
                    <a:pt x="33968" y="54885"/>
                  </a:cubicBezTo>
                  <a:cubicBezTo>
                    <a:pt x="32057" y="57391"/>
                    <a:pt x="30126" y="59880"/>
                    <a:pt x="28194" y="62368"/>
                  </a:cubicBezTo>
                  <a:cubicBezTo>
                    <a:pt x="34378" y="53762"/>
                    <a:pt x="40369" y="45014"/>
                    <a:pt x="46746" y="36535"/>
                  </a:cubicBezTo>
                  <a:cubicBezTo>
                    <a:pt x="50667" y="31321"/>
                    <a:pt x="54483" y="26032"/>
                    <a:pt x="58332" y="20767"/>
                  </a:cubicBezTo>
                  <a:cubicBezTo>
                    <a:pt x="62018" y="15723"/>
                    <a:pt x="66066" y="10991"/>
                    <a:pt x="68581" y="5211"/>
                  </a:cubicBezTo>
                  <a:cubicBezTo>
                    <a:pt x="68630" y="5095"/>
                    <a:pt x="68535" y="4957"/>
                    <a:pt x="68430" y="4957"/>
                  </a:cubicBezTo>
                  <a:cubicBezTo>
                    <a:pt x="68394" y="4957"/>
                    <a:pt x="68357" y="4973"/>
                    <a:pt x="68324" y="5012"/>
                  </a:cubicBezTo>
                  <a:cubicBezTo>
                    <a:pt x="67053" y="6502"/>
                    <a:pt x="65815" y="8020"/>
                    <a:pt x="64591" y="9553"/>
                  </a:cubicBezTo>
                  <a:cubicBezTo>
                    <a:pt x="65786" y="7723"/>
                    <a:pt x="66915" y="5861"/>
                    <a:pt x="67957" y="3956"/>
                  </a:cubicBezTo>
                  <a:close/>
                  <a:moveTo>
                    <a:pt x="75198" y="57281"/>
                  </a:moveTo>
                  <a:cubicBezTo>
                    <a:pt x="74233" y="58820"/>
                    <a:pt x="73260" y="60298"/>
                    <a:pt x="72045" y="61687"/>
                  </a:cubicBezTo>
                  <a:cubicBezTo>
                    <a:pt x="71353" y="62621"/>
                    <a:pt x="70864" y="63081"/>
                    <a:pt x="70571" y="63081"/>
                  </a:cubicBezTo>
                  <a:cubicBezTo>
                    <a:pt x="70463" y="63081"/>
                    <a:pt x="70382" y="63018"/>
                    <a:pt x="70327" y="62894"/>
                  </a:cubicBezTo>
                  <a:cubicBezTo>
                    <a:pt x="72005" y="61086"/>
                    <a:pt x="73676" y="59236"/>
                    <a:pt x="75198" y="57281"/>
                  </a:cubicBezTo>
                  <a:close/>
                  <a:moveTo>
                    <a:pt x="14357" y="58207"/>
                  </a:moveTo>
                  <a:cubicBezTo>
                    <a:pt x="14232" y="58428"/>
                    <a:pt x="14104" y="58645"/>
                    <a:pt x="13982" y="58866"/>
                  </a:cubicBezTo>
                  <a:cubicBezTo>
                    <a:pt x="12671" y="60512"/>
                    <a:pt x="11372" y="62166"/>
                    <a:pt x="10081" y="63829"/>
                  </a:cubicBezTo>
                  <a:cubicBezTo>
                    <a:pt x="11034" y="62536"/>
                    <a:pt x="11990" y="61245"/>
                    <a:pt x="12968" y="59981"/>
                  </a:cubicBezTo>
                  <a:cubicBezTo>
                    <a:pt x="13428" y="59388"/>
                    <a:pt x="13894" y="58796"/>
                    <a:pt x="14357" y="58207"/>
                  </a:cubicBezTo>
                  <a:close/>
                  <a:moveTo>
                    <a:pt x="60636" y="56236"/>
                  </a:moveTo>
                  <a:lnTo>
                    <a:pt x="60636" y="56236"/>
                  </a:lnTo>
                  <a:cubicBezTo>
                    <a:pt x="60552" y="56378"/>
                    <a:pt x="60468" y="56516"/>
                    <a:pt x="60384" y="56658"/>
                  </a:cubicBezTo>
                  <a:cubicBezTo>
                    <a:pt x="60090" y="57059"/>
                    <a:pt x="59798" y="57466"/>
                    <a:pt x="59501" y="57862"/>
                  </a:cubicBezTo>
                  <a:cubicBezTo>
                    <a:pt x="57864" y="60033"/>
                    <a:pt x="56077" y="62212"/>
                    <a:pt x="54290" y="64432"/>
                  </a:cubicBezTo>
                  <a:cubicBezTo>
                    <a:pt x="54966" y="63454"/>
                    <a:pt x="55635" y="62469"/>
                    <a:pt x="56305" y="61485"/>
                  </a:cubicBezTo>
                  <a:cubicBezTo>
                    <a:pt x="57777" y="59730"/>
                    <a:pt x="59241" y="57983"/>
                    <a:pt x="60636" y="56236"/>
                  </a:cubicBezTo>
                  <a:close/>
                  <a:moveTo>
                    <a:pt x="27995" y="49270"/>
                  </a:moveTo>
                  <a:cubicBezTo>
                    <a:pt x="27434" y="50172"/>
                    <a:pt x="26870" y="51068"/>
                    <a:pt x="26318" y="51969"/>
                  </a:cubicBezTo>
                  <a:cubicBezTo>
                    <a:pt x="23699" y="56254"/>
                    <a:pt x="21170" y="60599"/>
                    <a:pt x="18130" y="64574"/>
                  </a:cubicBezTo>
                  <a:cubicBezTo>
                    <a:pt x="21149" y="59295"/>
                    <a:pt x="24484" y="54224"/>
                    <a:pt x="27995" y="49270"/>
                  </a:cubicBezTo>
                  <a:close/>
                  <a:moveTo>
                    <a:pt x="71762" y="32239"/>
                  </a:moveTo>
                  <a:lnTo>
                    <a:pt x="71762" y="32239"/>
                  </a:lnTo>
                  <a:cubicBezTo>
                    <a:pt x="69190" y="36079"/>
                    <a:pt x="66661" y="39930"/>
                    <a:pt x="64091" y="43684"/>
                  </a:cubicBezTo>
                  <a:cubicBezTo>
                    <a:pt x="59686" y="50119"/>
                    <a:pt x="55321" y="56568"/>
                    <a:pt x="50534" y="62726"/>
                  </a:cubicBezTo>
                  <a:cubicBezTo>
                    <a:pt x="50017" y="63390"/>
                    <a:pt x="49506" y="64054"/>
                    <a:pt x="48998" y="64724"/>
                  </a:cubicBezTo>
                  <a:cubicBezTo>
                    <a:pt x="50557" y="62247"/>
                    <a:pt x="52073" y="59744"/>
                    <a:pt x="53588" y="57244"/>
                  </a:cubicBezTo>
                  <a:cubicBezTo>
                    <a:pt x="56822" y="52841"/>
                    <a:pt x="60029" y="48421"/>
                    <a:pt x="63211" y="43984"/>
                  </a:cubicBezTo>
                  <a:cubicBezTo>
                    <a:pt x="66029" y="40043"/>
                    <a:pt x="68881" y="36128"/>
                    <a:pt x="71762" y="32239"/>
                  </a:cubicBezTo>
                  <a:close/>
                  <a:moveTo>
                    <a:pt x="32510" y="50277"/>
                  </a:moveTo>
                  <a:cubicBezTo>
                    <a:pt x="30106" y="54137"/>
                    <a:pt x="27721" y="58006"/>
                    <a:pt x="25180" y="61779"/>
                  </a:cubicBezTo>
                  <a:cubicBezTo>
                    <a:pt x="24248" y="63162"/>
                    <a:pt x="23275" y="64513"/>
                    <a:pt x="22273" y="65844"/>
                  </a:cubicBezTo>
                  <a:cubicBezTo>
                    <a:pt x="22744" y="64886"/>
                    <a:pt x="23200" y="63962"/>
                    <a:pt x="23650" y="63246"/>
                  </a:cubicBezTo>
                  <a:cubicBezTo>
                    <a:pt x="25449" y="60388"/>
                    <a:pt x="27374" y="57608"/>
                    <a:pt x="29306" y="54836"/>
                  </a:cubicBezTo>
                  <a:cubicBezTo>
                    <a:pt x="30365" y="53312"/>
                    <a:pt x="31434" y="51793"/>
                    <a:pt x="32510" y="50277"/>
                  </a:cubicBezTo>
                  <a:close/>
                  <a:moveTo>
                    <a:pt x="74382" y="38202"/>
                  </a:moveTo>
                  <a:cubicBezTo>
                    <a:pt x="72998" y="39793"/>
                    <a:pt x="71878" y="42293"/>
                    <a:pt x="70518" y="44114"/>
                  </a:cubicBezTo>
                  <a:cubicBezTo>
                    <a:pt x="66932" y="48909"/>
                    <a:pt x="63670" y="54013"/>
                    <a:pt x="60315" y="58970"/>
                  </a:cubicBezTo>
                  <a:cubicBezTo>
                    <a:pt x="58404" y="61794"/>
                    <a:pt x="56412" y="64539"/>
                    <a:pt x="54336" y="67207"/>
                  </a:cubicBezTo>
                  <a:cubicBezTo>
                    <a:pt x="56597" y="63693"/>
                    <a:pt x="58713" y="60076"/>
                    <a:pt x="60815" y="56450"/>
                  </a:cubicBezTo>
                  <a:cubicBezTo>
                    <a:pt x="63497" y="52977"/>
                    <a:pt x="66138" y="49475"/>
                    <a:pt x="68595" y="45846"/>
                  </a:cubicBezTo>
                  <a:cubicBezTo>
                    <a:pt x="70392" y="43191"/>
                    <a:pt x="72272" y="40622"/>
                    <a:pt x="74382" y="38202"/>
                  </a:cubicBezTo>
                  <a:close/>
                  <a:moveTo>
                    <a:pt x="67127" y="42958"/>
                  </a:moveTo>
                  <a:lnTo>
                    <a:pt x="67127" y="42958"/>
                  </a:lnTo>
                  <a:cubicBezTo>
                    <a:pt x="66047" y="44535"/>
                    <a:pt x="64971" y="46113"/>
                    <a:pt x="63898" y="47688"/>
                  </a:cubicBezTo>
                  <a:cubicBezTo>
                    <a:pt x="59946" y="53485"/>
                    <a:pt x="56392" y="59579"/>
                    <a:pt x="52081" y="65120"/>
                  </a:cubicBezTo>
                  <a:cubicBezTo>
                    <a:pt x="51441" y="65942"/>
                    <a:pt x="50776" y="66748"/>
                    <a:pt x="50121" y="67556"/>
                  </a:cubicBezTo>
                  <a:cubicBezTo>
                    <a:pt x="55480" y="59167"/>
                    <a:pt x="61474" y="51145"/>
                    <a:pt x="67127" y="42958"/>
                  </a:cubicBezTo>
                  <a:close/>
                  <a:moveTo>
                    <a:pt x="68422" y="12400"/>
                  </a:moveTo>
                  <a:lnTo>
                    <a:pt x="68422" y="12400"/>
                  </a:lnTo>
                  <a:cubicBezTo>
                    <a:pt x="67639" y="13693"/>
                    <a:pt x="66967" y="15021"/>
                    <a:pt x="66594" y="15593"/>
                  </a:cubicBezTo>
                  <a:cubicBezTo>
                    <a:pt x="64192" y="19300"/>
                    <a:pt x="61666" y="22943"/>
                    <a:pt x="59097" y="26555"/>
                  </a:cubicBezTo>
                  <a:cubicBezTo>
                    <a:pt x="55563" y="30952"/>
                    <a:pt x="51995" y="35320"/>
                    <a:pt x="48764" y="39853"/>
                  </a:cubicBezTo>
                  <a:cubicBezTo>
                    <a:pt x="46570" y="42933"/>
                    <a:pt x="44379" y="46060"/>
                    <a:pt x="42182" y="49192"/>
                  </a:cubicBezTo>
                  <a:cubicBezTo>
                    <a:pt x="37340" y="55437"/>
                    <a:pt x="32545" y="61759"/>
                    <a:pt x="28396" y="68391"/>
                  </a:cubicBezTo>
                  <a:cubicBezTo>
                    <a:pt x="28206" y="68645"/>
                    <a:pt x="28021" y="68899"/>
                    <a:pt x="27831" y="69150"/>
                  </a:cubicBezTo>
                  <a:cubicBezTo>
                    <a:pt x="33870" y="58898"/>
                    <a:pt x="40938" y="49238"/>
                    <a:pt x="47757" y="39515"/>
                  </a:cubicBezTo>
                  <a:cubicBezTo>
                    <a:pt x="49114" y="37578"/>
                    <a:pt x="50465" y="35637"/>
                    <a:pt x="51804" y="33692"/>
                  </a:cubicBezTo>
                  <a:cubicBezTo>
                    <a:pt x="56914" y="27236"/>
                    <a:pt x="62146" y="20795"/>
                    <a:pt x="66716" y="13994"/>
                  </a:cubicBezTo>
                  <a:cubicBezTo>
                    <a:pt x="67215" y="13483"/>
                    <a:pt x="67813" y="12943"/>
                    <a:pt x="68422" y="12400"/>
                  </a:cubicBezTo>
                  <a:close/>
                  <a:moveTo>
                    <a:pt x="44162" y="35909"/>
                  </a:moveTo>
                  <a:lnTo>
                    <a:pt x="44162" y="35909"/>
                  </a:lnTo>
                  <a:cubicBezTo>
                    <a:pt x="36575" y="47030"/>
                    <a:pt x="29707" y="59571"/>
                    <a:pt x="20535" y="69470"/>
                  </a:cubicBezTo>
                  <a:cubicBezTo>
                    <a:pt x="20550" y="69424"/>
                    <a:pt x="20564" y="69381"/>
                    <a:pt x="20576" y="69337"/>
                  </a:cubicBezTo>
                  <a:cubicBezTo>
                    <a:pt x="21393" y="68105"/>
                    <a:pt x="22282" y="66921"/>
                    <a:pt x="23240" y="65792"/>
                  </a:cubicBezTo>
                  <a:cubicBezTo>
                    <a:pt x="23945" y="64909"/>
                    <a:pt x="24499" y="64124"/>
                    <a:pt x="25163" y="63200"/>
                  </a:cubicBezTo>
                  <a:cubicBezTo>
                    <a:pt x="27158" y="60428"/>
                    <a:pt x="28905" y="57472"/>
                    <a:pt x="30700" y="54573"/>
                  </a:cubicBezTo>
                  <a:cubicBezTo>
                    <a:pt x="34751" y="48029"/>
                    <a:pt x="39428" y="41963"/>
                    <a:pt x="44162" y="35909"/>
                  </a:cubicBezTo>
                  <a:close/>
                  <a:moveTo>
                    <a:pt x="40253" y="30366"/>
                  </a:moveTo>
                  <a:lnTo>
                    <a:pt x="40253" y="30366"/>
                  </a:lnTo>
                  <a:cubicBezTo>
                    <a:pt x="39514" y="31474"/>
                    <a:pt x="38781" y="32577"/>
                    <a:pt x="38059" y="33677"/>
                  </a:cubicBezTo>
                  <a:cubicBezTo>
                    <a:pt x="35299" y="37869"/>
                    <a:pt x="32539" y="42078"/>
                    <a:pt x="29846" y="46322"/>
                  </a:cubicBezTo>
                  <a:cubicBezTo>
                    <a:pt x="25229" y="52665"/>
                    <a:pt x="20864" y="59181"/>
                    <a:pt x="16996" y="66003"/>
                  </a:cubicBezTo>
                  <a:cubicBezTo>
                    <a:pt x="16118" y="67074"/>
                    <a:pt x="15211" y="68119"/>
                    <a:pt x="14230" y="69112"/>
                  </a:cubicBezTo>
                  <a:cubicBezTo>
                    <a:pt x="13963" y="69383"/>
                    <a:pt x="13808" y="69496"/>
                    <a:pt x="13735" y="69496"/>
                  </a:cubicBezTo>
                  <a:cubicBezTo>
                    <a:pt x="13445" y="69496"/>
                    <a:pt x="14461" y="67700"/>
                    <a:pt x="14946" y="66892"/>
                  </a:cubicBezTo>
                  <a:cubicBezTo>
                    <a:pt x="18254" y="63018"/>
                    <a:pt x="20781" y="58055"/>
                    <a:pt x="23517" y="53932"/>
                  </a:cubicBezTo>
                  <a:cubicBezTo>
                    <a:pt x="23650" y="53730"/>
                    <a:pt x="23786" y="53528"/>
                    <a:pt x="23922" y="53323"/>
                  </a:cubicBezTo>
                  <a:cubicBezTo>
                    <a:pt x="24770" y="52056"/>
                    <a:pt x="25622" y="50788"/>
                    <a:pt x="26477" y="49521"/>
                  </a:cubicBezTo>
                  <a:cubicBezTo>
                    <a:pt x="29390" y="45234"/>
                    <a:pt x="32375" y="40996"/>
                    <a:pt x="35432" y="36807"/>
                  </a:cubicBezTo>
                  <a:cubicBezTo>
                    <a:pt x="37014" y="34647"/>
                    <a:pt x="38622" y="32499"/>
                    <a:pt x="40253" y="30366"/>
                  </a:cubicBezTo>
                  <a:close/>
                  <a:moveTo>
                    <a:pt x="22611" y="61289"/>
                  </a:moveTo>
                  <a:cubicBezTo>
                    <a:pt x="21638" y="62755"/>
                    <a:pt x="20651" y="64210"/>
                    <a:pt x="19637" y="65648"/>
                  </a:cubicBezTo>
                  <a:cubicBezTo>
                    <a:pt x="18817" y="66811"/>
                    <a:pt x="17157" y="68489"/>
                    <a:pt x="16632" y="69563"/>
                  </a:cubicBezTo>
                  <a:cubicBezTo>
                    <a:pt x="17709" y="67360"/>
                    <a:pt x="19473" y="65353"/>
                    <a:pt x="20954" y="63436"/>
                  </a:cubicBezTo>
                  <a:cubicBezTo>
                    <a:pt x="21508" y="62723"/>
                    <a:pt x="22059" y="62004"/>
                    <a:pt x="22611" y="61289"/>
                  </a:cubicBezTo>
                  <a:close/>
                  <a:moveTo>
                    <a:pt x="46463" y="20302"/>
                  </a:moveTo>
                  <a:lnTo>
                    <a:pt x="46463" y="20302"/>
                  </a:lnTo>
                  <a:cubicBezTo>
                    <a:pt x="43683" y="24370"/>
                    <a:pt x="40978" y="28501"/>
                    <a:pt x="38048" y="32447"/>
                  </a:cubicBezTo>
                  <a:cubicBezTo>
                    <a:pt x="35242" y="36224"/>
                    <a:pt x="32542" y="40072"/>
                    <a:pt x="29892" y="43955"/>
                  </a:cubicBezTo>
                  <a:cubicBezTo>
                    <a:pt x="26918" y="48210"/>
                    <a:pt x="24023" y="52526"/>
                    <a:pt x="21173" y="56860"/>
                  </a:cubicBezTo>
                  <a:cubicBezTo>
                    <a:pt x="19516" y="59374"/>
                    <a:pt x="18075" y="62045"/>
                    <a:pt x="16294" y="64470"/>
                  </a:cubicBezTo>
                  <a:cubicBezTo>
                    <a:pt x="15561" y="65466"/>
                    <a:pt x="14784" y="66422"/>
                    <a:pt x="14175" y="67461"/>
                  </a:cubicBezTo>
                  <a:cubicBezTo>
                    <a:pt x="13618" y="68061"/>
                    <a:pt x="13049" y="68633"/>
                    <a:pt x="12454" y="69164"/>
                  </a:cubicBezTo>
                  <a:cubicBezTo>
                    <a:pt x="12378" y="69232"/>
                    <a:pt x="12449" y="69335"/>
                    <a:pt x="12531" y="69335"/>
                  </a:cubicBezTo>
                  <a:cubicBezTo>
                    <a:pt x="12554" y="69335"/>
                    <a:pt x="12577" y="69327"/>
                    <a:pt x="12599" y="69309"/>
                  </a:cubicBezTo>
                  <a:cubicBezTo>
                    <a:pt x="13020" y="68936"/>
                    <a:pt x="13422" y="68538"/>
                    <a:pt x="13817" y="68128"/>
                  </a:cubicBezTo>
                  <a:lnTo>
                    <a:pt x="13817" y="68128"/>
                  </a:lnTo>
                  <a:cubicBezTo>
                    <a:pt x="13523" y="68728"/>
                    <a:pt x="13295" y="69363"/>
                    <a:pt x="13176" y="70053"/>
                  </a:cubicBezTo>
                  <a:cubicBezTo>
                    <a:pt x="12772" y="69944"/>
                    <a:pt x="12365" y="69843"/>
                    <a:pt x="11958" y="69771"/>
                  </a:cubicBezTo>
                  <a:cubicBezTo>
                    <a:pt x="13528" y="67530"/>
                    <a:pt x="15035" y="65255"/>
                    <a:pt x="16568" y="63156"/>
                  </a:cubicBezTo>
                  <a:cubicBezTo>
                    <a:pt x="21476" y="56435"/>
                    <a:pt x="26020" y="49449"/>
                    <a:pt x="30660" y="42540"/>
                  </a:cubicBezTo>
                  <a:cubicBezTo>
                    <a:pt x="35565" y="35236"/>
                    <a:pt x="40314" y="27788"/>
                    <a:pt x="45900" y="20980"/>
                  </a:cubicBezTo>
                  <a:cubicBezTo>
                    <a:pt x="46088" y="20752"/>
                    <a:pt x="46276" y="20527"/>
                    <a:pt x="46463" y="20302"/>
                  </a:cubicBezTo>
                  <a:close/>
                  <a:moveTo>
                    <a:pt x="32860" y="38282"/>
                  </a:moveTo>
                  <a:lnTo>
                    <a:pt x="32860" y="38282"/>
                  </a:lnTo>
                  <a:cubicBezTo>
                    <a:pt x="28584" y="44726"/>
                    <a:pt x="24467" y="51291"/>
                    <a:pt x="20096" y="57602"/>
                  </a:cubicBezTo>
                  <a:cubicBezTo>
                    <a:pt x="17296" y="61652"/>
                    <a:pt x="14418" y="65717"/>
                    <a:pt x="11444" y="69698"/>
                  </a:cubicBezTo>
                  <a:lnTo>
                    <a:pt x="11444" y="69695"/>
                  </a:lnTo>
                  <a:cubicBezTo>
                    <a:pt x="11409" y="69704"/>
                    <a:pt x="11389" y="69736"/>
                    <a:pt x="11389" y="69768"/>
                  </a:cubicBezTo>
                  <a:cubicBezTo>
                    <a:pt x="11187" y="70042"/>
                    <a:pt x="10985" y="70316"/>
                    <a:pt x="10780" y="70588"/>
                  </a:cubicBezTo>
                  <a:cubicBezTo>
                    <a:pt x="11028" y="70004"/>
                    <a:pt x="11242" y="69410"/>
                    <a:pt x="11421" y="68803"/>
                  </a:cubicBezTo>
                  <a:cubicBezTo>
                    <a:pt x="11421" y="68795"/>
                    <a:pt x="11418" y="68789"/>
                    <a:pt x="11418" y="68783"/>
                  </a:cubicBezTo>
                  <a:cubicBezTo>
                    <a:pt x="16739" y="61808"/>
                    <a:pt x="21482" y="54363"/>
                    <a:pt x="26286" y="47024"/>
                  </a:cubicBezTo>
                  <a:cubicBezTo>
                    <a:pt x="28500" y="44125"/>
                    <a:pt x="30692" y="41209"/>
                    <a:pt x="32860" y="38282"/>
                  </a:cubicBezTo>
                  <a:close/>
                  <a:moveTo>
                    <a:pt x="26534" y="62865"/>
                  </a:moveTo>
                  <a:lnTo>
                    <a:pt x="26534" y="62865"/>
                  </a:lnTo>
                  <a:cubicBezTo>
                    <a:pt x="24577" y="65616"/>
                    <a:pt x="22518" y="68287"/>
                    <a:pt x="20148" y="70741"/>
                  </a:cubicBezTo>
                  <a:cubicBezTo>
                    <a:pt x="20206" y="70556"/>
                    <a:pt x="20261" y="70371"/>
                    <a:pt x="20319" y="70189"/>
                  </a:cubicBezTo>
                  <a:lnTo>
                    <a:pt x="20316" y="70189"/>
                  </a:lnTo>
                  <a:cubicBezTo>
                    <a:pt x="22524" y="67906"/>
                    <a:pt x="24580" y="65440"/>
                    <a:pt x="26534" y="62865"/>
                  </a:cubicBezTo>
                  <a:close/>
                  <a:moveTo>
                    <a:pt x="26003" y="58884"/>
                  </a:moveTo>
                  <a:cubicBezTo>
                    <a:pt x="23864" y="62129"/>
                    <a:pt x="21834" y="65454"/>
                    <a:pt x="19923" y="68861"/>
                  </a:cubicBezTo>
                  <a:cubicBezTo>
                    <a:pt x="19403" y="69499"/>
                    <a:pt x="18881" y="70134"/>
                    <a:pt x="18347" y="70764"/>
                  </a:cubicBezTo>
                  <a:cubicBezTo>
                    <a:pt x="19048" y="69935"/>
                    <a:pt x="19634" y="67761"/>
                    <a:pt x="20345" y="66707"/>
                  </a:cubicBezTo>
                  <a:cubicBezTo>
                    <a:pt x="21505" y="64984"/>
                    <a:pt x="22801" y="63338"/>
                    <a:pt x="24017" y="61655"/>
                  </a:cubicBezTo>
                  <a:cubicBezTo>
                    <a:pt x="24681" y="60734"/>
                    <a:pt x="25342" y="59810"/>
                    <a:pt x="26003" y="58884"/>
                  </a:cubicBezTo>
                  <a:close/>
                  <a:moveTo>
                    <a:pt x="58837" y="11179"/>
                  </a:moveTo>
                  <a:cubicBezTo>
                    <a:pt x="51576" y="21237"/>
                    <a:pt x="43764" y="30888"/>
                    <a:pt x="36315" y="40805"/>
                  </a:cubicBezTo>
                  <a:cubicBezTo>
                    <a:pt x="32848" y="45422"/>
                    <a:pt x="29698" y="50246"/>
                    <a:pt x="26598" y="55110"/>
                  </a:cubicBezTo>
                  <a:cubicBezTo>
                    <a:pt x="22735" y="60044"/>
                    <a:pt x="18419" y="65174"/>
                    <a:pt x="15691" y="70726"/>
                  </a:cubicBezTo>
                  <a:cubicBezTo>
                    <a:pt x="15665" y="70784"/>
                    <a:pt x="15676" y="70850"/>
                    <a:pt x="15717" y="70899"/>
                  </a:cubicBezTo>
                  <a:cubicBezTo>
                    <a:pt x="15001" y="70637"/>
                    <a:pt x="14288" y="70377"/>
                    <a:pt x="13566" y="70163"/>
                  </a:cubicBezTo>
                  <a:lnTo>
                    <a:pt x="13566" y="70160"/>
                  </a:lnTo>
                  <a:cubicBezTo>
                    <a:pt x="14461" y="69323"/>
                    <a:pt x="15318" y="68443"/>
                    <a:pt x="16153" y="67533"/>
                  </a:cubicBezTo>
                  <a:lnTo>
                    <a:pt x="16153" y="67533"/>
                  </a:lnTo>
                  <a:cubicBezTo>
                    <a:pt x="15682" y="68385"/>
                    <a:pt x="15200" y="69231"/>
                    <a:pt x="14744" y="70097"/>
                  </a:cubicBezTo>
                  <a:cubicBezTo>
                    <a:pt x="14674" y="70230"/>
                    <a:pt x="14777" y="70339"/>
                    <a:pt x="14889" y="70339"/>
                  </a:cubicBezTo>
                  <a:cubicBezTo>
                    <a:pt x="14940" y="70339"/>
                    <a:pt x="14993" y="70316"/>
                    <a:pt x="15032" y="70264"/>
                  </a:cubicBezTo>
                  <a:cubicBezTo>
                    <a:pt x="23679" y="58855"/>
                    <a:pt x="31292" y="46724"/>
                    <a:pt x="39985" y="35320"/>
                  </a:cubicBezTo>
                  <a:cubicBezTo>
                    <a:pt x="44532" y="29355"/>
                    <a:pt x="48955" y="23284"/>
                    <a:pt x="53713" y="17484"/>
                  </a:cubicBezTo>
                  <a:cubicBezTo>
                    <a:pt x="55430" y="15391"/>
                    <a:pt x="57177" y="13321"/>
                    <a:pt x="58837" y="11179"/>
                  </a:cubicBezTo>
                  <a:close/>
                  <a:moveTo>
                    <a:pt x="44533" y="32057"/>
                  </a:moveTo>
                  <a:lnTo>
                    <a:pt x="44533" y="32057"/>
                  </a:lnTo>
                  <a:cubicBezTo>
                    <a:pt x="42264" y="35288"/>
                    <a:pt x="40048" y="38552"/>
                    <a:pt x="37892" y="41839"/>
                  </a:cubicBezTo>
                  <a:cubicBezTo>
                    <a:pt x="34439" y="46617"/>
                    <a:pt x="31009" y="51412"/>
                    <a:pt x="27545" y="56184"/>
                  </a:cubicBezTo>
                  <a:cubicBezTo>
                    <a:pt x="24060" y="60991"/>
                    <a:pt x="19496" y="65888"/>
                    <a:pt x="17429" y="71529"/>
                  </a:cubicBezTo>
                  <a:cubicBezTo>
                    <a:pt x="16912" y="71347"/>
                    <a:pt x="16398" y="71156"/>
                    <a:pt x="15884" y="70963"/>
                  </a:cubicBezTo>
                  <a:cubicBezTo>
                    <a:pt x="15910" y="70957"/>
                    <a:pt x="15933" y="70946"/>
                    <a:pt x="15951" y="70928"/>
                  </a:cubicBezTo>
                  <a:cubicBezTo>
                    <a:pt x="19816" y="66292"/>
                    <a:pt x="23206" y="61294"/>
                    <a:pt x="26508" y="56230"/>
                  </a:cubicBezTo>
                  <a:cubicBezTo>
                    <a:pt x="32632" y="48263"/>
                    <a:pt x="38704" y="40231"/>
                    <a:pt x="44533" y="32057"/>
                  </a:cubicBezTo>
                  <a:close/>
                  <a:moveTo>
                    <a:pt x="19066" y="70411"/>
                  </a:moveTo>
                  <a:cubicBezTo>
                    <a:pt x="18838" y="70833"/>
                    <a:pt x="18598" y="71246"/>
                    <a:pt x="18370" y="71673"/>
                  </a:cubicBezTo>
                  <a:cubicBezTo>
                    <a:pt x="18341" y="71728"/>
                    <a:pt x="18347" y="71794"/>
                    <a:pt x="18390" y="71843"/>
                  </a:cubicBezTo>
                  <a:lnTo>
                    <a:pt x="18387" y="71843"/>
                  </a:lnTo>
                  <a:cubicBezTo>
                    <a:pt x="18240" y="71797"/>
                    <a:pt x="18093" y="71754"/>
                    <a:pt x="17948" y="71705"/>
                  </a:cubicBezTo>
                  <a:cubicBezTo>
                    <a:pt x="18324" y="71278"/>
                    <a:pt x="18699" y="70847"/>
                    <a:pt x="19066" y="70411"/>
                  </a:cubicBezTo>
                  <a:close/>
                  <a:moveTo>
                    <a:pt x="67452" y="6539"/>
                  </a:moveTo>
                  <a:cubicBezTo>
                    <a:pt x="66733" y="7411"/>
                    <a:pt x="64937" y="11263"/>
                    <a:pt x="63722" y="13024"/>
                  </a:cubicBezTo>
                  <a:cubicBezTo>
                    <a:pt x="61929" y="15619"/>
                    <a:pt x="59943" y="18085"/>
                    <a:pt x="58052" y="20602"/>
                  </a:cubicBezTo>
                  <a:cubicBezTo>
                    <a:pt x="53770" y="26312"/>
                    <a:pt x="49648" y="32141"/>
                    <a:pt x="45358" y="37849"/>
                  </a:cubicBezTo>
                  <a:cubicBezTo>
                    <a:pt x="36881" y="49120"/>
                    <a:pt x="29170" y="60982"/>
                    <a:pt x="20576" y="72147"/>
                  </a:cubicBezTo>
                  <a:cubicBezTo>
                    <a:pt x="20524" y="72216"/>
                    <a:pt x="20555" y="72291"/>
                    <a:pt x="20610" y="72340"/>
                  </a:cubicBezTo>
                  <a:cubicBezTo>
                    <a:pt x="20123" y="72277"/>
                    <a:pt x="19638" y="72185"/>
                    <a:pt x="19162" y="72060"/>
                  </a:cubicBezTo>
                  <a:lnTo>
                    <a:pt x="19162" y="72060"/>
                  </a:lnTo>
                  <a:cubicBezTo>
                    <a:pt x="19194" y="72057"/>
                    <a:pt x="19224" y="72046"/>
                    <a:pt x="19248" y="72022"/>
                  </a:cubicBezTo>
                  <a:cubicBezTo>
                    <a:pt x="28180" y="63462"/>
                    <a:pt x="34647" y="51851"/>
                    <a:pt x="41760" y="41795"/>
                  </a:cubicBezTo>
                  <a:cubicBezTo>
                    <a:pt x="47289" y="33977"/>
                    <a:pt x="52699" y="25992"/>
                    <a:pt x="58392" y="18243"/>
                  </a:cubicBezTo>
                  <a:cubicBezTo>
                    <a:pt x="59420" y="16912"/>
                    <a:pt x="60422" y="15567"/>
                    <a:pt x="61406" y="14210"/>
                  </a:cubicBezTo>
                  <a:cubicBezTo>
                    <a:pt x="63375" y="11612"/>
                    <a:pt x="65382" y="9048"/>
                    <a:pt x="67452" y="6539"/>
                  </a:cubicBezTo>
                  <a:close/>
                  <a:moveTo>
                    <a:pt x="83172" y="8243"/>
                  </a:moveTo>
                  <a:lnTo>
                    <a:pt x="83172" y="8243"/>
                  </a:lnTo>
                  <a:cubicBezTo>
                    <a:pt x="82652" y="8780"/>
                    <a:pt x="80530" y="12943"/>
                    <a:pt x="79511" y="14320"/>
                  </a:cubicBezTo>
                  <a:cubicBezTo>
                    <a:pt x="79133" y="14782"/>
                    <a:pt x="78746" y="15241"/>
                    <a:pt x="78373" y="15708"/>
                  </a:cubicBezTo>
                  <a:cubicBezTo>
                    <a:pt x="76786" y="17588"/>
                    <a:pt x="75091" y="19387"/>
                    <a:pt x="73486" y="21249"/>
                  </a:cubicBezTo>
                  <a:cubicBezTo>
                    <a:pt x="69256" y="26157"/>
                    <a:pt x="65538" y="31575"/>
                    <a:pt x="61773" y="36841"/>
                  </a:cubicBezTo>
                  <a:cubicBezTo>
                    <a:pt x="58534" y="41374"/>
                    <a:pt x="55399" y="45976"/>
                    <a:pt x="52295" y="50595"/>
                  </a:cubicBezTo>
                  <a:cubicBezTo>
                    <a:pt x="47003" y="57810"/>
                    <a:pt x="41818" y="65154"/>
                    <a:pt x="37280" y="72733"/>
                  </a:cubicBezTo>
                  <a:cubicBezTo>
                    <a:pt x="36949" y="72523"/>
                    <a:pt x="36552" y="72392"/>
                    <a:pt x="36045" y="72392"/>
                  </a:cubicBezTo>
                  <a:cubicBezTo>
                    <a:pt x="36034" y="72392"/>
                    <a:pt x="36023" y="72392"/>
                    <a:pt x="36012" y="72392"/>
                  </a:cubicBezTo>
                  <a:cubicBezTo>
                    <a:pt x="35914" y="72395"/>
                    <a:pt x="35819" y="72424"/>
                    <a:pt x="35732" y="72473"/>
                  </a:cubicBezTo>
                  <a:cubicBezTo>
                    <a:pt x="36240" y="71803"/>
                    <a:pt x="36734" y="71113"/>
                    <a:pt x="37213" y="70414"/>
                  </a:cubicBezTo>
                  <a:lnTo>
                    <a:pt x="37213" y="70414"/>
                  </a:lnTo>
                  <a:cubicBezTo>
                    <a:pt x="36974" y="70989"/>
                    <a:pt x="36777" y="71578"/>
                    <a:pt x="36665" y="72193"/>
                  </a:cubicBezTo>
                  <a:cubicBezTo>
                    <a:pt x="36647" y="72287"/>
                    <a:pt x="36727" y="72349"/>
                    <a:pt x="36799" y="72349"/>
                  </a:cubicBezTo>
                  <a:cubicBezTo>
                    <a:pt x="36847" y="72349"/>
                    <a:pt x="36892" y="72322"/>
                    <a:pt x="36904" y="72259"/>
                  </a:cubicBezTo>
                  <a:cubicBezTo>
                    <a:pt x="37427" y="69482"/>
                    <a:pt x="39529" y="67146"/>
                    <a:pt x="41076" y="64866"/>
                  </a:cubicBezTo>
                  <a:cubicBezTo>
                    <a:pt x="42907" y="62163"/>
                    <a:pt x="44841" y="59533"/>
                    <a:pt x="46792" y="56920"/>
                  </a:cubicBezTo>
                  <a:cubicBezTo>
                    <a:pt x="50970" y="51323"/>
                    <a:pt x="55220" y="45780"/>
                    <a:pt x="59325" y="40127"/>
                  </a:cubicBezTo>
                  <a:cubicBezTo>
                    <a:pt x="67108" y="29413"/>
                    <a:pt x="73922" y="17793"/>
                    <a:pt x="83172" y="8243"/>
                  </a:cubicBezTo>
                  <a:close/>
                  <a:moveTo>
                    <a:pt x="75258" y="29705"/>
                  </a:moveTo>
                  <a:lnTo>
                    <a:pt x="75258" y="29705"/>
                  </a:lnTo>
                  <a:cubicBezTo>
                    <a:pt x="72724" y="33697"/>
                    <a:pt x="70275" y="37725"/>
                    <a:pt x="67706" y="41530"/>
                  </a:cubicBezTo>
                  <a:cubicBezTo>
                    <a:pt x="61383" y="50887"/>
                    <a:pt x="54527" y="59955"/>
                    <a:pt x="48525" y="69537"/>
                  </a:cubicBezTo>
                  <a:cubicBezTo>
                    <a:pt x="47644" y="70616"/>
                    <a:pt x="46764" y="71696"/>
                    <a:pt x="45906" y="72793"/>
                  </a:cubicBezTo>
                  <a:cubicBezTo>
                    <a:pt x="47425" y="70336"/>
                    <a:pt x="48961" y="67897"/>
                    <a:pt x="50511" y="65478"/>
                  </a:cubicBezTo>
                  <a:cubicBezTo>
                    <a:pt x="52027" y="63214"/>
                    <a:pt x="53499" y="60922"/>
                    <a:pt x="54960" y="58621"/>
                  </a:cubicBezTo>
                  <a:cubicBezTo>
                    <a:pt x="59351" y="51958"/>
                    <a:pt x="63881" y="45401"/>
                    <a:pt x="68615" y="38923"/>
                  </a:cubicBezTo>
                  <a:cubicBezTo>
                    <a:pt x="70847" y="35871"/>
                    <a:pt x="73027" y="32768"/>
                    <a:pt x="75258" y="29705"/>
                  </a:cubicBezTo>
                  <a:close/>
                  <a:moveTo>
                    <a:pt x="77022" y="19046"/>
                  </a:moveTo>
                  <a:lnTo>
                    <a:pt x="77022" y="19046"/>
                  </a:lnTo>
                  <a:cubicBezTo>
                    <a:pt x="72302" y="25394"/>
                    <a:pt x="67992" y="32101"/>
                    <a:pt x="63410" y="38464"/>
                  </a:cubicBezTo>
                  <a:cubicBezTo>
                    <a:pt x="59126" y="44414"/>
                    <a:pt x="54853" y="50376"/>
                    <a:pt x="50595" y="56343"/>
                  </a:cubicBezTo>
                  <a:cubicBezTo>
                    <a:pt x="46769" y="61687"/>
                    <a:pt x="41815" y="67091"/>
                    <a:pt x="38793" y="72889"/>
                  </a:cubicBezTo>
                  <a:cubicBezTo>
                    <a:pt x="40453" y="69704"/>
                    <a:pt x="42274" y="66583"/>
                    <a:pt x="44188" y="63506"/>
                  </a:cubicBezTo>
                  <a:cubicBezTo>
                    <a:pt x="46484" y="60116"/>
                    <a:pt x="48744" y="56695"/>
                    <a:pt x="51002" y="53274"/>
                  </a:cubicBezTo>
                  <a:cubicBezTo>
                    <a:pt x="54177" y="48756"/>
                    <a:pt x="57463" y="44327"/>
                    <a:pt x="60714" y="39962"/>
                  </a:cubicBezTo>
                  <a:lnTo>
                    <a:pt x="60714" y="39965"/>
                  </a:lnTo>
                  <a:cubicBezTo>
                    <a:pt x="65281" y="33833"/>
                    <a:pt x="69883" y="27664"/>
                    <a:pt x="74750" y="21765"/>
                  </a:cubicBezTo>
                  <a:cubicBezTo>
                    <a:pt x="75504" y="20853"/>
                    <a:pt x="76266" y="19950"/>
                    <a:pt x="77022" y="19046"/>
                  </a:cubicBezTo>
                  <a:close/>
                  <a:moveTo>
                    <a:pt x="41593" y="67291"/>
                  </a:moveTo>
                  <a:lnTo>
                    <a:pt x="41593" y="67291"/>
                  </a:lnTo>
                  <a:cubicBezTo>
                    <a:pt x="40380" y="69358"/>
                    <a:pt x="39202" y="71445"/>
                    <a:pt x="38091" y="73561"/>
                  </a:cubicBezTo>
                  <a:lnTo>
                    <a:pt x="38091" y="73558"/>
                  </a:lnTo>
                  <a:cubicBezTo>
                    <a:pt x="37944" y="73336"/>
                    <a:pt x="37768" y="73131"/>
                    <a:pt x="37568" y="72949"/>
                  </a:cubicBezTo>
                  <a:cubicBezTo>
                    <a:pt x="38934" y="71084"/>
                    <a:pt x="40276" y="69196"/>
                    <a:pt x="41593" y="67291"/>
                  </a:cubicBezTo>
                  <a:close/>
                  <a:moveTo>
                    <a:pt x="48239" y="38247"/>
                  </a:moveTo>
                  <a:lnTo>
                    <a:pt x="48239" y="38247"/>
                  </a:lnTo>
                  <a:cubicBezTo>
                    <a:pt x="40767" y="49022"/>
                    <a:pt x="33033" y="59628"/>
                    <a:pt x="26448" y="70966"/>
                  </a:cubicBezTo>
                  <a:cubicBezTo>
                    <a:pt x="25672" y="71973"/>
                    <a:pt x="24897" y="72982"/>
                    <a:pt x="24116" y="73973"/>
                  </a:cubicBezTo>
                  <a:lnTo>
                    <a:pt x="24116" y="73973"/>
                  </a:lnTo>
                  <a:cubicBezTo>
                    <a:pt x="27803" y="69279"/>
                    <a:pt x="30449" y="63788"/>
                    <a:pt x="33544" y="58708"/>
                  </a:cubicBezTo>
                  <a:cubicBezTo>
                    <a:pt x="33743" y="58378"/>
                    <a:pt x="33951" y="58058"/>
                    <a:pt x="34156" y="57732"/>
                  </a:cubicBezTo>
                  <a:cubicBezTo>
                    <a:pt x="36287" y="54723"/>
                    <a:pt x="38365" y="51675"/>
                    <a:pt x="40429" y="48638"/>
                  </a:cubicBezTo>
                  <a:cubicBezTo>
                    <a:pt x="42139" y="46317"/>
                    <a:pt x="43882" y="44021"/>
                    <a:pt x="45591" y="41729"/>
                  </a:cubicBezTo>
                  <a:cubicBezTo>
                    <a:pt x="46460" y="40563"/>
                    <a:pt x="47344" y="39402"/>
                    <a:pt x="48239" y="38247"/>
                  </a:cubicBezTo>
                  <a:close/>
                  <a:moveTo>
                    <a:pt x="30331" y="33796"/>
                  </a:moveTo>
                  <a:lnTo>
                    <a:pt x="30331" y="33796"/>
                  </a:lnTo>
                  <a:cubicBezTo>
                    <a:pt x="25022" y="41126"/>
                    <a:pt x="19926" y="48551"/>
                    <a:pt x="15388" y="56401"/>
                  </a:cubicBezTo>
                  <a:cubicBezTo>
                    <a:pt x="14882" y="57048"/>
                    <a:pt x="14389" y="57697"/>
                    <a:pt x="13878" y="58341"/>
                  </a:cubicBezTo>
                  <a:cubicBezTo>
                    <a:pt x="11727" y="61058"/>
                    <a:pt x="9640" y="63823"/>
                    <a:pt x="7584" y="66609"/>
                  </a:cubicBezTo>
                  <a:cubicBezTo>
                    <a:pt x="6305" y="68344"/>
                    <a:pt x="4991" y="70048"/>
                    <a:pt x="3617" y="71702"/>
                  </a:cubicBezTo>
                  <a:cubicBezTo>
                    <a:pt x="3177" y="72234"/>
                    <a:pt x="1685" y="73996"/>
                    <a:pt x="1492" y="73996"/>
                  </a:cubicBezTo>
                  <a:cubicBezTo>
                    <a:pt x="1398" y="73996"/>
                    <a:pt x="1612" y="73578"/>
                    <a:pt x="2405" y="72398"/>
                  </a:cubicBezTo>
                  <a:cubicBezTo>
                    <a:pt x="6406" y="66442"/>
                    <a:pt x="11201" y="61239"/>
                    <a:pt x="14981" y="55105"/>
                  </a:cubicBezTo>
                  <a:cubicBezTo>
                    <a:pt x="19074" y="48453"/>
                    <a:pt x="23728" y="42390"/>
                    <a:pt x="28489" y="36209"/>
                  </a:cubicBezTo>
                  <a:cubicBezTo>
                    <a:pt x="29107" y="35407"/>
                    <a:pt x="29716" y="34601"/>
                    <a:pt x="30331" y="33796"/>
                  </a:cubicBezTo>
                  <a:close/>
                  <a:moveTo>
                    <a:pt x="27828" y="69312"/>
                  </a:moveTo>
                  <a:lnTo>
                    <a:pt x="27828" y="69312"/>
                  </a:lnTo>
                  <a:cubicBezTo>
                    <a:pt x="26809" y="70974"/>
                    <a:pt x="25836" y="72658"/>
                    <a:pt x="24909" y="74364"/>
                  </a:cubicBezTo>
                  <a:cubicBezTo>
                    <a:pt x="25013" y="74144"/>
                    <a:pt x="25154" y="73864"/>
                    <a:pt x="25354" y="73501"/>
                  </a:cubicBezTo>
                  <a:cubicBezTo>
                    <a:pt x="26041" y="72248"/>
                    <a:pt x="26757" y="71009"/>
                    <a:pt x="27475" y="69776"/>
                  </a:cubicBezTo>
                  <a:cubicBezTo>
                    <a:pt x="27594" y="69623"/>
                    <a:pt x="27709" y="69465"/>
                    <a:pt x="27828" y="69312"/>
                  </a:cubicBezTo>
                  <a:close/>
                  <a:moveTo>
                    <a:pt x="12521" y="61338"/>
                  </a:moveTo>
                  <a:cubicBezTo>
                    <a:pt x="10119" y="64776"/>
                    <a:pt x="7757" y="68240"/>
                    <a:pt x="5436" y="71722"/>
                  </a:cubicBezTo>
                  <a:cubicBezTo>
                    <a:pt x="4787" y="72461"/>
                    <a:pt x="4122" y="73186"/>
                    <a:pt x="3415" y="73879"/>
                  </a:cubicBezTo>
                  <a:lnTo>
                    <a:pt x="3415" y="73876"/>
                  </a:lnTo>
                  <a:cubicBezTo>
                    <a:pt x="2760" y="74518"/>
                    <a:pt x="2467" y="74754"/>
                    <a:pt x="2390" y="74754"/>
                  </a:cubicBezTo>
                  <a:cubicBezTo>
                    <a:pt x="2195" y="74754"/>
                    <a:pt x="3396" y="73227"/>
                    <a:pt x="3560" y="72995"/>
                  </a:cubicBezTo>
                  <a:cubicBezTo>
                    <a:pt x="4538" y="71610"/>
                    <a:pt x="5563" y="70253"/>
                    <a:pt x="6585" y="68893"/>
                  </a:cubicBezTo>
                  <a:cubicBezTo>
                    <a:pt x="8508" y="66332"/>
                    <a:pt x="10506" y="63829"/>
                    <a:pt x="12521" y="61338"/>
                  </a:cubicBezTo>
                  <a:close/>
                  <a:moveTo>
                    <a:pt x="68163" y="8657"/>
                  </a:moveTo>
                  <a:cubicBezTo>
                    <a:pt x="68217" y="8657"/>
                    <a:pt x="68048" y="9021"/>
                    <a:pt x="67492" y="10041"/>
                  </a:cubicBezTo>
                  <a:cubicBezTo>
                    <a:pt x="67189" y="10598"/>
                    <a:pt x="66866" y="11144"/>
                    <a:pt x="66534" y="11684"/>
                  </a:cubicBezTo>
                  <a:cubicBezTo>
                    <a:pt x="60812" y="17585"/>
                    <a:pt x="56247" y="24814"/>
                    <a:pt x="51669" y="31717"/>
                  </a:cubicBezTo>
                  <a:cubicBezTo>
                    <a:pt x="49411" y="34893"/>
                    <a:pt x="47168" y="38086"/>
                    <a:pt x="44873" y="41230"/>
                  </a:cubicBezTo>
                  <a:cubicBezTo>
                    <a:pt x="41293" y="46123"/>
                    <a:pt x="37540" y="50892"/>
                    <a:pt x="34211" y="55962"/>
                  </a:cubicBezTo>
                  <a:cubicBezTo>
                    <a:pt x="32473" y="58612"/>
                    <a:pt x="30585" y="61647"/>
                    <a:pt x="28674" y="64487"/>
                  </a:cubicBezTo>
                  <a:cubicBezTo>
                    <a:pt x="26679" y="67048"/>
                    <a:pt x="24629" y="69557"/>
                    <a:pt x="22490" y="71956"/>
                  </a:cubicBezTo>
                  <a:cubicBezTo>
                    <a:pt x="22381" y="72078"/>
                    <a:pt x="22487" y="72240"/>
                    <a:pt x="22611" y="72240"/>
                  </a:cubicBezTo>
                  <a:cubicBezTo>
                    <a:pt x="22648" y="72240"/>
                    <a:pt x="22688" y="72225"/>
                    <a:pt x="22723" y="72190"/>
                  </a:cubicBezTo>
                  <a:cubicBezTo>
                    <a:pt x="24239" y="70651"/>
                    <a:pt x="25622" y="69014"/>
                    <a:pt x="26927" y="67322"/>
                  </a:cubicBezTo>
                  <a:cubicBezTo>
                    <a:pt x="28428" y="65486"/>
                    <a:pt x="29877" y="63587"/>
                    <a:pt x="31304" y="61664"/>
                  </a:cubicBezTo>
                  <a:lnTo>
                    <a:pt x="31304" y="61664"/>
                  </a:lnTo>
                  <a:cubicBezTo>
                    <a:pt x="28645" y="66139"/>
                    <a:pt x="26208" y="70735"/>
                    <a:pt x="22980" y="74872"/>
                  </a:cubicBezTo>
                  <a:cubicBezTo>
                    <a:pt x="22943" y="74029"/>
                    <a:pt x="23116" y="73267"/>
                    <a:pt x="23584" y="72658"/>
                  </a:cubicBezTo>
                  <a:lnTo>
                    <a:pt x="23581" y="72658"/>
                  </a:lnTo>
                  <a:cubicBezTo>
                    <a:pt x="23618" y="72608"/>
                    <a:pt x="23572" y="72554"/>
                    <a:pt x="23520" y="72545"/>
                  </a:cubicBezTo>
                  <a:cubicBezTo>
                    <a:pt x="23751" y="72490"/>
                    <a:pt x="23982" y="72427"/>
                    <a:pt x="24216" y="72346"/>
                  </a:cubicBezTo>
                  <a:cubicBezTo>
                    <a:pt x="24401" y="72281"/>
                    <a:pt x="24349" y="72006"/>
                    <a:pt x="24184" y="72006"/>
                  </a:cubicBezTo>
                  <a:cubicBezTo>
                    <a:pt x="24166" y="72006"/>
                    <a:pt x="24147" y="72010"/>
                    <a:pt x="24127" y="72017"/>
                  </a:cubicBezTo>
                  <a:cubicBezTo>
                    <a:pt x="23312" y="72299"/>
                    <a:pt x="22513" y="72415"/>
                    <a:pt x="21726" y="72415"/>
                  </a:cubicBezTo>
                  <a:cubicBezTo>
                    <a:pt x="21412" y="72415"/>
                    <a:pt x="21100" y="72397"/>
                    <a:pt x="20789" y="72363"/>
                  </a:cubicBezTo>
                  <a:cubicBezTo>
                    <a:pt x="20804" y="72357"/>
                    <a:pt x="20818" y="72357"/>
                    <a:pt x="20830" y="72343"/>
                  </a:cubicBezTo>
                  <a:cubicBezTo>
                    <a:pt x="29063" y="61846"/>
                    <a:pt x="37222" y="51291"/>
                    <a:pt x="45118" y="40534"/>
                  </a:cubicBezTo>
                  <a:cubicBezTo>
                    <a:pt x="48984" y="35265"/>
                    <a:pt x="52647" y="29863"/>
                    <a:pt x="56377" y="24497"/>
                  </a:cubicBezTo>
                  <a:cubicBezTo>
                    <a:pt x="58410" y="21575"/>
                    <a:pt x="60483" y="18685"/>
                    <a:pt x="62602" y="15827"/>
                  </a:cubicBezTo>
                  <a:cubicBezTo>
                    <a:pt x="64008" y="13927"/>
                    <a:pt x="65463" y="12065"/>
                    <a:pt x="66929" y="10212"/>
                  </a:cubicBezTo>
                  <a:cubicBezTo>
                    <a:pt x="67456" y="9548"/>
                    <a:pt x="68080" y="8657"/>
                    <a:pt x="68163" y="8657"/>
                  </a:cubicBezTo>
                  <a:close/>
                  <a:moveTo>
                    <a:pt x="52457" y="66136"/>
                  </a:moveTo>
                  <a:cubicBezTo>
                    <a:pt x="51256" y="67903"/>
                    <a:pt x="50049" y="69669"/>
                    <a:pt x="48808" y="71413"/>
                  </a:cubicBezTo>
                  <a:cubicBezTo>
                    <a:pt x="47944" y="72626"/>
                    <a:pt x="47029" y="73798"/>
                    <a:pt x="46100" y="74958"/>
                  </a:cubicBezTo>
                  <a:cubicBezTo>
                    <a:pt x="47965" y="71895"/>
                    <a:pt x="50159" y="68980"/>
                    <a:pt x="52457" y="66136"/>
                  </a:cubicBezTo>
                  <a:close/>
                  <a:moveTo>
                    <a:pt x="60229" y="25605"/>
                  </a:moveTo>
                  <a:lnTo>
                    <a:pt x="60229" y="25605"/>
                  </a:lnTo>
                  <a:cubicBezTo>
                    <a:pt x="55754" y="31983"/>
                    <a:pt x="51342" y="38406"/>
                    <a:pt x="46902" y="44792"/>
                  </a:cubicBezTo>
                  <a:cubicBezTo>
                    <a:pt x="43132" y="50217"/>
                    <a:pt x="39529" y="55760"/>
                    <a:pt x="35727" y="61164"/>
                  </a:cubicBezTo>
                  <a:cubicBezTo>
                    <a:pt x="33527" y="64291"/>
                    <a:pt x="31223" y="67340"/>
                    <a:pt x="28812" y="70310"/>
                  </a:cubicBezTo>
                  <a:cubicBezTo>
                    <a:pt x="28312" y="70930"/>
                    <a:pt x="25198" y="74969"/>
                    <a:pt x="24772" y="74969"/>
                  </a:cubicBezTo>
                  <a:cubicBezTo>
                    <a:pt x="24743" y="74969"/>
                    <a:pt x="24727" y="74951"/>
                    <a:pt x="24724" y="74912"/>
                  </a:cubicBezTo>
                  <a:cubicBezTo>
                    <a:pt x="24843" y="74739"/>
                    <a:pt x="25007" y="74491"/>
                    <a:pt x="25203" y="74141"/>
                  </a:cubicBezTo>
                  <a:cubicBezTo>
                    <a:pt x="26015" y="72712"/>
                    <a:pt x="26889" y="71324"/>
                    <a:pt x="27776" y="69938"/>
                  </a:cubicBezTo>
                  <a:cubicBezTo>
                    <a:pt x="29291" y="67571"/>
                    <a:pt x="30934" y="65284"/>
                    <a:pt x="32606" y="63021"/>
                  </a:cubicBezTo>
                  <a:cubicBezTo>
                    <a:pt x="32744" y="62833"/>
                    <a:pt x="32880" y="62648"/>
                    <a:pt x="33019" y="62464"/>
                  </a:cubicBezTo>
                  <a:cubicBezTo>
                    <a:pt x="33504" y="61808"/>
                    <a:pt x="33991" y="61156"/>
                    <a:pt x="34479" y="60500"/>
                  </a:cubicBezTo>
                  <a:cubicBezTo>
                    <a:pt x="38960" y="54501"/>
                    <a:pt x="43374" y="48453"/>
                    <a:pt x="47872" y="42465"/>
                  </a:cubicBezTo>
                  <a:cubicBezTo>
                    <a:pt x="51553" y="37563"/>
                    <a:pt x="55110" y="32586"/>
                    <a:pt x="58655" y="27591"/>
                  </a:cubicBezTo>
                  <a:cubicBezTo>
                    <a:pt x="59181" y="26930"/>
                    <a:pt x="59703" y="26269"/>
                    <a:pt x="60229" y="25605"/>
                  </a:cubicBezTo>
                  <a:close/>
                  <a:moveTo>
                    <a:pt x="10506" y="72132"/>
                  </a:moveTo>
                  <a:lnTo>
                    <a:pt x="10506" y="72132"/>
                  </a:lnTo>
                  <a:cubicBezTo>
                    <a:pt x="9980" y="72701"/>
                    <a:pt x="9489" y="73749"/>
                    <a:pt x="9013" y="74800"/>
                  </a:cubicBezTo>
                  <a:lnTo>
                    <a:pt x="9010" y="74800"/>
                  </a:lnTo>
                  <a:cubicBezTo>
                    <a:pt x="8987" y="74823"/>
                    <a:pt x="8967" y="74852"/>
                    <a:pt x="8944" y="74875"/>
                  </a:cubicBezTo>
                  <a:cubicBezTo>
                    <a:pt x="8756" y="75080"/>
                    <a:pt x="8548" y="75319"/>
                    <a:pt x="8361" y="75539"/>
                  </a:cubicBezTo>
                  <a:cubicBezTo>
                    <a:pt x="8312" y="75444"/>
                    <a:pt x="8271" y="75342"/>
                    <a:pt x="8239" y="75241"/>
                  </a:cubicBezTo>
                  <a:cubicBezTo>
                    <a:pt x="8283" y="75169"/>
                    <a:pt x="8326" y="75097"/>
                    <a:pt x="8378" y="75013"/>
                  </a:cubicBezTo>
                  <a:cubicBezTo>
                    <a:pt x="8696" y="74499"/>
                    <a:pt x="9004" y="73991"/>
                    <a:pt x="9305" y="73480"/>
                  </a:cubicBezTo>
                  <a:cubicBezTo>
                    <a:pt x="9674" y="73004"/>
                    <a:pt x="10075" y="72554"/>
                    <a:pt x="10506" y="72132"/>
                  </a:cubicBezTo>
                  <a:close/>
                  <a:moveTo>
                    <a:pt x="60552" y="45696"/>
                  </a:moveTo>
                  <a:lnTo>
                    <a:pt x="60552" y="45696"/>
                  </a:lnTo>
                  <a:cubicBezTo>
                    <a:pt x="58499" y="48921"/>
                    <a:pt x="56493" y="52180"/>
                    <a:pt x="54489" y="55445"/>
                  </a:cubicBezTo>
                  <a:cubicBezTo>
                    <a:pt x="53277" y="57099"/>
                    <a:pt x="52073" y="58760"/>
                    <a:pt x="50852" y="60408"/>
                  </a:cubicBezTo>
                  <a:cubicBezTo>
                    <a:pt x="47176" y="65377"/>
                    <a:pt x="43080" y="70238"/>
                    <a:pt x="40224" y="75752"/>
                  </a:cubicBezTo>
                  <a:cubicBezTo>
                    <a:pt x="40206" y="75744"/>
                    <a:pt x="40192" y="75729"/>
                    <a:pt x="40170" y="75729"/>
                  </a:cubicBezTo>
                  <a:cubicBezTo>
                    <a:pt x="40168" y="75729"/>
                    <a:pt x="40166" y="75729"/>
                    <a:pt x="40164" y="75729"/>
                  </a:cubicBezTo>
                  <a:cubicBezTo>
                    <a:pt x="40121" y="75734"/>
                    <a:pt x="40079" y="75736"/>
                    <a:pt x="40038" y="75736"/>
                  </a:cubicBezTo>
                  <a:cubicBezTo>
                    <a:pt x="39192" y="75736"/>
                    <a:pt x="38840" y="74813"/>
                    <a:pt x="38331" y="73939"/>
                  </a:cubicBezTo>
                  <a:cubicBezTo>
                    <a:pt x="44896" y="64866"/>
                    <a:pt x="51507" y="55806"/>
                    <a:pt x="58055" y="46706"/>
                  </a:cubicBezTo>
                  <a:lnTo>
                    <a:pt x="58055" y="46706"/>
                  </a:lnTo>
                  <a:cubicBezTo>
                    <a:pt x="54798" y="51530"/>
                    <a:pt x="51651" y="56421"/>
                    <a:pt x="48447" y="61280"/>
                  </a:cubicBezTo>
                  <a:cubicBezTo>
                    <a:pt x="45228" y="65688"/>
                    <a:pt x="42064" y="70140"/>
                    <a:pt x="39000" y="74661"/>
                  </a:cubicBezTo>
                  <a:cubicBezTo>
                    <a:pt x="38912" y="74792"/>
                    <a:pt x="39027" y="74906"/>
                    <a:pt x="39148" y="74906"/>
                  </a:cubicBezTo>
                  <a:cubicBezTo>
                    <a:pt x="39200" y="74906"/>
                    <a:pt x="39254" y="74885"/>
                    <a:pt x="39292" y="74834"/>
                  </a:cubicBezTo>
                  <a:cubicBezTo>
                    <a:pt x="42595" y="70527"/>
                    <a:pt x="45664" y="66061"/>
                    <a:pt x="48666" y="61548"/>
                  </a:cubicBezTo>
                  <a:cubicBezTo>
                    <a:pt x="49362" y="60596"/>
                    <a:pt x="50052" y="59637"/>
                    <a:pt x="50753" y="58687"/>
                  </a:cubicBezTo>
                  <a:cubicBezTo>
                    <a:pt x="53967" y="54322"/>
                    <a:pt x="57249" y="50003"/>
                    <a:pt x="60552" y="45696"/>
                  </a:cubicBezTo>
                  <a:close/>
                  <a:moveTo>
                    <a:pt x="57691" y="53569"/>
                  </a:moveTo>
                  <a:lnTo>
                    <a:pt x="57691" y="53569"/>
                  </a:lnTo>
                  <a:cubicBezTo>
                    <a:pt x="56626" y="55255"/>
                    <a:pt x="55560" y="56944"/>
                    <a:pt x="54504" y="58635"/>
                  </a:cubicBezTo>
                  <a:cubicBezTo>
                    <a:pt x="53184" y="60682"/>
                    <a:pt x="51876" y="62729"/>
                    <a:pt x="50574" y="64779"/>
                  </a:cubicBezTo>
                  <a:cubicBezTo>
                    <a:pt x="48920" y="67288"/>
                    <a:pt x="47200" y="69750"/>
                    <a:pt x="45410" y="72163"/>
                  </a:cubicBezTo>
                  <a:lnTo>
                    <a:pt x="45410" y="72163"/>
                  </a:lnTo>
                  <a:cubicBezTo>
                    <a:pt x="45444" y="72118"/>
                    <a:pt x="45461" y="72096"/>
                    <a:pt x="45463" y="72096"/>
                  </a:cubicBezTo>
                  <a:lnTo>
                    <a:pt x="45463" y="72096"/>
                  </a:lnTo>
                  <a:cubicBezTo>
                    <a:pt x="45491" y="72096"/>
                    <a:pt x="42851" y="75906"/>
                    <a:pt x="42459" y="75906"/>
                  </a:cubicBezTo>
                  <a:cubicBezTo>
                    <a:pt x="42339" y="75906"/>
                    <a:pt x="42431" y="75546"/>
                    <a:pt x="42878" y="74606"/>
                  </a:cubicBezTo>
                  <a:cubicBezTo>
                    <a:pt x="43764" y="72738"/>
                    <a:pt x="44930" y="70998"/>
                    <a:pt x="46074" y="69283"/>
                  </a:cubicBezTo>
                  <a:cubicBezTo>
                    <a:pt x="49581" y="64011"/>
                    <a:pt x="53753" y="59167"/>
                    <a:pt x="57405" y="53982"/>
                  </a:cubicBezTo>
                  <a:cubicBezTo>
                    <a:pt x="57500" y="53843"/>
                    <a:pt x="57593" y="53707"/>
                    <a:pt x="57691" y="53569"/>
                  </a:cubicBezTo>
                  <a:close/>
                  <a:moveTo>
                    <a:pt x="34303" y="32716"/>
                  </a:moveTo>
                  <a:cubicBezTo>
                    <a:pt x="33039" y="34523"/>
                    <a:pt x="31777" y="36327"/>
                    <a:pt x="30518" y="38135"/>
                  </a:cubicBezTo>
                  <a:lnTo>
                    <a:pt x="30518" y="38132"/>
                  </a:lnTo>
                  <a:cubicBezTo>
                    <a:pt x="26107" y="44443"/>
                    <a:pt x="21482" y="50592"/>
                    <a:pt x="17027" y="56866"/>
                  </a:cubicBezTo>
                  <a:cubicBezTo>
                    <a:pt x="12420" y="63356"/>
                    <a:pt x="8381" y="70189"/>
                    <a:pt x="2947" y="76056"/>
                  </a:cubicBezTo>
                  <a:cubicBezTo>
                    <a:pt x="4287" y="74609"/>
                    <a:pt x="5404" y="72767"/>
                    <a:pt x="6513" y="70983"/>
                  </a:cubicBezTo>
                  <a:cubicBezTo>
                    <a:pt x="8924" y="68186"/>
                    <a:pt x="11014" y="65088"/>
                    <a:pt x="12954" y="61863"/>
                  </a:cubicBezTo>
                  <a:cubicBezTo>
                    <a:pt x="13739" y="60772"/>
                    <a:pt x="14516" y="59675"/>
                    <a:pt x="15266" y="58555"/>
                  </a:cubicBezTo>
                  <a:cubicBezTo>
                    <a:pt x="16248" y="57091"/>
                    <a:pt x="17253" y="55647"/>
                    <a:pt x="18257" y="54212"/>
                  </a:cubicBezTo>
                  <a:cubicBezTo>
                    <a:pt x="23809" y="47188"/>
                    <a:pt x="29110" y="39997"/>
                    <a:pt x="34303" y="32716"/>
                  </a:cubicBezTo>
                  <a:close/>
                  <a:moveTo>
                    <a:pt x="74698" y="16563"/>
                  </a:moveTo>
                  <a:lnTo>
                    <a:pt x="74698" y="16563"/>
                  </a:lnTo>
                  <a:cubicBezTo>
                    <a:pt x="74248" y="17270"/>
                    <a:pt x="73806" y="17940"/>
                    <a:pt x="73364" y="18538"/>
                  </a:cubicBezTo>
                  <a:cubicBezTo>
                    <a:pt x="68855" y="24664"/>
                    <a:pt x="64291" y="30735"/>
                    <a:pt x="59989" y="37009"/>
                  </a:cubicBezTo>
                  <a:cubicBezTo>
                    <a:pt x="55829" y="43083"/>
                    <a:pt x="51741" y="49293"/>
                    <a:pt x="47543" y="55428"/>
                  </a:cubicBezTo>
                  <a:cubicBezTo>
                    <a:pt x="47205" y="55875"/>
                    <a:pt x="46870" y="56323"/>
                    <a:pt x="46530" y="56770"/>
                  </a:cubicBezTo>
                  <a:cubicBezTo>
                    <a:pt x="44567" y="59374"/>
                    <a:pt x="42678" y="62033"/>
                    <a:pt x="40834" y="64724"/>
                  </a:cubicBezTo>
                  <a:cubicBezTo>
                    <a:pt x="40008" y="65931"/>
                    <a:pt x="39064" y="67135"/>
                    <a:pt x="38270" y="68402"/>
                  </a:cubicBezTo>
                  <a:cubicBezTo>
                    <a:pt x="36471" y="70784"/>
                    <a:pt x="34650" y="73140"/>
                    <a:pt x="32762" y="75432"/>
                  </a:cubicBezTo>
                  <a:cubicBezTo>
                    <a:pt x="32372" y="75905"/>
                    <a:pt x="32185" y="76098"/>
                    <a:pt x="32141" y="76098"/>
                  </a:cubicBezTo>
                  <a:cubicBezTo>
                    <a:pt x="31958" y="76098"/>
                    <a:pt x="34248" y="72748"/>
                    <a:pt x="34655" y="72271"/>
                  </a:cubicBezTo>
                  <a:cubicBezTo>
                    <a:pt x="35701" y="71047"/>
                    <a:pt x="36702" y="69779"/>
                    <a:pt x="37690" y="68509"/>
                  </a:cubicBezTo>
                  <a:cubicBezTo>
                    <a:pt x="39725" y="65896"/>
                    <a:pt x="41466" y="63050"/>
                    <a:pt x="43230" y="60252"/>
                  </a:cubicBezTo>
                  <a:cubicBezTo>
                    <a:pt x="47257" y="53863"/>
                    <a:pt x="51490" y="47604"/>
                    <a:pt x="55742" y="41365"/>
                  </a:cubicBezTo>
                  <a:cubicBezTo>
                    <a:pt x="60200" y="34835"/>
                    <a:pt x="64741" y="28385"/>
                    <a:pt x="69886" y="22372"/>
                  </a:cubicBezTo>
                  <a:cubicBezTo>
                    <a:pt x="71525" y="20455"/>
                    <a:pt x="73154" y="18535"/>
                    <a:pt x="74698" y="16563"/>
                  </a:cubicBezTo>
                  <a:close/>
                  <a:moveTo>
                    <a:pt x="52298" y="58990"/>
                  </a:moveTo>
                  <a:cubicBezTo>
                    <a:pt x="49079" y="64187"/>
                    <a:pt x="45788" y="69335"/>
                    <a:pt x="42150" y="74240"/>
                  </a:cubicBezTo>
                  <a:cubicBezTo>
                    <a:pt x="41483" y="75140"/>
                    <a:pt x="41016" y="75744"/>
                    <a:pt x="40698" y="76128"/>
                  </a:cubicBezTo>
                  <a:lnTo>
                    <a:pt x="40441" y="75969"/>
                  </a:lnTo>
                  <a:cubicBezTo>
                    <a:pt x="41119" y="74696"/>
                    <a:pt x="42777" y="72051"/>
                    <a:pt x="43270" y="71309"/>
                  </a:cubicBezTo>
                  <a:cubicBezTo>
                    <a:pt x="45037" y="68659"/>
                    <a:pt x="47009" y="66124"/>
                    <a:pt x="48917" y="63575"/>
                  </a:cubicBezTo>
                  <a:cubicBezTo>
                    <a:pt x="50055" y="62054"/>
                    <a:pt x="51172" y="60518"/>
                    <a:pt x="52298" y="58990"/>
                  </a:cubicBezTo>
                  <a:close/>
                  <a:moveTo>
                    <a:pt x="23512" y="50630"/>
                  </a:moveTo>
                  <a:cubicBezTo>
                    <a:pt x="20313" y="55451"/>
                    <a:pt x="17097" y="60261"/>
                    <a:pt x="13768" y="64993"/>
                  </a:cubicBezTo>
                  <a:cubicBezTo>
                    <a:pt x="12778" y="66396"/>
                    <a:pt x="11756" y="67773"/>
                    <a:pt x="10714" y="69138"/>
                  </a:cubicBezTo>
                  <a:cubicBezTo>
                    <a:pt x="9227" y="70795"/>
                    <a:pt x="7818" y="72510"/>
                    <a:pt x="6574" y="74341"/>
                  </a:cubicBezTo>
                  <a:lnTo>
                    <a:pt x="6571" y="74338"/>
                  </a:lnTo>
                  <a:cubicBezTo>
                    <a:pt x="6023" y="75008"/>
                    <a:pt x="4963" y="76259"/>
                    <a:pt x="4695" y="76259"/>
                  </a:cubicBezTo>
                  <a:cubicBezTo>
                    <a:pt x="4569" y="76259"/>
                    <a:pt x="4618" y="75983"/>
                    <a:pt x="4977" y="75241"/>
                  </a:cubicBezTo>
                  <a:cubicBezTo>
                    <a:pt x="5771" y="73596"/>
                    <a:pt x="7067" y="72193"/>
                    <a:pt x="8205" y="70781"/>
                  </a:cubicBezTo>
                  <a:cubicBezTo>
                    <a:pt x="12911" y="64943"/>
                    <a:pt x="17152" y="58731"/>
                    <a:pt x="21791" y="52838"/>
                  </a:cubicBezTo>
                  <a:cubicBezTo>
                    <a:pt x="22368" y="52105"/>
                    <a:pt x="22937" y="51366"/>
                    <a:pt x="23512" y="50630"/>
                  </a:cubicBezTo>
                  <a:close/>
                  <a:moveTo>
                    <a:pt x="43316" y="73171"/>
                  </a:moveTo>
                  <a:lnTo>
                    <a:pt x="43316" y="73171"/>
                  </a:lnTo>
                  <a:cubicBezTo>
                    <a:pt x="42684" y="74309"/>
                    <a:pt x="42110" y="75478"/>
                    <a:pt x="41587" y="76682"/>
                  </a:cubicBezTo>
                  <a:lnTo>
                    <a:pt x="40958" y="76289"/>
                  </a:lnTo>
                  <a:cubicBezTo>
                    <a:pt x="41766" y="75267"/>
                    <a:pt x="42549" y="74225"/>
                    <a:pt x="43316" y="73171"/>
                  </a:cubicBezTo>
                  <a:close/>
                  <a:moveTo>
                    <a:pt x="90326" y="11037"/>
                  </a:moveTo>
                  <a:cubicBezTo>
                    <a:pt x="90920" y="11268"/>
                    <a:pt x="91498" y="11531"/>
                    <a:pt x="92012" y="11901"/>
                  </a:cubicBezTo>
                  <a:cubicBezTo>
                    <a:pt x="91948" y="11961"/>
                    <a:pt x="91887" y="12025"/>
                    <a:pt x="91824" y="12085"/>
                  </a:cubicBezTo>
                  <a:cubicBezTo>
                    <a:pt x="91799" y="12071"/>
                    <a:pt x="91772" y="12063"/>
                    <a:pt x="91746" y="12063"/>
                  </a:cubicBezTo>
                  <a:cubicBezTo>
                    <a:pt x="91695" y="12063"/>
                    <a:pt x="91646" y="12090"/>
                    <a:pt x="91619" y="12137"/>
                  </a:cubicBezTo>
                  <a:cubicBezTo>
                    <a:pt x="91538" y="12267"/>
                    <a:pt x="91454" y="12397"/>
                    <a:pt x="91374" y="12530"/>
                  </a:cubicBezTo>
                  <a:cubicBezTo>
                    <a:pt x="88813" y="15183"/>
                    <a:pt x="87095" y="18451"/>
                    <a:pt x="85005" y="21500"/>
                  </a:cubicBezTo>
                  <a:cubicBezTo>
                    <a:pt x="81688" y="26336"/>
                    <a:pt x="77943" y="30810"/>
                    <a:pt x="74834" y="35802"/>
                  </a:cubicBezTo>
                  <a:cubicBezTo>
                    <a:pt x="74796" y="35862"/>
                    <a:pt x="74849" y="35919"/>
                    <a:pt x="74903" y="35919"/>
                  </a:cubicBezTo>
                  <a:cubicBezTo>
                    <a:pt x="74926" y="35919"/>
                    <a:pt x="74950" y="35908"/>
                    <a:pt x="74967" y="35883"/>
                  </a:cubicBezTo>
                  <a:cubicBezTo>
                    <a:pt x="77591" y="31841"/>
                    <a:pt x="80481" y="27998"/>
                    <a:pt x="83379" y="24153"/>
                  </a:cubicBezTo>
                  <a:cubicBezTo>
                    <a:pt x="85940" y="20758"/>
                    <a:pt x="88013" y="17028"/>
                    <a:pt x="90643" y="13690"/>
                  </a:cubicBezTo>
                  <a:cubicBezTo>
                    <a:pt x="90655" y="13676"/>
                    <a:pt x="90663" y="13667"/>
                    <a:pt x="90675" y="13653"/>
                  </a:cubicBezTo>
                  <a:lnTo>
                    <a:pt x="90675" y="13653"/>
                  </a:lnTo>
                  <a:cubicBezTo>
                    <a:pt x="89826" y="15010"/>
                    <a:pt x="88969" y="16361"/>
                    <a:pt x="88097" y="17706"/>
                  </a:cubicBezTo>
                  <a:cubicBezTo>
                    <a:pt x="87779" y="18122"/>
                    <a:pt x="87456" y="18538"/>
                    <a:pt x="87127" y="18951"/>
                  </a:cubicBezTo>
                  <a:cubicBezTo>
                    <a:pt x="87335" y="18711"/>
                    <a:pt x="87545" y="18471"/>
                    <a:pt x="87750" y="18232"/>
                  </a:cubicBezTo>
                  <a:lnTo>
                    <a:pt x="87750" y="18232"/>
                  </a:lnTo>
                  <a:cubicBezTo>
                    <a:pt x="82736" y="25911"/>
                    <a:pt x="77314" y="33377"/>
                    <a:pt x="71860" y="40762"/>
                  </a:cubicBezTo>
                  <a:cubicBezTo>
                    <a:pt x="69845" y="43253"/>
                    <a:pt x="67963" y="45866"/>
                    <a:pt x="66121" y="48514"/>
                  </a:cubicBezTo>
                  <a:cubicBezTo>
                    <a:pt x="65108" y="49876"/>
                    <a:pt x="64086" y="51236"/>
                    <a:pt x="63058" y="52590"/>
                  </a:cubicBezTo>
                  <a:cubicBezTo>
                    <a:pt x="64037" y="50916"/>
                    <a:pt x="65024" y="49244"/>
                    <a:pt x="66031" y="47590"/>
                  </a:cubicBezTo>
                  <a:cubicBezTo>
                    <a:pt x="66265" y="47206"/>
                    <a:pt x="66511" y="46828"/>
                    <a:pt x="66750" y="46446"/>
                  </a:cubicBezTo>
                  <a:lnTo>
                    <a:pt x="66750" y="46446"/>
                  </a:lnTo>
                  <a:cubicBezTo>
                    <a:pt x="65093" y="48949"/>
                    <a:pt x="63482" y="51496"/>
                    <a:pt x="61915" y="54085"/>
                  </a:cubicBezTo>
                  <a:cubicBezTo>
                    <a:pt x="60341" y="56141"/>
                    <a:pt x="58753" y="58188"/>
                    <a:pt x="57154" y="60223"/>
                  </a:cubicBezTo>
                  <a:cubicBezTo>
                    <a:pt x="60214" y="55659"/>
                    <a:pt x="63222" y="51063"/>
                    <a:pt x="66369" y="46625"/>
                  </a:cubicBezTo>
                  <a:cubicBezTo>
                    <a:pt x="74522" y="35135"/>
                    <a:pt x="82294" y="23385"/>
                    <a:pt x="90799" y="12149"/>
                  </a:cubicBezTo>
                  <a:cubicBezTo>
                    <a:pt x="90896" y="12021"/>
                    <a:pt x="90774" y="11897"/>
                    <a:pt x="90647" y="11897"/>
                  </a:cubicBezTo>
                  <a:cubicBezTo>
                    <a:pt x="90593" y="11897"/>
                    <a:pt x="90538" y="11920"/>
                    <a:pt x="90499" y="11973"/>
                  </a:cubicBezTo>
                  <a:cubicBezTo>
                    <a:pt x="81991" y="23206"/>
                    <a:pt x="74225" y="34962"/>
                    <a:pt x="66078" y="46455"/>
                  </a:cubicBezTo>
                  <a:cubicBezTo>
                    <a:pt x="62197" y="51929"/>
                    <a:pt x="58372" y="57437"/>
                    <a:pt x="54596" y="62980"/>
                  </a:cubicBezTo>
                  <a:cubicBezTo>
                    <a:pt x="53900" y="64005"/>
                    <a:pt x="53204" y="65027"/>
                    <a:pt x="52512" y="66052"/>
                  </a:cubicBezTo>
                  <a:cubicBezTo>
                    <a:pt x="50014" y="69158"/>
                    <a:pt x="47552" y="72265"/>
                    <a:pt x="45528" y="75660"/>
                  </a:cubicBezTo>
                  <a:cubicBezTo>
                    <a:pt x="45245" y="76006"/>
                    <a:pt x="44971" y="76356"/>
                    <a:pt x="44688" y="76699"/>
                  </a:cubicBezTo>
                  <a:lnTo>
                    <a:pt x="44688" y="76699"/>
                  </a:lnTo>
                  <a:cubicBezTo>
                    <a:pt x="44697" y="76685"/>
                    <a:pt x="46351" y="73691"/>
                    <a:pt x="46382" y="73636"/>
                  </a:cubicBezTo>
                  <a:cubicBezTo>
                    <a:pt x="47098" y="72403"/>
                    <a:pt x="47843" y="71185"/>
                    <a:pt x="48594" y="69970"/>
                  </a:cubicBezTo>
                  <a:cubicBezTo>
                    <a:pt x="50543" y="67542"/>
                    <a:pt x="52529" y="65143"/>
                    <a:pt x="54397" y="62648"/>
                  </a:cubicBezTo>
                  <a:cubicBezTo>
                    <a:pt x="58635" y="56981"/>
                    <a:pt x="62206" y="50748"/>
                    <a:pt x="66216" y="44911"/>
                  </a:cubicBezTo>
                  <a:cubicBezTo>
                    <a:pt x="70278" y="39004"/>
                    <a:pt x="74583" y="33270"/>
                    <a:pt x="78688" y="27395"/>
                  </a:cubicBezTo>
                  <a:cubicBezTo>
                    <a:pt x="82479" y="21973"/>
                    <a:pt x="87193" y="16866"/>
                    <a:pt x="90326" y="11046"/>
                  </a:cubicBezTo>
                  <a:lnTo>
                    <a:pt x="90326" y="11037"/>
                  </a:lnTo>
                  <a:close/>
                  <a:moveTo>
                    <a:pt x="52546" y="69479"/>
                  </a:moveTo>
                  <a:cubicBezTo>
                    <a:pt x="52486" y="69571"/>
                    <a:pt x="52425" y="69664"/>
                    <a:pt x="52364" y="69759"/>
                  </a:cubicBezTo>
                  <a:cubicBezTo>
                    <a:pt x="51163" y="71324"/>
                    <a:pt x="50020" y="73013"/>
                    <a:pt x="48819" y="74661"/>
                  </a:cubicBezTo>
                  <a:cubicBezTo>
                    <a:pt x="48184" y="75469"/>
                    <a:pt x="47537" y="76266"/>
                    <a:pt x="46879" y="77057"/>
                  </a:cubicBezTo>
                  <a:cubicBezTo>
                    <a:pt x="46943" y="76956"/>
                    <a:pt x="47000" y="76870"/>
                    <a:pt x="47041" y="76809"/>
                  </a:cubicBezTo>
                  <a:cubicBezTo>
                    <a:pt x="48767" y="74286"/>
                    <a:pt x="50641" y="71872"/>
                    <a:pt x="52546" y="69479"/>
                  </a:cubicBezTo>
                  <a:close/>
                  <a:moveTo>
                    <a:pt x="10635" y="69851"/>
                  </a:moveTo>
                  <a:cubicBezTo>
                    <a:pt x="10854" y="69851"/>
                    <a:pt x="10375" y="70881"/>
                    <a:pt x="9980" y="71662"/>
                  </a:cubicBezTo>
                  <a:lnTo>
                    <a:pt x="9977" y="71659"/>
                  </a:lnTo>
                  <a:cubicBezTo>
                    <a:pt x="8719" y="73310"/>
                    <a:pt x="7443" y="74938"/>
                    <a:pt x="6143" y="76543"/>
                  </a:cubicBezTo>
                  <a:cubicBezTo>
                    <a:pt x="5570" y="77251"/>
                    <a:pt x="5257" y="77559"/>
                    <a:pt x="5155" y="77559"/>
                  </a:cubicBezTo>
                  <a:cubicBezTo>
                    <a:pt x="5031" y="77559"/>
                    <a:pt x="5226" y="77094"/>
                    <a:pt x="5650" y="76333"/>
                  </a:cubicBezTo>
                  <a:cubicBezTo>
                    <a:pt x="5996" y="75703"/>
                    <a:pt x="6392" y="75097"/>
                    <a:pt x="6805" y="74502"/>
                  </a:cubicBezTo>
                  <a:cubicBezTo>
                    <a:pt x="8101" y="72987"/>
                    <a:pt x="9360" y="71439"/>
                    <a:pt x="10586" y="69863"/>
                  </a:cubicBezTo>
                  <a:cubicBezTo>
                    <a:pt x="10605" y="69855"/>
                    <a:pt x="10621" y="69851"/>
                    <a:pt x="10635" y="69851"/>
                  </a:cubicBezTo>
                  <a:close/>
                  <a:moveTo>
                    <a:pt x="74467" y="7700"/>
                  </a:moveTo>
                  <a:lnTo>
                    <a:pt x="74467" y="7700"/>
                  </a:lnTo>
                  <a:cubicBezTo>
                    <a:pt x="65650" y="18673"/>
                    <a:pt x="57792" y="30617"/>
                    <a:pt x="49922" y="42272"/>
                  </a:cubicBezTo>
                  <a:cubicBezTo>
                    <a:pt x="45652" y="48594"/>
                    <a:pt x="41420" y="54949"/>
                    <a:pt x="36864" y="61072"/>
                  </a:cubicBezTo>
                  <a:cubicBezTo>
                    <a:pt x="32649" y="66736"/>
                    <a:pt x="27885" y="71956"/>
                    <a:pt x="23728" y="77666"/>
                  </a:cubicBezTo>
                  <a:cubicBezTo>
                    <a:pt x="23385" y="76868"/>
                    <a:pt x="23134" y="76077"/>
                    <a:pt x="23036" y="75339"/>
                  </a:cubicBezTo>
                  <a:lnTo>
                    <a:pt x="23036" y="75339"/>
                  </a:lnTo>
                  <a:cubicBezTo>
                    <a:pt x="23036" y="75338"/>
                    <a:pt x="23037" y="75338"/>
                    <a:pt x="23038" y="75337"/>
                  </a:cubicBezTo>
                  <a:cubicBezTo>
                    <a:pt x="24083" y="74066"/>
                    <a:pt x="25117" y="72785"/>
                    <a:pt x="26136" y="71494"/>
                  </a:cubicBezTo>
                  <a:lnTo>
                    <a:pt x="26136" y="71494"/>
                  </a:lnTo>
                  <a:cubicBezTo>
                    <a:pt x="25201" y="73114"/>
                    <a:pt x="24291" y="74748"/>
                    <a:pt x="23408" y="76399"/>
                  </a:cubicBezTo>
                  <a:cubicBezTo>
                    <a:pt x="23343" y="76520"/>
                    <a:pt x="23445" y="76650"/>
                    <a:pt x="23556" y="76650"/>
                  </a:cubicBezTo>
                  <a:cubicBezTo>
                    <a:pt x="23595" y="76650"/>
                    <a:pt x="23634" y="76634"/>
                    <a:pt x="23668" y="76598"/>
                  </a:cubicBezTo>
                  <a:cubicBezTo>
                    <a:pt x="32392" y="67429"/>
                    <a:pt x="39153" y="56724"/>
                    <a:pt x="46258" y="46308"/>
                  </a:cubicBezTo>
                  <a:cubicBezTo>
                    <a:pt x="52390" y="37321"/>
                    <a:pt x="58586" y="28310"/>
                    <a:pt x="64963" y="19470"/>
                  </a:cubicBezTo>
                  <a:cubicBezTo>
                    <a:pt x="65855" y="18284"/>
                    <a:pt x="66727" y="17088"/>
                    <a:pt x="67585" y="15882"/>
                  </a:cubicBezTo>
                  <a:cubicBezTo>
                    <a:pt x="68497" y="14637"/>
                    <a:pt x="69398" y="13382"/>
                    <a:pt x="70316" y="12143"/>
                  </a:cubicBezTo>
                  <a:cubicBezTo>
                    <a:pt x="70376" y="12065"/>
                    <a:pt x="70342" y="11990"/>
                    <a:pt x="70281" y="11947"/>
                  </a:cubicBezTo>
                  <a:cubicBezTo>
                    <a:pt x="71162" y="10598"/>
                    <a:pt x="72010" y="9233"/>
                    <a:pt x="72827" y="7847"/>
                  </a:cubicBezTo>
                  <a:cubicBezTo>
                    <a:pt x="72979" y="7853"/>
                    <a:pt x="73133" y="7858"/>
                    <a:pt x="73287" y="7858"/>
                  </a:cubicBezTo>
                  <a:cubicBezTo>
                    <a:pt x="73681" y="7858"/>
                    <a:pt x="74079" y="7827"/>
                    <a:pt x="74467" y="7700"/>
                  </a:cubicBezTo>
                  <a:close/>
                  <a:moveTo>
                    <a:pt x="37955" y="61000"/>
                  </a:moveTo>
                  <a:lnTo>
                    <a:pt x="37955" y="61003"/>
                  </a:lnTo>
                  <a:cubicBezTo>
                    <a:pt x="34987" y="65659"/>
                    <a:pt x="32109" y="70374"/>
                    <a:pt x="29381" y="75152"/>
                  </a:cubicBezTo>
                  <a:cubicBezTo>
                    <a:pt x="28723" y="76327"/>
                    <a:pt x="27943" y="77433"/>
                    <a:pt x="27060" y="78446"/>
                  </a:cubicBezTo>
                  <a:cubicBezTo>
                    <a:pt x="26901" y="78215"/>
                    <a:pt x="26768" y="77967"/>
                    <a:pt x="26664" y="77704"/>
                  </a:cubicBezTo>
                  <a:cubicBezTo>
                    <a:pt x="27513" y="76084"/>
                    <a:pt x="28414" y="74491"/>
                    <a:pt x="29366" y="72920"/>
                  </a:cubicBezTo>
                  <a:cubicBezTo>
                    <a:pt x="30282" y="71708"/>
                    <a:pt x="31177" y="70475"/>
                    <a:pt x="32066" y="69242"/>
                  </a:cubicBezTo>
                  <a:cubicBezTo>
                    <a:pt x="34041" y="66502"/>
                    <a:pt x="36004" y="63754"/>
                    <a:pt x="37955" y="61000"/>
                  </a:cubicBezTo>
                  <a:close/>
                  <a:moveTo>
                    <a:pt x="59556" y="58072"/>
                  </a:moveTo>
                  <a:cubicBezTo>
                    <a:pt x="57316" y="61929"/>
                    <a:pt x="55023" y="65752"/>
                    <a:pt x="52555" y="69467"/>
                  </a:cubicBezTo>
                  <a:cubicBezTo>
                    <a:pt x="51824" y="70368"/>
                    <a:pt x="51085" y="71272"/>
                    <a:pt x="50329" y="72161"/>
                  </a:cubicBezTo>
                  <a:cubicBezTo>
                    <a:pt x="48597" y="74191"/>
                    <a:pt x="46899" y="76278"/>
                    <a:pt x="45548" y="78564"/>
                  </a:cubicBezTo>
                  <a:cubicBezTo>
                    <a:pt x="45435" y="78664"/>
                    <a:pt x="45360" y="78710"/>
                    <a:pt x="45316" y="78710"/>
                  </a:cubicBezTo>
                  <a:cubicBezTo>
                    <a:pt x="44894" y="78710"/>
                    <a:pt x="47405" y="74485"/>
                    <a:pt x="47852" y="73815"/>
                  </a:cubicBezTo>
                  <a:cubicBezTo>
                    <a:pt x="51481" y="68385"/>
                    <a:pt x="55540" y="63246"/>
                    <a:pt x="59556" y="58072"/>
                  </a:cubicBezTo>
                  <a:close/>
                  <a:moveTo>
                    <a:pt x="46657" y="70986"/>
                  </a:moveTo>
                  <a:cubicBezTo>
                    <a:pt x="45360" y="73053"/>
                    <a:pt x="44067" y="75117"/>
                    <a:pt x="42779" y="77181"/>
                  </a:cubicBezTo>
                  <a:cubicBezTo>
                    <a:pt x="42697" y="77310"/>
                    <a:pt x="42812" y="77430"/>
                    <a:pt x="42930" y="77430"/>
                  </a:cubicBezTo>
                  <a:cubicBezTo>
                    <a:pt x="42982" y="77430"/>
                    <a:pt x="43034" y="77407"/>
                    <a:pt x="43071" y="77352"/>
                  </a:cubicBezTo>
                  <a:cubicBezTo>
                    <a:pt x="44341" y="75444"/>
                    <a:pt x="45713" y="73613"/>
                    <a:pt x="47127" y="71815"/>
                  </a:cubicBezTo>
                  <a:lnTo>
                    <a:pt x="47127" y="71815"/>
                  </a:lnTo>
                  <a:cubicBezTo>
                    <a:pt x="45900" y="73841"/>
                    <a:pt x="44699" y="75885"/>
                    <a:pt x="43571" y="77973"/>
                  </a:cubicBezTo>
                  <a:cubicBezTo>
                    <a:pt x="43508" y="78089"/>
                    <a:pt x="43611" y="78221"/>
                    <a:pt x="43720" y="78221"/>
                  </a:cubicBezTo>
                  <a:cubicBezTo>
                    <a:pt x="43757" y="78221"/>
                    <a:pt x="43795" y="78206"/>
                    <a:pt x="43827" y="78169"/>
                  </a:cubicBezTo>
                  <a:cubicBezTo>
                    <a:pt x="44128" y="77828"/>
                    <a:pt x="44408" y="77467"/>
                    <a:pt x="44702" y="77124"/>
                  </a:cubicBezTo>
                  <a:lnTo>
                    <a:pt x="44702" y="77124"/>
                  </a:lnTo>
                  <a:cubicBezTo>
                    <a:pt x="44203" y="78050"/>
                    <a:pt x="43726" y="78997"/>
                    <a:pt x="43302" y="79979"/>
                  </a:cubicBezTo>
                  <a:cubicBezTo>
                    <a:pt x="43120" y="79067"/>
                    <a:pt x="42918" y="78186"/>
                    <a:pt x="42742" y="77392"/>
                  </a:cubicBezTo>
                  <a:cubicBezTo>
                    <a:pt x="42725" y="77323"/>
                    <a:pt x="42648" y="77262"/>
                    <a:pt x="42574" y="77262"/>
                  </a:cubicBezTo>
                  <a:cubicBezTo>
                    <a:pt x="42559" y="77262"/>
                    <a:pt x="42543" y="77265"/>
                    <a:pt x="42528" y="77271"/>
                  </a:cubicBezTo>
                  <a:cubicBezTo>
                    <a:pt x="42352" y="77161"/>
                    <a:pt x="42176" y="77052"/>
                    <a:pt x="42000" y="76942"/>
                  </a:cubicBezTo>
                  <a:cubicBezTo>
                    <a:pt x="43625" y="75010"/>
                    <a:pt x="45173" y="73021"/>
                    <a:pt x="46657" y="70986"/>
                  </a:cubicBezTo>
                  <a:close/>
                  <a:moveTo>
                    <a:pt x="74251" y="8477"/>
                  </a:moveTo>
                  <a:lnTo>
                    <a:pt x="74251" y="8477"/>
                  </a:lnTo>
                  <a:cubicBezTo>
                    <a:pt x="73890" y="8941"/>
                    <a:pt x="72562" y="10821"/>
                    <a:pt x="72149" y="11447"/>
                  </a:cubicBezTo>
                  <a:cubicBezTo>
                    <a:pt x="70509" y="13945"/>
                    <a:pt x="68815" y="16407"/>
                    <a:pt x="67114" y="18867"/>
                  </a:cubicBezTo>
                  <a:cubicBezTo>
                    <a:pt x="66560" y="19667"/>
                    <a:pt x="65991" y="20461"/>
                    <a:pt x="65431" y="21260"/>
                  </a:cubicBezTo>
                  <a:cubicBezTo>
                    <a:pt x="64299" y="22837"/>
                    <a:pt x="63185" y="24421"/>
                    <a:pt x="62088" y="26018"/>
                  </a:cubicBezTo>
                  <a:cubicBezTo>
                    <a:pt x="57209" y="32875"/>
                    <a:pt x="52249" y="39676"/>
                    <a:pt x="47491" y="46620"/>
                  </a:cubicBezTo>
                  <a:cubicBezTo>
                    <a:pt x="45554" y="49449"/>
                    <a:pt x="43634" y="52301"/>
                    <a:pt x="41737" y="55177"/>
                  </a:cubicBezTo>
                  <a:cubicBezTo>
                    <a:pt x="40917" y="56308"/>
                    <a:pt x="40112" y="57452"/>
                    <a:pt x="39295" y="58586"/>
                  </a:cubicBezTo>
                  <a:cubicBezTo>
                    <a:pt x="37811" y="60552"/>
                    <a:pt x="36350" y="62530"/>
                    <a:pt x="34924" y="64534"/>
                  </a:cubicBezTo>
                  <a:cubicBezTo>
                    <a:pt x="35911" y="63185"/>
                    <a:pt x="36904" y="61846"/>
                    <a:pt x="37909" y="60512"/>
                  </a:cubicBezTo>
                  <a:cubicBezTo>
                    <a:pt x="37993" y="60399"/>
                    <a:pt x="38077" y="60284"/>
                    <a:pt x="38163" y="60171"/>
                  </a:cubicBezTo>
                  <a:lnTo>
                    <a:pt x="38163" y="60171"/>
                  </a:lnTo>
                  <a:cubicBezTo>
                    <a:pt x="37447" y="61173"/>
                    <a:pt x="36723" y="62163"/>
                    <a:pt x="36015" y="63171"/>
                  </a:cubicBezTo>
                  <a:cubicBezTo>
                    <a:pt x="34560" y="65235"/>
                    <a:pt x="33105" y="67308"/>
                    <a:pt x="31618" y="69361"/>
                  </a:cubicBezTo>
                  <a:cubicBezTo>
                    <a:pt x="32687" y="67732"/>
                    <a:pt x="33789" y="66124"/>
                    <a:pt x="34927" y="64534"/>
                  </a:cubicBezTo>
                  <a:lnTo>
                    <a:pt x="34927" y="64534"/>
                  </a:lnTo>
                  <a:cubicBezTo>
                    <a:pt x="33391" y="66627"/>
                    <a:pt x="31898" y="68746"/>
                    <a:pt x="30481" y="70914"/>
                  </a:cubicBezTo>
                  <a:cubicBezTo>
                    <a:pt x="29638" y="72057"/>
                    <a:pt x="28789" y="73192"/>
                    <a:pt x="27914" y="74306"/>
                  </a:cubicBezTo>
                  <a:cubicBezTo>
                    <a:pt x="27637" y="74661"/>
                    <a:pt x="27369" y="75002"/>
                    <a:pt x="27106" y="75340"/>
                  </a:cubicBezTo>
                  <a:cubicBezTo>
                    <a:pt x="27369" y="75054"/>
                    <a:pt x="27709" y="74782"/>
                    <a:pt x="28134" y="74528"/>
                  </a:cubicBezTo>
                  <a:cubicBezTo>
                    <a:pt x="28295" y="74332"/>
                    <a:pt x="28440" y="74124"/>
                    <a:pt x="28599" y="73925"/>
                  </a:cubicBezTo>
                  <a:lnTo>
                    <a:pt x="28599" y="73925"/>
                  </a:lnTo>
                  <a:cubicBezTo>
                    <a:pt x="27900" y="75091"/>
                    <a:pt x="27224" y="76269"/>
                    <a:pt x="26592" y="77476"/>
                  </a:cubicBezTo>
                  <a:cubicBezTo>
                    <a:pt x="26387" y="76780"/>
                    <a:pt x="26497" y="76145"/>
                    <a:pt x="26933" y="75565"/>
                  </a:cubicBezTo>
                  <a:lnTo>
                    <a:pt x="26933" y="75565"/>
                  </a:lnTo>
                  <a:cubicBezTo>
                    <a:pt x="25925" y="76890"/>
                    <a:pt x="25128" y="78198"/>
                    <a:pt x="24987" y="79985"/>
                  </a:cubicBezTo>
                  <a:cubicBezTo>
                    <a:pt x="24557" y="79324"/>
                    <a:pt x="24173" y="78634"/>
                    <a:pt x="23841" y="77918"/>
                  </a:cubicBezTo>
                  <a:lnTo>
                    <a:pt x="23838" y="77918"/>
                  </a:lnTo>
                  <a:cubicBezTo>
                    <a:pt x="30166" y="69369"/>
                    <a:pt x="37210" y="61453"/>
                    <a:pt x="43285" y="52697"/>
                  </a:cubicBezTo>
                  <a:cubicBezTo>
                    <a:pt x="49642" y="43542"/>
                    <a:pt x="55837" y="34286"/>
                    <a:pt x="62275" y="25187"/>
                  </a:cubicBezTo>
                  <a:cubicBezTo>
                    <a:pt x="65249" y="20986"/>
                    <a:pt x="68119" y="16710"/>
                    <a:pt x="71147" y="12550"/>
                  </a:cubicBezTo>
                  <a:cubicBezTo>
                    <a:pt x="72158" y="11173"/>
                    <a:pt x="73194" y="9816"/>
                    <a:pt x="74251" y="8477"/>
                  </a:cubicBezTo>
                  <a:close/>
                  <a:moveTo>
                    <a:pt x="62180" y="57662"/>
                  </a:moveTo>
                  <a:cubicBezTo>
                    <a:pt x="62033" y="58225"/>
                    <a:pt x="61814" y="58768"/>
                    <a:pt x="61531" y="59273"/>
                  </a:cubicBezTo>
                  <a:cubicBezTo>
                    <a:pt x="60930" y="60134"/>
                    <a:pt x="60335" y="60994"/>
                    <a:pt x="59729" y="61851"/>
                  </a:cubicBezTo>
                  <a:cubicBezTo>
                    <a:pt x="59689" y="61906"/>
                    <a:pt x="59648" y="61958"/>
                    <a:pt x="59608" y="62016"/>
                  </a:cubicBezTo>
                  <a:cubicBezTo>
                    <a:pt x="59019" y="62749"/>
                    <a:pt x="58430" y="63445"/>
                    <a:pt x="57959" y="64080"/>
                  </a:cubicBezTo>
                  <a:cubicBezTo>
                    <a:pt x="56291" y="66332"/>
                    <a:pt x="54720" y="68659"/>
                    <a:pt x="53046" y="70908"/>
                  </a:cubicBezTo>
                  <a:cubicBezTo>
                    <a:pt x="52965" y="71021"/>
                    <a:pt x="52881" y="71133"/>
                    <a:pt x="52800" y="71246"/>
                  </a:cubicBezTo>
                  <a:cubicBezTo>
                    <a:pt x="52003" y="72288"/>
                    <a:pt x="51221" y="73342"/>
                    <a:pt x="50410" y="74375"/>
                  </a:cubicBezTo>
                  <a:cubicBezTo>
                    <a:pt x="48987" y="76194"/>
                    <a:pt x="47511" y="77975"/>
                    <a:pt x="46027" y="79745"/>
                  </a:cubicBezTo>
                  <a:cubicBezTo>
                    <a:pt x="45372" y="80526"/>
                    <a:pt x="45044" y="80832"/>
                    <a:pt x="44933" y="80832"/>
                  </a:cubicBezTo>
                  <a:cubicBezTo>
                    <a:pt x="44705" y="80832"/>
                    <a:pt x="45407" y="79523"/>
                    <a:pt x="46076" y="78380"/>
                  </a:cubicBezTo>
                  <a:cubicBezTo>
                    <a:pt x="46535" y="77851"/>
                    <a:pt x="46971" y="77309"/>
                    <a:pt x="47416" y="76772"/>
                  </a:cubicBezTo>
                  <a:cubicBezTo>
                    <a:pt x="47699" y="76440"/>
                    <a:pt x="47979" y="76110"/>
                    <a:pt x="48250" y="75770"/>
                  </a:cubicBezTo>
                  <a:cubicBezTo>
                    <a:pt x="48279" y="75732"/>
                    <a:pt x="48308" y="75698"/>
                    <a:pt x="48337" y="75660"/>
                  </a:cubicBezTo>
                  <a:cubicBezTo>
                    <a:pt x="48825" y="75045"/>
                    <a:pt x="49304" y="74419"/>
                    <a:pt x="49772" y="73783"/>
                  </a:cubicBezTo>
                  <a:cubicBezTo>
                    <a:pt x="50323" y="73047"/>
                    <a:pt x="50863" y="72305"/>
                    <a:pt x="51394" y="71555"/>
                  </a:cubicBezTo>
                  <a:cubicBezTo>
                    <a:pt x="52188" y="70449"/>
                    <a:pt x="52979" y="69358"/>
                    <a:pt x="53793" y="68318"/>
                  </a:cubicBezTo>
                  <a:cubicBezTo>
                    <a:pt x="55217" y="66505"/>
                    <a:pt x="56626" y="64681"/>
                    <a:pt x="58023" y="62850"/>
                  </a:cubicBezTo>
                  <a:cubicBezTo>
                    <a:pt x="58927" y="61664"/>
                    <a:pt x="61617" y="59184"/>
                    <a:pt x="62180" y="57662"/>
                  </a:cubicBezTo>
                  <a:close/>
                  <a:moveTo>
                    <a:pt x="78645" y="5265"/>
                  </a:moveTo>
                  <a:cubicBezTo>
                    <a:pt x="78867" y="5265"/>
                    <a:pt x="79090" y="5308"/>
                    <a:pt x="79312" y="5408"/>
                  </a:cubicBezTo>
                  <a:cubicBezTo>
                    <a:pt x="75186" y="9268"/>
                    <a:pt x="71823" y="14187"/>
                    <a:pt x="68416" y="18792"/>
                  </a:cubicBezTo>
                  <a:cubicBezTo>
                    <a:pt x="71696" y="14525"/>
                    <a:pt x="75079" y="10359"/>
                    <a:pt x="78642" y="6398"/>
                  </a:cubicBezTo>
                  <a:lnTo>
                    <a:pt x="78642" y="6398"/>
                  </a:lnTo>
                  <a:cubicBezTo>
                    <a:pt x="78575" y="6822"/>
                    <a:pt x="78509" y="7244"/>
                    <a:pt x="78446" y="7668"/>
                  </a:cubicBezTo>
                  <a:cubicBezTo>
                    <a:pt x="77816" y="8800"/>
                    <a:pt x="77071" y="9862"/>
                    <a:pt x="76223" y="10844"/>
                  </a:cubicBezTo>
                  <a:cubicBezTo>
                    <a:pt x="75406" y="11872"/>
                    <a:pt x="74499" y="12842"/>
                    <a:pt x="73639" y="13835"/>
                  </a:cubicBezTo>
                  <a:cubicBezTo>
                    <a:pt x="71525" y="16269"/>
                    <a:pt x="69721" y="18994"/>
                    <a:pt x="67778" y="21563"/>
                  </a:cubicBezTo>
                  <a:cubicBezTo>
                    <a:pt x="62758" y="28203"/>
                    <a:pt x="57795" y="34887"/>
                    <a:pt x="52890" y="41616"/>
                  </a:cubicBezTo>
                  <a:cubicBezTo>
                    <a:pt x="43498" y="54536"/>
                    <a:pt x="34517" y="68087"/>
                    <a:pt x="26298" y="81789"/>
                  </a:cubicBezTo>
                  <a:lnTo>
                    <a:pt x="26295" y="81789"/>
                  </a:lnTo>
                  <a:cubicBezTo>
                    <a:pt x="25902" y="81304"/>
                    <a:pt x="25518" y="80787"/>
                    <a:pt x="25157" y="80253"/>
                  </a:cubicBezTo>
                  <a:cubicBezTo>
                    <a:pt x="25175" y="80250"/>
                    <a:pt x="25192" y="80247"/>
                    <a:pt x="25206" y="80239"/>
                  </a:cubicBezTo>
                  <a:cubicBezTo>
                    <a:pt x="29756" y="77453"/>
                    <a:pt x="32080" y="71153"/>
                    <a:pt x="34788" y="66788"/>
                  </a:cubicBezTo>
                  <a:cubicBezTo>
                    <a:pt x="37485" y="62438"/>
                    <a:pt x="40259" y="58133"/>
                    <a:pt x="43071" y="53854"/>
                  </a:cubicBezTo>
                  <a:cubicBezTo>
                    <a:pt x="43969" y="52607"/>
                    <a:pt x="44855" y="51357"/>
                    <a:pt x="45744" y="50110"/>
                  </a:cubicBezTo>
                  <a:cubicBezTo>
                    <a:pt x="47355" y="47979"/>
                    <a:pt x="48940" y="45846"/>
                    <a:pt x="50462" y="43698"/>
                  </a:cubicBezTo>
                  <a:cubicBezTo>
                    <a:pt x="55416" y="36706"/>
                    <a:pt x="60370" y="29537"/>
                    <a:pt x="65558" y="22574"/>
                  </a:cubicBezTo>
                  <a:lnTo>
                    <a:pt x="65558" y="22574"/>
                  </a:lnTo>
                  <a:cubicBezTo>
                    <a:pt x="62475" y="26610"/>
                    <a:pt x="59440" y="30683"/>
                    <a:pt x="56461" y="34800"/>
                  </a:cubicBezTo>
                  <a:cubicBezTo>
                    <a:pt x="58159" y="32326"/>
                    <a:pt x="59850" y="29846"/>
                    <a:pt x="61536" y="27360"/>
                  </a:cubicBezTo>
                  <a:cubicBezTo>
                    <a:pt x="64438" y="23076"/>
                    <a:pt x="67504" y="18902"/>
                    <a:pt x="70596" y="14753"/>
                  </a:cubicBezTo>
                  <a:cubicBezTo>
                    <a:pt x="72680" y="11955"/>
                    <a:pt x="75853" y="9294"/>
                    <a:pt x="77403" y="6158"/>
                  </a:cubicBezTo>
                  <a:cubicBezTo>
                    <a:pt x="77469" y="6027"/>
                    <a:pt x="77354" y="5907"/>
                    <a:pt x="77245" y="5907"/>
                  </a:cubicBezTo>
                  <a:cubicBezTo>
                    <a:pt x="77195" y="5907"/>
                    <a:pt x="77147" y="5931"/>
                    <a:pt x="77118" y="5991"/>
                  </a:cubicBezTo>
                  <a:cubicBezTo>
                    <a:pt x="76133" y="7983"/>
                    <a:pt x="74242" y="9418"/>
                    <a:pt x="72900" y="11161"/>
                  </a:cubicBezTo>
                  <a:cubicBezTo>
                    <a:pt x="72288" y="11955"/>
                    <a:pt x="71693" y="12758"/>
                    <a:pt x="71092" y="13555"/>
                  </a:cubicBezTo>
                  <a:cubicBezTo>
                    <a:pt x="72490" y="11488"/>
                    <a:pt x="73870" y="9409"/>
                    <a:pt x="75221" y="7307"/>
                  </a:cubicBezTo>
                  <a:cubicBezTo>
                    <a:pt x="76163" y="6624"/>
                    <a:pt x="77403" y="5265"/>
                    <a:pt x="78645" y="5265"/>
                  </a:cubicBezTo>
                  <a:close/>
                  <a:moveTo>
                    <a:pt x="79574" y="5552"/>
                  </a:moveTo>
                  <a:cubicBezTo>
                    <a:pt x="79623" y="5584"/>
                    <a:pt x="79670" y="5607"/>
                    <a:pt x="79719" y="5647"/>
                  </a:cubicBezTo>
                  <a:cubicBezTo>
                    <a:pt x="80108" y="5950"/>
                    <a:pt x="80334" y="6404"/>
                    <a:pt x="80556" y="6860"/>
                  </a:cubicBezTo>
                  <a:cubicBezTo>
                    <a:pt x="71017" y="19742"/>
                    <a:pt x="61028" y="32346"/>
                    <a:pt x="51972" y="45572"/>
                  </a:cubicBezTo>
                  <a:cubicBezTo>
                    <a:pt x="48181" y="51103"/>
                    <a:pt x="44405" y="56629"/>
                    <a:pt x="40441" y="62033"/>
                  </a:cubicBezTo>
                  <a:cubicBezTo>
                    <a:pt x="44440" y="56638"/>
                    <a:pt x="48458" y="51253"/>
                    <a:pt x="52232" y="45722"/>
                  </a:cubicBezTo>
                  <a:cubicBezTo>
                    <a:pt x="54123" y="42947"/>
                    <a:pt x="56068" y="40211"/>
                    <a:pt x="58040" y="37488"/>
                  </a:cubicBezTo>
                  <a:lnTo>
                    <a:pt x="58040" y="37488"/>
                  </a:lnTo>
                  <a:cubicBezTo>
                    <a:pt x="57189" y="38732"/>
                    <a:pt x="56337" y="39974"/>
                    <a:pt x="55488" y="41218"/>
                  </a:cubicBezTo>
                  <a:cubicBezTo>
                    <a:pt x="51215" y="47440"/>
                    <a:pt x="46995" y="53713"/>
                    <a:pt x="42970" y="60099"/>
                  </a:cubicBezTo>
                  <a:cubicBezTo>
                    <a:pt x="39278" y="65957"/>
                    <a:pt x="34150" y="71024"/>
                    <a:pt x="30836" y="77040"/>
                  </a:cubicBezTo>
                  <a:cubicBezTo>
                    <a:pt x="30785" y="77131"/>
                    <a:pt x="30862" y="77253"/>
                    <a:pt x="30957" y="77253"/>
                  </a:cubicBezTo>
                  <a:cubicBezTo>
                    <a:pt x="30980" y="77253"/>
                    <a:pt x="31003" y="77246"/>
                    <a:pt x="31026" y="77231"/>
                  </a:cubicBezTo>
                  <a:cubicBezTo>
                    <a:pt x="32502" y="76206"/>
                    <a:pt x="33818" y="74852"/>
                    <a:pt x="35037" y="73353"/>
                  </a:cubicBezTo>
                  <a:lnTo>
                    <a:pt x="35037" y="73353"/>
                  </a:lnTo>
                  <a:cubicBezTo>
                    <a:pt x="34217" y="75536"/>
                    <a:pt x="32840" y="76613"/>
                    <a:pt x="30709" y="77672"/>
                  </a:cubicBezTo>
                  <a:cubicBezTo>
                    <a:pt x="30591" y="77733"/>
                    <a:pt x="30478" y="77799"/>
                    <a:pt x="30374" y="77877"/>
                  </a:cubicBezTo>
                  <a:cubicBezTo>
                    <a:pt x="30504" y="77646"/>
                    <a:pt x="30637" y="77415"/>
                    <a:pt x="30758" y="77179"/>
                  </a:cubicBezTo>
                  <a:cubicBezTo>
                    <a:pt x="30812" y="77073"/>
                    <a:pt x="30724" y="76978"/>
                    <a:pt x="30634" y="76978"/>
                  </a:cubicBezTo>
                  <a:cubicBezTo>
                    <a:pt x="30594" y="76978"/>
                    <a:pt x="30553" y="76997"/>
                    <a:pt x="30524" y="77043"/>
                  </a:cubicBezTo>
                  <a:cubicBezTo>
                    <a:pt x="30100" y="77724"/>
                    <a:pt x="29710" y="78426"/>
                    <a:pt x="29340" y="79133"/>
                  </a:cubicBezTo>
                  <a:cubicBezTo>
                    <a:pt x="29202" y="79367"/>
                    <a:pt x="29060" y="79601"/>
                    <a:pt x="28925" y="79835"/>
                  </a:cubicBezTo>
                  <a:cubicBezTo>
                    <a:pt x="28368" y="80810"/>
                    <a:pt x="27937" y="81812"/>
                    <a:pt x="27669" y="82901"/>
                  </a:cubicBezTo>
                  <a:cubicBezTo>
                    <a:pt x="27666" y="82909"/>
                    <a:pt x="27672" y="82915"/>
                    <a:pt x="27672" y="82924"/>
                  </a:cubicBezTo>
                  <a:cubicBezTo>
                    <a:pt x="27637" y="83016"/>
                    <a:pt x="27608" y="83109"/>
                    <a:pt x="27577" y="83201"/>
                  </a:cubicBezTo>
                  <a:cubicBezTo>
                    <a:pt x="27213" y="82834"/>
                    <a:pt x="26843" y="82442"/>
                    <a:pt x="26479" y="82006"/>
                  </a:cubicBezTo>
                  <a:cubicBezTo>
                    <a:pt x="30169" y="76125"/>
                    <a:pt x="34228" y="70466"/>
                    <a:pt x="38359" y="64857"/>
                  </a:cubicBezTo>
                  <a:lnTo>
                    <a:pt x="38359" y="64857"/>
                  </a:lnTo>
                  <a:cubicBezTo>
                    <a:pt x="36188" y="67755"/>
                    <a:pt x="33997" y="70640"/>
                    <a:pt x="31861" y="73567"/>
                  </a:cubicBezTo>
                  <a:cubicBezTo>
                    <a:pt x="31338" y="74283"/>
                    <a:pt x="30839" y="75019"/>
                    <a:pt x="30331" y="75747"/>
                  </a:cubicBezTo>
                  <a:cubicBezTo>
                    <a:pt x="38175" y="63188"/>
                    <a:pt x="46504" y="50803"/>
                    <a:pt x="55222" y="38865"/>
                  </a:cubicBezTo>
                  <a:cubicBezTo>
                    <a:pt x="59784" y="32615"/>
                    <a:pt x="64406" y="26411"/>
                    <a:pt x="69083" y="20253"/>
                  </a:cubicBezTo>
                  <a:cubicBezTo>
                    <a:pt x="72516" y="15726"/>
                    <a:pt x="77767" y="11069"/>
                    <a:pt x="79574" y="5552"/>
                  </a:cubicBezTo>
                  <a:close/>
                  <a:moveTo>
                    <a:pt x="29381" y="81847"/>
                  </a:moveTo>
                  <a:cubicBezTo>
                    <a:pt x="28982" y="82193"/>
                    <a:pt x="28662" y="83195"/>
                    <a:pt x="28394" y="83966"/>
                  </a:cubicBezTo>
                  <a:lnTo>
                    <a:pt x="28391" y="83966"/>
                  </a:lnTo>
                  <a:cubicBezTo>
                    <a:pt x="28157" y="83764"/>
                    <a:pt x="27917" y="83544"/>
                    <a:pt x="27675" y="83302"/>
                  </a:cubicBezTo>
                  <a:cubicBezTo>
                    <a:pt x="27704" y="83224"/>
                    <a:pt x="27732" y="83146"/>
                    <a:pt x="27761" y="83068"/>
                  </a:cubicBezTo>
                  <a:cubicBezTo>
                    <a:pt x="27778" y="83076"/>
                    <a:pt x="27796" y="83080"/>
                    <a:pt x="27814" y="83080"/>
                  </a:cubicBezTo>
                  <a:cubicBezTo>
                    <a:pt x="27849" y="83080"/>
                    <a:pt x="27883" y="83066"/>
                    <a:pt x="27906" y="83039"/>
                  </a:cubicBezTo>
                  <a:cubicBezTo>
                    <a:pt x="28342" y="82551"/>
                    <a:pt x="28896" y="82268"/>
                    <a:pt x="29381" y="81847"/>
                  </a:cubicBezTo>
                  <a:close/>
                  <a:moveTo>
                    <a:pt x="29929" y="82909"/>
                  </a:moveTo>
                  <a:lnTo>
                    <a:pt x="29929" y="82909"/>
                  </a:lnTo>
                  <a:cubicBezTo>
                    <a:pt x="29817" y="83132"/>
                    <a:pt x="29693" y="83348"/>
                    <a:pt x="29577" y="83553"/>
                  </a:cubicBezTo>
                  <a:cubicBezTo>
                    <a:pt x="29485" y="83721"/>
                    <a:pt x="29136" y="84177"/>
                    <a:pt x="29092" y="84514"/>
                  </a:cubicBezTo>
                  <a:cubicBezTo>
                    <a:pt x="28982" y="84437"/>
                    <a:pt x="28879" y="84373"/>
                    <a:pt x="28766" y="84286"/>
                  </a:cubicBezTo>
                  <a:lnTo>
                    <a:pt x="28763" y="84286"/>
                  </a:lnTo>
                  <a:cubicBezTo>
                    <a:pt x="29098" y="83856"/>
                    <a:pt x="29433" y="83429"/>
                    <a:pt x="29791" y="83022"/>
                  </a:cubicBezTo>
                  <a:cubicBezTo>
                    <a:pt x="29854" y="82993"/>
                    <a:pt x="29883" y="82947"/>
                    <a:pt x="29929" y="82909"/>
                  </a:cubicBezTo>
                  <a:close/>
                  <a:moveTo>
                    <a:pt x="29300" y="79719"/>
                  </a:moveTo>
                  <a:cubicBezTo>
                    <a:pt x="29300" y="79748"/>
                    <a:pt x="29291" y="79774"/>
                    <a:pt x="29291" y="79800"/>
                  </a:cubicBezTo>
                  <a:cubicBezTo>
                    <a:pt x="29291" y="80045"/>
                    <a:pt x="29323" y="80337"/>
                    <a:pt x="29465" y="80539"/>
                  </a:cubicBezTo>
                  <a:cubicBezTo>
                    <a:pt x="29589" y="80732"/>
                    <a:pt x="29719" y="80923"/>
                    <a:pt x="29860" y="81105"/>
                  </a:cubicBezTo>
                  <a:cubicBezTo>
                    <a:pt x="31044" y="81968"/>
                    <a:pt x="30911" y="83189"/>
                    <a:pt x="29459" y="84769"/>
                  </a:cubicBezTo>
                  <a:cubicBezTo>
                    <a:pt x="29453" y="84766"/>
                    <a:pt x="29447" y="84763"/>
                    <a:pt x="29444" y="84760"/>
                  </a:cubicBezTo>
                  <a:cubicBezTo>
                    <a:pt x="29526" y="84691"/>
                    <a:pt x="29492" y="84551"/>
                    <a:pt x="29381" y="84551"/>
                  </a:cubicBezTo>
                  <a:cubicBezTo>
                    <a:pt x="29370" y="84551"/>
                    <a:pt x="29358" y="84552"/>
                    <a:pt x="29346" y="84555"/>
                  </a:cubicBezTo>
                  <a:cubicBezTo>
                    <a:pt x="29748" y="84463"/>
                    <a:pt x="30348" y="82768"/>
                    <a:pt x="30469" y="82349"/>
                  </a:cubicBezTo>
                  <a:cubicBezTo>
                    <a:pt x="30502" y="82240"/>
                    <a:pt x="30414" y="82163"/>
                    <a:pt x="30322" y="82163"/>
                  </a:cubicBezTo>
                  <a:cubicBezTo>
                    <a:pt x="30286" y="82163"/>
                    <a:pt x="30249" y="82175"/>
                    <a:pt x="30218" y="82202"/>
                  </a:cubicBezTo>
                  <a:cubicBezTo>
                    <a:pt x="29534" y="82802"/>
                    <a:pt x="29029" y="83415"/>
                    <a:pt x="28659" y="84197"/>
                  </a:cubicBezTo>
                  <a:lnTo>
                    <a:pt x="28656" y="84194"/>
                  </a:lnTo>
                  <a:cubicBezTo>
                    <a:pt x="29058" y="83316"/>
                    <a:pt x="29482" y="82520"/>
                    <a:pt x="29675" y="81558"/>
                  </a:cubicBezTo>
                  <a:cubicBezTo>
                    <a:pt x="29706" y="81455"/>
                    <a:pt x="29624" y="81373"/>
                    <a:pt x="29537" y="81373"/>
                  </a:cubicBezTo>
                  <a:cubicBezTo>
                    <a:pt x="29502" y="81373"/>
                    <a:pt x="29466" y="81386"/>
                    <a:pt x="29436" y="81417"/>
                  </a:cubicBezTo>
                  <a:cubicBezTo>
                    <a:pt x="29060" y="81743"/>
                    <a:pt x="28630" y="81974"/>
                    <a:pt x="28258" y="82294"/>
                  </a:cubicBezTo>
                  <a:cubicBezTo>
                    <a:pt x="28189" y="82343"/>
                    <a:pt x="28137" y="82378"/>
                    <a:pt x="28090" y="82413"/>
                  </a:cubicBezTo>
                  <a:cubicBezTo>
                    <a:pt x="28145" y="82216"/>
                    <a:pt x="28209" y="82020"/>
                    <a:pt x="28287" y="81830"/>
                  </a:cubicBezTo>
                  <a:cubicBezTo>
                    <a:pt x="28599" y="81119"/>
                    <a:pt x="28933" y="80421"/>
                    <a:pt x="29291" y="79736"/>
                  </a:cubicBezTo>
                  <a:cubicBezTo>
                    <a:pt x="29294" y="79731"/>
                    <a:pt x="29297" y="79725"/>
                    <a:pt x="29300" y="79719"/>
                  </a:cubicBezTo>
                  <a:close/>
                  <a:moveTo>
                    <a:pt x="56855" y="95539"/>
                  </a:moveTo>
                  <a:cubicBezTo>
                    <a:pt x="56854" y="95540"/>
                    <a:pt x="56854" y="95540"/>
                    <a:pt x="56854" y="95540"/>
                  </a:cubicBezTo>
                  <a:cubicBezTo>
                    <a:pt x="56854" y="95540"/>
                    <a:pt x="56854" y="95540"/>
                    <a:pt x="56855" y="95539"/>
                  </a:cubicBezTo>
                  <a:close/>
                  <a:moveTo>
                    <a:pt x="56012" y="1"/>
                  </a:moveTo>
                  <a:cubicBezTo>
                    <a:pt x="55592" y="1"/>
                    <a:pt x="55116" y="195"/>
                    <a:pt x="54573" y="462"/>
                  </a:cubicBezTo>
                  <a:cubicBezTo>
                    <a:pt x="54488" y="503"/>
                    <a:pt x="54534" y="642"/>
                    <a:pt x="54616" y="642"/>
                  </a:cubicBezTo>
                  <a:cubicBezTo>
                    <a:pt x="54626" y="642"/>
                    <a:pt x="54637" y="640"/>
                    <a:pt x="54648" y="635"/>
                  </a:cubicBezTo>
                  <a:cubicBezTo>
                    <a:pt x="54879" y="534"/>
                    <a:pt x="55124" y="462"/>
                    <a:pt x="55373" y="419"/>
                  </a:cubicBezTo>
                  <a:lnTo>
                    <a:pt x="55373" y="419"/>
                  </a:lnTo>
                  <a:cubicBezTo>
                    <a:pt x="54628" y="1574"/>
                    <a:pt x="53863" y="2711"/>
                    <a:pt x="53092" y="3849"/>
                  </a:cubicBezTo>
                  <a:cubicBezTo>
                    <a:pt x="52182" y="5012"/>
                    <a:pt x="51189" y="6124"/>
                    <a:pt x="50193" y="7224"/>
                  </a:cubicBezTo>
                  <a:cubicBezTo>
                    <a:pt x="51787" y="5015"/>
                    <a:pt x="53199" y="2729"/>
                    <a:pt x="54102" y="286"/>
                  </a:cubicBezTo>
                  <a:cubicBezTo>
                    <a:pt x="54144" y="174"/>
                    <a:pt x="54045" y="93"/>
                    <a:pt x="53946" y="93"/>
                  </a:cubicBezTo>
                  <a:cubicBezTo>
                    <a:pt x="53908" y="93"/>
                    <a:pt x="53870" y="106"/>
                    <a:pt x="53840" y="133"/>
                  </a:cubicBezTo>
                  <a:cubicBezTo>
                    <a:pt x="49272" y="4328"/>
                    <a:pt x="46010" y="10356"/>
                    <a:pt x="42283" y="15287"/>
                  </a:cubicBezTo>
                  <a:cubicBezTo>
                    <a:pt x="37309" y="21866"/>
                    <a:pt x="32233" y="28385"/>
                    <a:pt x="27418" y="35086"/>
                  </a:cubicBezTo>
                  <a:cubicBezTo>
                    <a:pt x="22420" y="42041"/>
                    <a:pt x="17816" y="49264"/>
                    <a:pt x="12567" y="56043"/>
                  </a:cubicBezTo>
                  <a:cubicBezTo>
                    <a:pt x="8283" y="61574"/>
                    <a:pt x="3407" y="66482"/>
                    <a:pt x="29" y="72666"/>
                  </a:cubicBezTo>
                  <a:cubicBezTo>
                    <a:pt x="1" y="72716"/>
                    <a:pt x="46" y="72764"/>
                    <a:pt x="90" y="72764"/>
                  </a:cubicBezTo>
                  <a:cubicBezTo>
                    <a:pt x="109" y="72764"/>
                    <a:pt x="127" y="72755"/>
                    <a:pt x="138" y="72733"/>
                  </a:cubicBezTo>
                  <a:cubicBezTo>
                    <a:pt x="3866" y="66176"/>
                    <a:pt x="9258" y="60864"/>
                    <a:pt x="13843" y="54934"/>
                  </a:cubicBezTo>
                  <a:cubicBezTo>
                    <a:pt x="18402" y="49045"/>
                    <a:pt x="22438" y="42763"/>
                    <a:pt x="26702" y="36665"/>
                  </a:cubicBezTo>
                  <a:cubicBezTo>
                    <a:pt x="31081" y="30400"/>
                    <a:pt x="35816" y="24381"/>
                    <a:pt x="40421" y="18284"/>
                  </a:cubicBezTo>
                  <a:cubicBezTo>
                    <a:pt x="42811" y="15117"/>
                    <a:pt x="45222" y="11964"/>
                    <a:pt x="47586" y="8780"/>
                  </a:cubicBezTo>
                  <a:cubicBezTo>
                    <a:pt x="48398" y="7686"/>
                    <a:pt x="49131" y="6525"/>
                    <a:pt x="49893" y="5396"/>
                  </a:cubicBezTo>
                  <a:cubicBezTo>
                    <a:pt x="50365" y="4696"/>
                    <a:pt x="52762" y="1490"/>
                    <a:pt x="53130" y="1490"/>
                  </a:cubicBezTo>
                  <a:cubicBezTo>
                    <a:pt x="53247" y="1490"/>
                    <a:pt x="53157" y="1819"/>
                    <a:pt x="52728" y="2665"/>
                  </a:cubicBezTo>
                  <a:cubicBezTo>
                    <a:pt x="51415" y="5255"/>
                    <a:pt x="49212" y="7290"/>
                    <a:pt x="47532" y="9626"/>
                  </a:cubicBezTo>
                  <a:cubicBezTo>
                    <a:pt x="45222" y="12839"/>
                    <a:pt x="42973" y="16095"/>
                    <a:pt x="40707" y="19340"/>
                  </a:cubicBezTo>
                  <a:cubicBezTo>
                    <a:pt x="35724" y="26477"/>
                    <a:pt x="30351" y="33360"/>
                    <a:pt x="25004" y="40225"/>
                  </a:cubicBezTo>
                  <a:cubicBezTo>
                    <a:pt x="20957" y="45422"/>
                    <a:pt x="17342" y="50690"/>
                    <a:pt x="13889" y="56303"/>
                  </a:cubicBezTo>
                  <a:cubicBezTo>
                    <a:pt x="9810" y="62934"/>
                    <a:pt x="4394" y="68549"/>
                    <a:pt x="271" y="75146"/>
                  </a:cubicBezTo>
                  <a:cubicBezTo>
                    <a:pt x="202" y="75257"/>
                    <a:pt x="300" y="75365"/>
                    <a:pt x="404" y="75365"/>
                  </a:cubicBezTo>
                  <a:cubicBezTo>
                    <a:pt x="439" y="75365"/>
                    <a:pt x="475" y="75353"/>
                    <a:pt x="505" y="75325"/>
                  </a:cubicBezTo>
                  <a:cubicBezTo>
                    <a:pt x="2283" y="73668"/>
                    <a:pt x="3894" y="71855"/>
                    <a:pt x="5425" y="69964"/>
                  </a:cubicBezTo>
                  <a:lnTo>
                    <a:pt x="5425" y="69964"/>
                  </a:lnTo>
                  <a:cubicBezTo>
                    <a:pt x="4047" y="71829"/>
                    <a:pt x="2691" y="73708"/>
                    <a:pt x="1377" y="75620"/>
                  </a:cubicBezTo>
                  <a:cubicBezTo>
                    <a:pt x="1298" y="75731"/>
                    <a:pt x="1402" y="75832"/>
                    <a:pt x="1509" y="75832"/>
                  </a:cubicBezTo>
                  <a:cubicBezTo>
                    <a:pt x="1543" y="75832"/>
                    <a:pt x="1577" y="75822"/>
                    <a:pt x="1605" y="75799"/>
                  </a:cubicBezTo>
                  <a:cubicBezTo>
                    <a:pt x="2624" y="74976"/>
                    <a:pt x="3571" y="74087"/>
                    <a:pt x="4486" y="73169"/>
                  </a:cubicBezTo>
                  <a:lnTo>
                    <a:pt x="4486" y="73169"/>
                  </a:lnTo>
                  <a:cubicBezTo>
                    <a:pt x="3600" y="74508"/>
                    <a:pt x="2705" y="75845"/>
                    <a:pt x="1839" y="77190"/>
                  </a:cubicBezTo>
                  <a:cubicBezTo>
                    <a:pt x="1765" y="77303"/>
                    <a:pt x="1873" y="77424"/>
                    <a:pt x="1983" y="77424"/>
                  </a:cubicBezTo>
                  <a:cubicBezTo>
                    <a:pt x="2020" y="77424"/>
                    <a:pt x="2056" y="77411"/>
                    <a:pt x="2087" y="77381"/>
                  </a:cubicBezTo>
                  <a:cubicBezTo>
                    <a:pt x="6213" y="73206"/>
                    <a:pt x="9564" y="68474"/>
                    <a:pt x="12841" y="63621"/>
                  </a:cubicBezTo>
                  <a:cubicBezTo>
                    <a:pt x="16941" y="57544"/>
                    <a:pt x="21297" y="51681"/>
                    <a:pt x="25570" y="45722"/>
                  </a:cubicBezTo>
                  <a:cubicBezTo>
                    <a:pt x="31047" y="38086"/>
                    <a:pt x="36373" y="30334"/>
                    <a:pt x="41893" y="22727"/>
                  </a:cubicBezTo>
                  <a:cubicBezTo>
                    <a:pt x="43051" y="21240"/>
                    <a:pt x="44214" y="19756"/>
                    <a:pt x="45401" y="18292"/>
                  </a:cubicBezTo>
                  <a:cubicBezTo>
                    <a:pt x="48118" y="14941"/>
                    <a:pt x="50828" y="11583"/>
                    <a:pt x="53144" y="7971"/>
                  </a:cubicBezTo>
                  <a:cubicBezTo>
                    <a:pt x="54134" y="6759"/>
                    <a:pt x="55150" y="5566"/>
                    <a:pt x="56169" y="4377"/>
                  </a:cubicBezTo>
                  <a:cubicBezTo>
                    <a:pt x="56823" y="3617"/>
                    <a:pt x="57324" y="2991"/>
                    <a:pt x="57398" y="2991"/>
                  </a:cubicBezTo>
                  <a:cubicBezTo>
                    <a:pt x="57456" y="2991"/>
                    <a:pt x="57254" y="3372"/>
                    <a:pt x="56660" y="4368"/>
                  </a:cubicBezTo>
                  <a:cubicBezTo>
                    <a:pt x="54703" y="7662"/>
                    <a:pt x="52087" y="10570"/>
                    <a:pt x="49671" y="13529"/>
                  </a:cubicBezTo>
                  <a:cubicBezTo>
                    <a:pt x="45306" y="18878"/>
                    <a:pt x="41246" y="24488"/>
                    <a:pt x="37286" y="30141"/>
                  </a:cubicBezTo>
                  <a:cubicBezTo>
                    <a:pt x="33146" y="36053"/>
                    <a:pt x="29173" y="42081"/>
                    <a:pt x="25189" y="48101"/>
                  </a:cubicBezTo>
                  <a:cubicBezTo>
                    <a:pt x="22146" y="51929"/>
                    <a:pt x="19092" y="55751"/>
                    <a:pt x="16158" y="59669"/>
                  </a:cubicBezTo>
                  <a:cubicBezTo>
                    <a:pt x="13442" y="63304"/>
                    <a:pt x="10815" y="67013"/>
                    <a:pt x="7982" y="70562"/>
                  </a:cubicBezTo>
                  <a:cubicBezTo>
                    <a:pt x="6233" y="72756"/>
                    <a:pt x="4590" y="74843"/>
                    <a:pt x="3710" y="77542"/>
                  </a:cubicBezTo>
                  <a:cubicBezTo>
                    <a:pt x="3674" y="77650"/>
                    <a:pt x="3772" y="77743"/>
                    <a:pt x="3869" y="77743"/>
                  </a:cubicBezTo>
                  <a:cubicBezTo>
                    <a:pt x="3907" y="77743"/>
                    <a:pt x="3945" y="77729"/>
                    <a:pt x="3975" y="77695"/>
                  </a:cubicBezTo>
                  <a:cubicBezTo>
                    <a:pt x="4501" y="77130"/>
                    <a:pt x="5015" y="76555"/>
                    <a:pt x="5528" y="75975"/>
                  </a:cubicBezTo>
                  <a:lnTo>
                    <a:pt x="5528" y="75975"/>
                  </a:lnTo>
                  <a:cubicBezTo>
                    <a:pt x="5049" y="76777"/>
                    <a:pt x="4602" y="77597"/>
                    <a:pt x="4195" y="78446"/>
                  </a:cubicBezTo>
                  <a:cubicBezTo>
                    <a:pt x="4128" y="78569"/>
                    <a:pt x="4229" y="78691"/>
                    <a:pt x="4341" y="78691"/>
                  </a:cubicBezTo>
                  <a:cubicBezTo>
                    <a:pt x="4379" y="78691"/>
                    <a:pt x="4418" y="78677"/>
                    <a:pt x="4452" y="78645"/>
                  </a:cubicBezTo>
                  <a:cubicBezTo>
                    <a:pt x="5670" y="77586"/>
                    <a:pt x="6807" y="76396"/>
                    <a:pt x="7890" y="75129"/>
                  </a:cubicBezTo>
                  <a:lnTo>
                    <a:pt x="7890" y="75129"/>
                  </a:lnTo>
                  <a:cubicBezTo>
                    <a:pt x="7777" y="75337"/>
                    <a:pt x="7674" y="75556"/>
                    <a:pt x="7572" y="75773"/>
                  </a:cubicBezTo>
                  <a:cubicBezTo>
                    <a:pt x="7278" y="76240"/>
                    <a:pt x="6989" y="76711"/>
                    <a:pt x="6718" y="77187"/>
                  </a:cubicBezTo>
                  <a:cubicBezTo>
                    <a:pt x="6651" y="77306"/>
                    <a:pt x="6754" y="77430"/>
                    <a:pt x="6865" y="77430"/>
                  </a:cubicBezTo>
                  <a:cubicBezTo>
                    <a:pt x="6902" y="77430"/>
                    <a:pt x="6939" y="77416"/>
                    <a:pt x="6972" y="77384"/>
                  </a:cubicBezTo>
                  <a:cubicBezTo>
                    <a:pt x="7015" y="77337"/>
                    <a:pt x="7056" y="77291"/>
                    <a:pt x="7102" y="77248"/>
                  </a:cubicBezTo>
                  <a:cubicBezTo>
                    <a:pt x="7126" y="77262"/>
                    <a:pt x="7154" y="77269"/>
                    <a:pt x="7182" y="77269"/>
                  </a:cubicBezTo>
                  <a:cubicBezTo>
                    <a:pt x="7207" y="77269"/>
                    <a:pt x="7232" y="77263"/>
                    <a:pt x="7255" y="77251"/>
                  </a:cubicBezTo>
                  <a:cubicBezTo>
                    <a:pt x="7555" y="77069"/>
                    <a:pt x="7844" y="76873"/>
                    <a:pt x="8121" y="76668"/>
                  </a:cubicBezTo>
                  <a:lnTo>
                    <a:pt x="8121" y="76668"/>
                  </a:lnTo>
                  <a:cubicBezTo>
                    <a:pt x="8020" y="76852"/>
                    <a:pt x="7919" y="77028"/>
                    <a:pt x="7815" y="77184"/>
                  </a:cubicBezTo>
                  <a:cubicBezTo>
                    <a:pt x="7739" y="77299"/>
                    <a:pt x="7857" y="77439"/>
                    <a:pt x="7973" y="77439"/>
                  </a:cubicBezTo>
                  <a:cubicBezTo>
                    <a:pt x="8011" y="77439"/>
                    <a:pt x="8050" y="77423"/>
                    <a:pt x="8081" y="77386"/>
                  </a:cubicBezTo>
                  <a:cubicBezTo>
                    <a:pt x="8765" y="76604"/>
                    <a:pt x="9420" y="75799"/>
                    <a:pt x="10050" y="74967"/>
                  </a:cubicBezTo>
                  <a:cubicBezTo>
                    <a:pt x="10696" y="74142"/>
                    <a:pt x="11002" y="73838"/>
                    <a:pt x="11104" y="73838"/>
                  </a:cubicBezTo>
                  <a:cubicBezTo>
                    <a:pt x="11345" y="73838"/>
                    <a:pt x="10424" y="75567"/>
                    <a:pt x="10179" y="76082"/>
                  </a:cubicBezTo>
                  <a:cubicBezTo>
                    <a:pt x="10119" y="76204"/>
                    <a:pt x="10218" y="76339"/>
                    <a:pt x="10330" y="76339"/>
                  </a:cubicBezTo>
                  <a:cubicBezTo>
                    <a:pt x="10368" y="76339"/>
                    <a:pt x="10407" y="76323"/>
                    <a:pt x="10442" y="76287"/>
                  </a:cubicBezTo>
                  <a:cubicBezTo>
                    <a:pt x="10846" y="75900"/>
                    <a:pt x="11216" y="75478"/>
                    <a:pt x="11545" y="75025"/>
                  </a:cubicBezTo>
                  <a:cubicBezTo>
                    <a:pt x="11646" y="74898"/>
                    <a:pt x="11534" y="74731"/>
                    <a:pt x="11416" y="74731"/>
                  </a:cubicBezTo>
                  <a:cubicBezTo>
                    <a:pt x="11378" y="74731"/>
                    <a:pt x="11340" y="74748"/>
                    <a:pt x="11308" y="74788"/>
                  </a:cubicBezTo>
                  <a:cubicBezTo>
                    <a:pt x="11031" y="75135"/>
                    <a:pt x="10888" y="75276"/>
                    <a:pt x="10838" y="75276"/>
                  </a:cubicBezTo>
                  <a:cubicBezTo>
                    <a:pt x="10642" y="75276"/>
                    <a:pt x="11880" y="73099"/>
                    <a:pt x="12062" y="72588"/>
                  </a:cubicBezTo>
                  <a:cubicBezTo>
                    <a:pt x="12101" y="72476"/>
                    <a:pt x="11999" y="72386"/>
                    <a:pt x="11895" y="72386"/>
                  </a:cubicBezTo>
                  <a:cubicBezTo>
                    <a:pt x="11876" y="72386"/>
                    <a:pt x="11857" y="72389"/>
                    <a:pt x="11839" y="72395"/>
                  </a:cubicBezTo>
                  <a:cubicBezTo>
                    <a:pt x="12018" y="72106"/>
                    <a:pt x="12189" y="71815"/>
                    <a:pt x="12353" y="71523"/>
                  </a:cubicBezTo>
                  <a:cubicBezTo>
                    <a:pt x="12416" y="71407"/>
                    <a:pt x="12312" y="71277"/>
                    <a:pt x="12205" y="71277"/>
                  </a:cubicBezTo>
                  <a:cubicBezTo>
                    <a:pt x="12168" y="71277"/>
                    <a:pt x="12130" y="71292"/>
                    <a:pt x="12099" y="71330"/>
                  </a:cubicBezTo>
                  <a:cubicBezTo>
                    <a:pt x="11658" y="71843"/>
                    <a:pt x="11199" y="72340"/>
                    <a:pt x="10748" y="72851"/>
                  </a:cubicBezTo>
                  <a:cubicBezTo>
                    <a:pt x="10985" y="72352"/>
                    <a:pt x="11213" y="71846"/>
                    <a:pt x="11424" y="71327"/>
                  </a:cubicBezTo>
                  <a:cubicBezTo>
                    <a:pt x="11471" y="71209"/>
                    <a:pt x="11368" y="71132"/>
                    <a:pt x="11265" y="71132"/>
                  </a:cubicBezTo>
                  <a:cubicBezTo>
                    <a:pt x="11224" y="71132"/>
                    <a:pt x="11184" y="71144"/>
                    <a:pt x="11152" y="71171"/>
                  </a:cubicBezTo>
                  <a:cubicBezTo>
                    <a:pt x="10930" y="71358"/>
                    <a:pt x="10742" y="71563"/>
                    <a:pt x="10535" y="71760"/>
                  </a:cubicBezTo>
                  <a:cubicBezTo>
                    <a:pt x="10976" y="71156"/>
                    <a:pt x="11415" y="70547"/>
                    <a:pt x="11845" y="69935"/>
                  </a:cubicBezTo>
                  <a:cubicBezTo>
                    <a:pt x="12307" y="70033"/>
                    <a:pt x="12766" y="70160"/>
                    <a:pt x="13225" y="70305"/>
                  </a:cubicBezTo>
                  <a:cubicBezTo>
                    <a:pt x="13251" y="70331"/>
                    <a:pt x="13289" y="70343"/>
                    <a:pt x="13326" y="70343"/>
                  </a:cubicBezTo>
                  <a:cubicBezTo>
                    <a:pt x="13330" y="70343"/>
                    <a:pt x="13334" y="70342"/>
                    <a:pt x="13338" y="70342"/>
                  </a:cubicBezTo>
                  <a:cubicBezTo>
                    <a:pt x="14674" y="70769"/>
                    <a:pt x="15997" y="71338"/>
                    <a:pt x="17322" y="71820"/>
                  </a:cubicBezTo>
                  <a:cubicBezTo>
                    <a:pt x="17299" y="71890"/>
                    <a:pt x="17270" y="71959"/>
                    <a:pt x="17247" y="72028"/>
                  </a:cubicBezTo>
                  <a:cubicBezTo>
                    <a:pt x="17207" y="72145"/>
                    <a:pt x="17315" y="72245"/>
                    <a:pt x="17420" y="72245"/>
                  </a:cubicBezTo>
                  <a:cubicBezTo>
                    <a:pt x="17461" y="72245"/>
                    <a:pt x="17501" y="72230"/>
                    <a:pt x="17533" y="72196"/>
                  </a:cubicBezTo>
                  <a:cubicBezTo>
                    <a:pt x="17599" y="72118"/>
                    <a:pt x="17663" y="72040"/>
                    <a:pt x="17729" y="71965"/>
                  </a:cubicBezTo>
                  <a:cubicBezTo>
                    <a:pt x="19047" y="72420"/>
                    <a:pt x="20375" y="72762"/>
                    <a:pt x="21735" y="72762"/>
                  </a:cubicBezTo>
                  <a:cubicBezTo>
                    <a:pt x="22307" y="72762"/>
                    <a:pt x="22886" y="72701"/>
                    <a:pt x="23471" y="72562"/>
                  </a:cubicBezTo>
                  <a:lnTo>
                    <a:pt x="23471" y="72562"/>
                  </a:lnTo>
                  <a:cubicBezTo>
                    <a:pt x="23468" y="72565"/>
                    <a:pt x="23465" y="72562"/>
                    <a:pt x="23463" y="72568"/>
                  </a:cubicBezTo>
                  <a:cubicBezTo>
                    <a:pt x="22111" y="74156"/>
                    <a:pt x="22446" y="76151"/>
                    <a:pt x="23422" y="78088"/>
                  </a:cubicBezTo>
                  <a:cubicBezTo>
                    <a:pt x="23327" y="78218"/>
                    <a:pt x="23232" y="78345"/>
                    <a:pt x="23139" y="78475"/>
                  </a:cubicBezTo>
                  <a:cubicBezTo>
                    <a:pt x="23079" y="78560"/>
                    <a:pt x="23158" y="78641"/>
                    <a:pt x="23241" y="78641"/>
                  </a:cubicBezTo>
                  <a:cubicBezTo>
                    <a:pt x="23276" y="78641"/>
                    <a:pt x="23312" y="78626"/>
                    <a:pt x="23338" y="78590"/>
                  </a:cubicBezTo>
                  <a:cubicBezTo>
                    <a:pt x="23405" y="78501"/>
                    <a:pt x="23474" y="78414"/>
                    <a:pt x="23540" y="78322"/>
                  </a:cubicBezTo>
                  <a:cubicBezTo>
                    <a:pt x="24239" y="79641"/>
                    <a:pt x="25221" y="80920"/>
                    <a:pt x="26162" y="82017"/>
                  </a:cubicBezTo>
                  <a:cubicBezTo>
                    <a:pt x="26147" y="82040"/>
                    <a:pt x="26133" y="82066"/>
                    <a:pt x="26119" y="82089"/>
                  </a:cubicBezTo>
                  <a:cubicBezTo>
                    <a:pt x="26058" y="82190"/>
                    <a:pt x="26148" y="82282"/>
                    <a:pt x="26238" y="82282"/>
                  </a:cubicBezTo>
                  <a:cubicBezTo>
                    <a:pt x="26277" y="82282"/>
                    <a:pt x="26317" y="82264"/>
                    <a:pt x="26344" y="82222"/>
                  </a:cubicBezTo>
                  <a:cubicBezTo>
                    <a:pt x="26748" y="82684"/>
                    <a:pt x="27129" y="83097"/>
                    <a:pt x="27484" y="83475"/>
                  </a:cubicBezTo>
                  <a:cubicBezTo>
                    <a:pt x="27369" y="83819"/>
                    <a:pt x="27242" y="84156"/>
                    <a:pt x="27138" y="84506"/>
                  </a:cubicBezTo>
                  <a:cubicBezTo>
                    <a:pt x="27129" y="84536"/>
                    <a:pt x="27153" y="84555"/>
                    <a:pt x="27178" y="84555"/>
                  </a:cubicBezTo>
                  <a:cubicBezTo>
                    <a:pt x="27193" y="84555"/>
                    <a:pt x="27209" y="84547"/>
                    <a:pt x="27216" y="84529"/>
                  </a:cubicBezTo>
                  <a:cubicBezTo>
                    <a:pt x="27325" y="84206"/>
                    <a:pt x="27455" y="83891"/>
                    <a:pt x="27577" y="83570"/>
                  </a:cubicBezTo>
                  <a:cubicBezTo>
                    <a:pt x="27640" y="83640"/>
                    <a:pt x="27709" y="83715"/>
                    <a:pt x="27770" y="83781"/>
                  </a:cubicBezTo>
                  <a:cubicBezTo>
                    <a:pt x="27900" y="83917"/>
                    <a:pt x="28073" y="84099"/>
                    <a:pt x="28275" y="84295"/>
                  </a:cubicBezTo>
                  <a:cubicBezTo>
                    <a:pt x="28235" y="84408"/>
                    <a:pt x="28191" y="84512"/>
                    <a:pt x="28151" y="84601"/>
                  </a:cubicBezTo>
                  <a:cubicBezTo>
                    <a:pt x="28104" y="84704"/>
                    <a:pt x="28194" y="84831"/>
                    <a:pt x="28290" y="84831"/>
                  </a:cubicBezTo>
                  <a:cubicBezTo>
                    <a:pt x="28323" y="84831"/>
                    <a:pt x="28356" y="84816"/>
                    <a:pt x="28385" y="84780"/>
                  </a:cubicBezTo>
                  <a:cubicBezTo>
                    <a:pt x="28443" y="84708"/>
                    <a:pt x="28497" y="84633"/>
                    <a:pt x="28555" y="84561"/>
                  </a:cubicBezTo>
                  <a:cubicBezTo>
                    <a:pt x="29148" y="85095"/>
                    <a:pt x="29899" y="85641"/>
                    <a:pt x="30565" y="85641"/>
                  </a:cubicBezTo>
                  <a:cubicBezTo>
                    <a:pt x="30752" y="85641"/>
                    <a:pt x="30933" y="85598"/>
                    <a:pt x="31102" y="85499"/>
                  </a:cubicBezTo>
                  <a:cubicBezTo>
                    <a:pt x="32340" y="84771"/>
                    <a:pt x="31806" y="82710"/>
                    <a:pt x="31136" y="81838"/>
                  </a:cubicBezTo>
                  <a:cubicBezTo>
                    <a:pt x="27787" y="77485"/>
                    <a:pt x="33532" y="78022"/>
                    <a:pt x="34858" y="75559"/>
                  </a:cubicBezTo>
                  <a:cubicBezTo>
                    <a:pt x="35008" y="75279"/>
                    <a:pt x="35086" y="74681"/>
                    <a:pt x="35143" y="74378"/>
                  </a:cubicBezTo>
                  <a:cubicBezTo>
                    <a:pt x="35273" y="73714"/>
                    <a:pt x="35805" y="73429"/>
                    <a:pt x="36394" y="73429"/>
                  </a:cubicBezTo>
                  <a:cubicBezTo>
                    <a:pt x="36911" y="73429"/>
                    <a:pt x="37472" y="73648"/>
                    <a:pt x="37843" y="74020"/>
                  </a:cubicBezTo>
                  <a:cubicBezTo>
                    <a:pt x="37811" y="74081"/>
                    <a:pt x="37779" y="74139"/>
                    <a:pt x="37747" y="74196"/>
                  </a:cubicBezTo>
                  <a:cubicBezTo>
                    <a:pt x="37680" y="74325"/>
                    <a:pt x="37780" y="74432"/>
                    <a:pt x="37889" y="74432"/>
                  </a:cubicBezTo>
                  <a:cubicBezTo>
                    <a:pt x="37938" y="74432"/>
                    <a:pt x="37990" y="74410"/>
                    <a:pt x="38027" y="74358"/>
                  </a:cubicBezTo>
                  <a:lnTo>
                    <a:pt x="38065" y="74306"/>
                  </a:lnTo>
                  <a:cubicBezTo>
                    <a:pt x="38186" y="74499"/>
                    <a:pt x="38256" y="74719"/>
                    <a:pt x="38264" y="74947"/>
                  </a:cubicBezTo>
                  <a:cubicBezTo>
                    <a:pt x="38273" y="75256"/>
                    <a:pt x="38334" y="75796"/>
                    <a:pt x="38648" y="75980"/>
                  </a:cubicBezTo>
                  <a:cubicBezTo>
                    <a:pt x="38859" y="76102"/>
                    <a:pt x="39254" y="76494"/>
                    <a:pt x="39676" y="76896"/>
                  </a:cubicBezTo>
                  <a:cubicBezTo>
                    <a:pt x="39503" y="77257"/>
                    <a:pt x="39318" y="77606"/>
                    <a:pt x="39159" y="77973"/>
                  </a:cubicBezTo>
                  <a:cubicBezTo>
                    <a:pt x="39106" y="78093"/>
                    <a:pt x="39205" y="78236"/>
                    <a:pt x="39314" y="78236"/>
                  </a:cubicBezTo>
                  <a:cubicBezTo>
                    <a:pt x="39352" y="78236"/>
                    <a:pt x="39391" y="78219"/>
                    <a:pt x="39425" y="78177"/>
                  </a:cubicBezTo>
                  <a:cubicBezTo>
                    <a:pt x="39664" y="77895"/>
                    <a:pt x="39892" y="77606"/>
                    <a:pt x="40126" y="77320"/>
                  </a:cubicBezTo>
                  <a:cubicBezTo>
                    <a:pt x="40513" y="77672"/>
                    <a:pt x="40871" y="77955"/>
                    <a:pt x="41065" y="77955"/>
                  </a:cubicBezTo>
                  <a:cubicBezTo>
                    <a:pt x="42855" y="77961"/>
                    <a:pt x="42658" y="78619"/>
                    <a:pt x="42927" y="80349"/>
                  </a:cubicBezTo>
                  <a:cubicBezTo>
                    <a:pt x="43213" y="82190"/>
                    <a:pt x="43689" y="84506"/>
                    <a:pt x="43288" y="86377"/>
                  </a:cubicBezTo>
                  <a:cubicBezTo>
                    <a:pt x="43285" y="86391"/>
                    <a:pt x="43293" y="86400"/>
                    <a:pt x="43293" y="86411"/>
                  </a:cubicBezTo>
                  <a:cubicBezTo>
                    <a:pt x="42888" y="86760"/>
                    <a:pt x="42590" y="87066"/>
                    <a:pt x="42448" y="87066"/>
                  </a:cubicBezTo>
                  <a:cubicBezTo>
                    <a:pt x="42330" y="87066"/>
                    <a:pt x="42319" y="86856"/>
                    <a:pt x="42442" y="86287"/>
                  </a:cubicBezTo>
                  <a:cubicBezTo>
                    <a:pt x="42461" y="86200"/>
                    <a:pt x="42402" y="86099"/>
                    <a:pt x="42305" y="86099"/>
                  </a:cubicBezTo>
                  <a:cubicBezTo>
                    <a:pt x="42303" y="86099"/>
                    <a:pt x="42300" y="86099"/>
                    <a:pt x="42297" y="86099"/>
                  </a:cubicBezTo>
                  <a:cubicBezTo>
                    <a:pt x="42276" y="86100"/>
                    <a:pt x="42255" y="86101"/>
                    <a:pt x="42234" y="86101"/>
                  </a:cubicBezTo>
                  <a:cubicBezTo>
                    <a:pt x="41971" y="86101"/>
                    <a:pt x="41804" y="86034"/>
                    <a:pt x="41691" y="85975"/>
                  </a:cubicBezTo>
                  <a:cubicBezTo>
                    <a:pt x="41763" y="85715"/>
                    <a:pt x="41835" y="85453"/>
                    <a:pt x="41908" y="85193"/>
                  </a:cubicBezTo>
                  <a:cubicBezTo>
                    <a:pt x="41948" y="85119"/>
                    <a:pt x="41885" y="85052"/>
                    <a:pt x="41821" y="85052"/>
                  </a:cubicBezTo>
                  <a:cubicBezTo>
                    <a:pt x="41793" y="85052"/>
                    <a:pt x="41764" y="85066"/>
                    <a:pt x="41743" y="85098"/>
                  </a:cubicBezTo>
                  <a:cubicBezTo>
                    <a:pt x="41469" y="85510"/>
                    <a:pt x="41192" y="85923"/>
                    <a:pt x="40917" y="86333"/>
                  </a:cubicBezTo>
                  <a:cubicBezTo>
                    <a:pt x="40851" y="86436"/>
                    <a:pt x="40945" y="86544"/>
                    <a:pt x="41047" y="86544"/>
                  </a:cubicBezTo>
                  <a:cubicBezTo>
                    <a:pt x="41057" y="86544"/>
                    <a:pt x="41067" y="86543"/>
                    <a:pt x="41076" y="86541"/>
                  </a:cubicBezTo>
                  <a:cubicBezTo>
                    <a:pt x="42043" y="86657"/>
                    <a:pt x="42240" y="87069"/>
                    <a:pt x="41671" y="87780"/>
                  </a:cubicBezTo>
                  <a:cubicBezTo>
                    <a:pt x="41625" y="87900"/>
                    <a:pt x="41727" y="87975"/>
                    <a:pt x="41829" y="87975"/>
                  </a:cubicBezTo>
                  <a:cubicBezTo>
                    <a:pt x="41868" y="87975"/>
                    <a:pt x="41908" y="87964"/>
                    <a:pt x="41939" y="87938"/>
                  </a:cubicBezTo>
                  <a:cubicBezTo>
                    <a:pt x="42456" y="87518"/>
                    <a:pt x="42732" y="87406"/>
                    <a:pt x="42899" y="87406"/>
                  </a:cubicBezTo>
                  <a:cubicBezTo>
                    <a:pt x="42998" y="87406"/>
                    <a:pt x="43058" y="87445"/>
                    <a:pt x="43109" y="87482"/>
                  </a:cubicBezTo>
                  <a:cubicBezTo>
                    <a:pt x="42843" y="87881"/>
                    <a:pt x="42566" y="88276"/>
                    <a:pt x="42312" y="88683"/>
                  </a:cubicBezTo>
                  <a:cubicBezTo>
                    <a:pt x="42231" y="88812"/>
                    <a:pt x="42347" y="88932"/>
                    <a:pt x="42463" y="88932"/>
                  </a:cubicBezTo>
                  <a:cubicBezTo>
                    <a:pt x="42514" y="88932"/>
                    <a:pt x="42565" y="88909"/>
                    <a:pt x="42600" y="88854"/>
                  </a:cubicBezTo>
                  <a:cubicBezTo>
                    <a:pt x="43265" y="87826"/>
                    <a:pt x="43305" y="87866"/>
                    <a:pt x="43435" y="87427"/>
                  </a:cubicBezTo>
                  <a:cubicBezTo>
                    <a:pt x="43573" y="87289"/>
                    <a:pt x="43781" y="87018"/>
                    <a:pt x="44136" y="86492"/>
                  </a:cubicBezTo>
                  <a:cubicBezTo>
                    <a:pt x="44616" y="85780"/>
                    <a:pt x="44843" y="85500"/>
                    <a:pt x="44902" y="85500"/>
                  </a:cubicBezTo>
                  <a:cubicBezTo>
                    <a:pt x="45106" y="85500"/>
                    <a:pt x="43328" y="88828"/>
                    <a:pt x="43097" y="89316"/>
                  </a:cubicBezTo>
                  <a:cubicBezTo>
                    <a:pt x="43020" y="89447"/>
                    <a:pt x="43132" y="89568"/>
                    <a:pt x="43247" y="89568"/>
                  </a:cubicBezTo>
                  <a:cubicBezTo>
                    <a:pt x="43298" y="89568"/>
                    <a:pt x="43351" y="89543"/>
                    <a:pt x="43386" y="89483"/>
                  </a:cubicBezTo>
                  <a:cubicBezTo>
                    <a:pt x="44061" y="88526"/>
                    <a:pt x="44749" y="87584"/>
                    <a:pt x="45458" y="86655"/>
                  </a:cubicBezTo>
                  <a:lnTo>
                    <a:pt x="45458" y="86655"/>
                  </a:lnTo>
                  <a:cubicBezTo>
                    <a:pt x="44885" y="87425"/>
                    <a:pt x="44410" y="89190"/>
                    <a:pt x="43882" y="90098"/>
                  </a:cubicBezTo>
                  <a:cubicBezTo>
                    <a:pt x="43802" y="90236"/>
                    <a:pt x="43913" y="90349"/>
                    <a:pt x="44032" y="90349"/>
                  </a:cubicBezTo>
                  <a:cubicBezTo>
                    <a:pt x="44085" y="90349"/>
                    <a:pt x="44140" y="90326"/>
                    <a:pt x="44180" y="90274"/>
                  </a:cubicBezTo>
                  <a:cubicBezTo>
                    <a:pt x="45392" y="88670"/>
                    <a:pt x="45891" y="88107"/>
                    <a:pt x="46005" y="88107"/>
                  </a:cubicBezTo>
                  <a:cubicBezTo>
                    <a:pt x="46203" y="88107"/>
                    <a:pt x="45225" y="89828"/>
                    <a:pt x="44821" y="90727"/>
                  </a:cubicBezTo>
                  <a:cubicBezTo>
                    <a:pt x="44763" y="90861"/>
                    <a:pt x="44862" y="90997"/>
                    <a:pt x="44979" y="90997"/>
                  </a:cubicBezTo>
                  <a:cubicBezTo>
                    <a:pt x="45019" y="90997"/>
                    <a:pt x="45062" y="90981"/>
                    <a:pt x="45101" y="90944"/>
                  </a:cubicBezTo>
                  <a:cubicBezTo>
                    <a:pt x="45727" y="90375"/>
                    <a:pt x="46319" y="89769"/>
                    <a:pt x="46876" y="89134"/>
                  </a:cubicBezTo>
                  <a:lnTo>
                    <a:pt x="46876" y="89134"/>
                  </a:lnTo>
                  <a:cubicBezTo>
                    <a:pt x="46674" y="90190"/>
                    <a:pt x="46296" y="91207"/>
                    <a:pt x="45762" y="92139"/>
                  </a:cubicBezTo>
                  <a:cubicBezTo>
                    <a:pt x="45680" y="92284"/>
                    <a:pt x="45801" y="92414"/>
                    <a:pt x="45925" y="92414"/>
                  </a:cubicBezTo>
                  <a:cubicBezTo>
                    <a:pt x="45981" y="92414"/>
                    <a:pt x="46038" y="92388"/>
                    <a:pt x="46076" y="92324"/>
                  </a:cubicBezTo>
                  <a:cubicBezTo>
                    <a:pt x="47117" y="90894"/>
                    <a:pt x="47551" y="90400"/>
                    <a:pt x="47651" y="90400"/>
                  </a:cubicBezTo>
                  <a:cubicBezTo>
                    <a:pt x="47831" y="90400"/>
                    <a:pt x="46932" y="91997"/>
                    <a:pt x="46550" y="92613"/>
                  </a:cubicBezTo>
                  <a:cubicBezTo>
                    <a:pt x="46465" y="92747"/>
                    <a:pt x="46586" y="92886"/>
                    <a:pt x="46715" y="92886"/>
                  </a:cubicBezTo>
                  <a:cubicBezTo>
                    <a:pt x="46758" y="92886"/>
                    <a:pt x="46801" y="92871"/>
                    <a:pt x="46839" y="92835"/>
                  </a:cubicBezTo>
                  <a:cubicBezTo>
                    <a:pt x="47401" y="92275"/>
                    <a:pt x="48790" y="90873"/>
                    <a:pt x="48961" y="90873"/>
                  </a:cubicBezTo>
                  <a:cubicBezTo>
                    <a:pt x="49068" y="90873"/>
                    <a:pt x="48701" y="91417"/>
                    <a:pt x="47367" y="93048"/>
                  </a:cubicBezTo>
                  <a:cubicBezTo>
                    <a:pt x="47257" y="93187"/>
                    <a:pt x="47368" y="93364"/>
                    <a:pt x="47500" y="93364"/>
                  </a:cubicBezTo>
                  <a:cubicBezTo>
                    <a:pt x="47541" y="93364"/>
                    <a:pt x="47585" y="93347"/>
                    <a:pt x="47624" y="93305"/>
                  </a:cubicBezTo>
                  <a:cubicBezTo>
                    <a:pt x="48458" y="92442"/>
                    <a:pt x="48947" y="92034"/>
                    <a:pt x="49124" y="92034"/>
                  </a:cubicBezTo>
                  <a:cubicBezTo>
                    <a:pt x="49356" y="92034"/>
                    <a:pt x="49052" y="92734"/>
                    <a:pt x="48282" y="94027"/>
                  </a:cubicBezTo>
                  <a:cubicBezTo>
                    <a:pt x="48195" y="94175"/>
                    <a:pt x="48314" y="94296"/>
                    <a:pt x="48444" y="94296"/>
                  </a:cubicBezTo>
                  <a:cubicBezTo>
                    <a:pt x="48487" y="94296"/>
                    <a:pt x="48532" y="94283"/>
                    <a:pt x="48571" y="94252"/>
                  </a:cubicBezTo>
                  <a:cubicBezTo>
                    <a:pt x="49526" y="93511"/>
                    <a:pt x="49983" y="93213"/>
                    <a:pt x="50130" y="93213"/>
                  </a:cubicBezTo>
                  <a:cubicBezTo>
                    <a:pt x="50384" y="93213"/>
                    <a:pt x="49709" y="94105"/>
                    <a:pt x="49070" y="95133"/>
                  </a:cubicBezTo>
                  <a:cubicBezTo>
                    <a:pt x="48988" y="95262"/>
                    <a:pt x="49111" y="95409"/>
                    <a:pt x="49236" y="95409"/>
                  </a:cubicBezTo>
                  <a:cubicBezTo>
                    <a:pt x="49278" y="95409"/>
                    <a:pt x="49321" y="95392"/>
                    <a:pt x="49356" y="95352"/>
                  </a:cubicBezTo>
                  <a:cubicBezTo>
                    <a:pt x="49896" y="94574"/>
                    <a:pt x="50228" y="94184"/>
                    <a:pt x="50354" y="94184"/>
                  </a:cubicBezTo>
                  <a:cubicBezTo>
                    <a:pt x="50492" y="94184"/>
                    <a:pt x="50379" y="94657"/>
                    <a:pt x="50014" y="95603"/>
                  </a:cubicBezTo>
                  <a:cubicBezTo>
                    <a:pt x="49941" y="95746"/>
                    <a:pt x="50050" y="95875"/>
                    <a:pt x="50175" y="95875"/>
                  </a:cubicBezTo>
                  <a:cubicBezTo>
                    <a:pt x="50218" y="95875"/>
                    <a:pt x="50263" y="95860"/>
                    <a:pt x="50303" y="95826"/>
                  </a:cubicBezTo>
                  <a:cubicBezTo>
                    <a:pt x="51031" y="95235"/>
                    <a:pt x="51505" y="94939"/>
                    <a:pt x="51728" y="94939"/>
                  </a:cubicBezTo>
                  <a:cubicBezTo>
                    <a:pt x="51967" y="94939"/>
                    <a:pt x="51914" y="95281"/>
                    <a:pt x="51570" y="95964"/>
                  </a:cubicBezTo>
                  <a:cubicBezTo>
                    <a:pt x="51531" y="96091"/>
                    <a:pt x="51643" y="96195"/>
                    <a:pt x="51756" y="96195"/>
                  </a:cubicBezTo>
                  <a:cubicBezTo>
                    <a:pt x="51800" y="96195"/>
                    <a:pt x="51844" y="96180"/>
                    <a:pt x="51879" y="96143"/>
                  </a:cubicBezTo>
                  <a:cubicBezTo>
                    <a:pt x="52408" y="95574"/>
                    <a:pt x="52755" y="95290"/>
                    <a:pt x="52922" y="95290"/>
                  </a:cubicBezTo>
                  <a:cubicBezTo>
                    <a:pt x="53101" y="95290"/>
                    <a:pt x="53070" y="95619"/>
                    <a:pt x="52829" y="96279"/>
                  </a:cubicBezTo>
                  <a:cubicBezTo>
                    <a:pt x="52806" y="96402"/>
                    <a:pt x="52909" y="96518"/>
                    <a:pt x="53017" y="96518"/>
                  </a:cubicBezTo>
                  <a:cubicBezTo>
                    <a:pt x="53059" y="96518"/>
                    <a:pt x="53101" y="96501"/>
                    <a:pt x="53138" y="96461"/>
                  </a:cubicBezTo>
                  <a:cubicBezTo>
                    <a:pt x="53402" y="95934"/>
                    <a:pt x="53614" y="95671"/>
                    <a:pt x="53774" y="95671"/>
                  </a:cubicBezTo>
                  <a:cubicBezTo>
                    <a:pt x="53920" y="95671"/>
                    <a:pt x="54023" y="95890"/>
                    <a:pt x="54082" y="96328"/>
                  </a:cubicBezTo>
                  <a:cubicBezTo>
                    <a:pt x="54071" y="96438"/>
                    <a:pt x="54176" y="96512"/>
                    <a:pt x="54276" y="96512"/>
                  </a:cubicBezTo>
                  <a:cubicBezTo>
                    <a:pt x="54306" y="96512"/>
                    <a:pt x="54336" y="96505"/>
                    <a:pt x="54362" y="96490"/>
                  </a:cubicBezTo>
                  <a:cubicBezTo>
                    <a:pt x="54671" y="96168"/>
                    <a:pt x="54897" y="96008"/>
                    <a:pt x="55041" y="96008"/>
                  </a:cubicBezTo>
                  <a:cubicBezTo>
                    <a:pt x="55219" y="96008"/>
                    <a:pt x="55270" y="96256"/>
                    <a:pt x="55194" y="96752"/>
                  </a:cubicBezTo>
                  <a:cubicBezTo>
                    <a:pt x="55159" y="96890"/>
                    <a:pt x="55258" y="96978"/>
                    <a:pt x="55369" y="96978"/>
                  </a:cubicBezTo>
                  <a:cubicBezTo>
                    <a:pt x="55414" y="96978"/>
                    <a:pt x="55462" y="96963"/>
                    <a:pt x="55503" y="96931"/>
                  </a:cubicBezTo>
                  <a:cubicBezTo>
                    <a:pt x="56061" y="96419"/>
                    <a:pt x="56445" y="96163"/>
                    <a:pt x="56656" y="96163"/>
                  </a:cubicBezTo>
                  <a:cubicBezTo>
                    <a:pt x="56870" y="96163"/>
                    <a:pt x="56905" y="96428"/>
                    <a:pt x="56761" y="96957"/>
                  </a:cubicBezTo>
                  <a:cubicBezTo>
                    <a:pt x="56750" y="97065"/>
                    <a:pt x="56852" y="97143"/>
                    <a:pt x="56952" y="97143"/>
                  </a:cubicBezTo>
                  <a:cubicBezTo>
                    <a:pt x="56983" y="97143"/>
                    <a:pt x="57014" y="97136"/>
                    <a:pt x="57041" y="97119"/>
                  </a:cubicBezTo>
                  <a:cubicBezTo>
                    <a:pt x="57508" y="96832"/>
                    <a:pt x="57739" y="96673"/>
                    <a:pt x="57792" y="96673"/>
                  </a:cubicBezTo>
                  <a:cubicBezTo>
                    <a:pt x="57859" y="96673"/>
                    <a:pt x="57640" y="96928"/>
                    <a:pt x="57258" y="97494"/>
                  </a:cubicBezTo>
                  <a:cubicBezTo>
                    <a:pt x="57167" y="97626"/>
                    <a:pt x="57298" y="97776"/>
                    <a:pt x="57428" y="97776"/>
                  </a:cubicBezTo>
                  <a:cubicBezTo>
                    <a:pt x="57471" y="97776"/>
                    <a:pt x="57515" y="97759"/>
                    <a:pt x="57549" y="97720"/>
                  </a:cubicBezTo>
                  <a:cubicBezTo>
                    <a:pt x="57876" y="97348"/>
                    <a:pt x="58421" y="96504"/>
                    <a:pt x="58635" y="96504"/>
                  </a:cubicBezTo>
                  <a:cubicBezTo>
                    <a:pt x="58737" y="96504"/>
                    <a:pt x="58763" y="96696"/>
                    <a:pt x="58655" y="97223"/>
                  </a:cubicBezTo>
                  <a:cubicBezTo>
                    <a:pt x="58633" y="97332"/>
                    <a:pt x="58713" y="97465"/>
                    <a:pt x="58828" y="97465"/>
                  </a:cubicBezTo>
                  <a:cubicBezTo>
                    <a:pt x="58846" y="97465"/>
                    <a:pt x="58866" y="97462"/>
                    <a:pt x="58886" y="97454"/>
                  </a:cubicBezTo>
                  <a:cubicBezTo>
                    <a:pt x="59343" y="97276"/>
                    <a:pt x="59839" y="96976"/>
                    <a:pt x="60093" y="96976"/>
                  </a:cubicBezTo>
                  <a:cubicBezTo>
                    <a:pt x="60332" y="96976"/>
                    <a:pt x="60357" y="97242"/>
                    <a:pt x="59931" y="98124"/>
                  </a:cubicBezTo>
                  <a:cubicBezTo>
                    <a:pt x="59867" y="98259"/>
                    <a:pt x="59978" y="98412"/>
                    <a:pt x="60102" y="98412"/>
                  </a:cubicBezTo>
                  <a:cubicBezTo>
                    <a:pt x="60144" y="98412"/>
                    <a:pt x="60187" y="98395"/>
                    <a:pt x="60226" y="98352"/>
                  </a:cubicBezTo>
                  <a:cubicBezTo>
                    <a:pt x="60562" y="97982"/>
                    <a:pt x="61209" y="96902"/>
                    <a:pt x="61404" y="96902"/>
                  </a:cubicBezTo>
                  <a:cubicBezTo>
                    <a:pt x="61490" y="96902"/>
                    <a:pt x="61487" y="97114"/>
                    <a:pt x="61329" y="97697"/>
                  </a:cubicBezTo>
                  <a:cubicBezTo>
                    <a:pt x="61289" y="97837"/>
                    <a:pt x="61396" y="97927"/>
                    <a:pt x="61512" y="97927"/>
                  </a:cubicBezTo>
                  <a:cubicBezTo>
                    <a:pt x="61558" y="97927"/>
                    <a:pt x="61606" y="97913"/>
                    <a:pt x="61646" y="97881"/>
                  </a:cubicBezTo>
                  <a:cubicBezTo>
                    <a:pt x="62251" y="97396"/>
                    <a:pt x="62857" y="96844"/>
                    <a:pt x="63162" y="96844"/>
                  </a:cubicBezTo>
                  <a:cubicBezTo>
                    <a:pt x="63389" y="96844"/>
                    <a:pt x="63450" y="97149"/>
                    <a:pt x="63219" y="98011"/>
                  </a:cubicBezTo>
                  <a:cubicBezTo>
                    <a:pt x="63186" y="98134"/>
                    <a:pt x="63302" y="98257"/>
                    <a:pt x="63415" y="98257"/>
                  </a:cubicBezTo>
                  <a:cubicBezTo>
                    <a:pt x="63458" y="98257"/>
                    <a:pt x="63501" y="98239"/>
                    <a:pt x="63534" y="98196"/>
                  </a:cubicBezTo>
                  <a:cubicBezTo>
                    <a:pt x="63549" y="98177"/>
                    <a:pt x="64616" y="96649"/>
                    <a:pt x="64793" y="96649"/>
                  </a:cubicBezTo>
                  <a:cubicBezTo>
                    <a:pt x="64860" y="96649"/>
                    <a:pt x="64798" y="96873"/>
                    <a:pt x="64496" y="97492"/>
                  </a:cubicBezTo>
                  <a:cubicBezTo>
                    <a:pt x="64418" y="97636"/>
                    <a:pt x="64536" y="97778"/>
                    <a:pt x="64667" y="97778"/>
                  </a:cubicBezTo>
                  <a:cubicBezTo>
                    <a:pt x="64711" y="97778"/>
                    <a:pt x="64756" y="97762"/>
                    <a:pt x="64796" y="97725"/>
                  </a:cubicBezTo>
                  <a:cubicBezTo>
                    <a:pt x="65078" y="97483"/>
                    <a:pt x="65798" y="96507"/>
                    <a:pt x="65984" y="96507"/>
                  </a:cubicBezTo>
                  <a:cubicBezTo>
                    <a:pt x="66057" y="96507"/>
                    <a:pt x="66047" y="96658"/>
                    <a:pt x="65896" y="97064"/>
                  </a:cubicBezTo>
                  <a:cubicBezTo>
                    <a:pt x="65850" y="97190"/>
                    <a:pt x="65967" y="97303"/>
                    <a:pt x="66085" y="97303"/>
                  </a:cubicBezTo>
                  <a:cubicBezTo>
                    <a:pt x="66116" y="97303"/>
                    <a:pt x="66148" y="97295"/>
                    <a:pt x="66176" y="97278"/>
                  </a:cubicBezTo>
                  <a:cubicBezTo>
                    <a:pt x="66511" y="97072"/>
                    <a:pt x="67379" y="96294"/>
                    <a:pt x="67730" y="96294"/>
                  </a:cubicBezTo>
                  <a:cubicBezTo>
                    <a:pt x="67890" y="96294"/>
                    <a:pt x="67942" y="96456"/>
                    <a:pt x="67787" y="96908"/>
                  </a:cubicBezTo>
                  <a:cubicBezTo>
                    <a:pt x="67748" y="97025"/>
                    <a:pt x="67861" y="97151"/>
                    <a:pt x="67976" y="97151"/>
                  </a:cubicBezTo>
                  <a:cubicBezTo>
                    <a:pt x="68006" y="97151"/>
                    <a:pt x="68036" y="97142"/>
                    <a:pt x="68064" y="97122"/>
                  </a:cubicBezTo>
                  <a:lnTo>
                    <a:pt x="68529" y="96784"/>
                  </a:lnTo>
                  <a:cubicBezTo>
                    <a:pt x="68633" y="96706"/>
                    <a:pt x="68647" y="96588"/>
                    <a:pt x="68566" y="96487"/>
                  </a:cubicBezTo>
                  <a:cubicBezTo>
                    <a:pt x="68520" y="96426"/>
                    <a:pt x="68468" y="96371"/>
                    <a:pt x="68413" y="96317"/>
                  </a:cubicBezTo>
                  <a:cubicBezTo>
                    <a:pt x="68508" y="96192"/>
                    <a:pt x="68534" y="96008"/>
                    <a:pt x="68468" y="95748"/>
                  </a:cubicBezTo>
                  <a:cubicBezTo>
                    <a:pt x="68486" y="95634"/>
                    <a:pt x="68399" y="95505"/>
                    <a:pt x="68287" y="95505"/>
                  </a:cubicBezTo>
                  <a:cubicBezTo>
                    <a:pt x="68256" y="95505"/>
                    <a:pt x="68224" y="95515"/>
                    <a:pt x="68191" y="95537"/>
                  </a:cubicBezTo>
                  <a:cubicBezTo>
                    <a:pt x="67897" y="95735"/>
                    <a:pt x="67058" y="96533"/>
                    <a:pt x="66743" y="96533"/>
                  </a:cubicBezTo>
                  <a:cubicBezTo>
                    <a:pt x="66599" y="96533"/>
                    <a:pt x="66565" y="96368"/>
                    <a:pt x="66739" y="95907"/>
                  </a:cubicBezTo>
                  <a:cubicBezTo>
                    <a:pt x="66791" y="95772"/>
                    <a:pt x="66670" y="95670"/>
                    <a:pt x="66550" y="95670"/>
                  </a:cubicBezTo>
                  <a:cubicBezTo>
                    <a:pt x="66502" y="95670"/>
                    <a:pt x="66455" y="95686"/>
                    <a:pt x="66418" y="95722"/>
                  </a:cubicBezTo>
                  <a:cubicBezTo>
                    <a:pt x="65945" y="96184"/>
                    <a:pt x="65463" y="96833"/>
                    <a:pt x="65348" y="96833"/>
                  </a:cubicBezTo>
                  <a:cubicBezTo>
                    <a:pt x="65279" y="96833"/>
                    <a:pt x="65341" y="96600"/>
                    <a:pt x="65616" y="95953"/>
                  </a:cubicBezTo>
                  <a:cubicBezTo>
                    <a:pt x="65678" y="95809"/>
                    <a:pt x="65576" y="95665"/>
                    <a:pt x="65449" y="95665"/>
                  </a:cubicBezTo>
                  <a:cubicBezTo>
                    <a:pt x="65405" y="95665"/>
                    <a:pt x="65359" y="95682"/>
                    <a:pt x="65315" y="95722"/>
                  </a:cubicBezTo>
                  <a:cubicBezTo>
                    <a:pt x="64635" y="96344"/>
                    <a:pt x="64219" y="96925"/>
                    <a:pt x="64052" y="96925"/>
                  </a:cubicBezTo>
                  <a:cubicBezTo>
                    <a:pt x="63936" y="96925"/>
                    <a:pt x="63940" y="96646"/>
                    <a:pt x="64060" y="95907"/>
                  </a:cubicBezTo>
                  <a:cubicBezTo>
                    <a:pt x="64080" y="95768"/>
                    <a:pt x="63988" y="95672"/>
                    <a:pt x="63877" y="95672"/>
                  </a:cubicBezTo>
                  <a:cubicBezTo>
                    <a:pt x="63833" y="95672"/>
                    <a:pt x="63786" y="95687"/>
                    <a:pt x="63742" y="95722"/>
                  </a:cubicBezTo>
                  <a:cubicBezTo>
                    <a:pt x="63282" y="96090"/>
                    <a:pt x="62532" y="96911"/>
                    <a:pt x="62213" y="96911"/>
                  </a:cubicBezTo>
                  <a:cubicBezTo>
                    <a:pt x="62048" y="96911"/>
                    <a:pt x="61999" y="96689"/>
                    <a:pt x="62169" y="96065"/>
                  </a:cubicBezTo>
                  <a:cubicBezTo>
                    <a:pt x="62202" y="95940"/>
                    <a:pt x="62088" y="95820"/>
                    <a:pt x="61974" y="95820"/>
                  </a:cubicBezTo>
                  <a:cubicBezTo>
                    <a:pt x="61930" y="95820"/>
                    <a:pt x="61886" y="95838"/>
                    <a:pt x="61851" y="95881"/>
                  </a:cubicBezTo>
                  <a:cubicBezTo>
                    <a:pt x="61263" y="96604"/>
                    <a:pt x="60916" y="97161"/>
                    <a:pt x="60856" y="97161"/>
                  </a:cubicBezTo>
                  <a:cubicBezTo>
                    <a:pt x="60811" y="97161"/>
                    <a:pt x="60926" y="96849"/>
                    <a:pt x="61222" y="96062"/>
                  </a:cubicBezTo>
                  <a:cubicBezTo>
                    <a:pt x="61275" y="95922"/>
                    <a:pt x="61158" y="95838"/>
                    <a:pt x="61041" y="95838"/>
                  </a:cubicBezTo>
                  <a:cubicBezTo>
                    <a:pt x="60993" y="95838"/>
                    <a:pt x="60946" y="95852"/>
                    <a:pt x="60910" y="95881"/>
                  </a:cubicBezTo>
                  <a:cubicBezTo>
                    <a:pt x="60148" y="96452"/>
                    <a:pt x="59636" y="96738"/>
                    <a:pt x="59375" y="96738"/>
                  </a:cubicBezTo>
                  <a:cubicBezTo>
                    <a:pt x="59118" y="96738"/>
                    <a:pt x="59103" y="96461"/>
                    <a:pt x="59331" y="95907"/>
                  </a:cubicBezTo>
                  <a:cubicBezTo>
                    <a:pt x="59364" y="95771"/>
                    <a:pt x="59261" y="95674"/>
                    <a:pt x="59150" y="95674"/>
                  </a:cubicBezTo>
                  <a:cubicBezTo>
                    <a:pt x="59105" y="95674"/>
                    <a:pt x="59059" y="95690"/>
                    <a:pt x="59019" y="95725"/>
                  </a:cubicBezTo>
                  <a:cubicBezTo>
                    <a:pt x="58551" y="96130"/>
                    <a:pt x="58150" y="96808"/>
                    <a:pt x="58148" y="96808"/>
                  </a:cubicBezTo>
                  <a:cubicBezTo>
                    <a:pt x="58147" y="96808"/>
                    <a:pt x="58257" y="96621"/>
                    <a:pt x="58525" y="96109"/>
                  </a:cubicBezTo>
                  <a:cubicBezTo>
                    <a:pt x="58588" y="95988"/>
                    <a:pt x="58489" y="95821"/>
                    <a:pt x="58363" y="95821"/>
                  </a:cubicBezTo>
                  <a:cubicBezTo>
                    <a:pt x="58333" y="95821"/>
                    <a:pt x="58300" y="95831"/>
                    <a:pt x="58268" y="95855"/>
                  </a:cubicBezTo>
                  <a:cubicBezTo>
                    <a:pt x="57911" y="96114"/>
                    <a:pt x="57642" y="96331"/>
                    <a:pt x="57453" y="96331"/>
                  </a:cubicBezTo>
                  <a:cubicBezTo>
                    <a:pt x="57285" y="96331"/>
                    <a:pt x="57180" y="96161"/>
                    <a:pt x="57131" y="95699"/>
                  </a:cubicBezTo>
                  <a:cubicBezTo>
                    <a:pt x="57120" y="95600"/>
                    <a:pt x="57038" y="95512"/>
                    <a:pt x="56944" y="95512"/>
                  </a:cubicBezTo>
                  <a:cubicBezTo>
                    <a:pt x="56915" y="95512"/>
                    <a:pt x="56884" y="95521"/>
                    <a:pt x="56855" y="95539"/>
                  </a:cubicBezTo>
                  <a:lnTo>
                    <a:pt x="56855" y="95539"/>
                  </a:lnTo>
                  <a:cubicBezTo>
                    <a:pt x="56856" y="95539"/>
                    <a:pt x="56856" y="95538"/>
                    <a:pt x="56857" y="95538"/>
                  </a:cubicBezTo>
                  <a:lnTo>
                    <a:pt x="56857" y="95538"/>
                  </a:lnTo>
                  <a:cubicBezTo>
                    <a:pt x="56869" y="95538"/>
                    <a:pt x="56287" y="96052"/>
                    <a:pt x="55993" y="96052"/>
                  </a:cubicBezTo>
                  <a:cubicBezTo>
                    <a:pt x="55852" y="96052"/>
                    <a:pt x="55778" y="95936"/>
                    <a:pt x="55863" y="95592"/>
                  </a:cubicBezTo>
                  <a:cubicBezTo>
                    <a:pt x="55895" y="95467"/>
                    <a:pt x="55798" y="95359"/>
                    <a:pt x="55684" y="95359"/>
                  </a:cubicBezTo>
                  <a:cubicBezTo>
                    <a:pt x="55654" y="95359"/>
                    <a:pt x="55622" y="95367"/>
                    <a:pt x="55592" y="95384"/>
                  </a:cubicBezTo>
                  <a:cubicBezTo>
                    <a:pt x="55357" y="95613"/>
                    <a:pt x="55163" y="95727"/>
                    <a:pt x="55012" y="95727"/>
                  </a:cubicBezTo>
                  <a:cubicBezTo>
                    <a:pt x="54779" y="95727"/>
                    <a:pt x="54645" y="95456"/>
                    <a:pt x="54610" y="94913"/>
                  </a:cubicBezTo>
                  <a:cubicBezTo>
                    <a:pt x="54624" y="94798"/>
                    <a:pt x="54527" y="94735"/>
                    <a:pt x="54429" y="94735"/>
                  </a:cubicBezTo>
                  <a:cubicBezTo>
                    <a:pt x="54380" y="94735"/>
                    <a:pt x="54331" y="94751"/>
                    <a:pt x="54296" y="94784"/>
                  </a:cubicBezTo>
                  <a:cubicBezTo>
                    <a:pt x="53851" y="95190"/>
                    <a:pt x="53588" y="95450"/>
                    <a:pt x="53485" y="95450"/>
                  </a:cubicBezTo>
                  <a:cubicBezTo>
                    <a:pt x="53379" y="95450"/>
                    <a:pt x="53445" y="95171"/>
                    <a:pt x="53658" y="94489"/>
                  </a:cubicBezTo>
                  <a:cubicBezTo>
                    <a:pt x="53701" y="94351"/>
                    <a:pt x="53594" y="94268"/>
                    <a:pt x="53482" y="94268"/>
                  </a:cubicBezTo>
                  <a:cubicBezTo>
                    <a:pt x="53436" y="94268"/>
                    <a:pt x="53390" y="94281"/>
                    <a:pt x="53352" y="94310"/>
                  </a:cubicBezTo>
                  <a:cubicBezTo>
                    <a:pt x="52840" y="94705"/>
                    <a:pt x="52504" y="95092"/>
                    <a:pt x="52368" y="95092"/>
                  </a:cubicBezTo>
                  <a:cubicBezTo>
                    <a:pt x="52269" y="95092"/>
                    <a:pt x="52276" y="94887"/>
                    <a:pt x="52399" y="94330"/>
                  </a:cubicBezTo>
                  <a:cubicBezTo>
                    <a:pt x="52429" y="94207"/>
                    <a:pt x="52329" y="94099"/>
                    <a:pt x="52216" y="94099"/>
                  </a:cubicBezTo>
                  <a:cubicBezTo>
                    <a:pt x="52187" y="94099"/>
                    <a:pt x="52157" y="94106"/>
                    <a:pt x="52128" y="94122"/>
                  </a:cubicBezTo>
                  <a:cubicBezTo>
                    <a:pt x="51521" y="94454"/>
                    <a:pt x="51200" y="94631"/>
                    <a:pt x="51063" y="94631"/>
                  </a:cubicBezTo>
                  <a:cubicBezTo>
                    <a:pt x="50838" y="94631"/>
                    <a:pt x="51119" y="94146"/>
                    <a:pt x="51452" y="93072"/>
                  </a:cubicBezTo>
                  <a:cubicBezTo>
                    <a:pt x="51491" y="92943"/>
                    <a:pt x="51382" y="92840"/>
                    <a:pt x="51270" y="92840"/>
                  </a:cubicBezTo>
                  <a:cubicBezTo>
                    <a:pt x="51226" y="92840"/>
                    <a:pt x="51182" y="92856"/>
                    <a:pt x="51146" y="92893"/>
                  </a:cubicBezTo>
                  <a:cubicBezTo>
                    <a:pt x="50353" y="93700"/>
                    <a:pt x="50055" y="94011"/>
                    <a:pt x="50026" y="94011"/>
                  </a:cubicBezTo>
                  <a:cubicBezTo>
                    <a:pt x="49976" y="94011"/>
                    <a:pt x="50736" y="93072"/>
                    <a:pt x="51117" y="92171"/>
                  </a:cubicBezTo>
                  <a:cubicBezTo>
                    <a:pt x="51177" y="92029"/>
                    <a:pt x="51081" y="91897"/>
                    <a:pt x="50958" y="91897"/>
                  </a:cubicBezTo>
                  <a:cubicBezTo>
                    <a:pt x="50916" y="91897"/>
                    <a:pt x="50871" y="91912"/>
                    <a:pt x="50828" y="91949"/>
                  </a:cubicBezTo>
                  <a:cubicBezTo>
                    <a:pt x="49992" y="92662"/>
                    <a:pt x="49588" y="92941"/>
                    <a:pt x="49443" y="92941"/>
                  </a:cubicBezTo>
                  <a:cubicBezTo>
                    <a:pt x="49140" y="92941"/>
                    <a:pt x="49978" y="91715"/>
                    <a:pt x="50349" y="90710"/>
                  </a:cubicBezTo>
                  <a:cubicBezTo>
                    <a:pt x="50399" y="90574"/>
                    <a:pt x="50284" y="90488"/>
                    <a:pt x="50170" y="90488"/>
                  </a:cubicBezTo>
                  <a:cubicBezTo>
                    <a:pt x="50124" y="90488"/>
                    <a:pt x="50079" y="90501"/>
                    <a:pt x="50043" y="90531"/>
                  </a:cubicBezTo>
                  <a:cubicBezTo>
                    <a:pt x="49662" y="90840"/>
                    <a:pt x="49298" y="91166"/>
                    <a:pt x="48955" y="91515"/>
                  </a:cubicBezTo>
                  <a:cubicBezTo>
                    <a:pt x="49238" y="91071"/>
                    <a:pt x="49486" y="90603"/>
                    <a:pt x="49700" y="90124"/>
                  </a:cubicBezTo>
                  <a:cubicBezTo>
                    <a:pt x="49762" y="89984"/>
                    <a:pt x="49662" y="89852"/>
                    <a:pt x="49540" y="89852"/>
                  </a:cubicBezTo>
                  <a:cubicBezTo>
                    <a:pt x="49498" y="89852"/>
                    <a:pt x="49455" y="89867"/>
                    <a:pt x="49414" y="89902"/>
                  </a:cubicBezTo>
                  <a:cubicBezTo>
                    <a:pt x="48269" y="90911"/>
                    <a:pt x="47793" y="91465"/>
                    <a:pt x="47717" y="91465"/>
                  </a:cubicBezTo>
                  <a:cubicBezTo>
                    <a:pt x="47639" y="91465"/>
                    <a:pt x="47983" y="90881"/>
                    <a:pt x="48458" y="89607"/>
                  </a:cubicBezTo>
                  <a:cubicBezTo>
                    <a:pt x="48508" y="89476"/>
                    <a:pt x="48392" y="89380"/>
                    <a:pt x="48276" y="89380"/>
                  </a:cubicBezTo>
                  <a:cubicBezTo>
                    <a:pt x="48232" y="89380"/>
                    <a:pt x="48187" y="89394"/>
                    <a:pt x="48152" y="89425"/>
                  </a:cubicBezTo>
                  <a:cubicBezTo>
                    <a:pt x="47077" y="90430"/>
                    <a:pt x="46638" y="90847"/>
                    <a:pt x="46557" y="90847"/>
                  </a:cubicBezTo>
                  <a:cubicBezTo>
                    <a:pt x="46422" y="90847"/>
                    <a:pt x="47270" y="89701"/>
                    <a:pt x="47826" y="88187"/>
                  </a:cubicBezTo>
                  <a:cubicBezTo>
                    <a:pt x="47874" y="88060"/>
                    <a:pt x="47760" y="87963"/>
                    <a:pt x="47647" y="87963"/>
                  </a:cubicBezTo>
                  <a:cubicBezTo>
                    <a:pt x="47603" y="87963"/>
                    <a:pt x="47560" y="87978"/>
                    <a:pt x="47526" y="88011"/>
                  </a:cubicBezTo>
                  <a:cubicBezTo>
                    <a:pt x="46481" y="89017"/>
                    <a:pt x="46019" y="89453"/>
                    <a:pt x="45893" y="89453"/>
                  </a:cubicBezTo>
                  <a:cubicBezTo>
                    <a:pt x="45710" y="89453"/>
                    <a:pt x="46239" y="88527"/>
                    <a:pt x="46720" y="87084"/>
                  </a:cubicBezTo>
                  <a:cubicBezTo>
                    <a:pt x="46758" y="86967"/>
                    <a:pt x="46647" y="86860"/>
                    <a:pt x="46539" y="86860"/>
                  </a:cubicBezTo>
                  <a:cubicBezTo>
                    <a:pt x="46498" y="86860"/>
                    <a:pt x="46457" y="86876"/>
                    <a:pt x="46426" y="86914"/>
                  </a:cubicBezTo>
                  <a:cubicBezTo>
                    <a:pt x="45282" y="88285"/>
                    <a:pt x="44869" y="88815"/>
                    <a:pt x="44843" y="88815"/>
                  </a:cubicBezTo>
                  <a:cubicBezTo>
                    <a:pt x="44797" y="88815"/>
                    <a:pt x="45916" y="87219"/>
                    <a:pt x="46400" y="85663"/>
                  </a:cubicBezTo>
                  <a:cubicBezTo>
                    <a:pt x="46435" y="85545"/>
                    <a:pt x="46333" y="85451"/>
                    <a:pt x="46229" y="85451"/>
                  </a:cubicBezTo>
                  <a:cubicBezTo>
                    <a:pt x="46189" y="85451"/>
                    <a:pt x="46147" y="85466"/>
                    <a:pt x="46114" y="85499"/>
                  </a:cubicBezTo>
                  <a:cubicBezTo>
                    <a:pt x="45228" y="86400"/>
                    <a:pt x="44509" y="87318"/>
                    <a:pt x="43787" y="88348"/>
                  </a:cubicBezTo>
                  <a:cubicBezTo>
                    <a:pt x="44665" y="87095"/>
                    <a:pt x="45277" y="85548"/>
                    <a:pt x="45906" y="84128"/>
                  </a:cubicBezTo>
                  <a:cubicBezTo>
                    <a:pt x="45958" y="84012"/>
                    <a:pt x="45858" y="83869"/>
                    <a:pt x="45753" y="83869"/>
                  </a:cubicBezTo>
                  <a:cubicBezTo>
                    <a:pt x="45716" y="83869"/>
                    <a:pt x="45678" y="83887"/>
                    <a:pt x="45646" y="83928"/>
                  </a:cubicBezTo>
                  <a:cubicBezTo>
                    <a:pt x="44953" y="84820"/>
                    <a:pt x="44295" y="85730"/>
                    <a:pt x="43657" y="86651"/>
                  </a:cubicBezTo>
                  <a:cubicBezTo>
                    <a:pt x="43677" y="86587"/>
                    <a:pt x="43698" y="86524"/>
                    <a:pt x="43718" y="86452"/>
                  </a:cubicBezTo>
                  <a:cubicBezTo>
                    <a:pt x="43744" y="86382"/>
                    <a:pt x="43715" y="86307"/>
                    <a:pt x="43651" y="86276"/>
                  </a:cubicBezTo>
                  <a:cubicBezTo>
                    <a:pt x="44021" y="84442"/>
                    <a:pt x="43747" y="82242"/>
                    <a:pt x="43345" y="80193"/>
                  </a:cubicBezTo>
                  <a:cubicBezTo>
                    <a:pt x="43882" y="78971"/>
                    <a:pt x="44486" y="77779"/>
                    <a:pt x="45138" y="76607"/>
                  </a:cubicBezTo>
                  <a:cubicBezTo>
                    <a:pt x="45834" y="75784"/>
                    <a:pt x="46530" y="74958"/>
                    <a:pt x="47202" y="74113"/>
                  </a:cubicBezTo>
                  <a:lnTo>
                    <a:pt x="47202" y="74113"/>
                  </a:lnTo>
                  <a:cubicBezTo>
                    <a:pt x="46042" y="75986"/>
                    <a:pt x="45020" y="77909"/>
                    <a:pt x="44197" y="79898"/>
                  </a:cubicBezTo>
                  <a:cubicBezTo>
                    <a:pt x="44128" y="79956"/>
                    <a:pt x="44067" y="80019"/>
                    <a:pt x="44001" y="80077"/>
                  </a:cubicBezTo>
                  <a:cubicBezTo>
                    <a:pt x="43966" y="80105"/>
                    <a:pt x="43998" y="80147"/>
                    <a:pt x="44034" y="80147"/>
                  </a:cubicBezTo>
                  <a:cubicBezTo>
                    <a:pt x="44043" y="80147"/>
                    <a:pt x="44053" y="80144"/>
                    <a:pt x="44061" y="80138"/>
                  </a:cubicBezTo>
                  <a:cubicBezTo>
                    <a:pt x="44079" y="80120"/>
                    <a:pt x="44096" y="80103"/>
                    <a:pt x="44113" y="80089"/>
                  </a:cubicBezTo>
                  <a:lnTo>
                    <a:pt x="44113" y="80089"/>
                  </a:lnTo>
                  <a:cubicBezTo>
                    <a:pt x="44096" y="80135"/>
                    <a:pt x="44073" y="80181"/>
                    <a:pt x="44056" y="80227"/>
                  </a:cubicBezTo>
                  <a:cubicBezTo>
                    <a:pt x="44016" y="80323"/>
                    <a:pt x="44107" y="80401"/>
                    <a:pt x="44195" y="80401"/>
                  </a:cubicBezTo>
                  <a:cubicBezTo>
                    <a:pt x="44228" y="80401"/>
                    <a:pt x="44262" y="80389"/>
                    <a:pt x="44287" y="80363"/>
                  </a:cubicBezTo>
                  <a:cubicBezTo>
                    <a:pt x="44512" y="80123"/>
                    <a:pt x="44725" y="79878"/>
                    <a:pt x="44945" y="79638"/>
                  </a:cubicBezTo>
                  <a:lnTo>
                    <a:pt x="44945" y="79638"/>
                  </a:lnTo>
                  <a:cubicBezTo>
                    <a:pt x="44471" y="80536"/>
                    <a:pt x="44064" y="81469"/>
                    <a:pt x="43726" y="82427"/>
                  </a:cubicBezTo>
                  <a:cubicBezTo>
                    <a:pt x="43691" y="82529"/>
                    <a:pt x="43788" y="82620"/>
                    <a:pt x="43881" y="82620"/>
                  </a:cubicBezTo>
                  <a:cubicBezTo>
                    <a:pt x="43917" y="82620"/>
                    <a:pt x="43953" y="82607"/>
                    <a:pt x="43980" y="82574"/>
                  </a:cubicBezTo>
                  <a:cubicBezTo>
                    <a:pt x="45513" y="80816"/>
                    <a:pt x="47015" y="79032"/>
                    <a:pt x="48484" y="77225"/>
                  </a:cubicBezTo>
                  <a:lnTo>
                    <a:pt x="48484" y="77225"/>
                  </a:lnTo>
                  <a:cubicBezTo>
                    <a:pt x="46919" y="79480"/>
                    <a:pt x="45421" y="81775"/>
                    <a:pt x="44058" y="84125"/>
                  </a:cubicBezTo>
                  <a:cubicBezTo>
                    <a:pt x="43990" y="84243"/>
                    <a:pt x="44091" y="84348"/>
                    <a:pt x="44194" y="84348"/>
                  </a:cubicBezTo>
                  <a:cubicBezTo>
                    <a:pt x="44240" y="84348"/>
                    <a:pt x="44286" y="84327"/>
                    <a:pt x="44318" y="84278"/>
                  </a:cubicBezTo>
                  <a:cubicBezTo>
                    <a:pt x="46795" y="80395"/>
                    <a:pt x="49827" y="76977"/>
                    <a:pt x="52815" y="73486"/>
                  </a:cubicBezTo>
                  <a:cubicBezTo>
                    <a:pt x="53320" y="72894"/>
                    <a:pt x="53805" y="72288"/>
                    <a:pt x="54278" y="71679"/>
                  </a:cubicBezTo>
                  <a:lnTo>
                    <a:pt x="54278" y="71679"/>
                  </a:lnTo>
                  <a:cubicBezTo>
                    <a:pt x="53785" y="72432"/>
                    <a:pt x="53277" y="73174"/>
                    <a:pt x="52728" y="73890"/>
                  </a:cubicBezTo>
                  <a:cubicBezTo>
                    <a:pt x="52649" y="73993"/>
                    <a:pt x="52753" y="74103"/>
                    <a:pt x="52859" y="74103"/>
                  </a:cubicBezTo>
                  <a:cubicBezTo>
                    <a:pt x="52892" y="74103"/>
                    <a:pt x="52926" y="74092"/>
                    <a:pt x="52953" y="74066"/>
                  </a:cubicBezTo>
                  <a:cubicBezTo>
                    <a:pt x="54645" y="72461"/>
                    <a:pt x="56175" y="70732"/>
                    <a:pt x="57645" y="68945"/>
                  </a:cubicBezTo>
                  <a:lnTo>
                    <a:pt x="57645" y="68945"/>
                  </a:lnTo>
                  <a:cubicBezTo>
                    <a:pt x="56787" y="70131"/>
                    <a:pt x="55973" y="71338"/>
                    <a:pt x="55234" y="72623"/>
                  </a:cubicBezTo>
                  <a:cubicBezTo>
                    <a:pt x="55167" y="72740"/>
                    <a:pt x="55268" y="72863"/>
                    <a:pt x="55377" y="72863"/>
                  </a:cubicBezTo>
                  <a:cubicBezTo>
                    <a:pt x="55413" y="72863"/>
                    <a:pt x="55450" y="72849"/>
                    <a:pt x="55482" y="72816"/>
                  </a:cubicBezTo>
                  <a:cubicBezTo>
                    <a:pt x="57720" y="70501"/>
                    <a:pt x="59458" y="67848"/>
                    <a:pt x="61473" y="65342"/>
                  </a:cubicBezTo>
                  <a:lnTo>
                    <a:pt x="61473" y="65342"/>
                  </a:lnTo>
                  <a:cubicBezTo>
                    <a:pt x="60777" y="66208"/>
                    <a:pt x="58681" y="69138"/>
                    <a:pt x="57749" y="70891"/>
                  </a:cubicBezTo>
                  <a:cubicBezTo>
                    <a:pt x="57682" y="71016"/>
                    <a:pt x="57779" y="71125"/>
                    <a:pt x="57891" y="71125"/>
                  </a:cubicBezTo>
                  <a:cubicBezTo>
                    <a:pt x="57929" y="71125"/>
                    <a:pt x="57968" y="71113"/>
                    <a:pt x="58003" y="71084"/>
                  </a:cubicBezTo>
                  <a:cubicBezTo>
                    <a:pt x="59103" y="70207"/>
                    <a:pt x="59693" y="69620"/>
                    <a:pt x="59828" y="69620"/>
                  </a:cubicBezTo>
                  <a:cubicBezTo>
                    <a:pt x="59958" y="69620"/>
                    <a:pt x="59667" y="70164"/>
                    <a:pt x="59004" y="71517"/>
                  </a:cubicBezTo>
                  <a:cubicBezTo>
                    <a:pt x="58944" y="71642"/>
                    <a:pt x="59042" y="71767"/>
                    <a:pt x="59154" y="71767"/>
                  </a:cubicBezTo>
                  <a:cubicBezTo>
                    <a:pt x="59192" y="71767"/>
                    <a:pt x="59231" y="71753"/>
                    <a:pt x="59267" y="71719"/>
                  </a:cubicBezTo>
                  <a:cubicBezTo>
                    <a:pt x="59779" y="71235"/>
                    <a:pt x="60510" y="70314"/>
                    <a:pt x="60762" y="70314"/>
                  </a:cubicBezTo>
                  <a:cubicBezTo>
                    <a:pt x="60911" y="70314"/>
                    <a:pt x="60893" y="70636"/>
                    <a:pt x="60563" y="71558"/>
                  </a:cubicBezTo>
                  <a:cubicBezTo>
                    <a:pt x="60524" y="71668"/>
                    <a:pt x="60632" y="71771"/>
                    <a:pt x="60734" y="71771"/>
                  </a:cubicBezTo>
                  <a:cubicBezTo>
                    <a:pt x="60773" y="71771"/>
                    <a:pt x="60812" y="71755"/>
                    <a:pt x="60841" y="71719"/>
                  </a:cubicBezTo>
                  <a:cubicBezTo>
                    <a:pt x="60947" y="71589"/>
                    <a:pt x="61525" y="70853"/>
                    <a:pt x="61880" y="70322"/>
                  </a:cubicBezTo>
                  <a:cubicBezTo>
                    <a:pt x="61900" y="70316"/>
                    <a:pt x="61923" y="70319"/>
                    <a:pt x="61946" y="70302"/>
                  </a:cubicBezTo>
                  <a:cubicBezTo>
                    <a:pt x="62192" y="70134"/>
                    <a:pt x="62405" y="69921"/>
                    <a:pt x="62576" y="69672"/>
                  </a:cubicBezTo>
                  <a:cubicBezTo>
                    <a:pt x="62677" y="69547"/>
                    <a:pt x="62570" y="69380"/>
                    <a:pt x="62450" y="69380"/>
                  </a:cubicBezTo>
                  <a:cubicBezTo>
                    <a:pt x="62412" y="69380"/>
                    <a:pt x="62373" y="69396"/>
                    <a:pt x="62339" y="69436"/>
                  </a:cubicBezTo>
                  <a:cubicBezTo>
                    <a:pt x="62200" y="69589"/>
                    <a:pt x="62073" y="69736"/>
                    <a:pt x="61964" y="69869"/>
                  </a:cubicBezTo>
                  <a:cubicBezTo>
                    <a:pt x="61874" y="69929"/>
                    <a:pt x="61790" y="69993"/>
                    <a:pt x="61710" y="70062"/>
                  </a:cubicBezTo>
                  <a:cubicBezTo>
                    <a:pt x="61663" y="70100"/>
                    <a:pt x="61649" y="70163"/>
                    <a:pt x="61675" y="70218"/>
                  </a:cubicBezTo>
                  <a:cubicBezTo>
                    <a:pt x="61526" y="70394"/>
                    <a:pt x="61427" y="70502"/>
                    <a:pt x="61385" y="70502"/>
                  </a:cubicBezTo>
                  <a:cubicBezTo>
                    <a:pt x="61315" y="70502"/>
                    <a:pt x="61400" y="70209"/>
                    <a:pt x="61675" y="69439"/>
                  </a:cubicBezTo>
                  <a:cubicBezTo>
                    <a:pt x="61720" y="69315"/>
                    <a:pt x="61619" y="69236"/>
                    <a:pt x="61514" y="69236"/>
                  </a:cubicBezTo>
                  <a:cubicBezTo>
                    <a:pt x="61472" y="69236"/>
                    <a:pt x="61429" y="69249"/>
                    <a:pt x="61395" y="69277"/>
                  </a:cubicBezTo>
                  <a:cubicBezTo>
                    <a:pt x="60446" y="70065"/>
                    <a:pt x="60002" y="70453"/>
                    <a:pt x="59914" y="70453"/>
                  </a:cubicBezTo>
                  <a:cubicBezTo>
                    <a:pt x="59801" y="70453"/>
                    <a:pt x="60279" y="69806"/>
                    <a:pt x="61025" y="68532"/>
                  </a:cubicBezTo>
                  <a:cubicBezTo>
                    <a:pt x="61099" y="68404"/>
                    <a:pt x="60995" y="68292"/>
                    <a:pt x="60880" y="68292"/>
                  </a:cubicBezTo>
                  <a:cubicBezTo>
                    <a:pt x="60842" y="68292"/>
                    <a:pt x="60803" y="68305"/>
                    <a:pt x="60768" y="68333"/>
                  </a:cubicBezTo>
                  <a:cubicBezTo>
                    <a:pt x="60240" y="68765"/>
                    <a:pt x="59003" y="70007"/>
                    <a:pt x="58765" y="70007"/>
                  </a:cubicBezTo>
                  <a:cubicBezTo>
                    <a:pt x="58641" y="70007"/>
                    <a:pt x="58790" y="69667"/>
                    <a:pt x="59458" y="68694"/>
                  </a:cubicBezTo>
                  <a:cubicBezTo>
                    <a:pt x="60523" y="67140"/>
                    <a:pt x="61704" y="65795"/>
                    <a:pt x="62596" y="64118"/>
                  </a:cubicBezTo>
                  <a:cubicBezTo>
                    <a:pt x="62656" y="64004"/>
                    <a:pt x="62559" y="63878"/>
                    <a:pt x="62453" y="63878"/>
                  </a:cubicBezTo>
                  <a:cubicBezTo>
                    <a:pt x="62417" y="63878"/>
                    <a:pt x="62380" y="63893"/>
                    <a:pt x="62348" y="63927"/>
                  </a:cubicBezTo>
                  <a:cubicBezTo>
                    <a:pt x="60483" y="65954"/>
                    <a:pt x="58927" y="68197"/>
                    <a:pt x="57229" y="70354"/>
                  </a:cubicBezTo>
                  <a:cubicBezTo>
                    <a:pt x="58828" y="68272"/>
                    <a:pt x="60402" y="65824"/>
                    <a:pt x="61805" y="63641"/>
                  </a:cubicBezTo>
                  <a:cubicBezTo>
                    <a:pt x="61879" y="63523"/>
                    <a:pt x="61778" y="63423"/>
                    <a:pt x="61670" y="63423"/>
                  </a:cubicBezTo>
                  <a:cubicBezTo>
                    <a:pt x="61623" y="63423"/>
                    <a:pt x="61575" y="63442"/>
                    <a:pt x="61539" y="63488"/>
                  </a:cubicBezTo>
                  <a:cubicBezTo>
                    <a:pt x="59388" y="66297"/>
                    <a:pt x="57255" y="69107"/>
                    <a:pt x="54888" y="71739"/>
                  </a:cubicBezTo>
                  <a:cubicBezTo>
                    <a:pt x="54159" y="72550"/>
                    <a:pt x="53871" y="72867"/>
                    <a:pt x="53847" y="72867"/>
                  </a:cubicBezTo>
                  <a:cubicBezTo>
                    <a:pt x="53814" y="72867"/>
                    <a:pt x="54235" y="72320"/>
                    <a:pt x="54706" y="71624"/>
                  </a:cubicBezTo>
                  <a:cubicBezTo>
                    <a:pt x="55390" y="70614"/>
                    <a:pt x="56005" y="69548"/>
                    <a:pt x="56620" y="68489"/>
                  </a:cubicBezTo>
                  <a:cubicBezTo>
                    <a:pt x="57884" y="66679"/>
                    <a:pt x="59097" y="64837"/>
                    <a:pt x="60370" y="63003"/>
                  </a:cubicBezTo>
                  <a:cubicBezTo>
                    <a:pt x="60435" y="62910"/>
                    <a:pt x="60339" y="62800"/>
                    <a:pt x="60246" y="62800"/>
                  </a:cubicBezTo>
                  <a:cubicBezTo>
                    <a:pt x="60215" y="62800"/>
                    <a:pt x="60184" y="62812"/>
                    <a:pt x="60159" y="62842"/>
                  </a:cubicBezTo>
                  <a:cubicBezTo>
                    <a:pt x="58589" y="64721"/>
                    <a:pt x="57318" y="66797"/>
                    <a:pt x="56045" y="68876"/>
                  </a:cubicBezTo>
                  <a:cubicBezTo>
                    <a:pt x="55563" y="69563"/>
                    <a:pt x="55072" y="70247"/>
                    <a:pt x="54547" y="70925"/>
                  </a:cubicBezTo>
                  <a:cubicBezTo>
                    <a:pt x="52361" y="73743"/>
                    <a:pt x="49913" y="76362"/>
                    <a:pt x="47650" y="79119"/>
                  </a:cubicBezTo>
                  <a:cubicBezTo>
                    <a:pt x="47295" y="79549"/>
                    <a:pt x="46241" y="81157"/>
                    <a:pt x="45617" y="82121"/>
                  </a:cubicBezTo>
                  <a:lnTo>
                    <a:pt x="45906" y="81674"/>
                  </a:lnTo>
                  <a:cubicBezTo>
                    <a:pt x="47892" y="78559"/>
                    <a:pt x="50069" y="75510"/>
                    <a:pt x="52234" y="72516"/>
                  </a:cubicBezTo>
                  <a:cubicBezTo>
                    <a:pt x="52327" y="72389"/>
                    <a:pt x="52416" y="72259"/>
                    <a:pt x="52509" y="72132"/>
                  </a:cubicBezTo>
                  <a:cubicBezTo>
                    <a:pt x="55427" y="68350"/>
                    <a:pt x="58248" y="64496"/>
                    <a:pt x="61014" y="60593"/>
                  </a:cubicBezTo>
                  <a:cubicBezTo>
                    <a:pt x="61718" y="59600"/>
                    <a:pt x="62408" y="58598"/>
                    <a:pt x="63104" y="57599"/>
                  </a:cubicBezTo>
                  <a:cubicBezTo>
                    <a:pt x="63118" y="57681"/>
                    <a:pt x="63187" y="57728"/>
                    <a:pt x="63256" y="57728"/>
                  </a:cubicBezTo>
                  <a:cubicBezTo>
                    <a:pt x="63303" y="57728"/>
                    <a:pt x="63351" y="57706"/>
                    <a:pt x="63381" y="57660"/>
                  </a:cubicBezTo>
                  <a:cubicBezTo>
                    <a:pt x="65578" y="54758"/>
                    <a:pt x="67403" y="51611"/>
                    <a:pt x="69502" y="48643"/>
                  </a:cubicBezTo>
                  <a:cubicBezTo>
                    <a:pt x="71488" y="45837"/>
                    <a:pt x="73616" y="43227"/>
                    <a:pt x="75290" y="40236"/>
                  </a:cubicBezTo>
                  <a:lnTo>
                    <a:pt x="75290" y="40236"/>
                  </a:lnTo>
                  <a:cubicBezTo>
                    <a:pt x="75313" y="40424"/>
                    <a:pt x="75227" y="40831"/>
                    <a:pt x="75024" y="41466"/>
                  </a:cubicBezTo>
                  <a:cubicBezTo>
                    <a:pt x="74106" y="43236"/>
                    <a:pt x="72698" y="44905"/>
                    <a:pt x="71488" y="46444"/>
                  </a:cubicBezTo>
                  <a:cubicBezTo>
                    <a:pt x="68832" y="49824"/>
                    <a:pt x="66219" y="53208"/>
                    <a:pt x="64224" y="57033"/>
                  </a:cubicBezTo>
                  <a:cubicBezTo>
                    <a:pt x="64171" y="57138"/>
                    <a:pt x="64263" y="57259"/>
                    <a:pt x="64358" y="57259"/>
                  </a:cubicBezTo>
                  <a:cubicBezTo>
                    <a:pt x="64391" y="57259"/>
                    <a:pt x="64425" y="57244"/>
                    <a:pt x="64452" y="57209"/>
                  </a:cubicBezTo>
                  <a:cubicBezTo>
                    <a:pt x="66228" y="54960"/>
                    <a:pt x="68006" y="52711"/>
                    <a:pt x="69782" y="50462"/>
                  </a:cubicBezTo>
                  <a:lnTo>
                    <a:pt x="69782" y="50462"/>
                  </a:lnTo>
                  <a:cubicBezTo>
                    <a:pt x="68003" y="52893"/>
                    <a:pt x="66236" y="55333"/>
                    <a:pt x="64548" y="57827"/>
                  </a:cubicBezTo>
                  <a:cubicBezTo>
                    <a:pt x="64482" y="57922"/>
                    <a:pt x="64579" y="58032"/>
                    <a:pt x="64673" y="58032"/>
                  </a:cubicBezTo>
                  <a:cubicBezTo>
                    <a:pt x="64705" y="58032"/>
                    <a:pt x="64736" y="58020"/>
                    <a:pt x="64761" y="57992"/>
                  </a:cubicBezTo>
                  <a:cubicBezTo>
                    <a:pt x="69328" y="52766"/>
                    <a:pt x="72674" y="46585"/>
                    <a:pt x="77706" y="41755"/>
                  </a:cubicBezTo>
                  <a:lnTo>
                    <a:pt x="77706" y="41755"/>
                  </a:lnTo>
                  <a:cubicBezTo>
                    <a:pt x="77620" y="42200"/>
                    <a:pt x="77533" y="42644"/>
                    <a:pt x="77447" y="43089"/>
                  </a:cubicBezTo>
                  <a:cubicBezTo>
                    <a:pt x="76696" y="44330"/>
                    <a:pt x="75836" y="45502"/>
                    <a:pt x="74880" y="46594"/>
                  </a:cubicBezTo>
                  <a:cubicBezTo>
                    <a:pt x="73656" y="48092"/>
                    <a:pt x="72308" y="49492"/>
                    <a:pt x="71043" y="50956"/>
                  </a:cubicBezTo>
                  <a:cubicBezTo>
                    <a:pt x="68953" y="53375"/>
                    <a:pt x="66926" y="55893"/>
                    <a:pt x="65009" y="58453"/>
                  </a:cubicBezTo>
                  <a:cubicBezTo>
                    <a:pt x="64929" y="58558"/>
                    <a:pt x="65036" y="58672"/>
                    <a:pt x="65145" y="58672"/>
                  </a:cubicBezTo>
                  <a:cubicBezTo>
                    <a:pt x="65180" y="58672"/>
                    <a:pt x="65215" y="58660"/>
                    <a:pt x="65243" y="58632"/>
                  </a:cubicBezTo>
                  <a:cubicBezTo>
                    <a:pt x="66199" y="57741"/>
                    <a:pt x="66746" y="57188"/>
                    <a:pt x="66890" y="57188"/>
                  </a:cubicBezTo>
                  <a:cubicBezTo>
                    <a:pt x="67035" y="57188"/>
                    <a:pt x="66774" y="57747"/>
                    <a:pt x="66112" y="59083"/>
                  </a:cubicBezTo>
                  <a:cubicBezTo>
                    <a:pt x="66055" y="59202"/>
                    <a:pt x="66143" y="59297"/>
                    <a:pt x="66240" y="59297"/>
                  </a:cubicBezTo>
                  <a:cubicBezTo>
                    <a:pt x="66284" y="59297"/>
                    <a:pt x="66331" y="59277"/>
                    <a:pt x="66366" y="59230"/>
                  </a:cubicBezTo>
                  <a:cubicBezTo>
                    <a:pt x="67334" y="57932"/>
                    <a:pt x="67742" y="57475"/>
                    <a:pt x="67841" y="57475"/>
                  </a:cubicBezTo>
                  <a:cubicBezTo>
                    <a:pt x="68036" y="57475"/>
                    <a:pt x="67034" y="59245"/>
                    <a:pt x="66745" y="59871"/>
                  </a:cubicBezTo>
                  <a:cubicBezTo>
                    <a:pt x="66689" y="59990"/>
                    <a:pt x="66775" y="60084"/>
                    <a:pt x="66871" y="60084"/>
                  </a:cubicBezTo>
                  <a:cubicBezTo>
                    <a:pt x="66914" y="60084"/>
                    <a:pt x="66960" y="60064"/>
                    <a:pt x="66996" y="60018"/>
                  </a:cubicBezTo>
                  <a:cubicBezTo>
                    <a:pt x="67476" y="59395"/>
                    <a:pt x="67703" y="59167"/>
                    <a:pt x="67789" y="59167"/>
                  </a:cubicBezTo>
                  <a:cubicBezTo>
                    <a:pt x="67986" y="59167"/>
                    <a:pt x="67452" y="60362"/>
                    <a:pt x="67553" y="60772"/>
                  </a:cubicBezTo>
                  <a:cubicBezTo>
                    <a:pt x="67570" y="60838"/>
                    <a:pt x="67637" y="60881"/>
                    <a:pt x="67703" y="60881"/>
                  </a:cubicBezTo>
                  <a:cubicBezTo>
                    <a:pt x="67740" y="60881"/>
                    <a:pt x="67775" y="60868"/>
                    <a:pt x="67801" y="60838"/>
                  </a:cubicBezTo>
                  <a:cubicBezTo>
                    <a:pt x="67894" y="60731"/>
                    <a:pt x="67986" y="60627"/>
                    <a:pt x="68078" y="60523"/>
                  </a:cubicBezTo>
                  <a:cubicBezTo>
                    <a:pt x="68173" y="60413"/>
                    <a:pt x="68074" y="60264"/>
                    <a:pt x="67966" y="60264"/>
                  </a:cubicBezTo>
                  <a:cubicBezTo>
                    <a:pt x="67932" y="60264"/>
                    <a:pt x="67898" y="60279"/>
                    <a:pt x="67868" y="60313"/>
                  </a:cubicBezTo>
                  <a:cubicBezTo>
                    <a:pt x="68150" y="59588"/>
                    <a:pt x="68390" y="58846"/>
                    <a:pt x="68586" y="58093"/>
                  </a:cubicBezTo>
                  <a:cubicBezTo>
                    <a:pt x="68618" y="57994"/>
                    <a:pt x="68528" y="57906"/>
                    <a:pt x="68437" y="57906"/>
                  </a:cubicBezTo>
                  <a:cubicBezTo>
                    <a:pt x="68403" y="57906"/>
                    <a:pt x="68369" y="57919"/>
                    <a:pt x="68341" y="57948"/>
                  </a:cubicBezTo>
                  <a:cubicBezTo>
                    <a:pt x="67771" y="58585"/>
                    <a:pt x="67506" y="58828"/>
                    <a:pt x="67428" y="58828"/>
                  </a:cubicBezTo>
                  <a:cubicBezTo>
                    <a:pt x="67225" y="58828"/>
                    <a:pt x="68314" y="57155"/>
                    <a:pt x="68569" y="56551"/>
                  </a:cubicBezTo>
                  <a:cubicBezTo>
                    <a:pt x="68614" y="56448"/>
                    <a:pt x="68533" y="56327"/>
                    <a:pt x="68439" y="56327"/>
                  </a:cubicBezTo>
                  <a:cubicBezTo>
                    <a:pt x="68407" y="56327"/>
                    <a:pt x="68374" y="56341"/>
                    <a:pt x="68344" y="56375"/>
                  </a:cubicBezTo>
                  <a:cubicBezTo>
                    <a:pt x="67450" y="57359"/>
                    <a:pt x="67099" y="57751"/>
                    <a:pt x="67041" y="57751"/>
                  </a:cubicBezTo>
                  <a:cubicBezTo>
                    <a:pt x="66954" y="57751"/>
                    <a:pt x="67551" y="56841"/>
                    <a:pt x="67957" y="55731"/>
                  </a:cubicBezTo>
                  <a:cubicBezTo>
                    <a:pt x="67995" y="55631"/>
                    <a:pt x="67899" y="55542"/>
                    <a:pt x="67807" y="55542"/>
                  </a:cubicBezTo>
                  <a:cubicBezTo>
                    <a:pt x="67772" y="55542"/>
                    <a:pt x="67737" y="55555"/>
                    <a:pt x="67712" y="55587"/>
                  </a:cubicBezTo>
                  <a:cubicBezTo>
                    <a:pt x="67157" y="56262"/>
                    <a:pt x="66577" y="56915"/>
                    <a:pt x="65971" y="57544"/>
                  </a:cubicBezTo>
                  <a:cubicBezTo>
                    <a:pt x="66765" y="56626"/>
                    <a:pt x="67547" y="55699"/>
                    <a:pt x="68318" y="54764"/>
                  </a:cubicBezTo>
                  <a:cubicBezTo>
                    <a:pt x="69912" y="52844"/>
                    <a:pt x="71456" y="50898"/>
                    <a:pt x="73116" y="49036"/>
                  </a:cubicBezTo>
                  <a:cubicBezTo>
                    <a:pt x="73451" y="48661"/>
                    <a:pt x="73780" y="48288"/>
                    <a:pt x="74106" y="47913"/>
                  </a:cubicBezTo>
                  <a:lnTo>
                    <a:pt x="74106" y="47913"/>
                  </a:lnTo>
                  <a:cubicBezTo>
                    <a:pt x="72859" y="49533"/>
                    <a:pt x="71626" y="51158"/>
                    <a:pt x="70425" y="52815"/>
                  </a:cubicBezTo>
                  <a:cubicBezTo>
                    <a:pt x="70386" y="52869"/>
                    <a:pt x="70445" y="52935"/>
                    <a:pt x="70500" y="52935"/>
                  </a:cubicBezTo>
                  <a:cubicBezTo>
                    <a:pt x="70518" y="52935"/>
                    <a:pt x="70536" y="52928"/>
                    <a:pt x="70550" y="52910"/>
                  </a:cubicBezTo>
                  <a:cubicBezTo>
                    <a:pt x="72698" y="50130"/>
                    <a:pt x="74863" y="47359"/>
                    <a:pt x="77066" y="44622"/>
                  </a:cubicBezTo>
                  <a:cubicBezTo>
                    <a:pt x="77750" y="43773"/>
                    <a:pt x="79003" y="42610"/>
                    <a:pt x="79479" y="41634"/>
                  </a:cubicBezTo>
                  <a:lnTo>
                    <a:pt x="79479" y="41634"/>
                  </a:lnTo>
                  <a:cubicBezTo>
                    <a:pt x="78616" y="43409"/>
                    <a:pt x="77311" y="45017"/>
                    <a:pt x="76179" y="46628"/>
                  </a:cubicBezTo>
                  <a:cubicBezTo>
                    <a:pt x="76099" y="46746"/>
                    <a:pt x="76213" y="46874"/>
                    <a:pt x="76330" y="46874"/>
                  </a:cubicBezTo>
                  <a:cubicBezTo>
                    <a:pt x="76368" y="46874"/>
                    <a:pt x="76407" y="46860"/>
                    <a:pt x="76439" y="46828"/>
                  </a:cubicBezTo>
                  <a:cubicBezTo>
                    <a:pt x="77403" y="45835"/>
                    <a:pt x="78344" y="44821"/>
                    <a:pt x="79274" y="43794"/>
                  </a:cubicBezTo>
                  <a:lnTo>
                    <a:pt x="79274" y="43794"/>
                  </a:lnTo>
                  <a:cubicBezTo>
                    <a:pt x="78315" y="44854"/>
                    <a:pt x="77620" y="46623"/>
                    <a:pt x="76970" y="47890"/>
                  </a:cubicBezTo>
                  <a:cubicBezTo>
                    <a:pt x="76912" y="48006"/>
                    <a:pt x="77014" y="48140"/>
                    <a:pt x="77120" y="48140"/>
                  </a:cubicBezTo>
                  <a:cubicBezTo>
                    <a:pt x="77157" y="48140"/>
                    <a:pt x="77193" y="48124"/>
                    <a:pt x="77224" y="48086"/>
                  </a:cubicBezTo>
                  <a:cubicBezTo>
                    <a:pt x="77490" y="47755"/>
                    <a:pt x="78778" y="45948"/>
                    <a:pt x="78983" y="45948"/>
                  </a:cubicBezTo>
                  <a:cubicBezTo>
                    <a:pt x="79077" y="45948"/>
                    <a:pt x="78945" y="46324"/>
                    <a:pt x="78388" y="47390"/>
                  </a:cubicBezTo>
                  <a:cubicBezTo>
                    <a:pt x="77727" y="48658"/>
                    <a:pt x="76774" y="49821"/>
                    <a:pt x="76029" y="51043"/>
                  </a:cubicBezTo>
                  <a:cubicBezTo>
                    <a:pt x="75962" y="51155"/>
                    <a:pt x="76066" y="51282"/>
                    <a:pt x="76173" y="51282"/>
                  </a:cubicBezTo>
                  <a:cubicBezTo>
                    <a:pt x="76209" y="51282"/>
                    <a:pt x="76245" y="51267"/>
                    <a:pt x="76275" y="51233"/>
                  </a:cubicBezTo>
                  <a:cubicBezTo>
                    <a:pt x="76780" y="50661"/>
                    <a:pt x="79003" y="48693"/>
                    <a:pt x="79086" y="48511"/>
                  </a:cubicBezTo>
                  <a:lnTo>
                    <a:pt x="79086" y="48511"/>
                  </a:lnTo>
                  <a:cubicBezTo>
                    <a:pt x="78125" y="50618"/>
                    <a:pt x="76387" y="52451"/>
                    <a:pt x="75085" y="54351"/>
                  </a:cubicBezTo>
                  <a:cubicBezTo>
                    <a:pt x="75009" y="54462"/>
                    <a:pt x="75119" y="54587"/>
                    <a:pt x="75229" y="54587"/>
                  </a:cubicBezTo>
                  <a:cubicBezTo>
                    <a:pt x="75265" y="54587"/>
                    <a:pt x="75301" y="54574"/>
                    <a:pt x="75330" y="54542"/>
                  </a:cubicBezTo>
                  <a:cubicBezTo>
                    <a:pt x="76139" y="53645"/>
                    <a:pt x="78141" y="51245"/>
                    <a:pt x="78508" y="51245"/>
                  </a:cubicBezTo>
                  <a:cubicBezTo>
                    <a:pt x="78673" y="51245"/>
                    <a:pt x="78507" y="51729"/>
                    <a:pt x="77756" y="53052"/>
                  </a:cubicBezTo>
                  <a:cubicBezTo>
                    <a:pt x="76035" y="56080"/>
                    <a:pt x="73618" y="58722"/>
                    <a:pt x="71312" y="61312"/>
                  </a:cubicBezTo>
                  <a:cubicBezTo>
                    <a:pt x="70962" y="61701"/>
                    <a:pt x="70604" y="62085"/>
                    <a:pt x="70252" y="62472"/>
                  </a:cubicBezTo>
                  <a:cubicBezTo>
                    <a:pt x="70246" y="62348"/>
                    <a:pt x="70246" y="62221"/>
                    <a:pt x="70252" y="62094"/>
                  </a:cubicBezTo>
                  <a:cubicBezTo>
                    <a:pt x="70512" y="61670"/>
                    <a:pt x="70778" y="61216"/>
                    <a:pt x="70991" y="60827"/>
                  </a:cubicBezTo>
                  <a:cubicBezTo>
                    <a:pt x="71569" y="60041"/>
                    <a:pt x="72285" y="59025"/>
                    <a:pt x="72360" y="58918"/>
                  </a:cubicBezTo>
                  <a:cubicBezTo>
                    <a:pt x="72436" y="58812"/>
                    <a:pt x="72323" y="58682"/>
                    <a:pt x="72215" y="58682"/>
                  </a:cubicBezTo>
                  <a:cubicBezTo>
                    <a:pt x="72180" y="58682"/>
                    <a:pt x="72145" y="58696"/>
                    <a:pt x="72117" y="58731"/>
                  </a:cubicBezTo>
                  <a:cubicBezTo>
                    <a:pt x="70662" y="60587"/>
                    <a:pt x="69224" y="62212"/>
                    <a:pt x="68445" y="64467"/>
                  </a:cubicBezTo>
                  <a:cubicBezTo>
                    <a:pt x="68405" y="64580"/>
                    <a:pt x="68510" y="64676"/>
                    <a:pt x="68613" y="64676"/>
                  </a:cubicBezTo>
                  <a:cubicBezTo>
                    <a:pt x="68653" y="64676"/>
                    <a:pt x="68692" y="64662"/>
                    <a:pt x="68722" y="64629"/>
                  </a:cubicBezTo>
                  <a:cubicBezTo>
                    <a:pt x="69005" y="64320"/>
                    <a:pt x="69294" y="64011"/>
                    <a:pt x="69580" y="63705"/>
                  </a:cubicBezTo>
                  <a:cubicBezTo>
                    <a:pt x="69594" y="63702"/>
                    <a:pt x="69611" y="63699"/>
                    <a:pt x="69626" y="63696"/>
                  </a:cubicBezTo>
                  <a:cubicBezTo>
                    <a:pt x="71857" y="62700"/>
                    <a:pt x="73177" y="60939"/>
                    <a:pt x="74525" y="58964"/>
                  </a:cubicBezTo>
                  <a:cubicBezTo>
                    <a:pt x="75437" y="57636"/>
                    <a:pt x="76237" y="56228"/>
                    <a:pt x="77120" y="54879"/>
                  </a:cubicBezTo>
                  <a:cubicBezTo>
                    <a:pt x="78190" y="53250"/>
                    <a:pt x="80126" y="51953"/>
                    <a:pt x="81132" y="50448"/>
                  </a:cubicBezTo>
                  <a:lnTo>
                    <a:pt x="81132" y="50448"/>
                  </a:lnTo>
                  <a:cubicBezTo>
                    <a:pt x="79011" y="53625"/>
                    <a:pt x="76781" y="56714"/>
                    <a:pt x="74332" y="59637"/>
                  </a:cubicBezTo>
                  <a:cubicBezTo>
                    <a:pt x="73373" y="60688"/>
                    <a:pt x="72423" y="61748"/>
                    <a:pt x="71482" y="62816"/>
                  </a:cubicBezTo>
                  <a:cubicBezTo>
                    <a:pt x="71374" y="62940"/>
                    <a:pt x="71481" y="63104"/>
                    <a:pt x="71604" y="63104"/>
                  </a:cubicBezTo>
                  <a:cubicBezTo>
                    <a:pt x="71642" y="63104"/>
                    <a:pt x="71681" y="63089"/>
                    <a:pt x="71716" y="63052"/>
                  </a:cubicBezTo>
                  <a:cubicBezTo>
                    <a:pt x="72920" y="61805"/>
                    <a:pt x="74052" y="60506"/>
                    <a:pt x="75143" y="59175"/>
                  </a:cubicBezTo>
                  <a:cubicBezTo>
                    <a:pt x="75449" y="58875"/>
                    <a:pt x="75738" y="58583"/>
                    <a:pt x="75974" y="58326"/>
                  </a:cubicBezTo>
                  <a:cubicBezTo>
                    <a:pt x="76657" y="57586"/>
                    <a:pt x="76985" y="57303"/>
                    <a:pt x="77089" y="57303"/>
                  </a:cubicBezTo>
                  <a:cubicBezTo>
                    <a:pt x="77292" y="57303"/>
                    <a:pt x="76645" y="58377"/>
                    <a:pt x="76113" y="59239"/>
                  </a:cubicBezTo>
                  <a:cubicBezTo>
                    <a:pt x="76762" y="58208"/>
                    <a:pt x="77698" y="57186"/>
                    <a:pt x="78220" y="55890"/>
                  </a:cubicBezTo>
                  <a:cubicBezTo>
                    <a:pt x="78266" y="55776"/>
                    <a:pt x="78156" y="55681"/>
                    <a:pt x="78050" y="55681"/>
                  </a:cubicBezTo>
                  <a:cubicBezTo>
                    <a:pt x="78009" y="55681"/>
                    <a:pt x="77968" y="55695"/>
                    <a:pt x="77937" y="55728"/>
                  </a:cubicBezTo>
                  <a:cubicBezTo>
                    <a:pt x="77747" y="55930"/>
                    <a:pt x="77562" y="56135"/>
                    <a:pt x="77372" y="56340"/>
                  </a:cubicBezTo>
                  <a:cubicBezTo>
                    <a:pt x="79084" y="54057"/>
                    <a:pt x="80700" y="51698"/>
                    <a:pt x="82300" y="49319"/>
                  </a:cubicBezTo>
                  <a:cubicBezTo>
                    <a:pt x="82385" y="49191"/>
                    <a:pt x="82268" y="49067"/>
                    <a:pt x="82146" y="49067"/>
                  </a:cubicBezTo>
                  <a:cubicBezTo>
                    <a:pt x="82106" y="49067"/>
                    <a:pt x="82065" y="49081"/>
                    <a:pt x="82031" y="49111"/>
                  </a:cubicBezTo>
                  <a:cubicBezTo>
                    <a:pt x="80472" y="50497"/>
                    <a:pt x="79035" y="52015"/>
                    <a:pt x="77741" y="53652"/>
                  </a:cubicBezTo>
                  <a:cubicBezTo>
                    <a:pt x="78529" y="52356"/>
                    <a:pt x="79225" y="51011"/>
                    <a:pt x="79785" y="49590"/>
                  </a:cubicBezTo>
                  <a:cubicBezTo>
                    <a:pt x="79829" y="49482"/>
                    <a:pt x="79723" y="49390"/>
                    <a:pt x="79623" y="49390"/>
                  </a:cubicBezTo>
                  <a:cubicBezTo>
                    <a:pt x="79585" y="49390"/>
                    <a:pt x="79547" y="49403"/>
                    <a:pt x="79520" y="49434"/>
                  </a:cubicBezTo>
                  <a:cubicBezTo>
                    <a:pt x="78370" y="50708"/>
                    <a:pt x="77085" y="51990"/>
                    <a:pt x="76134" y="53374"/>
                  </a:cubicBezTo>
                  <a:lnTo>
                    <a:pt x="76134" y="53374"/>
                  </a:lnTo>
                  <a:cubicBezTo>
                    <a:pt x="77490" y="51398"/>
                    <a:pt x="78922" y="49621"/>
                    <a:pt x="79924" y="47419"/>
                  </a:cubicBezTo>
                  <a:cubicBezTo>
                    <a:pt x="79977" y="47303"/>
                    <a:pt x="79892" y="47185"/>
                    <a:pt x="79787" y="47185"/>
                  </a:cubicBezTo>
                  <a:cubicBezTo>
                    <a:pt x="79752" y="47185"/>
                    <a:pt x="79714" y="47199"/>
                    <a:pt x="79678" y="47232"/>
                  </a:cubicBezTo>
                  <a:cubicBezTo>
                    <a:pt x="78856" y="48000"/>
                    <a:pt x="77398" y="49400"/>
                    <a:pt x="77040" y="49986"/>
                  </a:cubicBezTo>
                  <a:cubicBezTo>
                    <a:pt x="78099" y="48245"/>
                    <a:pt x="79162" y="46813"/>
                    <a:pt x="79782" y="44864"/>
                  </a:cubicBezTo>
                  <a:cubicBezTo>
                    <a:pt x="79816" y="44760"/>
                    <a:pt x="79717" y="44662"/>
                    <a:pt x="79622" y="44662"/>
                  </a:cubicBezTo>
                  <a:cubicBezTo>
                    <a:pt x="79586" y="44662"/>
                    <a:pt x="79550" y="44677"/>
                    <a:pt x="79522" y="44711"/>
                  </a:cubicBezTo>
                  <a:cubicBezTo>
                    <a:pt x="78479" y="46001"/>
                    <a:pt x="78048" y="46490"/>
                    <a:pt x="77983" y="46490"/>
                  </a:cubicBezTo>
                  <a:cubicBezTo>
                    <a:pt x="77838" y="46490"/>
                    <a:pt x="79495" y="44082"/>
                    <a:pt x="80247" y="42699"/>
                  </a:cubicBezTo>
                  <a:cubicBezTo>
                    <a:pt x="80312" y="42581"/>
                    <a:pt x="80208" y="42448"/>
                    <a:pt x="80097" y="42448"/>
                  </a:cubicBezTo>
                  <a:cubicBezTo>
                    <a:pt x="80059" y="42448"/>
                    <a:pt x="80020" y="42463"/>
                    <a:pt x="79987" y="42500"/>
                  </a:cubicBezTo>
                  <a:cubicBezTo>
                    <a:pt x="79234" y="43346"/>
                    <a:pt x="77649" y="45110"/>
                    <a:pt x="77328" y="45566"/>
                  </a:cubicBezTo>
                  <a:cubicBezTo>
                    <a:pt x="78480" y="43926"/>
                    <a:pt x="79528" y="42298"/>
                    <a:pt x="80406" y="40496"/>
                  </a:cubicBezTo>
                  <a:cubicBezTo>
                    <a:pt x="80464" y="40376"/>
                    <a:pt x="80361" y="40236"/>
                    <a:pt x="80253" y="40236"/>
                  </a:cubicBezTo>
                  <a:cubicBezTo>
                    <a:pt x="80215" y="40236"/>
                    <a:pt x="80176" y="40253"/>
                    <a:pt x="80143" y="40294"/>
                  </a:cubicBezTo>
                  <a:cubicBezTo>
                    <a:pt x="79115" y="41567"/>
                    <a:pt x="78093" y="42846"/>
                    <a:pt x="77074" y="44125"/>
                  </a:cubicBezTo>
                  <a:cubicBezTo>
                    <a:pt x="77761" y="43080"/>
                    <a:pt x="78362" y="41974"/>
                    <a:pt x="78830" y="40765"/>
                  </a:cubicBezTo>
                  <a:cubicBezTo>
                    <a:pt x="78871" y="40657"/>
                    <a:pt x="78778" y="40586"/>
                    <a:pt x="78685" y="40586"/>
                  </a:cubicBezTo>
                  <a:cubicBezTo>
                    <a:pt x="78649" y="40586"/>
                    <a:pt x="78613" y="40597"/>
                    <a:pt x="78584" y="40620"/>
                  </a:cubicBezTo>
                  <a:cubicBezTo>
                    <a:pt x="73994" y="44538"/>
                    <a:pt x="70841" y="49657"/>
                    <a:pt x="67293" y="54467"/>
                  </a:cubicBezTo>
                  <a:cubicBezTo>
                    <a:pt x="66167" y="55992"/>
                    <a:pt x="65731" y="56571"/>
                    <a:pt x="65717" y="56571"/>
                  </a:cubicBezTo>
                  <a:cubicBezTo>
                    <a:pt x="65676" y="56571"/>
                    <a:pt x="69073" y="51862"/>
                    <a:pt x="69718" y="50979"/>
                  </a:cubicBezTo>
                  <a:cubicBezTo>
                    <a:pt x="70919" y="49333"/>
                    <a:pt x="72126" y="47694"/>
                    <a:pt x="73327" y="46048"/>
                  </a:cubicBezTo>
                  <a:cubicBezTo>
                    <a:pt x="74984" y="44070"/>
                    <a:pt x="76889" y="42304"/>
                    <a:pt x="77718" y="39818"/>
                  </a:cubicBezTo>
                  <a:cubicBezTo>
                    <a:pt x="77752" y="39716"/>
                    <a:pt x="77670" y="39649"/>
                    <a:pt x="77585" y="39649"/>
                  </a:cubicBezTo>
                  <a:cubicBezTo>
                    <a:pt x="77540" y="39649"/>
                    <a:pt x="77494" y="39668"/>
                    <a:pt x="77464" y="39711"/>
                  </a:cubicBezTo>
                  <a:cubicBezTo>
                    <a:pt x="76020" y="41853"/>
                    <a:pt x="74516" y="43949"/>
                    <a:pt x="73001" y="46039"/>
                  </a:cubicBezTo>
                  <a:cubicBezTo>
                    <a:pt x="72230" y="46960"/>
                    <a:pt x="71456" y="47881"/>
                    <a:pt x="70703" y="48817"/>
                  </a:cubicBezTo>
                  <a:cubicBezTo>
                    <a:pt x="69617" y="50168"/>
                    <a:pt x="68552" y="51536"/>
                    <a:pt x="67481" y="52899"/>
                  </a:cubicBezTo>
                  <a:cubicBezTo>
                    <a:pt x="67173" y="53285"/>
                    <a:pt x="65443" y="55717"/>
                    <a:pt x="65318" y="55717"/>
                  </a:cubicBezTo>
                  <a:cubicBezTo>
                    <a:pt x="65267" y="55717"/>
                    <a:pt x="65482" y="55314"/>
                    <a:pt x="66167" y="54207"/>
                  </a:cubicBezTo>
                  <a:cubicBezTo>
                    <a:pt x="69375" y="49022"/>
                    <a:pt x="74170" y="44752"/>
                    <a:pt x="76459" y="39033"/>
                  </a:cubicBezTo>
                  <a:cubicBezTo>
                    <a:pt x="76503" y="38927"/>
                    <a:pt x="76410" y="38854"/>
                    <a:pt x="76317" y="38854"/>
                  </a:cubicBezTo>
                  <a:cubicBezTo>
                    <a:pt x="76280" y="38854"/>
                    <a:pt x="76243" y="38866"/>
                    <a:pt x="76214" y="38891"/>
                  </a:cubicBezTo>
                  <a:cubicBezTo>
                    <a:pt x="76087" y="39001"/>
                    <a:pt x="75957" y="39122"/>
                    <a:pt x="75830" y="39235"/>
                  </a:cubicBezTo>
                  <a:cubicBezTo>
                    <a:pt x="75897" y="39104"/>
                    <a:pt x="75796" y="38993"/>
                    <a:pt x="75685" y="38993"/>
                  </a:cubicBezTo>
                  <a:cubicBezTo>
                    <a:pt x="75635" y="38993"/>
                    <a:pt x="75583" y="39016"/>
                    <a:pt x="75544" y="39070"/>
                  </a:cubicBezTo>
                  <a:cubicBezTo>
                    <a:pt x="75267" y="39463"/>
                    <a:pt x="74996" y="39858"/>
                    <a:pt x="74718" y="40254"/>
                  </a:cubicBezTo>
                  <a:cubicBezTo>
                    <a:pt x="73616" y="41287"/>
                    <a:pt x="72487" y="42413"/>
                    <a:pt x="71378" y="43620"/>
                  </a:cubicBezTo>
                  <a:cubicBezTo>
                    <a:pt x="72966" y="41527"/>
                    <a:pt x="74528" y="39405"/>
                    <a:pt x="75518" y="36989"/>
                  </a:cubicBezTo>
                  <a:cubicBezTo>
                    <a:pt x="75560" y="36885"/>
                    <a:pt x="75463" y="36802"/>
                    <a:pt x="75368" y="36802"/>
                  </a:cubicBezTo>
                  <a:cubicBezTo>
                    <a:pt x="75331" y="36802"/>
                    <a:pt x="75295" y="36815"/>
                    <a:pt x="75267" y="36844"/>
                  </a:cubicBezTo>
                  <a:cubicBezTo>
                    <a:pt x="74845" y="37283"/>
                    <a:pt x="74450" y="37748"/>
                    <a:pt x="74043" y="38204"/>
                  </a:cubicBezTo>
                  <a:cubicBezTo>
                    <a:pt x="77178" y="33842"/>
                    <a:pt x="80308" y="29474"/>
                    <a:pt x="83426" y="25100"/>
                  </a:cubicBezTo>
                  <a:cubicBezTo>
                    <a:pt x="85083" y="22790"/>
                    <a:pt x="86697" y="20449"/>
                    <a:pt x="88273" y="18082"/>
                  </a:cubicBezTo>
                  <a:cubicBezTo>
                    <a:pt x="88417" y="17865"/>
                    <a:pt x="88914" y="17039"/>
                    <a:pt x="89434" y="16156"/>
                  </a:cubicBezTo>
                  <a:cubicBezTo>
                    <a:pt x="90251" y="15076"/>
                    <a:pt x="90987" y="13936"/>
                    <a:pt x="91633" y="12744"/>
                  </a:cubicBezTo>
                  <a:lnTo>
                    <a:pt x="91633" y="12744"/>
                  </a:lnTo>
                  <a:cubicBezTo>
                    <a:pt x="92023" y="12824"/>
                    <a:pt x="90704" y="15714"/>
                    <a:pt x="90282" y="16488"/>
                  </a:cubicBezTo>
                  <a:cubicBezTo>
                    <a:pt x="89933" y="17126"/>
                    <a:pt x="89535" y="17735"/>
                    <a:pt x="89119" y="18336"/>
                  </a:cubicBezTo>
                  <a:cubicBezTo>
                    <a:pt x="87817" y="19834"/>
                    <a:pt x="86570" y="21387"/>
                    <a:pt x="85438" y="23013"/>
                  </a:cubicBezTo>
                  <a:cubicBezTo>
                    <a:pt x="83356" y="25516"/>
                    <a:pt x="81234" y="27955"/>
                    <a:pt x="79494" y="30730"/>
                  </a:cubicBezTo>
                  <a:cubicBezTo>
                    <a:pt x="79431" y="30830"/>
                    <a:pt x="79522" y="30958"/>
                    <a:pt x="79627" y="30958"/>
                  </a:cubicBezTo>
                  <a:cubicBezTo>
                    <a:pt x="79651" y="30958"/>
                    <a:pt x="79677" y="30951"/>
                    <a:pt x="79701" y="30935"/>
                  </a:cubicBezTo>
                  <a:cubicBezTo>
                    <a:pt x="80518" y="30369"/>
                    <a:pt x="81301" y="29754"/>
                    <a:pt x="82043" y="29093"/>
                  </a:cubicBezTo>
                  <a:lnTo>
                    <a:pt x="82043" y="29093"/>
                  </a:lnTo>
                  <a:cubicBezTo>
                    <a:pt x="81858" y="29540"/>
                    <a:pt x="81682" y="29991"/>
                    <a:pt x="81520" y="30450"/>
                  </a:cubicBezTo>
                  <a:cubicBezTo>
                    <a:pt x="81486" y="30545"/>
                    <a:pt x="81580" y="30652"/>
                    <a:pt x="81677" y="30652"/>
                  </a:cubicBezTo>
                  <a:cubicBezTo>
                    <a:pt x="81703" y="30652"/>
                    <a:pt x="81730" y="30644"/>
                    <a:pt x="81754" y="30626"/>
                  </a:cubicBezTo>
                  <a:cubicBezTo>
                    <a:pt x="82375" y="30155"/>
                    <a:pt x="82967" y="29656"/>
                    <a:pt x="83535" y="29139"/>
                  </a:cubicBezTo>
                  <a:lnTo>
                    <a:pt x="83535" y="29139"/>
                  </a:lnTo>
                  <a:cubicBezTo>
                    <a:pt x="83189" y="29817"/>
                    <a:pt x="82886" y="30519"/>
                    <a:pt x="82626" y="31238"/>
                  </a:cubicBezTo>
                  <a:cubicBezTo>
                    <a:pt x="82586" y="31346"/>
                    <a:pt x="82683" y="31430"/>
                    <a:pt x="82780" y="31430"/>
                  </a:cubicBezTo>
                  <a:cubicBezTo>
                    <a:pt x="82818" y="31430"/>
                    <a:pt x="82856" y="31417"/>
                    <a:pt x="82886" y="31388"/>
                  </a:cubicBezTo>
                  <a:cubicBezTo>
                    <a:pt x="83258" y="31015"/>
                    <a:pt x="83631" y="30640"/>
                    <a:pt x="84003" y="30265"/>
                  </a:cubicBezTo>
                  <a:lnTo>
                    <a:pt x="84003" y="30265"/>
                  </a:lnTo>
                  <a:cubicBezTo>
                    <a:pt x="83908" y="30481"/>
                    <a:pt x="83807" y="30698"/>
                    <a:pt x="83726" y="30920"/>
                  </a:cubicBezTo>
                  <a:cubicBezTo>
                    <a:pt x="83685" y="31038"/>
                    <a:pt x="83782" y="31114"/>
                    <a:pt x="83881" y="31114"/>
                  </a:cubicBezTo>
                  <a:cubicBezTo>
                    <a:pt x="83921" y="31114"/>
                    <a:pt x="83960" y="31102"/>
                    <a:pt x="83992" y="31076"/>
                  </a:cubicBezTo>
                  <a:cubicBezTo>
                    <a:pt x="88712" y="27095"/>
                    <a:pt x="91850" y="21812"/>
                    <a:pt x="95877" y="17198"/>
                  </a:cubicBezTo>
                  <a:lnTo>
                    <a:pt x="95877" y="17198"/>
                  </a:lnTo>
                  <a:cubicBezTo>
                    <a:pt x="94113" y="19219"/>
                    <a:pt x="92491" y="22279"/>
                    <a:pt x="90634" y="24531"/>
                  </a:cubicBezTo>
                  <a:cubicBezTo>
                    <a:pt x="88686" y="26899"/>
                    <a:pt x="86682" y="29214"/>
                    <a:pt x="84840" y="31668"/>
                  </a:cubicBezTo>
                  <a:cubicBezTo>
                    <a:pt x="84757" y="31779"/>
                    <a:pt x="84877" y="31911"/>
                    <a:pt x="84991" y="31911"/>
                  </a:cubicBezTo>
                  <a:cubicBezTo>
                    <a:pt x="85029" y="31911"/>
                    <a:pt x="85065" y="31897"/>
                    <a:pt x="85094" y="31864"/>
                  </a:cubicBezTo>
                  <a:cubicBezTo>
                    <a:pt x="87294" y="29370"/>
                    <a:pt x="89353" y="26771"/>
                    <a:pt x="91394" y="24147"/>
                  </a:cubicBezTo>
                  <a:cubicBezTo>
                    <a:pt x="92107" y="23232"/>
                    <a:pt x="92982" y="22291"/>
                    <a:pt x="93848" y="21327"/>
                  </a:cubicBezTo>
                  <a:lnTo>
                    <a:pt x="93848" y="21327"/>
                  </a:lnTo>
                  <a:cubicBezTo>
                    <a:pt x="92777" y="22735"/>
                    <a:pt x="91801" y="24216"/>
                    <a:pt x="90932" y="25758"/>
                  </a:cubicBezTo>
                  <a:cubicBezTo>
                    <a:pt x="89298" y="27788"/>
                    <a:pt x="87661" y="29814"/>
                    <a:pt x="86258" y="31983"/>
                  </a:cubicBezTo>
                  <a:cubicBezTo>
                    <a:pt x="86180" y="32101"/>
                    <a:pt x="86288" y="32225"/>
                    <a:pt x="86401" y="32225"/>
                  </a:cubicBezTo>
                  <a:cubicBezTo>
                    <a:pt x="86439" y="32225"/>
                    <a:pt x="86477" y="32211"/>
                    <a:pt x="86509" y="32179"/>
                  </a:cubicBezTo>
                  <a:cubicBezTo>
                    <a:pt x="88224" y="30487"/>
                    <a:pt x="89820" y="28709"/>
                    <a:pt x="91368" y="26884"/>
                  </a:cubicBezTo>
                  <a:cubicBezTo>
                    <a:pt x="92193" y="26307"/>
                    <a:pt x="92985" y="25698"/>
                    <a:pt x="93721" y="25025"/>
                  </a:cubicBezTo>
                  <a:lnTo>
                    <a:pt x="93721" y="25025"/>
                  </a:lnTo>
                  <a:cubicBezTo>
                    <a:pt x="93253" y="25692"/>
                    <a:pt x="92806" y="26376"/>
                    <a:pt x="92390" y="27095"/>
                  </a:cubicBezTo>
                  <a:cubicBezTo>
                    <a:pt x="92312" y="27231"/>
                    <a:pt x="92421" y="27347"/>
                    <a:pt x="92543" y="27347"/>
                  </a:cubicBezTo>
                  <a:cubicBezTo>
                    <a:pt x="92583" y="27347"/>
                    <a:pt x="92625" y="27334"/>
                    <a:pt x="92661" y="27306"/>
                  </a:cubicBezTo>
                  <a:cubicBezTo>
                    <a:pt x="93819" y="26388"/>
                    <a:pt x="94927" y="25406"/>
                    <a:pt x="95981" y="24364"/>
                  </a:cubicBezTo>
                  <a:lnTo>
                    <a:pt x="95981" y="24364"/>
                  </a:lnTo>
                  <a:cubicBezTo>
                    <a:pt x="95187" y="25366"/>
                    <a:pt x="94405" y="26376"/>
                    <a:pt x="93654" y="27412"/>
                  </a:cubicBezTo>
                  <a:cubicBezTo>
                    <a:pt x="93577" y="27523"/>
                    <a:pt x="93689" y="27668"/>
                    <a:pt x="93805" y="27668"/>
                  </a:cubicBezTo>
                  <a:cubicBezTo>
                    <a:pt x="93831" y="27668"/>
                    <a:pt x="93858" y="27660"/>
                    <a:pt x="93882" y="27643"/>
                  </a:cubicBezTo>
                  <a:cubicBezTo>
                    <a:pt x="94538" y="27190"/>
                    <a:pt x="95164" y="26705"/>
                    <a:pt x="95770" y="26200"/>
                  </a:cubicBezTo>
                  <a:lnTo>
                    <a:pt x="95770" y="26200"/>
                  </a:lnTo>
                  <a:cubicBezTo>
                    <a:pt x="95641" y="26393"/>
                    <a:pt x="95508" y="26581"/>
                    <a:pt x="95381" y="26777"/>
                  </a:cubicBezTo>
                  <a:cubicBezTo>
                    <a:pt x="95301" y="26907"/>
                    <a:pt x="95415" y="27035"/>
                    <a:pt x="95537" y="27035"/>
                  </a:cubicBezTo>
                  <a:cubicBezTo>
                    <a:pt x="95578" y="27035"/>
                    <a:pt x="95620" y="27021"/>
                    <a:pt x="95655" y="26988"/>
                  </a:cubicBezTo>
                  <a:cubicBezTo>
                    <a:pt x="97041" y="25698"/>
                    <a:pt x="98213" y="24237"/>
                    <a:pt x="99316" y="22721"/>
                  </a:cubicBezTo>
                  <a:cubicBezTo>
                    <a:pt x="101533" y="20227"/>
                    <a:pt x="103470" y="17458"/>
                    <a:pt x="105373" y="14718"/>
                  </a:cubicBezTo>
                  <a:cubicBezTo>
                    <a:pt x="105757" y="14325"/>
                    <a:pt x="105964" y="14167"/>
                    <a:pt x="106050" y="14167"/>
                  </a:cubicBezTo>
                  <a:cubicBezTo>
                    <a:pt x="106391" y="14167"/>
                    <a:pt x="104797" y="16674"/>
                    <a:pt x="104723" y="16782"/>
                  </a:cubicBezTo>
                  <a:cubicBezTo>
                    <a:pt x="103655" y="18370"/>
                    <a:pt x="102312" y="19814"/>
                    <a:pt x="101045" y="21249"/>
                  </a:cubicBezTo>
                  <a:cubicBezTo>
                    <a:pt x="99102" y="23449"/>
                    <a:pt x="97188" y="25605"/>
                    <a:pt x="95540" y="28036"/>
                  </a:cubicBezTo>
                  <a:cubicBezTo>
                    <a:pt x="95453" y="28164"/>
                    <a:pt x="95574" y="28300"/>
                    <a:pt x="95698" y="28300"/>
                  </a:cubicBezTo>
                  <a:cubicBezTo>
                    <a:pt x="95739" y="28300"/>
                    <a:pt x="95780" y="28285"/>
                    <a:pt x="95814" y="28250"/>
                  </a:cubicBezTo>
                  <a:cubicBezTo>
                    <a:pt x="98914" y="25083"/>
                    <a:pt x="101775" y="21711"/>
                    <a:pt x="104648" y="18336"/>
                  </a:cubicBezTo>
                  <a:cubicBezTo>
                    <a:pt x="104978" y="17948"/>
                    <a:pt x="106705" y="15615"/>
                    <a:pt x="106899" y="15615"/>
                  </a:cubicBezTo>
                  <a:cubicBezTo>
                    <a:pt x="106971" y="15615"/>
                    <a:pt x="106831" y="15937"/>
                    <a:pt x="106328" y="16803"/>
                  </a:cubicBezTo>
                  <a:cubicBezTo>
                    <a:pt x="106178" y="17063"/>
                    <a:pt x="106002" y="17305"/>
                    <a:pt x="105840" y="17559"/>
                  </a:cubicBezTo>
                  <a:cubicBezTo>
                    <a:pt x="103135" y="20388"/>
                    <a:pt x="100843" y="23639"/>
                    <a:pt x="98305" y="26601"/>
                  </a:cubicBezTo>
                  <a:cubicBezTo>
                    <a:pt x="96175" y="29081"/>
                    <a:pt x="94067" y="31555"/>
                    <a:pt x="92095" y="34133"/>
                  </a:cubicBezTo>
                  <a:cubicBezTo>
                    <a:pt x="91963" y="34286"/>
                    <a:pt x="91835" y="34442"/>
                    <a:pt x="91703" y="34595"/>
                  </a:cubicBezTo>
                  <a:cubicBezTo>
                    <a:pt x="91356" y="34997"/>
                    <a:pt x="89555" y="37434"/>
                    <a:pt x="89352" y="37434"/>
                  </a:cubicBezTo>
                  <a:cubicBezTo>
                    <a:pt x="89278" y="37434"/>
                    <a:pt x="89419" y="37107"/>
                    <a:pt x="89924" y="36232"/>
                  </a:cubicBezTo>
                  <a:cubicBezTo>
                    <a:pt x="91371" y="33729"/>
                    <a:pt x="93530" y="31607"/>
                    <a:pt x="95499" y="29508"/>
                  </a:cubicBezTo>
                  <a:cubicBezTo>
                    <a:pt x="95617" y="29384"/>
                    <a:pt x="95499" y="29210"/>
                    <a:pt x="95367" y="29210"/>
                  </a:cubicBezTo>
                  <a:cubicBezTo>
                    <a:pt x="95327" y="29210"/>
                    <a:pt x="95287" y="29226"/>
                    <a:pt x="95251" y="29263"/>
                  </a:cubicBezTo>
                  <a:cubicBezTo>
                    <a:pt x="93282" y="31345"/>
                    <a:pt x="91264" y="33363"/>
                    <a:pt x="89428" y="35565"/>
                  </a:cubicBezTo>
                  <a:cubicBezTo>
                    <a:pt x="89320" y="35693"/>
                    <a:pt x="89434" y="35864"/>
                    <a:pt x="89556" y="35864"/>
                  </a:cubicBezTo>
                  <a:cubicBezTo>
                    <a:pt x="89595" y="35864"/>
                    <a:pt x="89634" y="35848"/>
                    <a:pt x="89667" y="35808"/>
                  </a:cubicBezTo>
                  <a:cubicBezTo>
                    <a:pt x="89901" y="35528"/>
                    <a:pt x="90144" y="35262"/>
                    <a:pt x="90380" y="34988"/>
                  </a:cubicBezTo>
                  <a:lnTo>
                    <a:pt x="90380" y="34988"/>
                  </a:lnTo>
                  <a:cubicBezTo>
                    <a:pt x="89595" y="36125"/>
                    <a:pt x="88888" y="37315"/>
                    <a:pt x="88290" y="38588"/>
                  </a:cubicBezTo>
                  <a:cubicBezTo>
                    <a:pt x="88230" y="38717"/>
                    <a:pt x="88337" y="38866"/>
                    <a:pt x="88453" y="38866"/>
                  </a:cubicBezTo>
                  <a:cubicBezTo>
                    <a:pt x="88493" y="38866"/>
                    <a:pt x="88535" y="38848"/>
                    <a:pt x="88570" y="38805"/>
                  </a:cubicBezTo>
                  <a:cubicBezTo>
                    <a:pt x="88925" y="38383"/>
                    <a:pt x="89280" y="37956"/>
                    <a:pt x="89636" y="37531"/>
                  </a:cubicBezTo>
                  <a:lnTo>
                    <a:pt x="89636" y="37531"/>
                  </a:lnTo>
                  <a:cubicBezTo>
                    <a:pt x="89145" y="38253"/>
                    <a:pt x="88663" y="38984"/>
                    <a:pt x="88201" y="39731"/>
                  </a:cubicBezTo>
                  <a:cubicBezTo>
                    <a:pt x="88161" y="39796"/>
                    <a:pt x="88220" y="39885"/>
                    <a:pt x="88287" y="39885"/>
                  </a:cubicBezTo>
                  <a:cubicBezTo>
                    <a:pt x="88303" y="39885"/>
                    <a:pt x="88320" y="39880"/>
                    <a:pt x="88336" y="39867"/>
                  </a:cubicBezTo>
                  <a:lnTo>
                    <a:pt x="88772" y="39535"/>
                  </a:lnTo>
                  <a:cubicBezTo>
                    <a:pt x="88807" y="39592"/>
                    <a:pt x="88871" y="39633"/>
                    <a:pt x="88934" y="39633"/>
                  </a:cubicBezTo>
                  <a:cubicBezTo>
                    <a:pt x="88970" y="39633"/>
                    <a:pt x="89006" y="39620"/>
                    <a:pt x="89035" y="39587"/>
                  </a:cubicBezTo>
                  <a:cubicBezTo>
                    <a:pt x="92185" y="36134"/>
                    <a:pt x="95228" y="32597"/>
                    <a:pt x="98369" y="29139"/>
                  </a:cubicBezTo>
                  <a:lnTo>
                    <a:pt x="98369" y="29139"/>
                  </a:lnTo>
                  <a:cubicBezTo>
                    <a:pt x="97765" y="29970"/>
                    <a:pt x="97223" y="30845"/>
                    <a:pt x="96801" y="31818"/>
                  </a:cubicBezTo>
                  <a:cubicBezTo>
                    <a:pt x="96749" y="31939"/>
                    <a:pt x="96810" y="32072"/>
                    <a:pt x="96951" y="32078"/>
                  </a:cubicBezTo>
                  <a:cubicBezTo>
                    <a:pt x="96985" y="32079"/>
                    <a:pt x="97018" y="32080"/>
                    <a:pt x="97052" y="32080"/>
                  </a:cubicBezTo>
                  <a:cubicBezTo>
                    <a:pt x="97218" y="32080"/>
                    <a:pt x="97386" y="32062"/>
                    <a:pt x="97549" y="32029"/>
                  </a:cubicBezTo>
                  <a:lnTo>
                    <a:pt x="97549" y="32029"/>
                  </a:lnTo>
                  <a:cubicBezTo>
                    <a:pt x="96524" y="33259"/>
                    <a:pt x="95514" y="34497"/>
                    <a:pt x="94509" y="35747"/>
                  </a:cubicBezTo>
                  <a:cubicBezTo>
                    <a:pt x="93856" y="36564"/>
                    <a:pt x="92875" y="37407"/>
                    <a:pt x="91965" y="38276"/>
                  </a:cubicBezTo>
                  <a:cubicBezTo>
                    <a:pt x="93406" y="36195"/>
                    <a:pt x="94994" y="34200"/>
                    <a:pt x="96455" y="32144"/>
                  </a:cubicBezTo>
                  <a:cubicBezTo>
                    <a:pt x="96533" y="32035"/>
                    <a:pt x="96421" y="31907"/>
                    <a:pt x="96311" y="31907"/>
                  </a:cubicBezTo>
                  <a:cubicBezTo>
                    <a:pt x="96275" y="31907"/>
                    <a:pt x="96239" y="31921"/>
                    <a:pt x="96209" y="31954"/>
                  </a:cubicBezTo>
                  <a:cubicBezTo>
                    <a:pt x="93498" y="34991"/>
                    <a:pt x="90889" y="38048"/>
                    <a:pt x="88625" y="41435"/>
                  </a:cubicBezTo>
                  <a:cubicBezTo>
                    <a:pt x="88547" y="41550"/>
                    <a:pt x="88656" y="41669"/>
                    <a:pt x="88768" y="41669"/>
                  </a:cubicBezTo>
                  <a:cubicBezTo>
                    <a:pt x="88804" y="41669"/>
                    <a:pt x="88840" y="41657"/>
                    <a:pt x="88871" y="41628"/>
                  </a:cubicBezTo>
                  <a:lnTo>
                    <a:pt x="89410" y="41123"/>
                  </a:lnTo>
                  <a:lnTo>
                    <a:pt x="89410" y="41123"/>
                  </a:lnTo>
                  <a:cubicBezTo>
                    <a:pt x="89346" y="41241"/>
                    <a:pt x="89442" y="41358"/>
                    <a:pt x="89550" y="41358"/>
                  </a:cubicBezTo>
                  <a:cubicBezTo>
                    <a:pt x="89587" y="41358"/>
                    <a:pt x="89625" y="41345"/>
                    <a:pt x="89659" y="41313"/>
                  </a:cubicBezTo>
                  <a:lnTo>
                    <a:pt x="89685" y="41290"/>
                  </a:lnTo>
                  <a:lnTo>
                    <a:pt x="89685" y="41290"/>
                  </a:lnTo>
                  <a:cubicBezTo>
                    <a:pt x="89370" y="41816"/>
                    <a:pt x="89067" y="42335"/>
                    <a:pt x="88778" y="42852"/>
                  </a:cubicBezTo>
                  <a:cubicBezTo>
                    <a:pt x="88716" y="42968"/>
                    <a:pt x="88817" y="43097"/>
                    <a:pt x="88923" y="43097"/>
                  </a:cubicBezTo>
                  <a:cubicBezTo>
                    <a:pt x="88960" y="43097"/>
                    <a:pt x="88998" y="43082"/>
                    <a:pt x="89029" y="43046"/>
                  </a:cubicBezTo>
                  <a:cubicBezTo>
                    <a:pt x="89664" y="42324"/>
                    <a:pt x="90323" y="41628"/>
                    <a:pt x="90972" y="40924"/>
                  </a:cubicBezTo>
                  <a:lnTo>
                    <a:pt x="90972" y="40924"/>
                  </a:lnTo>
                  <a:cubicBezTo>
                    <a:pt x="90008" y="42197"/>
                    <a:pt x="89119" y="43525"/>
                    <a:pt x="88305" y="44899"/>
                  </a:cubicBezTo>
                  <a:cubicBezTo>
                    <a:pt x="88236" y="45020"/>
                    <a:pt x="88339" y="45142"/>
                    <a:pt x="88450" y="45142"/>
                  </a:cubicBezTo>
                  <a:cubicBezTo>
                    <a:pt x="88488" y="45142"/>
                    <a:pt x="88526" y="45128"/>
                    <a:pt x="88559" y="45095"/>
                  </a:cubicBezTo>
                  <a:cubicBezTo>
                    <a:pt x="90009" y="43660"/>
                    <a:pt x="91324" y="42117"/>
                    <a:pt x="92667" y="40580"/>
                  </a:cubicBezTo>
                  <a:lnTo>
                    <a:pt x="92667" y="40580"/>
                  </a:lnTo>
                  <a:cubicBezTo>
                    <a:pt x="91520" y="41894"/>
                    <a:pt x="90231" y="43807"/>
                    <a:pt x="89093" y="45375"/>
                  </a:cubicBezTo>
                  <a:cubicBezTo>
                    <a:pt x="89012" y="45489"/>
                    <a:pt x="89127" y="45618"/>
                    <a:pt x="89242" y="45618"/>
                  </a:cubicBezTo>
                  <a:cubicBezTo>
                    <a:pt x="89279" y="45618"/>
                    <a:pt x="89316" y="45604"/>
                    <a:pt x="89347" y="45572"/>
                  </a:cubicBezTo>
                  <a:cubicBezTo>
                    <a:pt x="89578" y="45323"/>
                    <a:pt x="90848" y="43938"/>
                    <a:pt x="91544" y="43080"/>
                  </a:cubicBezTo>
                  <a:cubicBezTo>
                    <a:pt x="92104" y="42636"/>
                    <a:pt x="92632" y="42151"/>
                    <a:pt x="93126" y="41631"/>
                  </a:cubicBezTo>
                  <a:cubicBezTo>
                    <a:pt x="93243" y="41517"/>
                    <a:pt x="93133" y="41359"/>
                    <a:pt x="93006" y="41359"/>
                  </a:cubicBezTo>
                  <a:cubicBezTo>
                    <a:pt x="92970" y="41359"/>
                    <a:pt x="92932" y="41372"/>
                    <a:pt x="92898" y="41403"/>
                  </a:cubicBezTo>
                  <a:cubicBezTo>
                    <a:pt x="92595" y="41671"/>
                    <a:pt x="92228" y="42050"/>
                    <a:pt x="91861" y="42445"/>
                  </a:cubicBezTo>
                  <a:cubicBezTo>
                    <a:pt x="91694" y="42555"/>
                    <a:pt x="91532" y="42673"/>
                    <a:pt x="91382" y="42800"/>
                  </a:cubicBezTo>
                  <a:cubicBezTo>
                    <a:pt x="92211" y="41689"/>
                    <a:pt x="93036" y="40583"/>
                    <a:pt x="93781" y="39393"/>
                  </a:cubicBezTo>
                  <a:cubicBezTo>
                    <a:pt x="93855" y="39277"/>
                    <a:pt x="93747" y="39150"/>
                    <a:pt x="93634" y="39150"/>
                  </a:cubicBezTo>
                  <a:cubicBezTo>
                    <a:pt x="93597" y="39150"/>
                    <a:pt x="93559" y="39164"/>
                    <a:pt x="93527" y="39197"/>
                  </a:cubicBezTo>
                  <a:cubicBezTo>
                    <a:pt x="92269" y="40534"/>
                    <a:pt x="90222" y="42283"/>
                    <a:pt x="89361" y="43741"/>
                  </a:cubicBezTo>
                  <a:cubicBezTo>
                    <a:pt x="90900" y="41131"/>
                    <a:pt x="93022" y="38856"/>
                    <a:pt x="95017" y="36590"/>
                  </a:cubicBezTo>
                  <a:cubicBezTo>
                    <a:pt x="95121" y="36473"/>
                    <a:pt x="95015" y="36314"/>
                    <a:pt x="94896" y="36314"/>
                  </a:cubicBezTo>
                  <a:cubicBezTo>
                    <a:pt x="94860" y="36314"/>
                    <a:pt x="94822" y="36329"/>
                    <a:pt x="94789" y="36365"/>
                  </a:cubicBezTo>
                  <a:cubicBezTo>
                    <a:pt x="93576" y="37656"/>
                    <a:pt x="92358" y="38946"/>
                    <a:pt x="91137" y="40231"/>
                  </a:cubicBezTo>
                  <a:cubicBezTo>
                    <a:pt x="90408" y="41004"/>
                    <a:pt x="89957" y="41554"/>
                    <a:pt x="89906" y="41554"/>
                  </a:cubicBezTo>
                  <a:cubicBezTo>
                    <a:pt x="89869" y="41554"/>
                    <a:pt x="90050" y="41254"/>
                    <a:pt x="90499" y="40522"/>
                  </a:cubicBezTo>
                  <a:cubicBezTo>
                    <a:pt x="93308" y="37858"/>
                    <a:pt x="95742" y="34829"/>
                    <a:pt x="98201" y="31830"/>
                  </a:cubicBezTo>
                  <a:cubicBezTo>
                    <a:pt x="98245" y="31812"/>
                    <a:pt x="98288" y="31792"/>
                    <a:pt x="98331" y="31769"/>
                  </a:cubicBezTo>
                  <a:cubicBezTo>
                    <a:pt x="98342" y="31787"/>
                    <a:pt x="98360" y="31801"/>
                    <a:pt x="98379" y="31801"/>
                  </a:cubicBezTo>
                  <a:cubicBezTo>
                    <a:pt x="98391" y="31801"/>
                    <a:pt x="98404" y="31795"/>
                    <a:pt x="98415" y="31780"/>
                  </a:cubicBezTo>
                  <a:cubicBezTo>
                    <a:pt x="98444" y="31743"/>
                    <a:pt x="98467" y="31714"/>
                    <a:pt x="98493" y="31679"/>
                  </a:cubicBezTo>
                  <a:cubicBezTo>
                    <a:pt x="100153" y="30738"/>
                    <a:pt x="101400" y="28377"/>
                    <a:pt x="102523" y="27161"/>
                  </a:cubicBezTo>
                  <a:cubicBezTo>
                    <a:pt x="103996" y="25565"/>
                    <a:pt x="105321" y="23827"/>
                    <a:pt x="106724" y="22170"/>
                  </a:cubicBezTo>
                  <a:cubicBezTo>
                    <a:pt x="107431" y="21335"/>
                    <a:pt x="108182" y="20553"/>
                    <a:pt x="108950" y="19776"/>
                  </a:cubicBezTo>
                  <a:cubicBezTo>
                    <a:pt x="108976" y="19747"/>
                    <a:pt x="108996" y="19730"/>
                    <a:pt x="109022" y="19704"/>
                  </a:cubicBezTo>
                  <a:lnTo>
                    <a:pt x="109022" y="19704"/>
                  </a:lnTo>
                  <a:cubicBezTo>
                    <a:pt x="106767" y="24274"/>
                    <a:pt x="102292" y="27586"/>
                    <a:pt x="99321" y="31665"/>
                  </a:cubicBezTo>
                  <a:cubicBezTo>
                    <a:pt x="99235" y="31784"/>
                    <a:pt x="99360" y="31925"/>
                    <a:pt x="99480" y="31925"/>
                  </a:cubicBezTo>
                  <a:cubicBezTo>
                    <a:pt x="99520" y="31925"/>
                    <a:pt x="99559" y="31909"/>
                    <a:pt x="99590" y="31873"/>
                  </a:cubicBezTo>
                  <a:cubicBezTo>
                    <a:pt x="101241" y="29933"/>
                    <a:pt x="102948" y="28045"/>
                    <a:pt x="104662" y="26159"/>
                  </a:cubicBezTo>
                  <a:cubicBezTo>
                    <a:pt x="105272" y="25493"/>
                    <a:pt x="106112" y="24569"/>
                    <a:pt x="106588" y="23902"/>
                  </a:cubicBezTo>
                  <a:lnTo>
                    <a:pt x="106588" y="23902"/>
                  </a:lnTo>
                  <a:cubicBezTo>
                    <a:pt x="105849" y="25057"/>
                    <a:pt x="105035" y="26165"/>
                    <a:pt x="104206" y="27257"/>
                  </a:cubicBezTo>
                  <a:cubicBezTo>
                    <a:pt x="104112" y="27382"/>
                    <a:pt x="104236" y="27505"/>
                    <a:pt x="104362" y="27505"/>
                  </a:cubicBezTo>
                  <a:cubicBezTo>
                    <a:pt x="104402" y="27505"/>
                    <a:pt x="104442" y="27493"/>
                    <a:pt x="104475" y="27464"/>
                  </a:cubicBezTo>
                  <a:cubicBezTo>
                    <a:pt x="104949" y="27052"/>
                    <a:pt x="106133" y="25638"/>
                    <a:pt x="106351" y="25638"/>
                  </a:cubicBezTo>
                  <a:cubicBezTo>
                    <a:pt x="106458" y="25638"/>
                    <a:pt x="106333" y="25978"/>
                    <a:pt x="105780" y="26942"/>
                  </a:cubicBezTo>
                  <a:cubicBezTo>
                    <a:pt x="105704" y="27074"/>
                    <a:pt x="105812" y="27192"/>
                    <a:pt x="105933" y="27192"/>
                  </a:cubicBezTo>
                  <a:cubicBezTo>
                    <a:pt x="105973" y="27192"/>
                    <a:pt x="106015" y="27179"/>
                    <a:pt x="106051" y="27150"/>
                  </a:cubicBezTo>
                  <a:cubicBezTo>
                    <a:pt x="106351" y="26899"/>
                    <a:pt x="106268" y="26974"/>
                    <a:pt x="106516" y="26621"/>
                  </a:cubicBezTo>
                  <a:cubicBezTo>
                    <a:pt x="106583" y="26528"/>
                    <a:pt x="106489" y="26421"/>
                    <a:pt x="106394" y="26421"/>
                  </a:cubicBezTo>
                  <a:cubicBezTo>
                    <a:pt x="106364" y="26421"/>
                    <a:pt x="106333" y="26433"/>
                    <a:pt x="106308" y="26460"/>
                  </a:cubicBezTo>
                  <a:cubicBezTo>
                    <a:pt x="106597" y="26142"/>
                    <a:pt x="106833" y="25516"/>
                    <a:pt x="107038" y="25025"/>
                  </a:cubicBezTo>
                  <a:cubicBezTo>
                    <a:pt x="107089" y="24906"/>
                    <a:pt x="106976" y="24813"/>
                    <a:pt x="106867" y="24813"/>
                  </a:cubicBezTo>
                  <a:cubicBezTo>
                    <a:pt x="106825" y="24813"/>
                    <a:pt x="106784" y="24826"/>
                    <a:pt x="106753" y="24857"/>
                  </a:cubicBezTo>
                  <a:cubicBezTo>
                    <a:pt x="106357" y="25259"/>
                    <a:pt x="105956" y="25651"/>
                    <a:pt x="105552" y="26041"/>
                  </a:cubicBezTo>
                  <a:cubicBezTo>
                    <a:pt x="105537" y="26050"/>
                    <a:pt x="105526" y="26058"/>
                    <a:pt x="105511" y="26070"/>
                  </a:cubicBezTo>
                  <a:cubicBezTo>
                    <a:pt x="106268" y="25031"/>
                    <a:pt x="106975" y="23954"/>
                    <a:pt x="107651" y="22862"/>
                  </a:cubicBezTo>
                  <a:cubicBezTo>
                    <a:pt x="107723" y="22744"/>
                    <a:pt x="107625" y="22623"/>
                    <a:pt x="107515" y="22608"/>
                  </a:cubicBezTo>
                  <a:cubicBezTo>
                    <a:pt x="108341" y="21511"/>
                    <a:pt x="109065" y="20351"/>
                    <a:pt x="109643" y="19101"/>
                  </a:cubicBezTo>
                  <a:cubicBezTo>
                    <a:pt x="109886" y="18880"/>
                    <a:pt x="110021" y="18784"/>
                    <a:pt x="110077" y="18784"/>
                  </a:cubicBezTo>
                  <a:cubicBezTo>
                    <a:pt x="110261" y="18784"/>
                    <a:pt x="109590" y="19813"/>
                    <a:pt x="109085" y="20795"/>
                  </a:cubicBezTo>
                  <a:cubicBezTo>
                    <a:pt x="109012" y="20927"/>
                    <a:pt x="109121" y="21059"/>
                    <a:pt x="109242" y="21059"/>
                  </a:cubicBezTo>
                  <a:cubicBezTo>
                    <a:pt x="109283" y="21059"/>
                    <a:pt x="109325" y="21044"/>
                    <a:pt x="109363" y="21009"/>
                  </a:cubicBezTo>
                  <a:cubicBezTo>
                    <a:pt x="110396" y="20056"/>
                    <a:pt x="110946" y="19490"/>
                    <a:pt x="111018" y="19490"/>
                  </a:cubicBezTo>
                  <a:cubicBezTo>
                    <a:pt x="111084" y="19490"/>
                    <a:pt x="110740" y="19976"/>
                    <a:pt x="109992" y="21090"/>
                  </a:cubicBezTo>
                  <a:cubicBezTo>
                    <a:pt x="109946" y="21070"/>
                    <a:pt x="109908" y="21055"/>
                    <a:pt x="109856" y="21035"/>
                  </a:cubicBezTo>
                  <a:cubicBezTo>
                    <a:pt x="109844" y="21030"/>
                    <a:pt x="109832" y="21027"/>
                    <a:pt x="109820" y="21027"/>
                  </a:cubicBezTo>
                  <a:cubicBezTo>
                    <a:pt x="109725" y="21027"/>
                    <a:pt x="109669" y="21194"/>
                    <a:pt x="109772" y="21240"/>
                  </a:cubicBezTo>
                  <a:cubicBezTo>
                    <a:pt x="109798" y="21252"/>
                    <a:pt x="109833" y="21275"/>
                    <a:pt x="109868" y="21292"/>
                  </a:cubicBezTo>
                  <a:cubicBezTo>
                    <a:pt x="109806" y="21416"/>
                    <a:pt x="109915" y="21527"/>
                    <a:pt x="110032" y="21527"/>
                  </a:cubicBezTo>
                  <a:cubicBezTo>
                    <a:pt x="110073" y="21527"/>
                    <a:pt x="110115" y="21514"/>
                    <a:pt x="110151" y="21483"/>
                  </a:cubicBezTo>
                  <a:lnTo>
                    <a:pt x="110159" y="21477"/>
                  </a:lnTo>
                  <a:cubicBezTo>
                    <a:pt x="111055" y="22101"/>
                    <a:pt x="112684" y="23551"/>
                    <a:pt x="113576" y="23551"/>
                  </a:cubicBezTo>
                  <a:cubicBezTo>
                    <a:pt x="113682" y="23551"/>
                    <a:pt x="113778" y="23531"/>
                    <a:pt x="113860" y="23486"/>
                  </a:cubicBezTo>
                  <a:cubicBezTo>
                    <a:pt x="114481" y="23145"/>
                    <a:pt x="115922" y="22496"/>
                    <a:pt x="115417" y="21445"/>
                  </a:cubicBezTo>
                  <a:cubicBezTo>
                    <a:pt x="114395" y="19320"/>
                    <a:pt x="111860" y="18024"/>
                    <a:pt x="110376" y="16208"/>
                  </a:cubicBezTo>
                  <a:cubicBezTo>
                    <a:pt x="109075" y="14616"/>
                    <a:pt x="106938" y="11528"/>
                    <a:pt x="104501" y="11528"/>
                  </a:cubicBezTo>
                  <a:cubicBezTo>
                    <a:pt x="104494" y="11528"/>
                    <a:pt x="104487" y="11528"/>
                    <a:pt x="104481" y="11528"/>
                  </a:cubicBezTo>
                  <a:cubicBezTo>
                    <a:pt x="103173" y="11537"/>
                    <a:pt x="102968" y="12308"/>
                    <a:pt x="102393" y="13436"/>
                  </a:cubicBezTo>
                  <a:cubicBezTo>
                    <a:pt x="101555" y="15087"/>
                    <a:pt x="99546" y="15250"/>
                    <a:pt x="97834" y="15250"/>
                  </a:cubicBezTo>
                  <a:cubicBezTo>
                    <a:pt x="97453" y="15250"/>
                    <a:pt x="97087" y="15242"/>
                    <a:pt x="96752" y="15241"/>
                  </a:cubicBezTo>
                  <a:cubicBezTo>
                    <a:pt x="93882" y="15229"/>
                    <a:pt x="93571" y="12547"/>
                    <a:pt x="92292" y="10907"/>
                  </a:cubicBezTo>
                  <a:cubicBezTo>
                    <a:pt x="91807" y="10284"/>
                    <a:pt x="90718" y="10067"/>
                    <a:pt x="90046" y="9859"/>
                  </a:cubicBezTo>
                  <a:cubicBezTo>
                    <a:pt x="82126" y="7423"/>
                    <a:pt x="88103" y="8604"/>
                    <a:pt x="84938" y="6753"/>
                  </a:cubicBezTo>
                  <a:cubicBezTo>
                    <a:pt x="84413" y="6444"/>
                    <a:pt x="83948" y="6324"/>
                    <a:pt x="83512" y="6324"/>
                  </a:cubicBezTo>
                  <a:cubicBezTo>
                    <a:pt x="82630" y="6324"/>
                    <a:pt x="81865" y="6818"/>
                    <a:pt x="80951" y="7252"/>
                  </a:cubicBezTo>
                  <a:cubicBezTo>
                    <a:pt x="80914" y="7157"/>
                    <a:pt x="80874" y="7059"/>
                    <a:pt x="80833" y="6961"/>
                  </a:cubicBezTo>
                  <a:cubicBezTo>
                    <a:pt x="80839" y="6952"/>
                    <a:pt x="80845" y="6941"/>
                    <a:pt x="80850" y="6932"/>
                  </a:cubicBezTo>
                  <a:cubicBezTo>
                    <a:pt x="80897" y="6845"/>
                    <a:pt x="80839" y="6739"/>
                    <a:pt x="80741" y="6736"/>
                  </a:cubicBezTo>
                  <a:cubicBezTo>
                    <a:pt x="80481" y="6109"/>
                    <a:pt x="80172" y="5497"/>
                    <a:pt x="79583" y="5154"/>
                  </a:cubicBezTo>
                  <a:cubicBezTo>
                    <a:pt x="79303" y="4989"/>
                    <a:pt x="79013" y="4921"/>
                    <a:pt x="78722" y="4921"/>
                  </a:cubicBezTo>
                  <a:cubicBezTo>
                    <a:pt x="77823" y="4921"/>
                    <a:pt x="76913" y="5575"/>
                    <a:pt x="76237" y="6075"/>
                  </a:cubicBezTo>
                  <a:cubicBezTo>
                    <a:pt x="75914" y="6314"/>
                    <a:pt x="75593" y="6606"/>
                    <a:pt x="75258" y="6868"/>
                  </a:cubicBezTo>
                  <a:cubicBezTo>
                    <a:pt x="75236" y="6860"/>
                    <a:pt x="75214" y="6855"/>
                    <a:pt x="75191" y="6855"/>
                  </a:cubicBezTo>
                  <a:cubicBezTo>
                    <a:pt x="75158" y="6855"/>
                    <a:pt x="75126" y="6867"/>
                    <a:pt x="75100" y="6900"/>
                  </a:cubicBezTo>
                  <a:cubicBezTo>
                    <a:pt x="75045" y="6967"/>
                    <a:pt x="74993" y="7036"/>
                    <a:pt x="74941" y="7102"/>
                  </a:cubicBezTo>
                  <a:cubicBezTo>
                    <a:pt x="74513" y="7398"/>
                    <a:pt x="74055" y="7615"/>
                    <a:pt x="73525" y="7615"/>
                  </a:cubicBezTo>
                  <a:cubicBezTo>
                    <a:pt x="73407" y="7615"/>
                    <a:pt x="73285" y="7605"/>
                    <a:pt x="73159" y="7582"/>
                  </a:cubicBezTo>
                  <a:cubicBezTo>
                    <a:pt x="73105" y="7570"/>
                    <a:pt x="73053" y="7556"/>
                    <a:pt x="72998" y="7541"/>
                  </a:cubicBezTo>
                  <a:cubicBezTo>
                    <a:pt x="73038" y="7426"/>
                    <a:pt x="72946" y="7329"/>
                    <a:pt x="72846" y="7329"/>
                  </a:cubicBezTo>
                  <a:cubicBezTo>
                    <a:pt x="72808" y="7329"/>
                    <a:pt x="72769" y="7342"/>
                    <a:pt x="72735" y="7374"/>
                  </a:cubicBezTo>
                  <a:cubicBezTo>
                    <a:pt x="72706" y="7400"/>
                    <a:pt x="72680" y="7429"/>
                    <a:pt x="72651" y="7455"/>
                  </a:cubicBezTo>
                  <a:cubicBezTo>
                    <a:pt x="72267" y="7345"/>
                    <a:pt x="71892" y="7221"/>
                    <a:pt x="71479" y="7195"/>
                  </a:cubicBezTo>
                  <a:cubicBezTo>
                    <a:pt x="71452" y="7193"/>
                    <a:pt x="71426" y="7192"/>
                    <a:pt x="71399" y="7192"/>
                  </a:cubicBezTo>
                  <a:cubicBezTo>
                    <a:pt x="70626" y="7192"/>
                    <a:pt x="70229" y="7960"/>
                    <a:pt x="69984" y="8658"/>
                  </a:cubicBezTo>
                  <a:cubicBezTo>
                    <a:pt x="69951" y="8616"/>
                    <a:pt x="69901" y="8594"/>
                    <a:pt x="69851" y="8594"/>
                  </a:cubicBezTo>
                  <a:cubicBezTo>
                    <a:pt x="69813" y="8594"/>
                    <a:pt x="69775" y="8606"/>
                    <a:pt x="69744" y="8632"/>
                  </a:cubicBezTo>
                  <a:cubicBezTo>
                    <a:pt x="69715" y="8656"/>
                    <a:pt x="69692" y="8682"/>
                    <a:pt x="69663" y="8705"/>
                  </a:cubicBezTo>
                  <a:cubicBezTo>
                    <a:pt x="68719" y="6412"/>
                    <a:pt x="69741" y="4458"/>
                    <a:pt x="67131" y="2942"/>
                  </a:cubicBezTo>
                  <a:cubicBezTo>
                    <a:pt x="66996" y="2864"/>
                    <a:pt x="66857" y="2795"/>
                    <a:pt x="66716" y="2734"/>
                  </a:cubicBezTo>
                  <a:cubicBezTo>
                    <a:pt x="66701" y="2661"/>
                    <a:pt x="66630" y="2611"/>
                    <a:pt x="66552" y="2611"/>
                  </a:cubicBezTo>
                  <a:cubicBezTo>
                    <a:pt x="66520" y="2611"/>
                    <a:pt x="66486" y="2619"/>
                    <a:pt x="66456" y="2639"/>
                  </a:cubicBezTo>
                  <a:cubicBezTo>
                    <a:pt x="66096" y="2512"/>
                    <a:pt x="65727" y="2444"/>
                    <a:pt x="65367" y="2444"/>
                  </a:cubicBezTo>
                  <a:cubicBezTo>
                    <a:pt x="64654" y="2444"/>
                    <a:pt x="63976" y="2714"/>
                    <a:pt x="63474" y="3338"/>
                  </a:cubicBezTo>
                  <a:cubicBezTo>
                    <a:pt x="63416" y="3410"/>
                    <a:pt x="63333" y="3439"/>
                    <a:pt x="63234" y="3439"/>
                  </a:cubicBezTo>
                  <a:cubicBezTo>
                    <a:pt x="62844" y="3439"/>
                    <a:pt x="62216" y="2989"/>
                    <a:pt x="62016" y="2948"/>
                  </a:cubicBezTo>
                  <a:cubicBezTo>
                    <a:pt x="60699" y="2665"/>
                    <a:pt x="59345" y="2792"/>
                    <a:pt x="58294" y="2116"/>
                  </a:cubicBezTo>
                  <a:cubicBezTo>
                    <a:pt x="58361" y="1992"/>
                    <a:pt x="58439" y="1871"/>
                    <a:pt x="58505" y="1747"/>
                  </a:cubicBezTo>
                  <a:cubicBezTo>
                    <a:pt x="58567" y="1626"/>
                    <a:pt x="58464" y="1493"/>
                    <a:pt x="58354" y="1493"/>
                  </a:cubicBezTo>
                  <a:cubicBezTo>
                    <a:pt x="58317" y="1493"/>
                    <a:pt x="58278" y="1508"/>
                    <a:pt x="58245" y="1545"/>
                  </a:cubicBezTo>
                  <a:cubicBezTo>
                    <a:pt x="58150" y="1655"/>
                    <a:pt x="58058" y="1761"/>
                    <a:pt x="57962" y="1868"/>
                  </a:cubicBezTo>
                  <a:cubicBezTo>
                    <a:pt x="57665" y="1600"/>
                    <a:pt x="57419" y="1279"/>
                    <a:pt x="57238" y="921"/>
                  </a:cubicBezTo>
                  <a:cubicBezTo>
                    <a:pt x="56888" y="249"/>
                    <a:pt x="56486" y="1"/>
                    <a:pt x="560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774;p60">
              <a:extLst>
                <a:ext uri="{FF2B5EF4-FFF2-40B4-BE49-F238E27FC236}">
                  <a16:creationId xmlns:a16="http://schemas.microsoft.com/office/drawing/2014/main" id="{2F499373-96BE-4CC3-92B8-A97BA9D33B3A}"/>
                </a:ext>
              </a:extLst>
            </p:cNvPr>
            <p:cNvSpPr/>
            <p:nvPr/>
          </p:nvSpPr>
          <p:spPr>
            <a:xfrm>
              <a:off x="3821825" y="993775"/>
              <a:ext cx="392800" cy="417775"/>
            </a:xfrm>
            <a:custGeom>
              <a:avLst/>
              <a:gdLst/>
              <a:ahLst/>
              <a:cxnLst/>
              <a:rect l="l" t="t" r="r" b="b"/>
              <a:pathLst>
                <a:path w="15712" h="16711" extrusionOk="0">
                  <a:moveTo>
                    <a:pt x="8892" y="351"/>
                  </a:moveTo>
                  <a:lnTo>
                    <a:pt x="8892" y="351"/>
                  </a:lnTo>
                  <a:cubicBezTo>
                    <a:pt x="8237" y="625"/>
                    <a:pt x="7645" y="1027"/>
                    <a:pt x="7149" y="1535"/>
                  </a:cubicBezTo>
                  <a:cubicBezTo>
                    <a:pt x="7154" y="1437"/>
                    <a:pt x="7160" y="1344"/>
                    <a:pt x="7160" y="1237"/>
                  </a:cubicBezTo>
                  <a:cubicBezTo>
                    <a:pt x="7160" y="1125"/>
                    <a:pt x="7081" y="1071"/>
                    <a:pt x="6996" y="1071"/>
                  </a:cubicBezTo>
                  <a:cubicBezTo>
                    <a:pt x="6959" y="1071"/>
                    <a:pt x="6921" y="1081"/>
                    <a:pt x="6889" y="1102"/>
                  </a:cubicBezTo>
                  <a:cubicBezTo>
                    <a:pt x="7342" y="588"/>
                    <a:pt x="8073" y="389"/>
                    <a:pt x="8892" y="351"/>
                  </a:cubicBezTo>
                  <a:close/>
                  <a:moveTo>
                    <a:pt x="3410" y="2629"/>
                  </a:moveTo>
                  <a:lnTo>
                    <a:pt x="3410" y="2629"/>
                  </a:lnTo>
                  <a:cubicBezTo>
                    <a:pt x="3408" y="2631"/>
                    <a:pt x="3407" y="2634"/>
                    <a:pt x="3405" y="2636"/>
                  </a:cubicBezTo>
                  <a:lnTo>
                    <a:pt x="3405" y="2636"/>
                  </a:lnTo>
                  <a:cubicBezTo>
                    <a:pt x="3407" y="2633"/>
                    <a:pt x="3408" y="2631"/>
                    <a:pt x="3410" y="2629"/>
                  </a:cubicBezTo>
                  <a:close/>
                  <a:moveTo>
                    <a:pt x="9943" y="377"/>
                  </a:moveTo>
                  <a:cubicBezTo>
                    <a:pt x="10304" y="409"/>
                    <a:pt x="10665" y="458"/>
                    <a:pt x="11020" y="513"/>
                  </a:cubicBezTo>
                  <a:cubicBezTo>
                    <a:pt x="9585" y="1705"/>
                    <a:pt x="7951" y="3050"/>
                    <a:pt x="6433" y="4471"/>
                  </a:cubicBezTo>
                  <a:cubicBezTo>
                    <a:pt x="6964" y="3908"/>
                    <a:pt x="7486" y="3336"/>
                    <a:pt x="7971" y="2739"/>
                  </a:cubicBezTo>
                  <a:cubicBezTo>
                    <a:pt x="8673" y="1988"/>
                    <a:pt x="9343" y="1211"/>
                    <a:pt x="9943" y="377"/>
                  </a:cubicBezTo>
                  <a:close/>
                  <a:moveTo>
                    <a:pt x="3407" y="2537"/>
                  </a:moveTo>
                  <a:lnTo>
                    <a:pt x="3407" y="2537"/>
                  </a:lnTo>
                  <a:cubicBezTo>
                    <a:pt x="2573" y="3564"/>
                    <a:pt x="1741" y="4586"/>
                    <a:pt x="994" y="5686"/>
                  </a:cubicBezTo>
                  <a:cubicBezTo>
                    <a:pt x="1074" y="5132"/>
                    <a:pt x="1251" y="4595"/>
                    <a:pt x="1516" y="4101"/>
                  </a:cubicBezTo>
                  <a:cubicBezTo>
                    <a:pt x="1935" y="3154"/>
                    <a:pt x="2625" y="2687"/>
                    <a:pt x="3407" y="2537"/>
                  </a:cubicBezTo>
                  <a:close/>
                  <a:moveTo>
                    <a:pt x="5038" y="2609"/>
                  </a:moveTo>
                  <a:cubicBezTo>
                    <a:pt x="5217" y="2652"/>
                    <a:pt x="5393" y="2704"/>
                    <a:pt x="5570" y="2765"/>
                  </a:cubicBezTo>
                  <a:cubicBezTo>
                    <a:pt x="4548" y="3841"/>
                    <a:pt x="3554" y="4938"/>
                    <a:pt x="2584" y="6062"/>
                  </a:cubicBezTo>
                  <a:cubicBezTo>
                    <a:pt x="3364" y="4881"/>
                    <a:pt x="4169" y="3726"/>
                    <a:pt x="5038" y="2609"/>
                  </a:cubicBezTo>
                  <a:close/>
                  <a:moveTo>
                    <a:pt x="4010" y="2481"/>
                  </a:moveTo>
                  <a:cubicBezTo>
                    <a:pt x="4220" y="2481"/>
                    <a:pt x="4431" y="2499"/>
                    <a:pt x="4640" y="2531"/>
                  </a:cubicBezTo>
                  <a:cubicBezTo>
                    <a:pt x="3427" y="3631"/>
                    <a:pt x="2394" y="4861"/>
                    <a:pt x="1375" y="6151"/>
                  </a:cubicBezTo>
                  <a:cubicBezTo>
                    <a:pt x="2232" y="5066"/>
                    <a:pt x="3032" y="3720"/>
                    <a:pt x="3849" y="2485"/>
                  </a:cubicBezTo>
                  <a:cubicBezTo>
                    <a:pt x="3902" y="2482"/>
                    <a:pt x="3956" y="2481"/>
                    <a:pt x="4010" y="2481"/>
                  </a:cubicBezTo>
                  <a:close/>
                  <a:moveTo>
                    <a:pt x="2656" y="3727"/>
                  </a:moveTo>
                  <a:cubicBezTo>
                    <a:pt x="2041" y="4656"/>
                    <a:pt x="1471" y="5609"/>
                    <a:pt x="959" y="6604"/>
                  </a:cubicBezTo>
                  <a:cubicBezTo>
                    <a:pt x="956" y="6500"/>
                    <a:pt x="953" y="6396"/>
                    <a:pt x="956" y="6293"/>
                  </a:cubicBezTo>
                  <a:lnTo>
                    <a:pt x="953" y="6293"/>
                  </a:lnTo>
                  <a:cubicBezTo>
                    <a:pt x="1022" y="6212"/>
                    <a:pt x="1089" y="6131"/>
                    <a:pt x="1155" y="6050"/>
                  </a:cubicBezTo>
                  <a:cubicBezTo>
                    <a:pt x="1210" y="5986"/>
                    <a:pt x="1153" y="5901"/>
                    <a:pt x="1091" y="5901"/>
                  </a:cubicBezTo>
                  <a:cubicBezTo>
                    <a:pt x="1071" y="5901"/>
                    <a:pt x="1051" y="5909"/>
                    <a:pt x="1034" y="5929"/>
                  </a:cubicBezTo>
                  <a:cubicBezTo>
                    <a:pt x="1522" y="5359"/>
                    <a:pt x="2147" y="4469"/>
                    <a:pt x="2656" y="3727"/>
                  </a:cubicBezTo>
                  <a:close/>
                  <a:moveTo>
                    <a:pt x="4328" y="3022"/>
                  </a:moveTo>
                  <a:lnTo>
                    <a:pt x="4328" y="3022"/>
                  </a:lnTo>
                  <a:cubicBezTo>
                    <a:pt x="3176" y="4486"/>
                    <a:pt x="2192" y="6085"/>
                    <a:pt x="1170" y="7644"/>
                  </a:cubicBezTo>
                  <a:cubicBezTo>
                    <a:pt x="1124" y="7528"/>
                    <a:pt x="1080" y="7410"/>
                    <a:pt x="1031" y="7294"/>
                  </a:cubicBezTo>
                  <a:cubicBezTo>
                    <a:pt x="1017" y="7213"/>
                    <a:pt x="1017" y="7136"/>
                    <a:pt x="1005" y="7055"/>
                  </a:cubicBezTo>
                  <a:cubicBezTo>
                    <a:pt x="1017" y="7049"/>
                    <a:pt x="1028" y="7049"/>
                    <a:pt x="1040" y="7037"/>
                  </a:cubicBezTo>
                  <a:cubicBezTo>
                    <a:pt x="2065" y="5750"/>
                    <a:pt x="3560" y="3998"/>
                    <a:pt x="4328" y="3022"/>
                  </a:cubicBezTo>
                  <a:close/>
                  <a:moveTo>
                    <a:pt x="8566" y="1428"/>
                  </a:moveTo>
                  <a:lnTo>
                    <a:pt x="8566" y="1428"/>
                  </a:lnTo>
                  <a:cubicBezTo>
                    <a:pt x="7948" y="2337"/>
                    <a:pt x="7186" y="3160"/>
                    <a:pt x="6444" y="3963"/>
                  </a:cubicBezTo>
                  <a:cubicBezTo>
                    <a:pt x="5136" y="5383"/>
                    <a:pt x="3719" y="6702"/>
                    <a:pt x="2420" y="8134"/>
                  </a:cubicBezTo>
                  <a:cubicBezTo>
                    <a:pt x="3551" y="6887"/>
                    <a:pt x="4588" y="5343"/>
                    <a:pt x="5561" y="3792"/>
                  </a:cubicBezTo>
                  <a:lnTo>
                    <a:pt x="5561" y="3792"/>
                  </a:lnTo>
                  <a:cubicBezTo>
                    <a:pt x="5549" y="3815"/>
                    <a:pt x="5535" y="3839"/>
                    <a:pt x="5523" y="3862"/>
                  </a:cubicBezTo>
                  <a:cubicBezTo>
                    <a:pt x="5457" y="3982"/>
                    <a:pt x="5557" y="4107"/>
                    <a:pt x="5668" y="4107"/>
                  </a:cubicBezTo>
                  <a:cubicBezTo>
                    <a:pt x="5706" y="4107"/>
                    <a:pt x="5746" y="4093"/>
                    <a:pt x="5780" y="4058"/>
                  </a:cubicBezTo>
                  <a:cubicBezTo>
                    <a:pt x="6681" y="3160"/>
                    <a:pt x="7590" y="2277"/>
                    <a:pt x="8543" y="1431"/>
                  </a:cubicBezTo>
                  <a:cubicBezTo>
                    <a:pt x="8552" y="1431"/>
                    <a:pt x="8558" y="1431"/>
                    <a:pt x="8566" y="1428"/>
                  </a:cubicBezTo>
                  <a:close/>
                  <a:moveTo>
                    <a:pt x="10618" y="1071"/>
                  </a:moveTo>
                  <a:cubicBezTo>
                    <a:pt x="10624" y="1071"/>
                    <a:pt x="10465" y="1255"/>
                    <a:pt x="10030" y="1751"/>
                  </a:cubicBezTo>
                  <a:cubicBezTo>
                    <a:pt x="7507" y="4630"/>
                    <a:pt x="4475" y="6962"/>
                    <a:pt x="2131" y="10005"/>
                  </a:cubicBezTo>
                  <a:cubicBezTo>
                    <a:pt x="1851" y="9344"/>
                    <a:pt x="1583" y="8680"/>
                    <a:pt x="1320" y="8013"/>
                  </a:cubicBezTo>
                  <a:lnTo>
                    <a:pt x="1317" y="8013"/>
                  </a:lnTo>
                  <a:cubicBezTo>
                    <a:pt x="2798" y="6269"/>
                    <a:pt x="4288" y="4540"/>
                    <a:pt x="5858" y="2880"/>
                  </a:cubicBezTo>
                  <a:lnTo>
                    <a:pt x="5858" y="2880"/>
                  </a:lnTo>
                  <a:cubicBezTo>
                    <a:pt x="4380" y="4445"/>
                    <a:pt x="3130" y="6855"/>
                    <a:pt x="1900" y="8744"/>
                  </a:cubicBezTo>
                  <a:cubicBezTo>
                    <a:pt x="1825" y="8857"/>
                    <a:pt x="1934" y="8981"/>
                    <a:pt x="2045" y="8981"/>
                  </a:cubicBezTo>
                  <a:cubicBezTo>
                    <a:pt x="2075" y="8981"/>
                    <a:pt x="2105" y="8972"/>
                    <a:pt x="2131" y="8951"/>
                  </a:cubicBezTo>
                  <a:lnTo>
                    <a:pt x="2131" y="8951"/>
                  </a:lnTo>
                  <a:cubicBezTo>
                    <a:pt x="2105" y="8989"/>
                    <a:pt x="2079" y="9021"/>
                    <a:pt x="2053" y="9058"/>
                  </a:cubicBezTo>
                  <a:cubicBezTo>
                    <a:pt x="1971" y="9180"/>
                    <a:pt x="2084" y="9301"/>
                    <a:pt x="2203" y="9301"/>
                  </a:cubicBezTo>
                  <a:cubicBezTo>
                    <a:pt x="2242" y="9301"/>
                    <a:pt x="2282" y="9288"/>
                    <a:pt x="2316" y="9257"/>
                  </a:cubicBezTo>
                  <a:cubicBezTo>
                    <a:pt x="3982" y="7733"/>
                    <a:pt x="5570" y="6128"/>
                    <a:pt x="7169" y="4531"/>
                  </a:cubicBezTo>
                  <a:cubicBezTo>
                    <a:pt x="7853" y="3847"/>
                    <a:pt x="8549" y="3180"/>
                    <a:pt x="9253" y="2519"/>
                  </a:cubicBezTo>
                  <a:cubicBezTo>
                    <a:pt x="9525" y="2264"/>
                    <a:pt x="10604" y="1071"/>
                    <a:pt x="10618" y="1071"/>
                  </a:cubicBezTo>
                  <a:close/>
                  <a:moveTo>
                    <a:pt x="11465" y="588"/>
                  </a:moveTo>
                  <a:cubicBezTo>
                    <a:pt x="12097" y="700"/>
                    <a:pt x="12683" y="822"/>
                    <a:pt x="13128" y="885"/>
                  </a:cubicBezTo>
                  <a:cubicBezTo>
                    <a:pt x="13691" y="966"/>
                    <a:pt x="15446" y="764"/>
                    <a:pt x="15258" y="1460"/>
                  </a:cubicBezTo>
                  <a:cubicBezTo>
                    <a:pt x="14987" y="2441"/>
                    <a:pt x="13792" y="3076"/>
                    <a:pt x="12983" y="3544"/>
                  </a:cubicBezTo>
                  <a:cubicBezTo>
                    <a:pt x="12221" y="3986"/>
                    <a:pt x="10913" y="4595"/>
                    <a:pt x="10059" y="5311"/>
                  </a:cubicBezTo>
                  <a:cubicBezTo>
                    <a:pt x="10382" y="5014"/>
                    <a:pt x="10697" y="4705"/>
                    <a:pt x="11032" y="4413"/>
                  </a:cubicBezTo>
                  <a:cubicBezTo>
                    <a:pt x="11421" y="4070"/>
                    <a:pt x="11823" y="3738"/>
                    <a:pt x="12224" y="3408"/>
                  </a:cubicBezTo>
                  <a:lnTo>
                    <a:pt x="12224" y="3408"/>
                  </a:lnTo>
                  <a:cubicBezTo>
                    <a:pt x="12201" y="3440"/>
                    <a:pt x="12172" y="3466"/>
                    <a:pt x="12149" y="3498"/>
                  </a:cubicBezTo>
                  <a:cubicBezTo>
                    <a:pt x="12055" y="3620"/>
                    <a:pt x="12138" y="3816"/>
                    <a:pt x="12273" y="3816"/>
                  </a:cubicBezTo>
                  <a:cubicBezTo>
                    <a:pt x="12304" y="3816"/>
                    <a:pt x="12337" y="3806"/>
                    <a:pt x="12371" y="3784"/>
                  </a:cubicBezTo>
                  <a:cubicBezTo>
                    <a:pt x="13200" y="3229"/>
                    <a:pt x="13913" y="2655"/>
                    <a:pt x="14482" y="1829"/>
                  </a:cubicBezTo>
                  <a:cubicBezTo>
                    <a:pt x="14577" y="1694"/>
                    <a:pt x="14451" y="1564"/>
                    <a:pt x="14321" y="1564"/>
                  </a:cubicBezTo>
                  <a:cubicBezTo>
                    <a:pt x="14266" y="1564"/>
                    <a:pt x="14210" y="1587"/>
                    <a:pt x="14170" y="1644"/>
                  </a:cubicBezTo>
                  <a:lnTo>
                    <a:pt x="14161" y="1656"/>
                  </a:lnTo>
                  <a:cubicBezTo>
                    <a:pt x="14125" y="1603"/>
                    <a:pt x="14063" y="1565"/>
                    <a:pt x="13998" y="1565"/>
                  </a:cubicBezTo>
                  <a:cubicBezTo>
                    <a:pt x="13960" y="1565"/>
                    <a:pt x="13921" y="1577"/>
                    <a:pt x="13884" y="1607"/>
                  </a:cubicBezTo>
                  <a:cubicBezTo>
                    <a:pt x="12868" y="2418"/>
                    <a:pt x="11863" y="3235"/>
                    <a:pt x="10884" y="4081"/>
                  </a:cubicBezTo>
                  <a:cubicBezTo>
                    <a:pt x="11719" y="3195"/>
                    <a:pt x="12550" y="2308"/>
                    <a:pt x="13353" y="1393"/>
                  </a:cubicBezTo>
                  <a:cubicBezTo>
                    <a:pt x="13478" y="1259"/>
                    <a:pt x="13358" y="1082"/>
                    <a:pt x="13217" y="1082"/>
                  </a:cubicBezTo>
                  <a:cubicBezTo>
                    <a:pt x="13175" y="1082"/>
                    <a:pt x="13132" y="1097"/>
                    <a:pt x="13093" y="1133"/>
                  </a:cubicBezTo>
                  <a:cubicBezTo>
                    <a:pt x="9577" y="4127"/>
                    <a:pt x="6453" y="7528"/>
                    <a:pt x="3107" y="10707"/>
                  </a:cubicBezTo>
                  <a:cubicBezTo>
                    <a:pt x="4389" y="9488"/>
                    <a:pt x="5953" y="7358"/>
                    <a:pt x="7400" y="5859"/>
                  </a:cubicBezTo>
                  <a:cubicBezTo>
                    <a:pt x="8924" y="4280"/>
                    <a:pt x="10535" y="2779"/>
                    <a:pt x="12091" y="1234"/>
                  </a:cubicBezTo>
                  <a:cubicBezTo>
                    <a:pt x="12218" y="1107"/>
                    <a:pt x="12099" y="932"/>
                    <a:pt x="11961" y="932"/>
                  </a:cubicBezTo>
                  <a:cubicBezTo>
                    <a:pt x="11920" y="932"/>
                    <a:pt x="11878" y="947"/>
                    <a:pt x="11840" y="983"/>
                  </a:cubicBezTo>
                  <a:cubicBezTo>
                    <a:pt x="11603" y="1200"/>
                    <a:pt x="11378" y="1428"/>
                    <a:pt x="11147" y="1647"/>
                  </a:cubicBezTo>
                  <a:cubicBezTo>
                    <a:pt x="11123" y="1641"/>
                    <a:pt x="11099" y="1638"/>
                    <a:pt x="11075" y="1638"/>
                  </a:cubicBezTo>
                  <a:cubicBezTo>
                    <a:pt x="10883" y="1638"/>
                    <a:pt x="10705" y="1835"/>
                    <a:pt x="10535" y="2233"/>
                  </a:cubicBezTo>
                  <a:cubicBezTo>
                    <a:pt x="8145" y="4552"/>
                    <a:pt x="5867" y="6985"/>
                    <a:pt x="3335" y="9159"/>
                  </a:cubicBezTo>
                  <a:cubicBezTo>
                    <a:pt x="4573" y="8094"/>
                    <a:pt x="5809" y="6408"/>
                    <a:pt x="7082" y="5195"/>
                  </a:cubicBezTo>
                  <a:cubicBezTo>
                    <a:pt x="8621" y="3729"/>
                    <a:pt x="10117" y="2251"/>
                    <a:pt x="11459" y="602"/>
                  </a:cubicBezTo>
                  <a:cubicBezTo>
                    <a:pt x="11462" y="596"/>
                    <a:pt x="11459" y="591"/>
                    <a:pt x="11465" y="588"/>
                  </a:cubicBezTo>
                  <a:close/>
                  <a:moveTo>
                    <a:pt x="8791" y="9180"/>
                  </a:moveTo>
                  <a:cubicBezTo>
                    <a:pt x="8431" y="9653"/>
                    <a:pt x="8061" y="10124"/>
                    <a:pt x="7686" y="10588"/>
                  </a:cubicBezTo>
                  <a:cubicBezTo>
                    <a:pt x="7670" y="10576"/>
                    <a:pt x="7650" y="10569"/>
                    <a:pt x="7630" y="10569"/>
                  </a:cubicBezTo>
                  <a:cubicBezTo>
                    <a:pt x="7618" y="10569"/>
                    <a:pt x="7605" y="10571"/>
                    <a:pt x="7593" y="10577"/>
                  </a:cubicBezTo>
                  <a:cubicBezTo>
                    <a:pt x="7480" y="10628"/>
                    <a:pt x="7376" y="10680"/>
                    <a:pt x="7280" y="10732"/>
                  </a:cubicBezTo>
                  <a:lnTo>
                    <a:pt x="7280" y="10732"/>
                  </a:lnTo>
                  <a:cubicBezTo>
                    <a:pt x="7288" y="10718"/>
                    <a:pt x="7287" y="10701"/>
                    <a:pt x="7270" y="10687"/>
                  </a:cubicBezTo>
                  <a:cubicBezTo>
                    <a:pt x="7128" y="10562"/>
                    <a:pt x="8047" y="9780"/>
                    <a:pt x="8791" y="9180"/>
                  </a:cubicBezTo>
                  <a:close/>
                  <a:moveTo>
                    <a:pt x="4319" y="8741"/>
                  </a:moveTo>
                  <a:lnTo>
                    <a:pt x="4319" y="8741"/>
                  </a:lnTo>
                  <a:cubicBezTo>
                    <a:pt x="3705" y="9503"/>
                    <a:pt x="3124" y="10294"/>
                    <a:pt x="2570" y="11108"/>
                  </a:cubicBezTo>
                  <a:cubicBezTo>
                    <a:pt x="2495" y="10900"/>
                    <a:pt x="2423" y="10692"/>
                    <a:pt x="2327" y="10479"/>
                  </a:cubicBezTo>
                  <a:cubicBezTo>
                    <a:pt x="2319" y="10458"/>
                    <a:pt x="2313" y="10438"/>
                    <a:pt x="2304" y="10418"/>
                  </a:cubicBezTo>
                  <a:cubicBezTo>
                    <a:pt x="2994" y="9881"/>
                    <a:pt x="3664" y="9318"/>
                    <a:pt x="4319" y="8741"/>
                  </a:cubicBezTo>
                  <a:close/>
                  <a:moveTo>
                    <a:pt x="9577" y="9777"/>
                  </a:moveTo>
                  <a:cubicBezTo>
                    <a:pt x="9118" y="10343"/>
                    <a:pt x="8667" y="10915"/>
                    <a:pt x="8214" y="11483"/>
                  </a:cubicBezTo>
                  <a:cubicBezTo>
                    <a:pt x="8078" y="11339"/>
                    <a:pt x="7925" y="11212"/>
                    <a:pt x="7755" y="11108"/>
                  </a:cubicBezTo>
                  <a:cubicBezTo>
                    <a:pt x="8399" y="10713"/>
                    <a:pt x="8991" y="10251"/>
                    <a:pt x="9577" y="9777"/>
                  </a:cubicBezTo>
                  <a:close/>
                  <a:moveTo>
                    <a:pt x="10353" y="10473"/>
                  </a:moveTo>
                  <a:lnTo>
                    <a:pt x="10353" y="10473"/>
                  </a:lnTo>
                  <a:cubicBezTo>
                    <a:pt x="9903" y="11180"/>
                    <a:pt x="9435" y="11876"/>
                    <a:pt x="8947" y="12560"/>
                  </a:cubicBezTo>
                  <a:cubicBezTo>
                    <a:pt x="8826" y="12355"/>
                    <a:pt x="8705" y="12147"/>
                    <a:pt x="8575" y="11954"/>
                  </a:cubicBezTo>
                  <a:cubicBezTo>
                    <a:pt x="9152" y="11440"/>
                    <a:pt x="9735" y="10938"/>
                    <a:pt x="10353" y="10473"/>
                  </a:cubicBezTo>
                  <a:close/>
                  <a:moveTo>
                    <a:pt x="10633" y="3830"/>
                  </a:moveTo>
                  <a:lnTo>
                    <a:pt x="10633" y="3830"/>
                  </a:lnTo>
                  <a:cubicBezTo>
                    <a:pt x="9484" y="5060"/>
                    <a:pt x="8332" y="6284"/>
                    <a:pt x="7267" y="7595"/>
                  </a:cubicBezTo>
                  <a:cubicBezTo>
                    <a:pt x="7215" y="7661"/>
                    <a:pt x="7212" y="7753"/>
                    <a:pt x="7264" y="7820"/>
                  </a:cubicBezTo>
                  <a:cubicBezTo>
                    <a:pt x="5751" y="9171"/>
                    <a:pt x="4293" y="10571"/>
                    <a:pt x="2934" y="12081"/>
                  </a:cubicBezTo>
                  <a:cubicBezTo>
                    <a:pt x="2885" y="12136"/>
                    <a:pt x="2933" y="12211"/>
                    <a:pt x="2988" y="12211"/>
                  </a:cubicBezTo>
                  <a:cubicBezTo>
                    <a:pt x="3005" y="12211"/>
                    <a:pt x="3022" y="12204"/>
                    <a:pt x="3038" y="12188"/>
                  </a:cubicBezTo>
                  <a:cubicBezTo>
                    <a:pt x="3782" y="11403"/>
                    <a:pt x="4533" y="10623"/>
                    <a:pt x="5301" y="9864"/>
                  </a:cubicBezTo>
                  <a:cubicBezTo>
                    <a:pt x="5999" y="9171"/>
                    <a:pt x="7212" y="8356"/>
                    <a:pt x="7705" y="7745"/>
                  </a:cubicBezTo>
                  <a:lnTo>
                    <a:pt x="7705" y="7745"/>
                  </a:lnTo>
                  <a:cubicBezTo>
                    <a:pt x="6263" y="9543"/>
                    <a:pt x="4606" y="11160"/>
                    <a:pt x="3069" y="12878"/>
                  </a:cubicBezTo>
                  <a:cubicBezTo>
                    <a:pt x="2965" y="12433"/>
                    <a:pt x="2859" y="11994"/>
                    <a:pt x="2723" y="11556"/>
                  </a:cubicBezTo>
                  <a:cubicBezTo>
                    <a:pt x="5353" y="9113"/>
                    <a:pt x="7827" y="6515"/>
                    <a:pt x="10417" y="4029"/>
                  </a:cubicBezTo>
                  <a:cubicBezTo>
                    <a:pt x="10489" y="3963"/>
                    <a:pt x="10564" y="3899"/>
                    <a:pt x="10633" y="3830"/>
                  </a:cubicBezTo>
                  <a:close/>
                  <a:moveTo>
                    <a:pt x="6684" y="9999"/>
                  </a:moveTo>
                  <a:lnTo>
                    <a:pt x="6684" y="9999"/>
                  </a:lnTo>
                  <a:cubicBezTo>
                    <a:pt x="5477" y="11221"/>
                    <a:pt x="4340" y="12505"/>
                    <a:pt x="3309" y="13882"/>
                  </a:cubicBezTo>
                  <a:cubicBezTo>
                    <a:pt x="3260" y="13683"/>
                    <a:pt x="3217" y="13493"/>
                    <a:pt x="3170" y="13299"/>
                  </a:cubicBezTo>
                  <a:cubicBezTo>
                    <a:pt x="3973" y="12497"/>
                    <a:pt x="4781" y="11703"/>
                    <a:pt x="5613" y="10929"/>
                  </a:cubicBezTo>
                  <a:cubicBezTo>
                    <a:pt x="5959" y="10609"/>
                    <a:pt x="6323" y="10303"/>
                    <a:pt x="6684" y="9999"/>
                  </a:cubicBezTo>
                  <a:close/>
                  <a:moveTo>
                    <a:pt x="10867" y="8683"/>
                  </a:moveTo>
                  <a:cubicBezTo>
                    <a:pt x="11947" y="9413"/>
                    <a:pt x="12602" y="10542"/>
                    <a:pt x="12403" y="11885"/>
                  </a:cubicBezTo>
                  <a:cubicBezTo>
                    <a:pt x="12295" y="12613"/>
                    <a:pt x="11454" y="14017"/>
                    <a:pt x="10547" y="14017"/>
                  </a:cubicBezTo>
                  <a:cubicBezTo>
                    <a:pt x="10408" y="14017"/>
                    <a:pt x="10268" y="13984"/>
                    <a:pt x="10128" y="13911"/>
                  </a:cubicBezTo>
                  <a:cubicBezTo>
                    <a:pt x="9730" y="13701"/>
                    <a:pt x="9447" y="13343"/>
                    <a:pt x="9190" y="12950"/>
                  </a:cubicBezTo>
                  <a:cubicBezTo>
                    <a:pt x="9675" y="12396"/>
                    <a:pt x="10189" y="11870"/>
                    <a:pt x="10729" y="11374"/>
                  </a:cubicBezTo>
                  <a:lnTo>
                    <a:pt x="10729" y="11374"/>
                  </a:lnTo>
                  <a:cubicBezTo>
                    <a:pt x="10411" y="11925"/>
                    <a:pt x="10030" y="12433"/>
                    <a:pt x="9623" y="12944"/>
                  </a:cubicBezTo>
                  <a:cubicBezTo>
                    <a:pt x="9505" y="13091"/>
                    <a:pt x="9615" y="13269"/>
                    <a:pt x="9760" y="13269"/>
                  </a:cubicBezTo>
                  <a:cubicBezTo>
                    <a:pt x="9803" y="13269"/>
                    <a:pt x="9850" y="13253"/>
                    <a:pt x="9894" y="13216"/>
                  </a:cubicBezTo>
                  <a:cubicBezTo>
                    <a:pt x="10362" y="12820"/>
                    <a:pt x="10798" y="12393"/>
                    <a:pt x="11237" y="11968"/>
                  </a:cubicBezTo>
                  <a:lnTo>
                    <a:pt x="11237" y="11968"/>
                  </a:lnTo>
                  <a:cubicBezTo>
                    <a:pt x="11026" y="12373"/>
                    <a:pt x="10795" y="12762"/>
                    <a:pt x="10538" y="13140"/>
                  </a:cubicBezTo>
                  <a:cubicBezTo>
                    <a:pt x="10469" y="13295"/>
                    <a:pt x="10583" y="13425"/>
                    <a:pt x="10708" y="13425"/>
                  </a:cubicBezTo>
                  <a:cubicBezTo>
                    <a:pt x="10765" y="13425"/>
                    <a:pt x="10825" y="13398"/>
                    <a:pt x="10870" y="13334"/>
                  </a:cubicBezTo>
                  <a:cubicBezTo>
                    <a:pt x="11058" y="12915"/>
                    <a:pt x="11384" y="12595"/>
                    <a:pt x="11641" y="12222"/>
                  </a:cubicBezTo>
                  <a:cubicBezTo>
                    <a:pt x="11681" y="12162"/>
                    <a:pt x="11664" y="12101"/>
                    <a:pt x="11629" y="12052"/>
                  </a:cubicBezTo>
                  <a:cubicBezTo>
                    <a:pt x="11794" y="11743"/>
                    <a:pt x="11956" y="11431"/>
                    <a:pt x="12129" y="11128"/>
                  </a:cubicBezTo>
                  <a:cubicBezTo>
                    <a:pt x="12215" y="10979"/>
                    <a:pt x="12094" y="10846"/>
                    <a:pt x="11960" y="10846"/>
                  </a:cubicBezTo>
                  <a:cubicBezTo>
                    <a:pt x="11915" y="10846"/>
                    <a:pt x="11869" y="10860"/>
                    <a:pt x="11829" y="10894"/>
                  </a:cubicBezTo>
                  <a:cubicBezTo>
                    <a:pt x="11534" y="11140"/>
                    <a:pt x="11263" y="11408"/>
                    <a:pt x="10988" y="11674"/>
                  </a:cubicBezTo>
                  <a:cubicBezTo>
                    <a:pt x="11196" y="11336"/>
                    <a:pt x="11375" y="10981"/>
                    <a:pt x="11520" y="10609"/>
                  </a:cubicBezTo>
                  <a:cubicBezTo>
                    <a:pt x="11571" y="10468"/>
                    <a:pt x="11454" y="10377"/>
                    <a:pt x="11334" y="10377"/>
                  </a:cubicBezTo>
                  <a:cubicBezTo>
                    <a:pt x="11286" y="10377"/>
                    <a:pt x="11237" y="10392"/>
                    <a:pt x="11199" y="10424"/>
                  </a:cubicBezTo>
                  <a:cubicBezTo>
                    <a:pt x="10890" y="10687"/>
                    <a:pt x="10599" y="10967"/>
                    <a:pt x="10307" y="11247"/>
                  </a:cubicBezTo>
                  <a:cubicBezTo>
                    <a:pt x="10607" y="10790"/>
                    <a:pt x="10905" y="10337"/>
                    <a:pt x="11182" y="9864"/>
                  </a:cubicBezTo>
                  <a:cubicBezTo>
                    <a:pt x="11254" y="9738"/>
                    <a:pt x="11148" y="9580"/>
                    <a:pt x="11019" y="9580"/>
                  </a:cubicBezTo>
                  <a:cubicBezTo>
                    <a:pt x="10988" y="9580"/>
                    <a:pt x="10956" y="9589"/>
                    <a:pt x="10925" y="9610"/>
                  </a:cubicBezTo>
                  <a:cubicBezTo>
                    <a:pt x="10229" y="10063"/>
                    <a:pt x="9588" y="10585"/>
                    <a:pt x="8962" y="11125"/>
                  </a:cubicBezTo>
                  <a:cubicBezTo>
                    <a:pt x="9588" y="10352"/>
                    <a:pt x="10218" y="9581"/>
                    <a:pt x="10833" y="8796"/>
                  </a:cubicBezTo>
                  <a:cubicBezTo>
                    <a:pt x="10856" y="8764"/>
                    <a:pt x="10867" y="8723"/>
                    <a:pt x="10867" y="8683"/>
                  </a:cubicBezTo>
                  <a:close/>
                  <a:moveTo>
                    <a:pt x="5015" y="12629"/>
                  </a:moveTo>
                  <a:lnTo>
                    <a:pt x="5015" y="12629"/>
                  </a:lnTo>
                  <a:cubicBezTo>
                    <a:pt x="4957" y="12716"/>
                    <a:pt x="4897" y="12800"/>
                    <a:pt x="4839" y="12886"/>
                  </a:cubicBezTo>
                  <a:cubicBezTo>
                    <a:pt x="4392" y="13556"/>
                    <a:pt x="3990" y="14258"/>
                    <a:pt x="3595" y="14959"/>
                  </a:cubicBezTo>
                  <a:cubicBezTo>
                    <a:pt x="3523" y="14743"/>
                    <a:pt x="3465" y="14526"/>
                    <a:pt x="3413" y="14315"/>
                  </a:cubicBezTo>
                  <a:cubicBezTo>
                    <a:pt x="3419" y="14310"/>
                    <a:pt x="3424" y="14313"/>
                    <a:pt x="3427" y="14310"/>
                  </a:cubicBezTo>
                  <a:cubicBezTo>
                    <a:pt x="3961" y="13753"/>
                    <a:pt x="4481" y="13184"/>
                    <a:pt x="5015" y="12629"/>
                  </a:cubicBezTo>
                  <a:close/>
                  <a:moveTo>
                    <a:pt x="5870" y="13285"/>
                  </a:moveTo>
                  <a:cubicBezTo>
                    <a:pt x="5344" y="13811"/>
                    <a:pt x="4579" y="14881"/>
                    <a:pt x="3961" y="15629"/>
                  </a:cubicBezTo>
                  <a:cubicBezTo>
                    <a:pt x="3950" y="15646"/>
                    <a:pt x="3941" y="15669"/>
                    <a:pt x="3938" y="15693"/>
                  </a:cubicBezTo>
                  <a:cubicBezTo>
                    <a:pt x="3872" y="15594"/>
                    <a:pt x="3814" y="15493"/>
                    <a:pt x="3765" y="15389"/>
                  </a:cubicBezTo>
                  <a:lnTo>
                    <a:pt x="5870" y="13285"/>
                  </a:lnTo>
                  <a:close/>
                  <a:moveTo>
                    <a:pt x="6280" y="12880"/>
                  </a:moveTo>
                  <a:cubicBezTo>
                    <a:pt x="6336" y="13421"/>
                    <a:pt x="6491" y="14002"/>
                    <a:pt x="6545" y="14443"/>
                  </a:cubicBezTo>
                  <a:cubicBezTo>
                    <a:pt x="6504" y="15465"/>
                    <a:pt x="6056" y="15969"/>
                    <a:pt x="5209" y="15969"/>
                  </a:cubicBezTo>
                  <a:cubicBezTo>
                    <a:pt x="5179" y="15969"/>
                    <a:pt x="5148" y="15968"/>
                    <a:pt x="5116" y="15967"/>
                  </a:cubicBezTo>
                  <a:cubicBezTo>
                    <a:pt x="5512" y="15404"/>
                    <a:pt x="5893" y="14832"/>
                    <a:pt x="6291" y="14272"/>
                  </a:cubicBezTo>
                  <a:cubicBezTo>
                    <a:pt x="6382" y="14146"/>
                    <a:pt x="6253" y="13999"/>
                    <a:pt x="6126" y="13999"/>
                  </a:cubicBezTo>
                  <a:cubicBezTo>
                    <a:pt x="6084" y="13999"/>
                    <a:pt x="6042" y="14015"/>
                    <a:pt x="6008" y="14053"/>
                  </a:cubicBezTo>
                  <a:cubicBezTo>
                    <a:pt x="5705" y="14437"/>
                    <a:pt x="5339" y="14766"/>
                    <a:pt x="4923" y="15023"/>
                  </a:cubicBezTo>
                  <a:lnTo>
                    <a:pt x="4897" y="15043"/>
                  </a:lnTo>
                  <a:cubicBezTo>
                    <a:pt x="4929" y="15005"/>
                    <a:pt x="4960" y="14974"/>
                    <a:pt x="4992" y="14933"/>
                  </a:cubicBezTo>
                  <a:cubicBezTo>
                    <a:pt x="5496" y="14300"/>
                    <a:pt x="5928" y="13611"/>
                    <a:pt x="6280" y="12880"/>
                  </a:cubicBezTo>
                  <a:close/>
                  <a:moveTo>
                    <a:pt x="9420" y="0"/>
                  </a:moveTo>
                  <a:cubicBezTo>
                    <a:pt x="7823" y="0"/>
                    <a:pt x="6529" y="434"/>
                    <a:pt x="6309" y="1979"/>
                  </a:cubicBezTo>
                  <a:cubicBezTo>
                    <a:pt x="6228" y="2063"/>
                    <a:pt x="6150" y="2150"/>
                    <a:pt x="6069" y="2236"/>
                  </a:cubicBezTo>
                  <a:cubicBezTo>
                    <a:pt x="5885" y="2286"/>
                    <a:pt x="5680" y="2307"/>
                    <a:pt x="5460" y="2307"/>
                  </a:cubicBezTo>
                  <a:cubicBezTo>
                    <a:pt x="5359" y="2307"/>
                    <a:pt x="5255" y="2302"/>
                    <a:pt x="5148" y="2294"/>
                  </a:cubicBezTo>
                  <a:cubicBezTo>
                    <a:pt x="5123" y="2248"/>
                    <a:pt x="5077" y="2223"/>
                    <a:pt x="5029" y="2223"/>
                  </a:cubicBezTo>
                  <a:cubicBezTo>
                    <a:pt x="4994" y="2223"/>
                    <a:pt x="4959" y="2237"/>
                    <a:pt x="4931" y="2265"/>
                  </a:cubicBezTo>
                  <a:cubicBezTo>
                    <a:pt x="4926" y="2268"/>
                    <a:pt x="4923" y="2271"/>
                    <a:pt x="4920" y="2274"/>
                  </a:cubicBezTo>
                  <a:cubicBezTo>
                    <a:pt x="4628" y="2242"/>
                    <a:pt x="4337" y="2207"/>
                    <a:pt x="4060" y="2176"/>
                  </a:cubicBezTo>
                  <a:cubicBezTo>
                    <a:pt x="4106" y="2106"/>
                    <a:pt x="4152" y="2031"/>
                    <a:pt x="4204" y="1959"/>
                  </a:cubicBezTo>
                  <a:cubicBezTo>
                    <a:pt x="4265" y="1870"/>
                    <a:pt x="4171" y="1763"/>
                    <a:pt x="4082" y="1763"/>
                  </a:cubicBezTo>
                  <a:cubicBezTo>
                    <a:pt x="4053" y="1763"/>
                    <a:pt x="4024" y="1775"/>
                    <a:pt x="4002" y="1803"/>
                  </a:cubicBezTo>
                  <a:cubicBezTo>
                    <a:pt x="3909" y="1919"/>
                    <a:pt x="3817" y="2034"/>
                    <a:pt x="3725" y="2147"/>
                  </a:cubicBezTo>
                  <a:cubicBezTo>
                    <a:pt x="3644" y="2143"/>
                    <a:pt x="3566" y="2140"/>
                    <a:pt x="3491" y="2140"/>
                  </a:cubicBezTo>
                  <a:cubicBezTo>
                    <a:pt x="3350" y="2140"/>
                    <a:pt x="3220" y="2149"/>
                    <a:pt x="3107" y="2176"/>
                  </a:cubicBezTo>
                  <a:cubicBezTo>
                    <a:pt x="1981" y="2435"/>
                    <a:pt x="1326" y="3619"/>
                    <a:pt x="907" y="4566"/>
                  </a:cubicBezTo>
                  <a:cubicBezTo>
                    <a:pt x="0" y="6625"/>
                    <a:pt x="1025" y="8466"/>
                    <a:pt x="1886" y="10334"/>
                  </a:cubicBezTo>
                  <a:cubicBezTo>
                    <a:pt x="1842" y="10424"/>
                    <a:pt x="1900" y="10522"/>
                    <a:pt x="1987" y="10562"/>
                  </a:cubicBezTo>
                  <a:cubicBezTo>
                    <a:pt x="2120" y="10854"/>
                    <a:pt x="2244" y="11148"/>
                    <a:pt x="2353" y="11446"/>
                  </a:cubicBezTo>
                  <a:cubicBezTo>
                    <a:pt x="2319" y="11521"/>
                    <a:pt x="2350" y="11610"/>
                    <a:pt x="2426" y="11648"/>
                  </a:cubicBezTo>
                  <a:cubicBezTo>
                    <a:pt x="2564" y="12029"/>
                    <a:pt x="2668" y="12422"/>
                    <a:pt x="2737" y="12823"/>
                  </a:cubicBezTo>
                  <a:cubicBezTo>
                    <a:pt x="2755" y="12936"/>
                    <a:pt x="2775" y="13057"/>
                    <a:pt x="2795" y="13184"/>
                  </a:cubicBezTo>
                  <a:cubicBezTo>
                    <a:pt x="2766" y="13213"/>
                    <a:pt x="2737" y="13242"/>
                    <a:pt x="2711" y="13273"/>
                  </a:cubicBezTo>
                  <a:cubicBezTo>
                    <a:pt x="2611" y="13384"/>
                    <a:pt x="2693" y="13554"/>
                    <a:pt x="2836" y="13554"/>
                  </a:cubicBezTo>
                  <a:cubicBezTo>
                    <a:pt x="2841" y="13554"/>
                    <a:pt x="2847" y="13554"/>
                    <a:pt x="2853" y="13553"/>
                  </a:cubicBezTo>
                  <a:cubicBezTo>
                    <a:pt x="3075" y="14902"/>
                    <a:pt x="3497" y="16625"/>
                    <a:pt x="4966" y="16709"/>
                  </a:cubicBezTo>
                  <a:cubicBezTo>
                    <a:pt x="4982" y="16710"/>
                    <a:pt x="4998" y="16710"/>
                    <a:pt x="5014" y="16710"/>
                  </a:cubicBezTo>
                  <a:cubicBezTo>
                    <a:pt x="5713" y="16710"/>
                    <a:pt x="6378" y="15921"/>
                    <a:pt x="6747" y="15439"/>
                  </a:cubicBezTo>
                  <a:cubicBezTo>
                    <a:pt x="7865" y="13969"/>
                    <a:pt x="5209" y="12269"/>
                    <a:pt x="7449" y="10883"/>
                  </a:cubicBezTo>
                  <a:lnTo>
                    <a:pt x="7449" y="10883"/>
                  </a:lnTo>
                  <a:lnTo>
                    <a:pt x="7432" y="10906"/>
                  </a:lnTo>
                  <a:cubicBezTo>
                    <a:pt x="7420" y="10920"/>
                    <a:pt x="7423" y="10935"/>
                    <a:pt x="7417" y="10949"/>
                  </a:cubicBezTo>
                  <a:cubicBezTo>
                    <a:pt x="7299" y="10949"/>
                    <a:pt x="7235" y="11111"/>
                    <a:pt x="7316" y="11203"/>
                  </a:cubicBezTo>
                  <a:cubicBezTo>
                    <a:pt x="7518" y="11428"/>
                    <a:pt x="7700" y="11662"/>
                    <a:pt x="7891" y="11893"/>
                  </a:cubicBezTo>
                  <a:cubicBezTo>
                    <a:pt x="7738" y="12090"/>
                    <a:pt x="7579" y="12277"/>
                    <a:pt x="7429" y="12474"/>
                  </a:cubicBezTo>
                  <a:lnTo>
                    <a:pt x="7426" y="12476"/>
                  </a:lnTo>
                  <a:cubicBezTo>
                    <a:pt x="7417" y="12488"/>
                    <a:pt x="7406" y="12500"/>
                    <a:pt x="7397" y="12511"/>
                  </a:cubicBezTo>
                  <a:cubicBezTo>
                    <a:pt x="7296" y="12645"/>
                    <a:pt x="7431" y="12780"/>
                    <a:pt x="7566" y="12780"/>
                  </a:cubicBezTo>
                  <a:cubicBezTo>
                    <a:pt x="7608" y="12780"/>
                    <a:pt x="7651" y="12767"/>
                    <a:pt x="7686" y="12736"/>
                  </a:cubicBezTo>
                  <a:cubicBezTo>
                    <a:pt x="7862" y="12583"/>
                    <a:pt x="8032" y="12430"/>
                    <a:pt x="8205" y="12277"/>
                  </a:cubicBezTo>
                  <a:cubicBezTo>
                    <a:pt x="8373" y="12485"/>
                    <a:pt x="8543" y="12693"/>
                    <a:pt x="8708" y="12904"/>
                  </a:cubicBezTo>
                  <a:cubicBezTo>
                    <a:pt x="8690" y="12930"/>
                    <a:pt x="8673" y="12956"/>
                    <a:pt x="8653" y="12982"/>
                  </a:cubicBezTo>
                  <a:cubicBezTo>
                    <a:pt x="8559" y="13114"/>
                    <a:pt x="8696" y="13270"/>
                    <a:pt x="8829" y="13270"/>
                  </a:cubicBezTo>
                  <a:cubicBezTo>
                    <a:pt x="8873" y="13270"/>
                    <a:pt x="8916" y="13253"/>
                    <a:pt x="8950" y="13213"/>
                  </a:cubicBezTo>
                  <a:cubicBezTo>
                    <a:pt x="9080" y="13377"/>
                    <a:pt x="9207" y="13545"/>
                    <a:pt x="9343" y="13709"/>
                  </a:cubicBezTo>
                  <a:cubicBezTo>
                    <a:pt x="9685" y="14124"/>
                    <a:pt x="10090" y="14388"/>
                    <a:pt x="10549" y="14388"/>
                  </a:cubicBezTo>
                  <a:cubicBezTo>
                    <a:pt x="10745" y="14388"/>
                    <a:pt x="10950" y="14340"/>
                    <a:pt x="11165" y="14235"/>
                  </a:cubicBezTo>
                  <a:cubicBezTo>
                    <a:pt x="12227" y="13709"/>
                    <a:pt x="12836" y="12349"/>
                    <a:pt x="12801" y="11226"/>
                  </a:cubicBezTo>
                  <a:cubicBezTo>
                    <a:pt x="12761" y="9959"/>
                    <a:pt x="11834" y="8925"/>
                    <a:pt x="10755" y="8388"/>
                  </a:cubicBezTo>
                  <a:cubicBezTo>
                    <a:pt x="10740" y="8381"/>
                    <a:pt x="10726" y="8378"/>
                    <a:pt x="10712" y="8378"/>
                  </a:cubicBezTo>
                  <a:cubicBezTo>
                    <a:pt x="10650" y="8378"/>
                    <a:pt x="10600" y="8443"/>
                    <a:pt x="10633" y="8507"/>
                  </a:cubicBezTo>
                  <a:cubicBezTo>
                    <a:pt x="10630" y="8510"/>
                    <a:pt x="10627" y="8510"/>
                    <a:pt x="10623" y="8510"/>
                  </a:cubicBezTo>
                  <a:cubicBezTo>
                    <a:pt x="10620" y="8510"/>
                    <a:pt x="10616" y="8510"/>
                    <a:pt x="10613" y="8513"/>
                  </a:cubicBezTo>
                  <a:cubicBezTo>
                    <a:pt x="9860" y="9067"/>
                    <a:pt x="9152" y="9682"/>
                    <a:pt x="8402" y="10239"/>
                  </a:cubicBezTo>
                  <a:cubicBezTo>
                    <a:pt x="8866" y="9650"/>
                    <a:pt x="9320" y="9055"/>
                    <a:pt x="9735" y="8432"/>
                  </a:cubicBezTo>
                  <a:cubicBezTo>
                    <a:pt x="9812" y="8314"/>
                    <a:pt x="9706" y="8209"/>
                    <a:pt x="9595" y="8209"/>
                  </a:cubicBezTo>
                  <a:cubicBezTo>
                    <a:pt x="9560" y="8209"/>
                    <a:pt x="9524" y="8220"/>
                    <a:pt x="9493" y="8244"/>
                  </a:cubicBezTo>
                  <a:cubicBezTo>
                    <a:pt x="9239" y="8452"/>
                    <a:pt x="6623" y="10487"/>
                    <a:pt x="7218" y="10756"/>
                  </a:cubicBezTo>
                  <a:cubicBezTo>
                    <a:pt x="7223" y="10758"/>
                    <a:pt x="7227" y="10759"/>
                    <a:pt x="7232" y="10759"/>
                  </a:cubicBezTo>
                  <a:lnTo>
                    <a:pt x="7232" y="10759"/>
                  </a:lnTo>
                  <a:cubicBezTo>
                    <a:pt x="6631" y="11102"/>
                    <a:pt x="6384" y="11495"/>
                    <a:pt x="6277" y="12283"/>
                  </a:cubicBezTo>
                  <a:cubicBezTo>
                    <a:pt x="6265" y="12413"/>
                    <a:pt x="6262" y="12543"/>
                    <a:pt x="6274" y="12676"/>
                  </a:cubicBezTo>
                  <a:cubicBezTo>
                    <a:pt x="6239" y="12622"/>
                    <a:pt x="6184" y="12584"/>
                    <a:pt x="6125" y="12584"/>
                  </a:cubicBezTo>
                  <a:cubicBezTo>
                    <a:pt x="6087" y="12584"/>
                    <a:pt x="6046" y="12600"/>
                    <a:pt x="6008" y="12638"/>
                  </a:cubicBezTo>
                  <a:cubicBezTo>
                    <a:pt x="5351" y="13295"/>
                    <a:pt x="4398" y="14274"/>
                    <a:pt x="4113" y="14778"/>
                  </a:cubicBezTo>
                  <a:lnTo>
                    <a:pt x="4113" y="14778"/>
                  </a:lnTo>
                  <a:cubicBezTo>
                    <a:pt x="4768" y="13618"/>
                    <a:pt x="5507" y="12513"/>
                    <a:pt x="6294" y="11440"/>
                  </a:cubicBezTo>
                  <a:cubicBezTo>
                    <a:pt x="6393" y="11304"/>
                    <a:pt x="6261" y="11181"/>
                    <a:pt x="6128" y="11181"/>
                  </a:cubicBezTo>
                  <a:cubicBezTo>
                    <a:pt x="6086" y="11181"/>
                    <a:pt x="6044" y="11193"/>
                    <a:pt x="6008" y="11221"/>
                  </a:cubicBezTo>
                  <a:cubicBezTo>
                    <a:pt x="5959" y="11255"/>
                    <a:pt x="5922" y="11299"/>
                    <a:pt x="5876" y="11336"/>
                  </a:cubicBezTo>
                  <a:cubicBezTo>
                    <a:pt x="6900" y="10230"/>
                    <a:pt x="7995" y="9188"/>
                    <a:pt x="9095" y="8163"/>
                  </a:cubicBezTo>
                  <a:cubicBezTo>
                    <a:pt x="9214" y="8054"/>
                    <a:pt x="9104" y="7861"/>
                    <a:pt x="8970" y="7861"/>
                  </a:cubicBezTo>
                  <a:cubicBezTo>
                    <a:pt x="8942" y="7861"/>
                    <a:pt x="8912" y="7869"/>
                    <a:pt x="8884" y="7889"/>
                  </a:cubicBezTo>
                  <a:cubicBezTo>
                    <a:pt x="7902" y="8565"/>
                    <a:pt x="6978" y="9304"/>
                    <a:pt x="6086" y="10080"/>
                  </a:cubicBezTo>
                  <a:cubicBezTo>
                    <a:pt x="6106" y="10057"/>
                    <a:pt x="6130" y="10037"/>
                    <a:pt x="6150" y="10014"/>
                  </a:cubicBezTo>
                  <a:cubicBezTo>
                    <a:pt x="7082" y="9006"/>
                    <a:pt x="7966" y="7955"/>
                    <a:pt x="8791" y="6861"/>
                  </a:cubicBezTo>
                  <a:cubicBezTo>
                    <a:pt x="8866" y="6760"/>
                    <a:pt x="8789" y="6671"/>
                    <a:pt x="8690" y="6645"/>
                  </a:cubicBezTo>
                  <a:cubicBezTo>
                    <a:pt x="9045" y="6284"/>
                    <a:pt x="9406" y="5923"/>
                    <a:pt x="9773" y="5577"/>
                  </a:cubicBezTo>
                  <a:lnTo>
                    <a:pt x="9773" y="5577"/>
                  </a:lnTo>
                  <a:cubicBezTo>
                    <a:pt x="9022" y="6342"/>
                    <a:pt x="8866" y="7219"/>
                    <a:pt x="10411" y="8158"/>
                  </a:cubicBezTo>
                  <a:cubicBezTo>
                    <a:pt x="10435" y="8172"/>
                    <a:pt x="10460" y="8178"/>
                    <a:pt x="10484" y="8178"/>
                  </a:cubicBezTo>
                  <a:cubicBezTo>
                    <a:pt x="10602" y="8178"/>
                    <a:pt x="10699" y="8020"/>
                    <a:pt x="10593" y="7927"/>
                  </a:cubicBezTo>
                  <a:cubicBezTo>
                    <a:pt x="9646" y="7075"/>
                    <a:pt x="9164" y="6327"/>
                    <a:pt x="10359" y="5444"/>
                  </a:cubicBezTo>
                  <a:cubicBezTo>
                    <a:pt x="11136" y="4872"/>
                    <a:pt x="12054" y="4474"/>
                    <a:pt x="12900" y="4018"/>
                  </a:cubicBezTo>
                  <a:cubicBezTo>
                    <a:pt x="14158" y="3333"/>
                    <a:pt x="15706" y="2412"/>
                    <a:pt x="15712" y="801"/>
                  </a:cubicBezTo>
                  <a:cubicBezTo>
                    <a:pt x="15712" y="711"/>
                    <a:pt x="15636" y="613"/>
                    <a:pt x="15542" y="613"/>
                  </a:cubicBezTo>
                  <a:cubicBezTo>
                    <a:pt x="15537" y="613"/>
                    <a:pt x="15532" y="613"/>
                    <a:pt x="15527" y="614"/>
                  </a:cubicBezTo>
                  <a:cubicBezTo>
                    <a:pt x="15412" y="627"/>
                    <a:pt x="15286" y="633"/>
                    <a:pt x="15151" y="633"/>
                  </a:cubicBezTo>
                  <a:cubicBezTo>
                    <a:pt x="13883" y="633"/>
                    <a:pt x="11786" y="107"/>
                    <a:pt x="9946" y="13"/>
                  </a:cubicBezTo>
                  <a:lnTo>
                    <a:pt x="9917" y="13"/>
                  </a:lnTo>
                  <a:cubicBezTo>
                    <a:pt x="9749" y="5"/>
                    <a:pt x="9583" y="0"/>
                    <a:pt x="94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775;p60">
              <a:extLst>
                <a:ext uri="{FF2B5EF4-FFF2-40B4-BE49-F238E27FC236}">
                  <a16:creationId xmlns:a16="http://schemas.microsoft.com/office/drawing/2014/main" id="{F0A7CC0A-7821-4802-813A-7CAA12AD7838}"/>
                </a:ext>
              </a:extLst>
            </p:cNvPr>
            <p:cNvSpPr/>
            <p:nvPr/>
          </p:nvSpPr>
          <p:spPr>
            <a:xfrm>
              <a:off x="4492625" y="804475"/>
              <a:ext cx="446125" cy="296800"/>
            </a:xfrm>
            <a:custGeom>
              <a:avLst/>
              <a:gdLst/>
              <a:ahLst/>
              <a:cxnLst/>
              <a:rect l="l" t="t" r="r" b="b"/>
              <a:pathLst>
                <a:path w="17845" h="11872" extrusionOk="0">
                  <a:moveTo>
                    <a:pt x="11999" y="965"/>
                  </a:moveTo>
                  <a:lnTo>
                    <a:pt x="11999" y="965"/>
                  </a:lnTo>
                  <a:cubicBezTo>
                    <a:pt x="11996" y="971"/>
                    <a:pt x="11990" y="977"/>
                    <a:pt x="11987" y="983"/>
                  </a:cubicBezTo>
                  <a:cubicBezTo>
                    <a:pt x="11456" y="1445"/>
                    <a:pt x="10942" y="1915"/>
                    <a:pt x="10440" y="2406"/>
                  </a:cubicBezTo>
                  <a:cubicBezTo>
                    <a:pt x="10206" y="2637"/>
                    <a:pt x="9984" y="2885"/>
                    <a:pt x="9779" y="3145"/>
                  </a:cubicBezTo>
                  <a:cubicBezTo>
                    <a:pt x="10197" y="2562"/>
                    <a:pt x="10656" y="2008"/>
                    <a:pt x="11153" y="1485"/>
                  </a:cubicBezTo>
                  <a:cubicBezTo>
                    <a:pt x="11456" y="1167"/>
                    <a:pt x="11742" y="1009"/>
                    <a:pt x="11999" y="965"/>
                  </a:cubicBezTo>
                  <a:close/>
                  <a:moveTo>
                    <a:pt x="14773" y="4565"/>
                  </a:moveTo>
                  <a:lnTo>
                    <a:pt x="14773" y="4565"/>
                  </a:lnTo>
                  <a:cubicBezTo>
                    <a:pt x="14383" y="4892"/>
                    <a:pt x="13997" y="5215"/>
                    <a:pt x="13601" y="5533"/>
                  </a:cubicBezTo>
                  <a:cubicBezTo>
                    <a:pt x="13601" y="5530"/>
                    <a:pt x="13607" y="5527"/>
                    <a:pt x="13607" y="5524"/>
                  </a:cubicBezTo>
                  <a:cubicBezTo>
                    <a:pt x="13589" y="5371"/>
                    <a:pt x="13595" y="5085"/>
                    <a:pt x="13607" y="4733"/>
                  </a:cubicBezTo>
                  <a:cubicBezTo>
                    <a:pt x="13722" y="4783"/>
                    <a:pt x="13835" y="4811"/>
                    <a:pt x="13959" y="4811"/>
                  </a:cubicBezTo>
                  <a:cubicBezTo>
                    <a:pt x="14079" y="4811"/>
                    <a:pt x="14209" y="4785"/>
                    <a:pt x="14360" y="4727"/>
                  </a:cubicBezTo>
                  <a:cubicBezTo>
                    <a:pt x="14508" y="4669"/>
                    <a:pt x="14640" y="4617"/>
                    <a:pt x="14773" y="4565"/>
                  </a:cubicBezTo>
                  <a:close/>
                  <a:moveTo>
                    <a:pt x="12143" y="2265"/>
                  </a:moveTo>
                  <a:cubicBezTo>
                    <a:pt x="11430" y="3318"/>
                    <a:pt x="10544" y="4254"/>
                    <a:pt x="9605" y="5128"/>
                  </a:cubicBezTo>
                  <a:cubicBezTo>
                    <a:pt x="9565" y="5166"/>
                    <a:pt x="9522" y="5203"/>
                    <a:pt x="9478" y="5244"/>
                  </a:cubicBezTo>
                  <a:cubicBezTo>
                    <a:pt x="9187" y="5515"/>
                    <a:pt x="8892" y="5781"/>
                    <a:pt x="8595" y="6041"/>
                  </a:cubicBezTo>
                  <a:cubicBezTo>
                    <a:pt x="8606" y="5642"/>
                    <a:pt x="8682" y="5250"/>
                    <a:pt x="8823" y="4877"/>
                  </a:cubicBezTo>
                  <a:lnTo>
                    <a:pt x="8826" y="4877"/>
                  </a:lnTo>
                  <a:cubicBezTo>
                    <a:pt x="8853" y="4903"/>
                    <a:pt x="8889" y="4916"/>
                    <a:pt x="8925" y="4916"/>
                  </a:cubicBezTo>
                  <a:cubicBezTo>
                    <a:pt x="8953" y="4916"/>
                    <a:pt x="8981" y="4908"/>
                    <a:pt x="9005" y="4892"/>
                  </a:cubicBezTo>
                  <a:cubicBezTo>
                    <a:pt x="10079" y="4150"/>
                    <a:pt x="11488" y="3232"/>
                    <a:pt x="12143" y="2265"/>
                  </a:cubicBezTo>
                  <a:close/>
                  <a:moveTo>
                    <a:pt x="12455" y="1014"/>
                  </a:moveTo>
                  <a:cubicBezTo>
                    <a:pt x="13029" y="1254"/>
                    <a:pt x="13387" y="2132"/>
                    <a:pt x="13367" y="3004"/>
                  </a:cubicBezTo>
                  <a:cubicBezTo>
                    <a:pt x="13356" y="3422"/>
                    <a:pt x="13318" y="3838"/>
                    <a:pt x="13292" y="4254"/>
                  </a:cubicBezTo>
                  <a:cubicBezTo>
                    <a:pt x="13272" y="4259"/>
                    <a:pt x="13255" y="4254"/>
                    <a:pt x="13231" y="4265"/>
                  </a:cubicBezTo>
                  <a:cubicBezTo>
                    <a:pt x="12305" y="4915"/>
                    <a:pt x="11381" y="5567"/>
                    <a:pt x="10486" y="6260"/>
                  </a:cubicBezTo>
                  <a:lnTo>
                    <a:pt x="10486" y="6257"/>
                  </a:lnTo>
                  <a:cubicBezTo>
                    <a:pt x="10324" y="6384"/>
                    <a:pt x="10165" y="6517"/>
                    <a:pt x="10004" y="6644"/>
                  </a:cubicBezTo>
                  <a:cubicBezTo>
                    <a:pt x="11101" y="5437"/>
                    <a:pt x="12131" y="4176"/>
                    <a:pt x="13003" y="2781"/>
                  </a:cubicBezTo>
                  <a:cubicBezTo>
                    <a:pt x="13073" y="2667"/>
                    <a:pt x="12968" y="2517"/>
                    <a:pt x="12850" y="2517"/>
                  </a:cubicBezTo>
                  <a:cubicBezTo>
                    <a:pt x="12822" y="2517"/>
                    <a:pt x="12794" y="2525"/>
                    <a:pt x="12767" y="2545"/>
                  </a:cubicBezTo>
                  <a:cubicBezTo>
                    <a:pt x="12414" y="2799"/>
                    <a:pt x="12065" y="3061"/>
                    <a:pt x="11719" y="3327"/>
                  </a:cubicBezTo>
                  <a:cubicBezTo>
                    <a:pt x="12120" y="2851"/>
                    <a:pt x="12495" y="2351"/>
                    <a:pt x="12847" y="1837"/>
                  </a:cubicBezTo>
                  <a:cubicBezTo>
                    <a:pt x="12935" y="1707"/>
                    <a:pt x="12815" y="1583"/>
                    <a:pt x="12690" y="1583"/>
                  </a:cubicBezTo>
                  <a:cubicBezTo>
                    <a:pt x="12649" y="1583"/>
                    <a:pt x="12608" y="1596"/>
                    <a:pt x="12573" y="1626"/>
                  </a:cubicBezTo>
                  <a:cubicBezTo>
                    <a:pt x="12135" y="2007"/>
                    <a:pt x="9835" y="4153"/>
                    <a:pt x="9557" y="4153"/>
                  </a:cubicBezTo>
                  <a:cubicBezTo>
                    <a:pt x="9458" y="4153"/>
                    <a:pt x="9618" y="3879"/>
                    <a:pt x="10212" y="3154"/>
                  </a:cubicBezTo>
                  <a:cubicBezTo>
                    <a:pt x="10861" y="2360"/>
                    <a:pt x="11664" y="1684"/>
                    <a:pt x="12455" y="1014"/>
                  </a:cubicBezTo>
                  <a:close/>
                  <a:moveTo>
                    <a:pt x="3179" y="4756"/>
                  </a:moveTo>
                  <a:cubicBezTo>
                    <a:pt x="3808" y="4756"/>
                    <a:pt x="4411" y="4956"/>
                    <a:pt x="5015" y="5215"/>
                  </a:cubicBezTo>
                  <a:cubicBezTo>
                    <a:pt x="5003" y="5212"/>
                    <a:pt x="4991" y="5211"/>
                    <a:pt x="4978" y="5211"/>
                  </a:cubicBezTo>
                  <a:cubicBezTo>
                    <a:pt x="4949" y="5211"/>
                    <a:pt x="4921" y="5218"/>
                    <a:pt x="4897" y="5232"/>
                  </a:cubicBezTo>
                  <a:cubicBezTo>
                    <a:pt x="4065" y="5689"/>
                    <a:pt x="3300" y="6211"/>
                    <a:pt x="2547" y="6765"/>
                  </a:cubicBezTo>
                  <a:cubicBezTo>
                    <a:pt x="2682" y="6612"/>
                    <a:pt x="2818" y="6459"/>
                    <a:pt x="2951" y="6303"/>
                  </a:cubicBezTo>
                  <a:cubicBezTo>
                    <a:pt x="3343" y="5853"/>
                    <a:pt x="3505" y="5613"/>
                    <a:pt x="3852" y="5137"/>
                  </a:cubicBezTo>
                  <a:cubicBezTo>
                    <a:pt x="3930" y="5027"/>
                    <a:pt x="3821" y="4913"/>
                    <a:pt x="3711" y="4913"/>
                  </a:cubicBezTo>
                  <a:cubicBezTo>
                    <a:pt x="3688" y="4913"/>
                    <a:pt x="3665" y="4918"/>
                    <a:pt x="3644" y="4929"/>
                  </a:cubicBezTo>
                  <a:cubicBezTo>
                    <a:pt x="3159" y="5178"/>
                    <a:pt x="2827" y="5333"/>
                    <a:pt x="2394" y="5683"/>
                  </a:cubicBezTo>
                  <a:cubicBezTo>
                    <a:pt x="2070" y="5944"/>
                    <a:pt x="1922" y="6047"/>
                    <a:pt x="1888" y="6047"/>
                  </a:cubicBezTo>
                  <a:cubicBezTo>
                    <a:pt x="1786" y="6047"/>
                    <a:pt x="2654" y="5164"/>
                    <a:pt x="2893" y="4811"/>
                  </a:cubicBezTo>
                  <a:lnTo>
                    <a:pt x="2893" y="4814"/>
                  </a:lnTo>
                  <a:cubicBezTo>
                    <a:pt x="2902" y="4799"/>
                    <a:pt x="2905" y="4782"/>
                    <a:pt x="2905" y="4768"/>
                  </a:cubicBezTo>
                  <a:lnTo>
                    <a:pt x="2916" y="4768"/>
                  </a:lnTo>
                  <a:cubicBezTo>
                    <a:pt x="3004" y="4759"/>
                    <a:pt x="3092" y="4756"/>
                    <a:pt x="3179" y="4756"/>
                  </a:cubicBezTo>
                  <a:close/>
                  <a:moveTo>
                    <a:pt x="16751" y="4147"/>
                  </a:moveTo>
                  <a:cubicBezTo>
                    <a:pt x="17651" y="4147"/>
                    <a:pt x="17244" y="4378"/>
                    <a:pt x="16800" y="4909"/>
                  </a:cubicBezTo>
                  <a:cubicBezTo>
                    <a:pt x="16615" y="5131"/>
                    <a:pt x="16439" y="5359"/>
                    <a:pt x="16274" y="5596"/>
                  </a:cubicBezTo>
                  <a:cubicBezTo>
                    <a:pt x="15659" y="6046"/>
                    <a:pt x="15073" y="6529"/>
                    <a:pt x="14505" y="7025"/>
                  </a:cubicBezTo>
                  <a:cubicBezTo>
                    <a:pt x="15192" y="6214"/>
                    <a:pt x="15862" y="5391"/>
                    <a:pt x="16488" y="4528"/>
                  </a:cubicBezTo>
                  <a:cubicBezTo>
                    <a:pt x="16593" y="4383"/>
                    <a:pt x="16452" y="4242"/>
                    <a:pt x="16308" y="4242"/>
                  </a:cubicBezTo>
                  <a:cubicBezTo>
                    <a:pt x="16263" y="4242"/>
                    <a:pt x="16217" y="4256"/>
                    <a:pt x="16179" y="4288"/>
                  </a:cubicBezTo>
                  <a:cubicBezTo>
                    <a:pt x="15685" y="4716"/>
                    <a:pt x="15212" y="5157"/>
                    <a:pt x="14724" y="5590"/>
                  </a:cubicBezTo>
                  <a:cubicBezTo>
                    <a:pt x="15128" y="5154"/>
                    <a:pt x="15506" y="4698"/>
                    <a:pt x="15879" y="4233"/>
                  </a:cubicBezTo>
                  <a:cubicBezTo>
                    <a:pt x="16168" y="4176"/>
                    <a:pt x="16459" y="4147"/>
                    <a:pt x="16751" y="4147"/>
                  </a:cubicBezTo>
                  <a:close/>
                  <a:moveTo>
                    <a:pt x="2376" y="4834"/>
                  </a:moveTo>
                  <a:lnTo>
                    <a:pt x="2376" y="4834"/>
                  </a:lnTo>
                  <a:cubicBezTo>
                    <a:pt x="2096" y="5024"/>
                    <a:pt x="1727" y="5279"/>
                    <a:pt x="1548" y="5408"/>
                  </a:cubicBezTo>
                  <a:cubicBezTo>
                    <a:pt x="1575" y="5371"/>
                    <a:pt x="1561" y="5309"/>
                    <a:pt x="1517" y="5309"/>
                  </a:cubicBezTo>
                  <a:cubicBezTo>
                    <a:pt x="1511" y="5309"/>
                    <a:pt x="1504" y="5310"/>
                    <a:pt x="1496" y="5313"/>
                  </a:cubicBezTo>
                  <a:cubicBezTo>
                    <a:pt x="1360" y="5377"/>
                    <a:pt x="1222" y="5429"/>
                    <a:pt x="1077" y="5469"/>
                  </a:cubicBezTo>
                  <a:cubicBezTo>
                    <a:pt x="1011" y="5486"/>
                    <a:pt x="979" y="5564"/>
                    <a:pt x="1014" y="5622"/>
                  </a:cubicBezTo>
                  <a:lnTo>
                    <a:pt x="1094" y="5746"/>
                  </a:lnTo>
                  <a:cubicBezTo>
                    <a:pt x="1116" y="5785"/>
                    <a:pt x="1156" y="5807"/>
                    <a:pt x="1198" y="5807"/>
                  </a:cubicBezTo>
                  <a:cubicBezTo>
                    <a:pt x="1219" y="5807"/>
                    <a:pt x="1240" y="5801"/>
                    <a:pt x="1259" y="5790"/>
                  </a:cubicBezTo>
                  <a:cubicBezTo>
                    <a:pt x="1770" y="5466"/>
                    <a:pt x="2034" y="5326"/>
                    <a:pt x="2130" y="5326"/>
                  </a:cubicBezTo>
                  <a:cubicBezTo>
                    <a:pt x="2315" y="5326"/>
                    <a:pt x="1878" y="5843"/>
                    <a:pt x="1386" y="6557"/>
                  </a:cubicBezTo>
                  <a:cubicBezTo>
                    <a:pt x="1312" y="6666"/>
                    <a:pt x="1414" y="6775"/>
                    <a:pt x="1519" y="6775"/>
                  </a:cubicBezTo>
                  <a:cubicBezTo>
                    <a:pt x="1553" y="6775"/>
                    <a:pt x="1588" y="6764"/>
                    <a:pt x="1617" y="6736"/>
                  </a:cubicBezTo>
                  <a:cubicBezTo>
                    <a:pt x="1910" y="6464"/>
                    <a:pt x="2992" y="5467"/>
                    <a:pt x="3137" y="5467"/>
                  </a:cubicBezTo>
                  <a:cubicBezTo>
                    <a:pt x="3196" y="5467"/>
                    <a:pt x="3100" y="5633"/>
                    <a:pt x="2731" y="6081"/>
                  </a:cubicBezTo>
                  <a:cubicBezTo>
                    <a:pt x="2399" y="6485"/>
                    <a:pt x="2047" y="6875"/>
                    <a:pt x="1698" y="7268"/>
                  </a:cubicBezTo>
                  <a:cubicBezTo>
                    <a:pt x="1525" y="7040"/>
                    <a:pt x="1340" y="6820"/>
                    <a:pt x="1138" y="6601"/>
                  </a:cubicBezTo>
                  <a:cubicBezTo>
                    <a:pt x="119" y="5486"/>
                    <a:pt x="1314" y="5016"/>
                    <a:pt x="2376" y="4834"/>
                  </a:cubicBezTo>
                  <a:close/>
                  <a:moveTo>
                    <a:pt x="13272" y="4776"/>
                  </a:moveTo>
                  <a:lnTo>
                    <a:pt x="13272" y="4776"/>
                  </a:lnTo>
                  <a:cubicBezTo>
                    <a:pt x="13260" y="5024"/>
                    <a:pt x="13269" y="5273"/>
                    <a:pt x="13292" y="5521"/>
                  </a:cubicBezTo>
                  <a:cubicBezTo>
                    <a:pt x="13304" y="5599"/>
                    <a:pt x="13367" y="5660"/>
                    <a:pt x="13442" y="5663"/>
                  </a:cubicBezTo>
                  <a:cubicBezTo>
                    <a:pt x="12440" y="6474"/>
                    <a:pt x="11442" y="7288"/>
                    <a:pt x="10443" y="8105"/>
                  </a:cubicBezTo>
                  <a:cubicBezTo>
                    <a:pt x="10564" y="7963"/>
                    <a:pt x="10682" y="7819"/>
                    <a:pt x="10803" y="7678"/>
                  </a:cubicBezTo>
                  <a:cubicBezTo>
                    <a:pt x="11632" y="6716"/>
                    <a:pt x="12461" y="5755"/>
                    <a:pt x="13272" y="4776"/>
                  </a:cubicBezTo>
                  <a:close/>
                  <a:moveTo>
                    <a:pt x="4357" y="5902"/>
                  </a:moveTo>
                  <a:cubicBezTo>
                    <a:pt x="3719" y="6716"/>
                    <a:pt x="2971" y="7444"/>
                    <a:pt x="2316" y="8252"/>
                  </a:cubicBezTo>
                  <a:cubicBezTo>
                    <a:pt x="2284" y="8189"/>
                    <a:pt x="2249" y="8119"/>
                    <a:pt x="2218" y="8059"/>
                  </a:cubicBezTo>
                  <a:cubicBezTo>
                    <a:pt x="2137" y="7914"/>
                    <a:pt x="2044" y="7787"/>
                    <a:pt x="1955" y="7655"/>
                  </a:cubicBezTo>
                  <a:cubicBezTo>
                    <a:pt x="2729" y="7141"/>
                    <a:pt x="3953" y="6416"/>
                    <a:pt x="4357" y="5902"/>
                  </a:cubicBezTo>
                  <a:close/>
                  <a:moveTo>
                    <a:pt x="5032" y="6936"/>
                  </a:moveTo>
                  <a:cubicBezTo>
                    <a:pt x="4354" y="7325"/>
                    <a:pt x="3531" y="8613"/>
                    <a:pt x="2939" y="9439"/>
                  </a:cubicBezTo>
                  <a:cubicBezTo>
                    <a:pt x="2780" y="9159"/>
                    <a:pt x="2633" y="8873"/>
                    <a:pt x="2492" y="8593"/>
                  </a:cubicBezTo>
                  <a:lnTo>
                    <a:pt x="2492" y="8590"/>
                  </a:lnTo>
                  <a:cubicBezTo>
                    <a:pt x="3320" y="8004"/>
                    <a:pt x="4149" y="7441"/>
                    <a:pt x="5032" y="6936"/>
                  </a:cubicBezTo>
                  <a:close/>
                  <a:moveTo>
                    <a:pt x="5037" y="5222"/>
                  </a:moveTo>
                  <a:cubicBezTo>
                    <a:pt x="6084" y="5675"/>
                    <a:pt x="7123" y="6289"/>
                    <a:pt x="8257" y="6335"/>
                  </a:cubicBezTo>
                  <a:lnTo>
                    <a:pt x="8260" y="6335"/>
                  </a:lnTo>
                  <a:cubicBezTo>
                    <a:pt x="8205" y="6381"/>
                    <a:pt x="8153" y="6430"/>
                    <a:pt x="8098" y="6477"/>
                  </a:cubicBezTo>
                  <a:cubicBezTo>
                    <a:pt x="7238" y="7222"/>
                    <a:pt x="6349" y="7929"/>
                    <a:pt x="5457" y="8636"/>
                  </a:cubicBezTo>
                  <a:cubicBezTo>
                    <a:pt x="5965" y="8085"/>
                    <a:pt x="6435" y="7496"/>
                    <a:pt x="6860" y="6878"/>
                  </a:cubicBezTo>
                  <a:cubicBezTo>
                    <a:pt x="6949" y="6751"/>
                    <a:pt x="6829" y="6628"/>
                    <a:pt x="6705" y="6628"/>
                  </a:cubicBezTo>
                  <a:cubicBezTo>
                    <a:pt x="6665" y="6628"/>
                    <a:pt x="6625" y="6641"/>
                    <a:pt x="6591" y="6670"/>
                  </a:cubicBezTo>
                  <a:cubicBezTo>
                    <a:pt x="5590" y="7548"/>
                    <a:pt x="4152" y="8483"/>
                    <a:pt x="3378" y="9453"/>
                  </a:cubicBezTo>
                  <a:cubicBezTo>
                    <a:pt x="4160" y="8472"/>
                    <a:pt x="5041" y="7600"/>
                    <a:pt x="5754" y="6560"/>
                  </a:cubicBezTo>
                  <a:cubicBezTo>
                    <a:pt x="5840" y="6436"/>
                    <a:pt x="5722" y="6316"/>
                    <a:pt x="5601" y="6316"/>
                  </a:cubicBezTo>
                  <a:cubicBezTo>
                    <a:pt x="5575" y="6316"/>
                    <a:pt x="5550" y="6321"/>
                    <a:pt x="5526" y="6332"/>
                  </a:cubicBezTo>
                  <a:cubicBezTo>
                    <a:pt x="4588" y="6783"/>
                    <a:pt x="3736" y="7320"/>
                    <a:pt x="2882" y="7912"/>
                  </a:cubicBezTo>
                  <a:cubicBezTo>
                    <a:pt x="3566" y="7438"/>
                    <a:pt x="4464" y="6298"/>
                    <a:pt x="5096" y="5489"/>
                  </a:cubicBezTo>
                  <a:cubicBezTo>
                    <a:pt x="5169" y="5403"/>
                    <a:pt x="5138" y="5270"/>
                    <a:pt x="5037" y="5222"/>
                  </a:cubicBezTo>
                  <a:close/>
                  <a:moveTo>
                    <a:pt x="15593" y="4398"/>
                  </a:moveTo>
                  <a:cubicBezTo>
                    <a:pt x="13604" y="6070"/>
                    <a:pt x="11756" y="7903"/>
                    <a:pt x="10070" y="9878"/>
                  </a:cubicBezTo>
                  <a:cubicBezTo>
                    <a:pt x="9909" y="9690"/>
                    <a:pt x="9738" y="9511"/>
                    <a:pt x="9559" y="9341"/>
                  </a:cubicBezTo>
                  <a:lnTo>
                    <a:pt x="9556" y="9338"/>
                  </a:lnTo>
                  <a:cubicBezTo>
                    <a:pt x="11545" y="7663"/>
                    <a:pt x="13601" y="6070"/>
                    <a:pt x="15593" y="4398"/>
                  </a:cubicBezTo>
                  <a:close/>
                  <a:moveTo>
                    <a:pt x="12492" y="3160"/>
                  </a:moveTo>
                  <a:cubicBezTo>
                    <a:pt x="11614" y="3801"/>
                    <a:pt x="10818" y="5233"/>
                    <a:pt x="10015" y="6136"/>
                  </a:cubicBezTo>
                  <a:cubicBezTo>
                    <a:pt x="9429" y="6794"/>
                    <a:pt x="8814" y="7421"/>
                    <a:pt x="8191" y="8044"/>
                  </a:cubicBezTo>
                  <a:cubicBezTo>
                    <a:pt x="8018" y="8128"/>
                    <a:pt x="7922" y="8223"/>
                    <a:pt x="7905" y="8333"/>
                  </a:cubicBezTo>
                  <a:cubicBezTo>
                    <a:pt x="7818" y="8420"/>
                    <a:pt x="7732" y="8506"/>
                    <a:pt x="7645" y="8593"/>
                  </a:cubicBezTo>
                  <a:cubicBezTo>
                    <a:pt x="6684" y="8795"/>
                    <a:pt x="5858" y="9159"/>
                    <a:pt x="5090" y="9846"/>
                  </a:cubicBezTo>
                  <a:lnTo>
                    <a:pt x="5090" y="9843"/>
                  </a:lnTo>
                  <a:cubicBezTo>
                    <a:pt x="4868" y="10045"/>
                    <a:pt x="4459" y="10686"/>
                    <a:pt x="4042" y="10686"/>
                  </a:cubicBezTo>
                  <a:cubicBezTo>
                    <a:pt x="3934" y="10686"/>
                    <a:pt x="3825" y="10643"/>
                    <a:pt x="3719" y="10539"/>
                  </a:cubicBezTo>
                  <a:cubicBezTo>
                    <a:pt x="3520" y="10345"/>
                    <a:pt x="3346" y="10103"/>
                    <a:pt x="3185" y="9849"/>
                  </a:cubicBezTo>
                  <a:cubicBezTo>
                    <a:pt x="4005" y="9263"/>
                    <a:pt x="4793" y="8653"/>
                    <a:pt x="5566" y="8010"/>
                  </a:cubicBezTo>
                  <a:cubicBezTo>
                    <a:pt x="6045" y="7611"/>
                    <a:pt x="6224" y="7466"/>
                    <a:pt x="6233" y="7466"/>
                  </a:cubicBezTo>
                  <a:lnTo>
                    <a:pt x="6233" y="7466"/>
                  </a:lnTo>
                  <a:cubicBezTo>
                    <a:pt x="6256" y="7466"/>
                    <a:pt x="5306" y="8296"/>
                    <a:pt x="5154" y="8463"/>
                  </a:cubicBezTo>
                  <a:cubicBezTo>
                    <a:pt x="4643" y="9029"/>
                    <a:pt x="4109" y="9569"/>
                    <a:pt x="3598" y="10134"/>
                  </a:cubicBezTo>
                  <a:cubicBezTo>
                    <a:pt x="3481" y="10265"/>
                    <a:pt x="3591" y="10424"/>
                    <a:pt x="3724" y="10424"/>
                  </a:cubicBezTo>
                  <a:cubicBezTo>
                    <a:pt x="3762" y="10424"/>
                    <a:pt x="3803" y="10411"/>
                    <a:pt x="3840" y="10380"/>
                  </a:cubicBezTo>
                  <a:cubicBezTo>
                    <a:pt x="5084" y="9346"/>
                    <a:pt x="6363" y="8356"/>
                    <a:pt x="7608" y="7323"/>
                  </a:cubicBezTo>
                  <a:lnTo>
                    <a:pt x="7608" y="7323"/>
                  </a:lnTo>
                  <a:cubicBezTo>
                    <a:pt x="7319" y="7698"/>
                    <a:pt x="7039" y="8076"/>
                    <a:pt x="6785" y="8474"/>
                  </a:cubicBezTo>
                  <a:cubicBezTo>
                    <a:pt x="6739" y="8550"/>
                    <a:pt x="6803" y="8618"/>
                    <a:pt x="6872" y="8618"/>
                  </a:cubicBezTo>
                  <a:cubicBezTo>
                    <a:pt x="6902" y="8618"/>
                    <a:pt x="6933" y="8605"/>
                    <a:pt x="6955" y="8573"/>
                  </a:cubicBezTo>
                  <a:cubicBezTo>
                    <a:pt x="7590" y="7631"/>
                    <a:pt x="8344" y="6780"/>
                    <a:pt x="9152" y="5980"/>
                  </a:cubicBezTo>
                  <a:cubicBezTo>
                    <a:pt x="9452" y="5706"/>
                    <a:pt x="9753" y="5429"/>
                    <a:pt x="10041" y="5143"/>
                  </a:cubicBezTo>
                  <a:cubicBezTo>
                    <a:pt x="10829" y="4444"/>
                    <a:pt x="11646" y="3778"/>
                    <a:pt x="12492" y="3160"/>
                  </a:cubicBezTo>
                  <a:close/>
                  <a:moveTo>
                    <a:pt x="14857" y="6000"/>
                  </a:moveTo>
                  <a:cubicBezTo>
                    <a:pt x="13595" y="7551"/>
                    <a:pt x="12235" y="9009"/>
                    <a:pt x="10824" y="10432"/>
                  </a:cubicBezTo>
                  <a:cubicBezTo>
                    <a:pt x="10683" y="10573"/>
                    <a:pt x="10816" y="10767"/>
                    <a:pt x="10970" y="10767"/>
                  </a:cubicBezTo>
                  <a:cubicBezTo>
                    <a:pt x="11015" y="10767"/>
                    <a:pt x="11061" y="10751"/>
                    <a:pt x="11104" y="10712"/>
                  </a:cubicBezTo>
                  <a:cubicBezTo>
                    <a:pt x="12394" y="9522"/>
                    <a:pt x="13630" y="8284"/>
                    <a:pt x="14961" y="7149"/>
                  </a:cubicBezTo>
                  <a:lnTo>
                    <a:pt x="14961" y="7149"/>
                  </a:lnTo>
                  <a:cubicBezTo>
                    <a:pt x="14040" y="8209"/>
                    <a:pt x="13139" y="9286"/>
                    <a:pt x="12322" y="10429"/>
                  </a:cubicBezTo>
                  <a:cubicBezTo>
                    <a:pt x="12291" y="10413"/>
                    <a:pt x="12256" y="10405"/>
                    <a:pt x="12220" y="10405"/>
                  </a:cubicBezTo>
                  <a:cubicBezTo>
                    <a:pt x="12150" y="10405"/>
                    <a:pt x="12079" y="10439"/>
                    <a:pt x="12045" y="10521"/>
                  </a:cubicBezTo>
                  <a:cubicBezTo>
                    <a:pt x="11935" y="10784"/>
                    <a:pt x="11828" y="11044"/>
                    <a:pt x="11719" y="11307"/>
                  </a:cubicBezTo>
                  <a:cubicBezTo>
                    <a:pt x="11710" y="11324"/>
                    <a:pt x="11722" y="11338"/>
                    <a:pt x="11719" y="11356"/>
                  </a:cubicBezTo>
                  <a:cubicBezTo>
                    <a:pt x="11237" y="11211"/>
                    <a:pt x="10795" y="10723"/>
                    <a:pt x="10356" y="10210"/>
                  </a:cubicBezTo>
                  <a:cubicBezTo>
                    <a:pt x="11820" y="8766"/>
                    <a:pt x="13324" y="7369"/>
                    <a:pt x="14857" y="6000"/>
                  </a:cubicBezTo>
                  <a:close/>
                  <a:moveTo>
                    <a:pt x="15108" y="7579"/>
                  </a:moveTo>
                  <a:lnTo>
                    <a:pt x="15108" y="7579"/>
                  </a:lnTo>
                  <a:cubicBezTo>
                    <a:pt x="14519" y="8653"/>
                    <a:pt x="13919" y="9725"/>
                    <a:pt x="13142" y="10683"/>
                  </a:cubicBezTo>
                  <a:cubicBezTo>
                    <a:pt x="12778" y="11133"/>
                    <a:pt x="12446" y="11333"/>
                    <a:pt x="12134" y="11382"/>
                  </a:cubicBezTo>
                  <a:cubicBezTo>
                    <a:pt x="13018" y="10025"/>
                    <a:pt x="14051" y="8795"/>
                    <a:pt x="15108" y="7579"/>
                  </a:cubicBezTo>
                  <a:close/>
                  <a:moveTo>
                    <a:pt x="13168" y="1"/>
                  </a:moveTo>
                  <a:cubicBezTo>
                    <a:pt x="13140" y="1"/>
                    <a:pt x="13112" y="9"/>
                    <a:pt x="13084" y="27"/>
                  </a:cubicBezTo>
                  <a:cubicBezTo>
                    <a:pt x="12920" y="140"/>
                    <a:pt x="12888" y="166"/>
                    <a:pt x="12810" y="281"/>
                  </a:cubicBezTo>
                  <a:cubicBezTo>
                    <a:pt x="12736" y="254"/>
                    <a:pt x="12656" y="239"/>
                    <a:pt x="12568" y="239"/>
                  </a:cubicBezTo>
                  <a:cubicBezTo>
                    <a:pt x="12299" y="239"/>
                    <a:pt x="11965" y="378"/>
                    <a:pt x="11548" y="706"/>
                  </a:cubicBezTo>
                  <a:cubicBezTo>
                    <a:pt x="10232" y="1736"/>
                    <a:pt x="9068" y="3341"/>
                    <a:pt x="8503" y="4921"/>
                  </a:cubicBezTo>
                  <a:cubicBezTo>
                    <a:pt x="8384" y="5250"/>
                    <a:pt x="8292" y="5553"/>
                    <a:pt x="8240" y="5899"/>
                  </a:cubicBezTo>
                  <a:cubicBezTo>
                    <a:pt x="8223" y="6011"/>
                    <a:pt x="8118" y="6056"/>
                    <a:pt x="7959" y="6056"/>
                  </a:cubicBezTo>
                  <a:cubicBezTo>
                    <a:pt x="7318" y="6056"/>
                    <a:pt x="5804" y="5321"/>
                    <a:pt x="5774" y="5307"/>
                  </a:cubicBezTo>
                  <a:cubicBezTo>
                    <a:pt x="4824" y="4857"/>
                    <a:pt x="3970" y="4499"/>
                    <a:pt x="2916" y="4410"/>
                  </a:cubicBezTo>
                  <a:cubicBezTo>
                    <a:pt x="2872" y="4406"/>
                    <a:pt x="2819" y="4404"/>
                    <a:pt x="2758" y="4404"/>
                  </a:cubicBezTo>
                  <a:cubicBezTo>
                    <a:pt x="1977" y="4404"/>
                    <a:pt x="0" y="4727"/>
                    <a:pt x="0" y="5628"/>
                  </a:cubicBezTo>
                  <a:cubicBezTo>
                    <a:pt x="0" y="6009"/>
                    <a:pt x="393" y="6347"/>
                    <a:pt x="624" y="6592"/>
                  </a:cubicBezTo>
                  <a:cubicBezTo>
                    <a:pt x="910" y="6904"/>
                    <a:pt x="1175" y="7236"/>
                    <a:pt x="1418" y="7585"/>
                  </a:cubicBezTo>
                  <a:cubicBezTo>
                    <a:pt x="1360" y="7652"/>
                    <a:pt x="1302" y="7715"/>
                    <a:pt x="1245" y="7779"/>
                  </a:cubicBezTo>
                  <a:cubicBezTo>
                    <a:pt x="1131" y="7894"/>
                    <a:pt x="1237" y="8052"/>
                    <a:pt x="1360" y="8052"/>
                  </a:cubicBezTo>
                  <a:cubicBezTo>
                    <a:pt x="1397" y="8052"/>
                    <a:pt x="1435" y="8038"/>
                    <a:pt x="1470" y="8004"/>
                  </a:cubicBezTo>
                  <a:cubicBezTo>
                    <a:pt x="1510" y="7969"/>
                    <a:pt x="1568" y="7926"/>
                    <a:pt x="1623" y="7888"/>
                  </a:cubicBezTo>
                  <a:cubicBezTo>
                    <a:pt x="2013" y="8477"/>
                    <a:pt x="2362" y="9089"/>
                    <a:pt x="2729" y="9722"/>
                  </a:cubicBezTo>
                  <a:cubicBezTo>
                    <a:pt x="2705" y="9753"/>
                    <a:pt x="2677" y="9791"/>
                    <a:pt x="2656" y="9820"/>
                  </a:cubicBezTo>
                  <a:cubicBezTo>
                    <a:pt x="2567" y="9933"/>
                    <a:pt x="2646" y="10117"/>
                    <a:pt x="2771" y="10117"/>
                  </a:cubicBezTo>
                  <a:cubicBezTo>
                    <a:pt x="2799" y="10117"/>
                    <a:pt x="2830" y="10107"/>
                    <a:pt x="2861" y="10085"/>
                  </a:cubicBezTo>
                  <a:cubicBezTo>
                    <a:pt x="2882" y="10071"/>
                    <a:pt x="2899" y="10057"/>
                    <a:pt x="2916" y="10045"/>
                  </a:cubicBezTo>
                  <a:cubicBezTo>
                    <a:pt x="3152" y="10454"/>
                    <a:pt x="3578" y="11155"/>
                    <a:pt x="4053" y="11155"/>
                  </a:cubicBezTo>
                  <a:cubicBezTo>
                    <a:pt x="4118" y="11155"/>
                    <a:pt x="4184" y="11142"/>
                    <a:pt x="4250" y="11113"/>
                  </a:cubicBezTo>
                  <a:cubicBezTo>
                    <a:pt x="4622" y="10949"/>
                    <a:pt x="4871" y="10585"/>
                    <a:pt x="5136" y="10290"/>
                  </a:cubicBezTo>
                  <a:cubicBezTo>
                    <a:pt x="5754" y="9606"/>
                    <a:pt x="6513" y="9190"/>
                    <a:pt x="7351" y="8919"/>
                  </a:cubicBezTo>
                  <a:lnTo>
                    <a:pt x="7351" y="8919"/>
                  </a:lnTo>
                  <a:cubicBezTo>
                    <a:pt x="7292" y="9038"/>
                    <a:pt x="7391" y="9172"/>
                    <a:pt x="7510" y="9172"/>
                  </a:cubicBezTo>
                  <a:cubicBezTo>
                    <a:pt x="7550" y="9172"/>
                    <a:pt x="7592" y="9157"/>
                    <a:pt x="7631" y="9121"/>
                  </a:cubicBezTo>
                  <a:cubicBezTo>
                    <a:pt x="7787" y="8983"/>
                    <a:pt x="7951" y="8858"/>
                    <a:pt x="8110" y="8720"/>
                  </a:cubicBezTo>
                  <a:cubicBezTo>
                    <a:pt x="8147" y="8711"/>
                    <a:pt x="8185" y="8700"/>
                    <a:pt x="8222" y="8691"/>
                  </a:cubicBezTo>
                  <a:cubicBezTo>
                    <a:pt x="8283" y="8682"/>
                    <a:pt x="8315" y="8619"/>
                    <a:pt x="8292" y="8567"/>
                  </a:cubicBezTo>
                  <a:cubicBezTo>
                    <a:pt x="9757" y="7295"/>
                    <a:pt x="11283" y="6097"/>
                    <a:pt x="12864" y="4975"/>
                  </a:cubicBezTo>
                  <a:lnTo>
                    <a:pt x="12864" y="4975"/>
                  </a:lnTo>
                  <a:cubicBezTo>
                    <a:pt x="11733" y="5779"/>
                    <a:pt x="10326" y="7595"/>
                    <a:pt x="9167" y="9023"/>
                  </a:cubicBezTo>
                  <a:cubicBezTo>
                    <a:pt x="9091" y="8974"/>
                    <a:pt x="9014" y="8931"/>
                    <a:pt x="8930" y="8893"/>
                  </a:cubicBezTo>
                  <a:cubicBezTo>
                    <a:pt x="8905" y="8882"/>
                    <a:pt x="8881" y="8878"/>
                    <a:pt x="8859" y="8878"/>
                  </a:cubicBezTo>
                  <a:cubicBezTo>
                    <a:pt x="8716" y="8878"/>
                    <a:pt x="8624" y="9067"/>
                    <a:pt x="8774" y="9162"/>
                  </a:cubicBezTo>
                  <a:cubicBezTo>
                    <a:pt x="8835" y="9199"/>
                    <a:pt x="8892" y="9245"/>
                    <a:pt x="8947" y="9291"/>
                  </a:cubicBezTo>
                  <a:cubicBezTo>
                    <a:pt x="8895" y="9358"/>
                    <a:pt x="8837" y="9427"/>
                    <a:pt x="8785" y="9491"/>
                  </a:cubicBezTo>
                  <a:cubicBezTo>
                    <a:pt x="8654" y="9626"/>
                    <a:pt x="8778" y="9812"/>
                    <a:pt x="8923" y="9812"/>
                  </a:cubicBezTo>
                  <a:cubicBezTo>
                    <a:pt x="8966" y="9812"/>
                    <a:pt x="9011" y="9795"/>
                    <a:pt x="9051" y="9756"/>
                  </a:cubicBezTo>
                  <a:cubicBezTo>
                    <a:pt x="9117" y="9701"/>
                    <a:pt x="9187" y="9649"/>
                    <a:pt x="9250" y="9592"/>
                  </a:cubicBezTo>
                  <a:cubicBezTo>
                    <a:pt x="9418" y="9777"/>
                    <a:pt x="9594" y="9990"/>
                    <a:pt x="9779" y="10212"/>
                  </a:cubicBezTo>
                  <a:cubicBezTo>
                    <a:pt x="9761" y="10233"/>
                    <a:pt x="9744" y="10253"/>
                    <a:pt x="9727" y="10273"/>
                  </a:cubicBezTo>
                  <a:cubicBezTo>
                    <a:pt x="9607" y="10419"/>
                    <a:pt x="9726" y="10608"/>
                    <a:pt x="9869" y="10608"/>
                  </a:cubicBezTo>
                  <a:cubicBezTo>
                    <a:pt x="9913" y="10608"/>
                    <a:pt x="9959" y="10590"/>
                    <a:pt x="10001" y="10547"/>
                  </a:cubicBezTo>
                  <a:cubicBezTo>
                    <a:pt x="10012" y="10539"/>
                    <a:pt x="10024" y="10527"/>
                    <a:pt x="10033" y="10518"/>
                  </a:cubicBezTo>
                  <a:cubicBezTo>
                    <a:pt x="10608" y="11204"/>
                    <a:pt x="11251" y="11871"/>
                    <a:pt x="11924" y="11871"/>
                  </a:cubicBezTo>
                  <a:cubicBezTo>
                    <a:pt x="12081" y="11871"/>
                    <a:pt x="12240" y="11835"/>
                    <a:pt x="12400" y="11754"/>
                  </a:cubicBezTo>
                  <a:cubicBezTo>
                    <a:pt x="14031" y="10931"/>
                    <a:pt x="14961" y="8590"/>
                    <a:pt x="15778" y="7077"/>
                  </a:cubicBezTo>
                  <a:cubicBezTo>
                    <a:pt x="15957" y="6742"/>
                    <a:pt x="16165" y="6430"/>
                    <a:pt x="16370" y="6119"/>
                  </a:cubicBezTo>
                  <a:cubicBezTo>
                    <a:pt x="16453" y="6021"/>
                    <a:pt x="16537" y="5925"/>
                    <a:pt x="16621" y="5827"/>
                  </a:cubicBezTo>
                  <a:cubicBezTo>
                    <a:pt x="16655" y="5784"/>
                    <a:pt x="16673" y="5729"/>
                    <a:pt x="16664" y="5674"/>
                  </a:cubicBezTo>
                  <a:cubicBezTo>
                    <a:pt x="16924" y="5310"/>
                    <a:pt x="17192" y="4955"/>
                    <a:pt x="17490" y="4609"/>
                  </a:cubicBezTo>
                  <a:cubicBezTo>
                    <a:pt x="17631" y="4438"/>
                    <a:pt x="17845" y="4213"/>
                    <a:pt x="17703" y="3985"/>
                  </a:cubicBezTo>
                  <a:cubicBezTo>
                    <a:pt x="17607" y="3829"/>
                    <a:pt x="17341" y="3791"/>
                    <a:pt x="17072" y="3791"/>
                  </a:cubicBezTo>
                  <a:cubicBezTo>
                    <a:pt x="16818" y="3791"/>
                    <a:pt x="16561" y="3825"/>
                    <a:pt x="16439" y="3826"/>
                  </a:cubicBezTo>
                  <a:lnTo>
                    <a:pt x="16188" y="3826"/>
                  </a:lnTo>
                  <a:cubicBezTo>
                    <a:pt x="16213" y="3713"/>
                    <a:pt x="16105" y="3617"/>
                    <a:pt x="15993" y="3617"/>
                  </a:cubicBezTo>
                  <a:cubicBezTo>
                    <a:pt x="15950" y="3617"/>
                    <a:pt x="15907" y="3630"/>
                    <a:pt x="15870" y="3662"/>
                  </a:cubicBezTo>
                  <a:cubicBezTo>
                    <a:pt x="15795" y="3725"/>
                    <a:pt x="15717" y="3786"/>
                    <a:pt x="15642" y="3849"/>
                  </a:cubicBezTo>
                  <a:cubicBezTo>
                    <a:pt x="15417" y="3867"/>
                    <a:pt x="15195" y="3919"/>
                    <a:pt x="14984" y="4002"/>
                  </a:cubicBezTo>
                  <a:cubicBezTo>
                    <a:pt x="14492" y="4206"/>
                    <a:pt x="14345" y="4586"/>
                    <a:pt x="13932" y="4586"/>
                  </a:cubicBezTo>
                  <a:cubicBezTo>
                    <a:pt x="13842" y="4586"/>
                    <a:pt x="13738" y="4568"/>
                    <a:pt x="13615" y="4525"/>
                  </a:cubicBezTo>
                  <a:cubicBezTo>
                    <a:pt x="13662" y="3217"/>
                    <a:pt x="13725" y="1156"/>
                    <a:pt x="13084" y="472"/>
                  </a:cubicBezTo>
                  <a:cubicBezTo>
                    <a:pt x="13151" y="411"/>
                    <a:pt x="13223" y="353"/>
                    <a:pt x="13289" y="293"/>
                  </a:cubicBezTo>
                  <a:cubicBezTo>
                    <a:pt x="13406" y="187"/>
                    <a:pt x="13300" y="1"/>
                    <a:pt x="13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776;p60">
              <a:extLst>
                <a:ext uri="{FF2B5EF4-FFF2-40B4-BE49-F238E27FC236}">
                  <a16:creationId xmlns:a16="http://schemas.microsoft.com/office/drawing/2014/main" id="{1FC6C7D5-6CC7-4F19-8D14-C30234001159}"/>
                </a:ext>
              </a:extLst>
            </p:cNvPr>
            <p:cNvSpPr/>
            <p:nvPr/>
          </p:nvSpPr>
          <p:spPr>
            <a:xfrm>
              <a:off x="5432550" y="952075"/>
              <a:ext cx="328650" cy="322675"/>
            </a:xfrm>
            <a:custGeom>
              <a:avLst/>
              <a:gdLst/>
              <a:ahLst/>
              <a:cxnLst/>
              <a:rect l="l" t="t" r="r" b="b"/>
              <a:pathLst>
                <a:path w="13146" h="12907" extrusionOk="0">
                  <a:moveTo>
                    <a:pt x="3747" y="539"/>
                  </a:moveTo>
                  <a:cubicBezTo>
                    <a:pt x="4006" y="539"/>
                    <a:pt x="4243" y="605"/>
                    <a:pt x="4435" y="731"/>
                  </a:cubicBezTo>
                  <a:cubicBezTo>
                    <a:pt x="3436" y="1638"/>
                    <a:pt x="2536" y="2640"/>
                    <a:pt x="1537" y="3549"/>
                  </a:cubicBezTo>
                  <a:lnTo>
                    <a:pt x="1467" y="3613"/>
                  </a:lnTo>
                  <a:cubicBezTo>
                    <a:pt x="1467" y="3601"/>
                    <a:pt x="1470" y="3590"/>
                    <a:pt x="1470" y="3578"/>
                  </a:cubicBezTo>
                  <a:cubicBezTo>
                    <a:pt x="1811" y="3255"/>
                    <a:pt x="2261" y="2833"/>
                    <a:pt x="2305" y="2790"/>
                  </a:cubicBezTo>
                  <a:cubicBezTo>
                    <a:pt x="2911" y="2161"/>
                    <a:pt x="3477" y="1511"/>
                    <a:pt x="4028" y="832"/>
                  </a:cubicBezTo>
                  <a:cubicBezTo>
                    <a:pt x="4132" y="726"/>
                    <a:pt x="4035" y="580"/>
                    <a:pt x="3922" y="580"/>
                  </a:cubicBezTo>
                  <a:cubicBezTo>
                    <a:pt x="3888" y="580"/>
                    <a:pt x="3852" y="593"/>
                    <a:pt x="3820" y="625"/>
                  </a:cubicBezTo>
                  <a:cubicBezTo>
                    <a:pt x="3327" y="1055"/>
                    <a:pt x="1583" y="2397"/>
                    <a:pt x="1306" y="3399"/>
                  </a:cubicBezTo>
                  <a:cubicBezTo>
                    <a:pt x="1081" y="3630"/>
                    <a:pt x="852" y="3855"/>
                    <a:pt x="630" y="4092"/>
                  </a:cubicBezTo>
                  <a:cubicBezTo>
                    <a:pt x="884" y="3125"/>
                    <a:pt x="1381" y="2262"/>
                    <a:pt x="2013" y="1488"/>
                  </a:cubicBezTo>
                  <a:cubicBezTo>
                    <a:pt x="2545" y="838"/>
                    <a:pt x="3196" y="539"/>
                    <a:pt x="3747" y="539"/>
                  </a:cubicBezTo>
                  <a:close/>
                  <a:moveTo>
                    <a:pt x="4764" y="1089"/>
                  </a:moveTo>
                  <a:cubicBezTo>
                    <a:pt x="4909" y="1349"/>
                    <a:pt x="4955" y="1696"/>
                    <a:pt x="4865" y="2117"/>
                  </a:cubicBezTo>
                  <a:cubicBezTo>
                    <a:pt x="4271" y="2533"/>
                    <a:pt x="3685" y="2954"/>
                    <a:pt x="3113" y="3405"/>
                  </a:cubicBezTo>
                  <a:cubicBezTo>
                    <a:pt x="2847" y="3613"/>
                    <a:pt x="2169" y="4233"/>
                    <a:pt x="1690" y="4681"/>
                  </a:cubicBezTo>
                  <a:cubicBezTo>
                    <a:pt x="2862" y="3575"/>
                    <a:pt x="3970" y="2478"/>
                    <a:pt x="4764" y="1089"/>
                  </a:cubicBezTo>
                  <a:close/>
                  <a:moveTo>
                    <a:pt x="4424" y="1188"/>
                  </a:moveTo>
                  <a:lnTo>
                    <a:pt x="4424" y="1188"/>
                  </a:lnTo>
                  <a:cubicBezTo>
                    <a:pt x="3269" y="2308"/>
                    <a:pt x="1898" y="3922"/>
                    <a:pt x="567" y="5247"/>
                  </a:cubicBezTo>
                  <a:cubicBezTo>
                    <a:pt x="518" y="5056"/>
                    <a:pt x="500" y="4857"/>
                    <a:pt x="518" y="4658"/>
                  </a:cubicBezTo>
                  <a:lnTo>
                    <a:pt x="518" y="4658"/>
                  </a:lnTo>
                  <a:lnTo>
                    <a:pt x="518" y="4661"/>
                  </a:lnTo>
                  <a:cubicBezTo>
                    <a:pt x="522" y="4658"/>
                    <a:pt x="526" y="4658"/>
                    <a:pt x="531" y="4658"/>
                  </a:cubicBezTo>
                  <a:cubicBezTo>
                    <a:pt x="535" y="4658"/>
                    <a:pt x="539" y="4658"/>
                    <a:pt x="544" y="4655"/>
                  </a:cubicBezTo>
                  <a:cubicBezTo>
                    <a:pt x="2051" y="3722"/>
                    <a:pt x="3159" y="2412"/>
                    <a:pt x="4424" y="1188"/>
                  </a:cubicBezTo>
                  <a:close/>
                  <a:moveTo>
                    <a:pt x="4747" y="3116"/>
                  </a:moveTo>
                  <a:cubicBezTo>
                    <a:pt x="4897" y="3249"/>
                    <a:pt x="5039" y="3393"/>
                    <a:pt x="5174" y="3543"/>
                  </a:cubicBezTo>
                  <a:lnTo>
                    <a:pt x="5171" y="3546"/>
                  </a:lnTo>
                  <a:cubicBezTo>
                    <a:pt x="5145" y="3546"/>
                    <a:pt x="5117" y="3552"/>
                    <a:pt x="5093" y="3566"/>
                  </a:cubicBezTo>
                  <a:cubicBezTo>
                    <a:pt x="4034" y="4320"/>
                    <a:pt x="3061" y="5172"/>
                    <a:pt x="2235" y="6176"/>
                  </a:cubicBezTo>
                  <a:cubicBezTo>
                    <a:pt x="3078" y="5149"/>
                    <a:pt x="3947" y="4164"/>
                    <a:pt x="4747" y="3116"/>
                  </a:cubicBezTo>
                  <a:close/>
                  <a:moveTo>
                    <a:pt x="4695" y="2643"/>
                  </a:moveTo>
                  <a:cubicBezTo>
                    <a:pt x="3584" y="3474"/>
                    <a:pt x="2449" y="5322"/>
                    <a:pt x="1516" y="6482"/>
                  </a:cubicBezTo>
                  <a:cubicBezTo>
                    <a:pt x="1177" y="6200"/>
                    <a:pt x="909" y="5935"/>
                    <a:pt x="732" y="5636"/>
                  </a:cubicBezTo>
                  <a:lnTo>
                    <a:pt x="732" y="5636"/>
                  </a:lnTo>
                  <a:cubicBezTo>
                    <a:pt x="2100" y="4695"/>
                    <a:pt x="3365" y="3633"/>
                    <a:pt x="4695" y="2643"/>
                  </a:cubicBezTo>
                  <a:close/>
                  <a:moveTo>
                    <a:pt x="4670" y="4324"/>
                  </a:moveTo>
                  <a:cubicBezTo>
                    <a:pt x="4733" y="4324"/>
                    <a:pt x="4598" y="4547"/>
                    <a:pt x="4268" y="4996"/>
                  </a:cubicBezTo>
                  <a:cubicBezTo>
                    <a:pt x="3777" y="5792"/>
                    <a:pt x="3119" y="6520"/>
                    <a:pt x="2504" y="7233"/>
                  </a:cubicBezTo>
                  <a:cubicBezTo>
                    <a:pt x="2328" y="7022"/>
                    <a:pt x="2149" y="6817"/>
                    <a:pt x="1973" y="6618"/>
                  </a:cubicBezTo>
                  <a:cubicBezTo>
                    <a:pt x="2715" y="6052"/>
                    <a:pt x="3402" y="5437"/>
                    <a:pt x="4095" y="4799"/>
                  </a:cubicBezTo>
                  <a:cubicBezTo>
                    <a:pt x="4426" y="4482"/>
                    <a:pt x="4618" y="4324"/>
                    <a:pt x="4670" y="4324"/>
                  </a:cubicBezTo>
                  <a:close/>
                  <a:moveTo>
                    <a:pt x="5024" y="5828"/>
                  </a:moveTo>
                  <a:lnTo>
                    <a:pt x="5024" y="5828"/>
                  </a:lnTo>
                  <a:cubicBezTo>
                    <a:pt x="4428" y="6609"/>
                    <a:pt x="3863" y="7399"/>
                    <a:pt x="3327" y="8215"/>
                  </a:cubicBezTo>
                  <a:cubicBezTo>
                    <a:pt x="3139" y="7992"/>
                    <a:pt x="2954" y="7773"/>
                    <a:pt x="2769" y="7551"/>
                  </a:cubicBezTo>
                  <a:lnTo>
                    <a:pt x="2772" y="7551"/>
                  </a:lnTo>
                  <a:cubicBezTo>
                    <a:pt x="3579" y="7055"/>
                    <a:pt x="4570" y="6421"/>
                    <a:pt x="5024" y="5828"/>
                  </a:cubicBezTo>
                  <a:close/>
                  <a:moveTo>
                    <a:pt x="6222" y="6976"/>
                  </a:moveTo>
                  <a:lnTo>
                    <a:pt x="6222" y="6976"/>
                  </a:lnTo>
                  <a:cubicBezTo>
                    <a:pt x="5558" y="7452"/>
                    <a:pt x="4932" y="8601"/>
                    <a:pt x="4403" y="9378"/>
                  </a:cubicBezTo>
                  <a:cubicBezTo>
                    <a:pt x="4190" y="9173"/>
                    <a:pt x="3985" y="8957"/>
                    <a:pt x="3783" y="8737"/>
                  </a:cubicBezTo>
                  <a:cubicBezTo>
                    <a:pt x="4603" y="8157"/>
                    <a:pt x="5405" y="7559"/>
                    <a:pt x="6222" y="6976"/>
                  </a:cubicBezTo>
                  <a:close/>
                  <a:moveTo>
                    <a:pt x="8913" y="7588"/>
                  </a:moveTo>
                  <a:cubicBezTo>
                    <a:pt x="9124" y="7637"/>
                    <a:pt x="9340" y="7669"/>
                    <a:pt x="9557" y="7678"/>
                  </a:cubicBezTo>
                  <a:cubicBezTo>
                    <a:pt x="8668" y="8316"/>
                    <a:pt x="7738" y="9150"/>
                    <a:pt x="7143" y="9748"/>
                  </a:cubicBezTo>
                  <a:cubicBezTo>
                    <a:pt x="7799" y="9084"/>
                    <a:pt x="8390" y="8362"/>
                    <a:pt x="8913" y="7588"/>
                  </a:cubicBezTo>
                  <a:close/>
                  <a:moveTo>
                    <a:pt x="5345" y="3751"/>
                  </a:moveTo>
                  <a:lnTo>
                    <a:pt x="5345" y="3751"/>
                  </a:lnTo>
                  <a:cubicBezTo>
                    <a:pt x="6381" y="5042"/>
                    <a:pt x="6956" y="6745"/>
                    <a:pt x="8388" y="7406"/>
                  </a:cubicBezTo>
                  <a:cubicBezTo>
                    <a:pt x="7396" y="8199"/>
                    <a:pt x="6419" y="9005"/>
                    <a:pt x="5434" y="9804"/>
                  </a:cubicBezTo>
                  <a:lnTo>
                    <a:pt x="5434" y="9804"/>
                  </a:lnTo>
                  <a:cubicBezTo>
                    <a:pt x="6262" y="9132"/>
                    <a:pt x="6821" y="8340"/>
                    <a:pt x="7394" y="7441"/>
                  </a:cubicBezTo>
                  <a:cubicBezTo>
                    <a:pt x="7477" y="7312"/>
                    <a:pt x="7358" y="7154"/>
                    <a:pt x="7226" y="7154"/>
                  </a:cubicBezTo>
                  <a:cubicBezTo>
                    <a:pt x="7195" y="7154"/>
                    <a:pt x="7164" y="7162"/>
                    <a:pt x="7135" y="7181"/>
                  </a:cubicBezTo>
                  <a:cubicBezTo>
                    <a:pt x="6644" y="7501"/>
                    <a:pt x="6170" y="7854"/>
                    <a:pt x="5723" y="8235"/>
                  </a:cubicBezTo>
                  <a:cubicBezTo>
                    <a:pt x="6141" y="7666"/>
                    <a:pt x="6543" y="7094"/>
                    <a:pt x="6918" y="6494"/>
                  </a:cubicBezTo>
                  <a:cubicBezTo>
                    <a:pt x="6995" y="6370"/>
                    <a:pt x="6882" y="6213"/>
                    <a:pt x="6753" y="6213"/>
                  </a:cubicBezTo>
                  <a:cubicBezTo>
                    <a:pt x="6724" y="6213"/>
                    <a:pt x="6693" y="6221"/>
                    <a:pt x="6664" y="6240"/>
                  </a:cubicBezTo>
                  <a:cubicBezTo>
                    <a:pt x="5599" y="6947"/>
                    <a:pt x="4588" y="7730"/>
                    <a:pt x="3552" y="8474"/>
                  </a:cubicBezTo>
                  <a:lnTo>
                    <a:pt x="3549" y="8472"/>
                  </a:lnTo>
                  <a:cubicBezTo>
                    <a:pt x="4383" y="7845"/>
                    <a:pt x="5171" y="6231"/>
                    <a:pt x="5812" y="5388"/>
                  </a:cubicBezTo>
                  <a:cubicBezTo>
                    <a:pt x="5899" y="5271"/>
                    <a:pt x="5775" y="5111"/>
                    <a:pt x="5650" y="5111"/>
                  </a:cubicBezTo>
                  <a:cubicBezTo>
                    <a:pt x="5620" y="5111"/>
                    <a:pt x="5591" y="5120"/>
                    <a:pt x="5564" y="5140"/>
                  </a:cubicBezTo>
                  <a:cubicBezTo>
                    <a:pt x="4767" y="5723"/>
                    <a:pt x="3656" y="6430"/>
                    <a:pt x="3113" y="7063"/>
                  </a:cubicBezTo>
                  <a:cubicBezTo>
                    <a:pt x="3979" y="6049"/>
                    <a:pt x="4733" y="5007"/>
                    <a:pt x="5339" y="3812"/>
                  </a:cubicBezTo>
                  <a:cubicBezTo>
                    <a:pt x="5345" y="3792"/>
                    <a:pt x="5348" y="3771"/>
                    <a:pt x="5345" y="3751"/>
                  </a:cubicBezTo>
                  <a:close/>
                  <a:moveTo>
                    <a:pt x="6653" y="7898"/>
                  </a:moveTo>
                  <a:lnTo>
                    <a:pt x="6653" y="7898"/>
                  </a:lnTo>
                  <a:cubicBezTo>
                    <a:pt x="6197" y="8610"/>
                    <a:pt x="5606" y="9275"/>
                    <a:pt x="5062" y="9947"/>
                  </a:cubicBezTo>
                  <a:cubicBezTo>
                    <a:pt x="4943" y="9857"/>
                    <a:pt x="4831" y="9759"/>
                    <a:pt x="4718" y="9661"/>
                  </a:cubicBezTo>
                  <a:cubicBezTo>
                    <a:pt x="5331" y="9111"/>
                    <a:pt x="6341" y="8383"/>
                    <a:pt x="6653" y="7898"/>
                  </a:cubicBezTo>
                  <a:close/>
                  <a:moveTo>
                    <a:pt x="10397" y="7672"/>
                  </a:moveTo>
                  <a:cubicBezTo>
                    <a:pt x="10976" y="7672"/>
                    <a:pt x="11410" y="7774"/>
                    <a:pt x="11578" y="8581"/>
                  </a:cubicBezTo>
                  <a:cubicBezTo>
                    <a:pt x="11563" y="8584"/>
                    <a:pt x="11552" y="8581"/>
                    <a:pt x="11540" y="8587"/>
                  </a:cubicBezTo>
                  <a:cubicBezTo>
                    <a:pt x="10550" y="9216"/>
                    <a:pt x="9724" y="9973"/>
                    <a:pt x="8875" y="10775"/>
                  </a:cubicBezTo>
                  <a:cubicBezTo>
                    <a:pt x="9057" y="10585"/>
                    <a:pt x="9254" y="10371"/>
                    <a:pt x="9421" y="10160"/>
                  </a:cubicBezTo>
                  <a:cubicBezTo>
                    <a:pt x="9929" y="9531"/>
                    <a:pt x="10414" y="8902"/>
                    <a:pt x="10870" y="8229"/>
                  </a:cubicBezTo>
                  <a:cubicBezTo>
                    <a:pt x="10962" y="8095"/>
                    <a:pt x="10831" y="7930"/>
                    <a:pt x="10691" y="7930"/>
                  </a:cubicBezTo>
                  <a:cubicBezTo>
                    <a:pt x="10659" y="7930"/>
                    <a:pt x="10626" y="7938"/>
                    <a:pt x="10596" y="7958"/>
                  </a:cubicBezTo>
                  <a:cubicBezTo>
                    <a:pt x="9964" y="8353"/>
                    <a:pt x="9384" y="8801"/>
                    <a:pt x="8818" y="9268"/>
                  </a:cubicBezTo>
                  <a:cubicBezTo>
                    <a:pt x="9239" y="8786"/>
                    <a:pt x="9652" y="8301"/>
                    <a:pt x="10048" y="7796"/>
                  </a:cubicBezTo>
                  <a:cubicBezTo>
                    <a:pt x="10071" y="7761"/>
                    <a:pt x="10085" y="7721"/>
                    <a:pt x="10085" y="7678"/>
                  </a:cubicBezTo>
                  <a:cubicBezTo>
                    <a:pt x="10193" y="7675"/>
                    <a:pt x="10297" y="7672"/>
                    <a:pt x="10397" y="7672"/>
                  </a:cubicBezTo>
                  <a:close/>
                  <a:moveTo>
                    <a:pt x="8434" y="7894"/>
                  </a:moveTo>
                  <a:cubicBezTo>
                    <a:pt x="8558" y="7894"/>
                    <a:pt x="6647" y="9702"/>
                    <a:pt x="6309" y="10045"/>
                  </a:cubicBezTo>
                  <a:cubicBezTo>
                    <a:pt x="6183" y="10168"/>
                    <a:pt x="6295" y="10378"/>
                    <a:pt x="6442" y="10378"/>
                  </a:cubicBezTo>
                  <a:cubicBezTo>
                    <a:pt x="6474" y="10378"/>
                    <a:pt x="6507" y="10368"/>
                    <a:pt x="6540" y="10345"/>
                  </a:cubicBezTo>
                  <a:cubicBezTo>
                    <a:pt x="7452" y="9730"/>
                    <a:pt x="8664" y="8934"/>
                    <a:pt x="9288" y="8140"/>
                  </a:cubicBezTo>
                  <a:lnTo>
                    <a:pt x="9288" y="8140"/>
                  </a:lnTo>
                  <a:cubicBezTo>
                    <a:pt x="8696" y="8893"/>
                    <a:pt x="8041" y="9598"/>
                    <a:pt x="7392" y="10305"/>
                  </a:cubicBezTo>
                  <a:cubicBezTo>
                    <a:pt x="7384" y="10305"/>
                    <a:pt x="7378" y="10296"/>
                    <a:pt x="7369" y="10296"/>
                  </a:cubicBezTo>
                  <a:cubicBezTo>
                    <a:pt x="7368" y="10296"/>
                    <a:pt x="7367" y="10296"/>
                    <a:pt x="7366" y="10296"/>
                  </a:cubicBezTo>
                  <a:cubicBezTo>
                    <a:pt x="7008" y="10464"/>
                    <a:pt x="6765" y="10643"/>
                    <a:pt x="6606" y="10824"/>
                  </a:cubicBezTo>
                  <a:cubicBezTo>
                    <a:pt x="6203" y="10677"/>
                    <a:pt x="5834" y="10473"/>
                    <a:pt x="5485" y="10243"/>
                  </a:cubicBezTo>
                  <a:lnTo>
                    <a:pt x="5485" y="10243"/>
                  </a:lnTo>
                  <a:cubicBezTo>
                    <a:pt x="6235" y="9640"/>
                    <a:pt x="6982" y="9037"/>
                    <a:pt x="7726" y="8428"/>
                  </a:cubicBezTo>
                  <a:cubicBezTo>
                    <a:pt x="8191" y="8046"/>
                    <a:pt x="8398" y="7894"/>
                    <a:pt x="8434" y="7894"/>
                  </a:cubicBezTo>
                  <a:close/>
                  <a:moveTo>
                    <a:pt x="11618" y="9883"/>
                  </a:moveTo>
                  <a:lnTo>
                    <a:pt x="11618" y="9883"/>
                  </a:lnTo>
                  <a:cubicBezTo>
                    <a:pt x="11468" y="10989"/>
                    <a:pt x="10827" y="11907"/>
                    <a:pt x="9742" y="12329"/>
                  </a:cubicBezTo>
                  <a:lnTo>
                    <a:pt x="9742" y="12331"/>
                  </a:lnTo>
                  <a:cubicBezTo>
                    <a:pt x="9594" y="12386"/>
                    <a:pt x="9441" y="12421"/>
                    <a:pt x="9285" y="12438"/>
                  </a:cubicBezTo>
                  <a:cubicBezTo>
                    <a:pt x="9707" y="11930"/>
                    <a:pt x="10143" y="11442"/>
                    <a:pt x="10605" y="10960"/>
                  </a:cubicBezTo>
                  <a:cubicBezTo>
                    <a:pt x="10735" y="10807"/>
                    <a:pt x="10853" y="10645"/>
                    <a:pt x="10957" y="10478"/>
                  </a:cubicBezTo>
                  <a:cubicBezTo>
                    <a:pt x="10969" y="10472"/>
                    <a:pt x="10977" y="10478"/>
                    <a:pt x="10986" y="10469"/>
                  </a:cubicBezTo>
                  <a:cubicBezTo>
                    <a:pt x="11220" y="10299"/>
                    <a:pt x="11430" y="10103"/>
                    <a:pt x="11618" y="9883"/>
                  </a:cubicBezTo>
                  <a:close/>
                  <a:moveTo>
                    <a:pt x="10091" y="8670"/>
                  </a:moveTo>
                  <a:cubicBezTo>
                    <a:pt x="9347" y="9758"/>
                    <a:pt x="8435" y="10723"/>
                    <a:pt x="7689" y="11812"/>
                  </a:cubicBezTo>
                  <a:cubicBezTo>
                    <a:pt x="7586" y="11965"/>
                    <a:pt x="7725" y="12101"/>
                    <a:pt x="7869" y="12101"/>
                  </a:cubicBezTo>
                  <a:cubicBezTo>
                    <a:pt x="7916" y="12101"/>
                    <a:pt x="7963" y="12087"/>
                    <a:pt x="8004" y="12054"/>
                  </a:cubicBezTo>
                  <a:cubicBezTo>
                    <a:pt x="9087" y="11178"/>
                    <a:pt x="10041" y="10167"/>
                    <a:pt x="11148" y="9313"/>
                  </a:cubicBezTo>
                  <a:lnTo>
                    <a:pt x="11148" y="9313"/>
                  </a:lnTo>
                  <a:cubicBezTo>
                    <a:pt x="10512" y="9805"/>
                    <a:pt x="9954" y="10668"/>
                    <a:pt x="9418" y="11480"/>
                  </a:cubicBezTo>
                  <a:cubicBezTo>
                    <a:pt x="9257" y="11598"/>
                    <a:pt x="9181" y="11716"/>
                    <a:pt x="9184" y="11835"/>
                  </a:cubicBezTo>
                  <a:cubicBezTo>
                    <a:pt x="9037" y="12054"/>
                    <a:pt x="8890" y="12262"/>
                    <a:pt x="8746" y="12453"/>
                  </a:cubicBezTo>
                  <a:cubicBezTo>
                    <a:pt x="7703" y="12404"/>
                    <a:pt x="6520" y="11921"/>
                    <a:pt x="6745" y="11185"/>
                  </a:cubicBezTo>
                  <a:lnTo>
                    <a:pt x="6745" y="11185"/>
                  </a:lnTo>
                  <a:cubicBezTo>
                    <a:pt x="6774" y="11268"/>
                    <a:pt x="6850" y="11314"/>
                    <a:pt x="6928" y="11314"/>
                  </a:cubicBezTo>
                  <a:cubicBezTo>
                    <a:pt x="6973" y="11314"/>
                    <a:pt x="7019" y="11299"/>
                    <a:pt x="7057" y="11266"/>
                  </a:cubicBezTo>
                  <a:cubicBezTo>
                    <a:pt x="7952" y="10550"/>
                    <a:pt x="9498" y="9535"/>
                    <a:pt x="10091" y="8670"/>
                  </a:cubicBezTo>
                  <a:close/>
                  <a:moveTo>
                    <a:pt x="4438" y="0"/>
                  </a:moveTo>
                  <a:cubicBezTo>
                    <a:pt x="4048" y="0"/>
                    <a:pt x="3634" y="102"/>
                    <a:pt x="3361" y="192"/>
                  </a:cubicBezTo>
                  <a:cubicBezTo>
                    <a:pt x="1179" y="913"/>
                    <a:pt x="330" y="3465"/>
                    <a:pt x="12" y="5489"/>
                  </a:cubicBezTo>
                  <a:cubicBezTo>
                    <a:pt x="1" y="5561"/>
                    <a:pt x="18" y="5634"/>
                    <a:pt x="87" y="5674"/>
                  </a:cubicBezTo>
                  <a:cubicBezTo>
                    <a:pt x="604" y="5954"/>
                    <a:pt x="942" y="6381"/>
                    <a:pt x="1395" y="6725"/>
                  </a:cubicBezTo>
                  <a:cubicBezTo>
                    <a:pt x="1404" y="6817"/>
                    <a:pt x="1470" y="6903"/>
                    <a:pt x="1557" y="6903"/>
                  </a:cubicBezTo>
                  <a:cubicBezTo>
                    <a:pt x="1586" y="6903"/>
                    <a:pt x="1619" y="6893"/>
                    <a:pt x="1652" y="6869"/>
                  </a:cubicBezTo>
                  <a:cubicBezTo>
                    <a:pt x="1721" y="6820"/>
                    <a:pt x="1782" y="6760"/>
                    <a:pt x="1851" y="6710"/>
                  </a:cubicBezTo>
                  <a:cubicBezTo>
                    <a:pt x="2019" y="6936"/>
                    <a:pt x="2192" y="7167"/>
                    <a:pt x="2368" y="7406"/>
                  </a:cubicBezTo>
                  <a:cubicBezTo>
                    <a:pt x="2297" y="7525"/>
                    <a:pt x="2377" y="7673"/>
                    <a:pt x="2503" y="7673"/>
                  </a:cubicBezTo>
                  <a:cubicBezTo>
                    <a:pt x="2520" y="7673"/>
                    <a:pt x="2539" y="7670"/>
                    <a:pt x="2559" y="7663"/>
                  </a:cubicBezTo>
                  <a:cubicBezTo>
                    <a:pt x="2755" y="7926"/>
                    <a:pt x="2954" y="8191"/>
                    <a:pt x="3168" y="8454"/>
                  </a:cubicBezTo>
                  <a:cubicBezTo>
                    <a:pt x="3055" y="8633"/>
                    <a:pt x="2928" y="8801"/>
                    <a:pt x="2821" y="8983"/>
                  </a:cubicBezTo>
                  <a:cubicBezTo>
                    <a:pt x="2747" y="9106"/>
                    <a:pt x="2853" y="9262"/>
                    <a:pt x="2979" y="9262"/>
                  </a:cubicBezTo>
                  <a:cubicBezTo>
                    <a:pt x="3009" y="9262"/>
                    <a:pt x="3040" y="9254"/>
                    <a:pt x="3070" y="9234"/>
                  </a:cubicBezTo>
                  <a:cubicBezTo>
                    <a:pt x="3228" y="9130"/>
                    <a:pt x="3387" y="9008"/>
                    <a:pt x="3546" y="8899"/>
                  </a:cubicBezTo>
                  <a:cubicBezTo>
                    <a:pt x="3765" y="9156"/>
                    <a:pt x="3993" y="9401"/>
                    <a:pt x="4230" y="9632"/>
                  </a:cubicBezTo>
                  <a:cubicBezTo>
                    <a:pt x="4161" y="9756"/>
                    <a:pt x="4277" y="9874"/>
                    <a:pt x="4399" y="9874"/>
                  </a:cubicBezTo>
                  <a:cubicBezTo>
                    <a:pt x="4425" y="9874"/>
                    <a:pt x="4451" y="9869"/>
                    <a:pt x="4476" y="9857"/>
                  </a:cubicBezTo>
                  <a:cubicBezTo>
                    <a:pt x="4603" y="9973"/>
                    <a:pt x="4735" y="10082"/>
                    <a:pt x="4868" y="10186"/>
                  </a:cubicBezTo>
                  <a:cubicBezTo>
                    <a:pt x="4813" y="10256"/>
                    <a:pt x="4756" y="10325"/>
                    <a:pt x="4701" y="10397"/>
                  </a:cubicBezTo>
                  <a:cubicBezTo>
                    <a:pt x="4593" y="10540"/>
                    <a:pt x="4734" y="10671"/>
                    <a:pt x="4877" y="10671"/>
                  </a:cubicBezTo>
                  <a:cubicBezTo>
                    <a:pt x="4922" y="10671"/>
                    <a:pt x="4967" y="10658"/>
                    <a:pt x="5004" y="10628"/>
                  </a:cubicBezTo>
                  <a:cubicBezTo>
                    <a:pt x="5082" y="10567"/>
                    <a:pt x="5157" y="10504"/>
                    <a:pt x="5235" y="10443"/>
                  </a:cubicBezTo>
                  <a:cubicBezTo>
                    <a:pt x="5619" y="10697"/>
                    <a:pt x="6020" y="10914"/>
                    <a:pt x="6456" y="11041"/>
                  </a:cubicBezTo>
                  <a:cubicBezTo>
                    <a:pt x="6055" y="11864"/>
                    <a:pt x="7288" y="12701"/>
                    <a:pt x="8491" y="12828"/>
                  </a:cubicBezTo>
                  <a:cubicBezTo>
                    <a:pt x="8515" y="12830"/>
                    <a:pt x="8538" y="12831"/>
                    <a:pt x="8561" y="12831"/>
                  </a:cubicBezTo>
                  <a:cubicBezTo>
                    <a:pt x="8586" y="12831"/>
                    <a:pt x="8611" y="12830"/>
                    <a:pt x="8636" y="12830"/>
                  </a:cubicBezTo>
                  <a:cubicBezTo>
                    <a:pt x="8650" y="12830"/>
                    <a:pt x="8665" y="12830"/>
                    <a:pt x="8679" y="12831"/>
                  </a:cubicBezTo>
                  <a:cubicBezTo>
                    <a:pt x="8718" y="12876"/>
                    <a:pt x="8770" y="12907"/>
                    <a:pt x="8822" y="12907"/>
                  </a:cubicBezTo>
                  <a:cubicBezTo>
                    <a:pt x="8865" y="12907"/>
                    <a:pt x="8908" y="12887"/>
                    <a:pt x="8945" y="12840"/>
                  </a:cubicBezTo>
                  <a:lnTo>
                    <a:pt x="8948" y="12837"/>
                  </a:lnTo>
                  <a:cubicBezTo>
                    <a:pt x="11254" y="12684"/>
                    <a:pt x="13145" y="9612"/>
                    <a:pt x="11540" y="7652"/>
                  </a:cubicBezTo>
                  <a:cubicBezTo>
                    <a:pt x="11355" y="7424"/>
                    <a:pt x="10919" y="7340"/>
                    <a:pt x="10657" y="7334"/>
                  </a:cubicBezTo>
                  <a:cubicBezTo>
                    <a:pt x="10082" y="7320"/>
                    <a:pt x="9589" y="7317"/>
                    <a:pt x="9141" y="7242"/>
                  </a:cubicBezTo>
                  <a:cubicBezTo>
                    <a:pt x="9188" y="7110"/>
                    <a:pt x="9076" y="7004"/>
                    <a:pt x="8954" y="7004"/>
                  </a:cubicBezTo>
                  <a:cubicBezTo>
                    <a:pt x="8911" y="7004"/>
                    <a:pt x="8866" y="7018"/>
                    <a:pt x="8826" y="7048"/>
                  </a:cubicBezTo>
                  <a:cubicBezTo>
                    <a:pt x="8789" y="7080"/>
                    <a:pt x="8751" y="7112"/>
                    <a:pt x="8714" y="7141"/>
                  </a:cubicBezTo>
                  <a:cubicBezTo>
                    <a:pt x="8174" y="6970"/>
                    <a:pt x="7680" y="6638"/>
                    <a:pt x="7163" y="5957"/>
                  </a:cubicBezTo>
                  <a:cubicBezTo>
                    <a:pt x="6577" y="5186"/>
                    <a:pt x="6251" y="4225"/>
                    <a:pt x="5610" y="3491"/>
                  </a:cubicBezTo>
                  <a:cubicBezTo>
                    <a:pt x="5287" y="3119"/>
                    <a:pt x="5235" y="2761"/>
                    <a:pt x="5267" y="2394"/>
                  </a:cubicBezTo>
                  <a:cubicBezTo>
                    <a:pt x="5342" y="2288"/>
                    <a:pt x="5423" y="2186"/>
                    <a:pt x="5495" y="2080"/>
                  </a:cubicBezTo>
                  <a:cubicBezTo>
                    <a:pt x="5570" y="1970"/>
                    <a:pt x="5480" y="1831"/>
                    <a:pt x="5368" y="1811"/>
                  </a:cubicBezTo>
                  <a:cubicBezTo>
                    <a:pt x="5440" y="1488"/>
                    <a:pt x="5512" y="1150"/>
                    <a:pt x="5477" y="786"/>
                  </a:cubicBezTo>
                  <a:cubicBezTo>
                    <a:pt x="5423" y="176"/>
                    <a:pt x="4952" y="0"/>
                    <a:pt x="44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777;p60">
              <a:extLst>
                <a:ext uri="{FF2B5EF4-FFF2-40B4-BE49-F238E27FC236}">
                  <a16:creationId xmlns:a16="http://schemas.microsoft.com/office/drawing/2014/main" id="{3126A4E3-CCED-4B7C-B01A-E18A3C2868CA}"/>
                </a:ext>
              </a:extLst>
            </p:cNvPr>
            <p:cNvSpPr/>
            <p:nvPr/>
          </p:nvSpPr>
          <p:spPr>
            <a:xfrm>
              <a:off x="6326800" y="1440800"/>
              <a:ext cx="161475" cy="100175"/>
            </a:xfrm>
            <a:custGeom>
              <a:avLst/>
              <a:gdLst/>
              <a:ahLst/>
              <a:cxnLst/>
              <a:rect l="l" t="t" r="r" b="b"/>
              <a:pathLst>
                <a:path w="6459" h="4007" extrusionOk="0">
                  <a:moveTo>
                    <a:pt x="6014" y="1169"/>
                  </a:moveTo>
                  <a:cubicBezTo>
                    <a:pt x="6055" y="1299"/>
                    <a:pt x="6072" y="1432"/>
                    <a:pt x="6066" y="1565"/>
                  </a:cubicBezTo>
                  <a:cubicBezTo>
                    <a:pt x="6058" y="1949"/>
                    <a:pt x="5844" y="2298"/>
                    <a:pt x="5558" y="2546"/>
                  </a:cubicBezTo>
                  <a:cubicBezTo>
                    <a:pt x="5512" y="2581"/>
                    <a:pt x="5463" y="2613"/>
                    <a:pt x="5411" y="2639"/>
                  </a:cubicBezTo>
                  <a:cubicBezTo>
                    <a:pt x="5387" y="2619"/>
                    <a:pt x="5359" y="2607"/>
                    <a:pt x="5329" y="2607"/>
                  </a:cubicBezTo>
                  <a:cubicBezTo>
                    <a:pt x="5316" y="2607"/>
                    <a:pt x="5304" y="2609"/>
                    <a:pt x="5292" y="2614"/>
                  </a:cubicBezTo>
                  <a:lnTo>
                    <a:pt x="5292" y="2614"/>
                  </a:lnTo>
                  <a:cubicBezTo>
                    <a:pt x="5458" y="2544"/>
                    <a:pt x="5826" y="1681"/>
                    <a:pt x="6014" y="1169"/>
                  </a:cubicBezTo>
                  <a:close/>
                  <a:moveTo>
                    <a:pt x="5024" y="1429"/>
                  </a:moveTo>
                  <a:cubicBezTo>
                    <a:pt x="4718" y="1998"/>
                    <a:pt x="4360" y="2532"/>
                    <a:pt x="3988" y="3075"/>
                  </a:cubicBezTo>
                  <a:cubicBezTo>
                    <a:pt x="3843" y="3132"/>
                    <a:pt x="3699" y="3187"/>
                    <a:pt x="3555" y="3242"/>
                  </a:cubicBezTo>
                  <a:cubicBezTo>
                    <a:pt x="4054" y="2644"/>
                    <a:pt x="4542" y="2041"/>
                    <a:pt x="5024" y="1429"/>
                  </a:cubicBezTo>
                  <a:close/>
                  <a:moveTo>
                    <a:pt x="4592" y="353"/>
                  </a:moveTo>
                  <a:cubicBezTo>
                    <a:pt x="4866" y="353"/>
                    <a:pt x="5140" y="398"/>
                    <a:pt x="5376" y="499"/>
                  </a:cubicBezTo>
                  <a:cubicBezTo>
                    <a:pt x="4966" y="1059"/>
                    <a:pt x="4536" y="1605"/>
                    <a:pt x="4100" y="2142"/>
                  </a:cubicBezTo>
                  <a:cubicBezTo>
                    <a:pt x="4311" y="1755"/>
                    <a:pt x="4499" y="1351"/>
                    <a:pt x="4658" y="938"/>
                  </a:cubicBezTo>
                  <a:cubicBezTo>
                    <a:pt x="4663" y="927"/>
                    <a:pt x="4666" y="915"/>
                    <a:pt x="4672" y="904"/>
                  </a:cubicBezTo>
                  <a:cubicBezTo>
                    <a:pt x="4710" y="802"/>
                    <a:pt x="4626" y="737"/>
                    <a:pt x="4540" y="737"/>
                  </a:cubicBezTo>
                  <a:cubicBezTo>
                    <a:pt x="4495" y="737"/>
                    <a:pt x="4449" y="756"/>
                    <a:pt x="4421" y="797"/>
                  </a:cubicBezTo>
                  <a:cubicBezTo>
                    <a:pt x="3814" y="1657"/>
                    <a:pt x="3240" y="2526"/>
                    <a:pt x="2492" y="3254"/>
                  </a:cubicBezTo>
                  <a:cubicBezTo>
                    <a:pt x="2882" y="2503"/>
                    <a:pt x="3249" y="1752"/>
                    <a:pt x="3410" y="904"/>
                  </a:cubicBezTo>
                  <a:cubicBezTo>
                    <a:pt x="3427" y="816"/>
                    <a:pt x="3350" y="725"/>
                    <a:pt x="3270" y="725"/>
                  </a:cubicBezTo>
                  <a:cubicBezTo>
                    <a:pt x="3240" y="725"/>
                    <a:pt x="3209" y="739"/>
                    <a:pt x="3182" y="771"/>
                  </a:cubicBezTo>
                  <a:cubicBezTo>
                    <a:pt x="2538" y="1553"/>
                    <a:pt x="1909" y="2347"/>
                    <a:pt x="1242" y="3109"/>
                  </a:cubicBezTo>
                  <a:cubicBezTo>
                    <a:pt x="1514" y="2529"/>
                    <a:pt x="1805" y="1957"/>
                    <a:pt x="2126" y="1400"/>
                  </a:cubicBezTo>
                  <a:cubicBezTo>
                    <a:pt x="2169" y="1322"/>
                    <a:pt x="2120" y="1256"/>
                    <a:pt x="2053" y="1233"/>
                  </a:cubicBezTo>
                  <a:cubicBezTo>
                    <a:pt x="2680" y="849"/>
                    <a:pt x="3364" y="548"/>
                    <a:pt x="4083" y="404"/>
                  </a:cubicBezTo>
                  <a:cubicBezTo>
                    <a:pt x="4247" y="371"/>
                    <a:pt x="4419" y="353"/>
                    <a:pt x="4592" y="353"/>
                  </a:cubicBezTo>
                  <a:close/>
                  <a:moveTo>
                    <a:pt x="1756" y="1432"/>
                  </a:moveTo>
                  <a:lnTo>
                    <a:pt x="1756" y="1432"/>
                  </a:lnTo>
                  <a:cubicBezTo>
                    <a:pt x="1196" y="1975"/>
                    <a:pt x="757" y="2627"/>
                    <a:pt x="466" y="3352"/>
                  </a:cubicBezTo>
                  <a:cubicBezTo>
                    <a:pt x="405" y="3280"/>
                    <a:pt x="370" y="3190"/>
                    <a:pt x="359" y="3095"/>
                  </a:cubicBezTo>
                  <a:cubicBezTo>
                    <a:pt x="304" y="2471"/>
                    <a:pt x="1109" y="1888"/>
                    <a:pt x="1537" y="1576"/>
                  </a:cubicBezTo>
                  <a:cubicBezTo>
                    <a:pt x="1609" y="1524"/>
                    <a:pt x="1681" y="1481"/>
                    <a:pt x="1756" y="1432"/>
                  </a:cubicBezTo>
                  <a:close/>
                  <a:moveTo>
                    <a:pt x="1508" y="2021"/>
                  </a:moveTo>
                  <a:lnTo>
                    <a:pt x="1508" y="2021"/>
                  </a:lnTo>
                  <a:cubicBezTo>
                    <a:pt x="1236" y="2523"/>
                    <a:pt x="982" y="3034"/>
                    <a:pt x="757" y="3560"/>
                  </a:cubicBezTo>
                  <a:cubicBezTo>
                    <a:pt x="685" y="3531"/>
                    <a:pt x="621" y="3493"/>
                    <a:pt x="561" y="3447"/>
                  </a:cubicBezTo>
                  <a:cubicBezTo>
                    <a:pt x="812" y="2933"/>
                    <a:pt x="1130" y="2451"/>
                    <a:pt x="1508" y="2021"/>
                  </a:cubicBezTo>
                  <a:close/>
                  <a:moveTo>
                    <a:pt x="2977" y="1455"/>
                  </a:moveTo>
                  <a:cubicBezTo>
                    <a:pt x="2735" y="2220"/>
                    <a:pt x="2354" y="2919"/>
                    <a:pt x="1981" y="3638"/>
                  </a:cubicBezTo>
                  <a:cubicBezTo>
                    <a:pt x="1848" y="3652"/>
                    <a:pt x="1716" y="3675"/>
                    <a:pt x="1580" y="3678"/>
                  </a:cubicBezTo>
                  <a:cubicBezTo>
                    <a:pt x="1549" y="3679"/>
                    <a:pt x="1518" y="3680"/>
                    <a:pt x="1486" y="3680"/>
                  </a:cubicBezTo>
                  <a:cubicBezTo>
                    <a:pt x="1362" y="3680"/>
                    <a:pt x="1238" y="3670"/>
                    <a:pt x="1115" y="3652"/>
                  </a:cubicBezTo>
                  <a:cubicBezTo>
                    <a:pt x="1768" y="2948"/>
                    <a:pt x="2374" y="2203"/>
                    <a:pt x="2977" y="1455"/>
                  </a:cubicBezTo>
                  <a:close/>
                  <a:moveTo>
                    <a:pt x="4571" y="1"/>
                  </a:moveTo>
                  <a:cubicBezTo>
                    <a:pt x="4443" y="1"/>
                    <a:pt x="4316" y="10"/>
                    <a:pt x="4193" y="29"/>
                  </a:cubicBezTo>
                  <a:cubicBezTo>
                    <a:pt x="3073" y="196"/>
                    <a:pt x="2027" y="756"/>
                    <a:pt x="1132" y="1435"/>
                  </a:cubicBezTo>
                  <a:cubicBezTo>
                    <a:pt x="624" y="1822"/>
                    <a:pt x="1" y="2399"/>
                    <a:pt x="9" y="3095"/>
                  </a:cubicBezTo>
                  <a:cubicBezTo>
                    <a:pt x="15" y="3490"/>
                    <a:pt x="301" y="3727"/>
                    <a:pt x="633" y="3863"/>
                  </a:cubicBezTo>
                  <a:cubicBezTo>
                    <a:pt x="629" y="3935"/>
                    <a:pt x="699" y="3989"/>
                    <a:pt x="767" y="3989"/>
                  </a:cubicBezTo>
                  <a:cubicBezTo>
                    <a:pt x="797" y="3989"/>
                    <a:pt x="827" y="3979"/>
                    <a:pt x="850" y="3955"/>
                  </a:cubicBezTo>
                  <a:cubicBezTo>
                    <a:pt x="855" y="3949"/>
                    <a:pt x="861" y="3941"/>
                    <a:pt x="867" y="3935"/>
                  </a:cubicBezTo>
                  <a:cubicBezTo>
                    <a:pt x="933" y="3949"/>
                    <a:pt x="997" y="3970"/>
                    <a:pt x="1060" y="3981"/>
                  </a:cubicBezTo>
                  <a:cubicBezTo>
                    <a:pt x="1189" y="3996"/>
                    <a:pt x="1319" y="4004"/>
                    <a:pt x="1449" y="4004"/>
                  </a:cubicBezTo>
                  <a:cubicBezTo>
                    <a:pt x="1612" y="4004"/>
                    <a:pt x="1775" y="3992"/>
                    <a:pt x="1938" y="3970"/>
                  </a:cubicBezTo>
                  <a:cubicBezTo>
                    <a:pt x="1959" y="3994"/>
                    <a:pt x="1988" y="4006"/>
                    <a:pt x="2018" y="4006"/>
                  </a:cubicBezTo>
                  <a:cubicBezTo>
                    <a:pt x="2043" y="4006"/>
                    <a:pt x="2067" y="3998"/>
                    <a:pt x="2088" y="3981"/>
                  </a:cubicBezTo>
                  <a:cubicBezTo>
                    <a:pt x="2108" y="3967"/>
                    <a:pt x="2123" y="3949"/>
                    <a:pt x="2140" y="3932"/>
                  </a:cubicBezTo>
                  <a:cubicBezTo>
                    <a:pt x="2469" y="3877"/>
                    <a:pt x="2792" y="3791"/>
                    <a:pt x="3107" y="3681"/>
                  </a:cubicBezTo>
                  <a:cubicBezTo>
                    <a:pt x="3116" y="3684"/>
                    <a:pt x="3126" y="3685"/>
                    <a:pt x="3135" y="3685"/>
                  </a:cubicBezTo>
                  <a:cubicBezTo>
                    <a:pt x="3167" y="3685"/>
                    <a:pt x="3197" y="3670"/>
                    <a:pt x="3220" y="3643"/>
                  </a:cubicBezTo>
                  <a:cubicBezTo>
                    <a:pt x="3436" y="3563"/>
                    <a:pt x="3650" y="3476"/>
                    <a:pt x="3855" y="3389"/>
                  </a:cubicBezTo>
                  <a:cubicBezTo>
                    <a:pt x="3890" y="3372"/>
                    <a:pt x="3927" y="3355"/>
                    <a:pt x="3962" y="3334"/>
                  </a:cubicBezTo>
                  <a:cubicBezTo>
                    <a:pt x="3995" y="3366"/>
                    <a:pt x="4038" y="3388"/>
                    <a:pt x="4079" y="3388"/>
                  </a:cubicBezTo>
                  <a:cubicBezTo>
                    <a:pt x="4113" y="3388"/>
                    <a:pt x="4145" y="3374"/>
                    <a:pt x="4172" y="3340"/>
                  </a:cubicBezTo>
                  <a:lnTo>
                    <a:pt x="4274" y="3216"/>
                  </a:lnTo>
                  <a:cubicBezTo>
                    <a:pt x="4395" y="3247"/>
                    <a:pt x="4516" y="3261"/>
                    <a:pt x="4637" y="3261"/>
                  </a:cubicBezTo>
                  <a:cubicBezTo>
                    <a:pt x="5535" y="3261"/>
                    <a:pt x="6357" y="2453"/>
                    <a:pt x="6416" y="1565"/>
                  </a:cubicBezTo>
                  <a:cubicBezTo>
                    <a:pt x="6459" y="950"/>
                    <a:pt x="6159" y="528"/>
                    <a:pt x="5720" y="280"/>
                  </a:cubicBezTo>
                  <a:cubicBezTo>
                    <a:pt x="5711" y="274"/>
                    <a:pt x="5700" y="268"/>
                    <a:pt x="5691" y="266"/>
                  </a:cubicBezTo>
                  <a:cubicBezTo>
                    <a:pt x="5361" y="87"/>
                    <a:pt x="4960" y="1"/>
                    <a:pt x="45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778;p60">
              <a:extLst>
                <a:ext uri="{FF2B5EF4-FFF2-40B4-BE49-F238E27FC236}">
                  <a16:creationId xmlns:a16="http://schemas.microsoft.com/office/drawing/2014/main" id="{9F84F7DE-C7B3-4117-A15F-A6BEEED19D52}"/>
                </a:ext>
              </a:extLst>
            </p:cNvPr>
            <p:cNvSpPr/>
            <p:nvPr/>
          </p:nvSpPr>
          <p:spPr>
            <a:xfrm>
              <a:off x="6512725" y="1459400"/>
              <a:ext cx="130525" cy="109825"/>
            </a:xfrm>
            <a:custGeom>
              <a:avLst/>
              <a:gdLst/>
              <a:ahLst/>
              <a:cxnLst/>
              <a:rect l="l" t="t" r="r" b="b"/>
              <a:pathLst>
                <a:path w="5221" h="4393" extrusionOk="0">
                  <a:moveTo>
                    <a:pt x="3659" y="2908"/>
                  </a:moveTo>
                  <a:cubicBezTo>
                    <a:pt x="3543" y="3272"/>
                    <a:pt x="3404" y="3627"/>
                    <a:pt x="3249" y="3973"/>
                  </a:cubicBezTo>
                  <a:cubicBezTo>
                    <a:pt x="3240" y="3996"/>
                    <a:pt x="3240" y="4022"/>
                    <a:pt x="3243" y="4045"/>
                  </a:cubicBezTo>
                  <a:cubicBezTo>
                    <a:pt x="2940" y="3965"/>
                    <a:pt x="2663" y="3780"/>
                    <a:pt x="2411" y="3563"/>
                  </a:cubicBezTo>
                  <a:cubicBezTo>
                    <a:pt x="2414" y="3558"/>
                    <a:pt x="2420" y="3560"/>
                    <a:pt x="2423" y="3558"/>
                  </a:cubicBezTo>
                  <a:cubicBezTo>
                    <a:pt x="2599" y="3341"/>
                    <a:pt x="2790" y="3136"/>
                    <a:pt x="2992" y="2943"/>
                  </a:cubicBezTo>
                  <a:lnTo>
                    <a:pt x="2992" y="2946"/>
                  </a:lnTo>
                  <a:cubicBezTo>
                    <a:pt x="2925" y="3081"/>
                    <a:pt x="2856" y="3214"/>
                    <a:pt x="2778" y="3344"/>
                  </a:cubicBezTo>
                  <a:cubicBezTo>
                    <a:pt x="2696" y="3482"/>
                    <a:pt x="2809" y="3597"/>
                    <a:pt x="2930" y="3597"/>
                  </a:cubicBezTo>
                  <a:cubicBezTo>
                    <a:pt x="2984" y="3597"/>
                    <a:pt x="3040" y="3574"/>
                    <a:pt x="3081" y="3520"/>
                  </a:cubicBezTo>
                  <a:cubicBezTo>
                    <a:pt x="3254" y="3301"/>
                    <a:pt x="3448" y="3093"/>
                    <a:pt x="3659" y="2908"/>
                  </a:cubicBezTo>
                  <a:close/>
                  <a:moveTo>
                    <a:pt x="362" y="1"/>
                  </a:moveTo>
                  <a:cubicBezTo>
                    <a:pt x="354" y="1"/>
                    <a:pt x="346" y="1"/>
                    <a:pt x="338" y="1"/>
                  </a:cubicBezTo>
                  <a:cubicBezTo>
                    <a:pt x="185" y="1"/>
                    <a:pt x="145" y="238"/>
                    <a:pt x="301" y="269"/>
                  </a:cubicBezTo>
                  <a:cubicBezTo>
                    <a:pt x="951" y="399"/>
                    <a:pt x="1629" y="714"/>
                    <a:pt x="2227" y="982"/>
                  </a:cubicBezTo>
                  <a:cubicBezTo>
                    <a:pt x="2668" y="1182"/>
                    <a:pt x="3280" y="1470"/>
                    <a:pt x="3757" y="1854"/>
                  </a:cubicBezTo>
                  <a:cubicBezTo>
                    <a:pt x="3740" y="1848"/>
                    <a:pt x="3723" y="1845"/>
                    <a:pt x="3706" y="1845"/>
                  </a:cubicBezTo>
                  <a:cubicBezTo>
                    <a:pt x="3666" y="1845"/>
                    <a:pt x="3625" y="1861"/>
                    <a:pt x="3595" y="1892"/>
                  </a:cubicBezTo>
                  <a:cubicBezTo>
                    <a:pt x="3298" y="2178"/>
                    <a:pt x="3000" y="2455"/>
                    <a:pt x="2712" y="2741"/>
                  </a:cubicBezTo>
                  <a:cubicBezTo>
                    <a:pt x="2787" y="2515"/>
                    <a:pt x="2862" y="2287"/>
                    <a:pt x="2937" y="2059"/>
                  </a:cubicBezTo>
                  <a:cubicBezTo>
                    <a:pt x="2976" y="1943"/>
                    <a:pt x="2871" y="1845"/>
                    <a:pt x="2766" y="1845"/>
                  </a:cubicBezTo>
                  <a:cubicBezTo>
                    <a:pt x="2725" y="1845"/>
                    <a:pt x="2683" y="1860"/>
                    <a:pt x="2651" y="1895"/>
                  </a:cubicBezTo>
                  <a:cubicBezTo>
                    <a:pt x="2579" y="1973"/>
                    <a:pt x="2518" y="2059"/>
                    <a:pt x="2452" y="2140"/>
                  </a:cubicBezTo>
                  <a:cubicBezTo>
                    <a:pt x="2510" y="1955"/>
                    <a:pt x="2556" y="1768"/>
                    <a:pt x="2616" y="1586"/>
                  </a:cubicBezTo>
                  <a:cubicBezTo>
                    <a:pt x="2657" y="1461"/>
                    <a:pt x="2564" y="1387"/>
                    <a:pt x="2465" y="1387"/>
                  </a:cubicBezTo>
                  <a:cubicBezTo>
                    <a:pt x="2410" y="1387"/>
                    <a:pt x="2353" y="1409"/>
                    <a:pt x="2316" y="1459"/>
                  </a:cubicBezTo>
                  <a:cubicBezTo>
                    <a:pt x="2100" y="1747"/>
                    <a:pt x="1848" y="2010"/>
                    <a:pt x="1603" y="2276"/>
                  </a:cubicBezTo>
                  <a:cubicBezTo>
                    <a:pt x="1646" y="1926"/>
                    <a:pt x="1669" y="1577"/>
                    <a:pt x="1669" y="1228"/>
                  </a:cubicBezTo>
                  <a:cubicBezTo>
                    <a:pt x="1669" y="1130"/>
                    <a:pt x="1593" y="1074"/>
                    <a:pt x="1514" y="1074"/>
                  </a:cubicBezTo>
                  <a:cubicBezTo>
                    <a:pt x="1463" y="1074"/>
                    <a:pt x="1411" y="1097"/>
                    <a:pt x="1378" y="1147"/>
                  </a:cubicBezTo>
                  <a:cubicBezTo>
                    <a:pt x="1222" y="1387"/>
                    <a:pt x="1005" y="1554"/>
                    <a:pt x="774" y="1704"/>
                  </a:cubicBezTo>
                  <a:cubicBezTo>
                    <a:pt x="757" y="1678"/>
                    <a:pt x="740" y="1649"/>
                    <a:pt x="722" y="1620"/>
                  </a:cubicBezTo>
                  <a:cubicBezTo>
                    <a:pt x="731" y="1340"/>
                    <a:pt x="751" y="1060"/>
                    <a:pt x="847" y="789"/>
                  </a:cubicBezTo>
                  <a:cubicBezTo>
                    <a:pt x="879" y="695"/>
                    <a:pt x="804" y="634"/>
                    <a:pt x="727" y="634"/>
                  </a:cubicBezTo>
                  <a:cubicBezTo>
                    <a:pt x="685" y="634"/>
                    <a:pt x="643" y="652"/>
                    <a:pt x="616" y="691"/>
                  </a:cubicBezTo>
                  <a:cubicBezTo>
                    <a:pt x="538" y="809"/>
                    <a:pt x="471" y="939"/>
                    <a:pt x="416" y="1075"/>
                  </a:cubicBezTo>
                  <a:cubicBezTo>
                    <a:pt x="336" y="899"/>
                    <a:pt x="252" y="725"/>
                    <a:pt x="206" y="552"/>
                  </a:cubicBezTo>
                  <a:cubicBezTo>
                    <a:pt x="194" y="507"/>
                    <a:pt x="162" y="488"/>
                    <a:pt x="128" y="488"/>
                  </a:cubicBezTo>
                  <a:cubicBezTo>
                    <a:pt x="84" y="488"/>
                    <a:pt x="36" y="521"/>
                    <a:pt x="30" y="575"/>
                  </a:cubicBezTo>
                  <a:cubicBezTo>
                    <a:pt x="1" y="847"/>
                    <a:pt x="139" y="1135"/>
                    <a:pt x="289" y="1398"/>
                  </a:cubicBezTo>
                  <a:cubicBezTo>
                    <a:pt x="261" y="1493"/>
                    <a:pt x="229" y="1583"/>
                    <a:pt x="194" y="1684"/>
                  </a:cubicBezTo>
                  <a:cubicBezTo>
                    <a:pt x="181" y="1726"/>
                    <a:pt x="221" y="1759"/>
                    <a:pt x="257" y="1759"/>
                  </a:cubicBezTo>
                  <a:cubicBezTo>
                    <a:pt x="276" y="1759"/>
                    <a:pt x="294" y="1751"/>
                    <a:pt x="304" y="1730"/>
                  </a:cubicBezTo>
                  <a:cubicBezTo>
                    <a:pt x="330" y="1675"/>
                    <a:pt x="359" y="1620"/>
                    <a:pt x="385" y="1563"/>
                  </a:cubicBezTo>
                  <a:lnTo>
                    <a:pt x="431" y="1641"/>
                  </a:lnTo>
                  <a:cubicBezTo>
                    <a:pt x="425" y="1765"/>
                    <a:pt x="422" y="1889"/>
                    <a:pt x="419" y="2013"/>
                  </a:cubicBezTo>
                  <a:cubicBezTo>
                    <a:pt x="417" y="2102"/>
                    <a:pt x="489" y="2159"/>
                    <a:pt x="566" y="2159"/>
                  </a:cubicBezTo>
                  <a:cubicBezTo>
                    <a:pt x="592" y="2159"/>
                    <a:pt x="618" y="2153"/>
                    <a:pt x="642" y="2140"/>
                  </a:cubicBezTo>
                  <a:cubicBezTo>
                    <a:pt x="673" y="2123"/>
                    <a:pt x="699" y="2103"/>
                    <a:pt x="731" y="2085"/>
                  </a:cubicBezTo>
                  <a:cubicBezTo>
                    <a:pt x="881" y="2313"/>
                    <a:pt x="1028" y="2541"/>
                    <a:pt x="1199" y="2755"/>
                  </a:cubicBezTo>
                  <a:cubicBezTo>
                    <a:pt x="1199" y="2758"/>
                    <a:pt x="1199" y="2758"/>
                    <a:pt x="1199" y="2758"/>
                  </a:cubicBezTo>
                  <a:cubicBezTo>
                    <a:pt x="1167" y="2878"/>
                    <a:pt x="1254" y="2947"/>
                    <a:pt x="1347" y="2947"/>
                  </a:cubicBezTo>
                  <a:cubicBezTo>
                    <a:pt x="1355" y="2947"/>
                    <a:pt x="1362" y="2946"/>
                    <a:pt x="1369" y="2946"/>
                  </a:cubicBezTo>
                  <a:cubicBezTo>
                    <a:pt x="1577" y="3200"/>
                    <a:pt x="1799" y="3439"/>
                    <a:pt x="2033" y="3667"/>
                  </a:cubicBezTo>
                  <a:cubicBezTo>
                    <a:pt x="2493" y="4099"/>
                    <a:pt x="3030" y="4392"/>
                    <a:pt x="3525" y="4392"/>
                  </a:cubicBezTo>
                  <a:cubicBezTo>
                    <a:pt x="3981" y="4392"/>
                    <a:pt x="4403" y="4143"/>
                    <a:pt x="4698" y="3523"/>
                  </a:cubicBezTo>
                  <a:cubicBezTo>
                    <a:pt x="5220" y="2429"/>
                    <a:pt x="3950" y="1531"/>
                    <a:pt x="3150" y="1069"/>
                  </a:cubicBezTo>
                  <a:cubicBezTo>
                    <a:pt x="2406" y="640"/>
                    <a:pt x="1257" y="1"/>
                    <a:pt x="3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779;p60">
              <a:extLst>
                <a:ext uri="{FF2B5EF4-FFF2-40B4-BE49-F238E27FC236}">
                  <a16:creationId xmlns:a16="http://schemas.microsoft.com/office/drawing/2014/main" id="{3A379E97-E5F1-4EF4-BE9C-EECCF3260BF3}"/>
                </a:ext>
              </a:extLst>
            </p:cNvPr>
            <p:cNvSpPr/>
            <p:nvPr/>
          </p:nvSpPr>
          <p:spPr>
            <a:xfrm>
              <a:off x="6382025" y="1568650"/>
              <a:ext cx="133400" cy="76300"/>
            </a:xfrm>
            <a:custGeom>
              <a:avLst/>
              <a:gdLst/>
              <a:ahLst/>
              <a:cxnLst/>
              <a:rect l="l" t="t" r="r" b="b"/>
              <a:pathLst>
                <a:path w="5336" h="3052" extrusionOk="0">
                  <a:moveTo>
                    <a:pt x="1828" y="975"/>
                  </a:moveTo>
                  <a:cubicBezTo>
                    <a:pt x="1793" y="1321"/>
                    <a:pt x="1802" y="1670"/>
                    <a:pt x="1718" y="2014"/>
                  </a:cubicBezTo>
                  <a:cubicBezTo>
                    <a:pt x="1718" y="2031"/>
                    <a:pt x="1718" y="2049"/>
                    <a:pt x="1724" y="2063"/>
                  </a:cubicBezTo>
                  <a:cubicBezTo>
                    <a:pt x="1582" y="2000"/>
                    <a:pt x="1452" y="1919"/>
                    <a:pt x="1334" y="1818"/>
                  </a:cubicBezTo>
                  <a:cubicBezTo>
                    <a:pt x="1464" y="1500"/>
                    <a:pt x="1603" y="1217"/>
                    <a:pt x="1828" y="975"/>
                  </a:cubicBezTo>
                  <a:close/>
                  <a:moveTo>
                    <a:pt x="2916" y="943"/>
                  </a:moveTo>
                  <a:cubicBezTo>
                    <a:pt x="3505" y="1107"/>
                    <a:pt x="4033" y="1442"/>
                    <a:pt x="4429" y="1910"/>
                  </a:cubicBezTo>
                  <a:cubicBezTo>
                    <a:pt x="4409" y="1899"/>
                    <a:pt x="4388" y="1894"/>
                    <a:pt x="4368" y="1894"/>
                  </a:cubicBezTo>
                  <a:cubicBezTo>
                    <a:pt x="4343" y="1894"/>
                    <a:pt x="4318" y="1902"/>
                    <a:pt x="4296" y="1916"/>
                  </a:cubicBezTo>
                  <a:cubicBezTo>
                    <a:pt x="4166" y="2005"/>
                    <a:pt x="4071" y="2121"/>
                    <a:pt x="3976" y="2239"/>
                  </a:cubicBezTo>
                  <a:cubicBezTo>
                    <a:pt x="3984" y="2092"/>
                    <a:pt x="3953" y="1945"/>
                    <a:pt x="3883" y="1818"/>
                  </a:cubicBezTo>
                  <a:cubicBezTo>
                    <a:pt x="3856" y="1768"/>
                    <a:pt x="3796" y="1737"/>
                    <a:pt x="3738" y="1737"/>
                  </a:cubicBezTo>
                  <a:cubicBezTo>
                    <a:pt x="3699" y="1737"/>
                    <a:pt x="3661" y="1751"/>
                    <a:pt x="3635" y="1783"/>
                  </a:cubicBezTo>
                  <a:cubicBezTo>
                    <a:pt x="3554" y="1884"/>
                    <a:pt x="3479" y="2023"/>
                    <a:pt x="3390" y="2141"/>
                  </a:cubicBezTo>
                  <a:cubicBezTo>
                    <a:pt x="3445" y="1913"/>
                    <a:pt x="3494" y="1685"/>
                    <a:pt x="3580" y="1465"/>
                  </a:cubicBezTo>
                  <a:cubicBezTo>
                    <a:pt x="3624" y="1355"/>
                    <a:pt x="3525" y="1273"/>
                    <a:pt x="3427" y="1273"/>
                  </a:cubicBezTo>
                  <a:cubicBezTo>
                    <a:pt x="3389" y="1273"/>
                    <a:pt x="3352" y="1285"/>
                    <a:pt x="3323" y="1312"/>
                  </a:cubicBezTo>
                  <a:cubicBezTo>
                    <a:pt x="3089" y="1538"/>
                    <a:pt x="2853" y="1751"/>
                    <a:pt x="2627" y="1974"/>
                  </a:cubicBezTo>
                  <a:cubicBezTo>
                    <a:pt x="2714" y="1627"/>
                    <a:pt x="2809" y="1284"/>
                    <a:pt x="2916" y="943"/>
                  </a:cubicBezTo>
                  <a:close/>
                  <a:moveTo>
                    <a:pt x="2713" y="1"/>
                  </a:moveTo>
                  <a:cubicBezTo>
                    <a:pt x="2702" y="1"/>
                    <a:pt x="2691" y="2"/>
                    <a:pt x="2679" y="5"/>
                  </a:cubicBezTo>
                  <a:cubicBezTo>
                    <a:pt x="1871" y="186"/>
                    <a:pt x="0" y="1139"/>
                    <a:pt x="1126" y="2109"/>
                  </a:cubicBezTo>
                  <a:cubicBezTo>
                    <a:pt x="1865" y="2741"/>
                    <a:pt x="3084" y="2961"/>
                    <a:pt x="4158" y="2981"/>
                  </a:cubicBezTo>
                  <a:cubicBezTo>
                    <a:pt x="4175" y="3001"/>
                    <a:pt x="4192" y="3019"/>
                    <a:pt x="4212" y="3030"/>
                  </a:cubicBezTo>
                  <a:cubicBezTo>
                    <a:pt x="4236" y="3045"/>
                    <a:pt x="4261" y="3052"/>
                    <a:pt x="4286" y="3052"/>
                  </a:cubicBezTo>
                  <a:cubicBezTo>
                    <a:pt x="4311" y="3052"/>
                    <a:pt x="4337" y="3045"/>
                    <a:pt x="4360" y="3030"/>
                  </a:cubicBezTo>
                  <a:cubicBezTo>
                    <a:pt x="4377" y="3019"/>
                    <a:pt x="4383" y="2996"/>
                    <a:pt x="4397" y="2978"/>
                  </a:cubicBezTo>
                  <a:cubicBezTo>
                    <a:pt x="4654" y="2975"/>
                    <a:pt x="4902" y="2967"/>
                    <a:pt x="5128" y="2946"/>
                  </a:cubicBezTo>
                  <a:cubicBezTo>
                    <a:pt x="5226" y="2935"/>
                    <a:pt x="5336" y="2843"/>
                    <a:pt x="5289" y="2733"/>
                  </a:cubicBezTo>
                  <a:cubicBezTo>
                    <a:pt x="4926" y="1812"/>
                    <a:pt x="3976" y="897"/>
                    <a:pt x="2939" y="732"/>
                  </a:cubicBezTo>
                  <a:cubicBezTo>
                    <a:pt x="2911" y="680"/>
                    <a:pt x="2857" y="652"/>
                    <a:pt x="2804" y="652"/>
                  </a:cubicBezTo>
                  <a:cubicBezTo>
                    <a:pt x="2760" y="652"/>
                    <a:pt x="2716" y="670"/>
                    <a:pt x="2685" y="709"/>
                  </a:cubicBezTo>
                  <a:cubicBezTo>
                    <a:pt x="2657" y="708"/>
                    <a:pt x="2629" y="707"/>
                    <a:pt x="2601" y="707"/>
                  </a:cubicBezTo>
                  <a:cubicBezTo>
                    <a:pt x="2441" y="707"/>
                    <a:pt x="2280" y="728"/>
                    <a:pt x="2125" y="770"/>
                  </a:cubicBezTo>
                  <a:cubicBezTo>
                    <a:pt x="2131" y="738"/>
                    <a:pt x="2134" y="703"/>
                    <a:pt x="2140" y="671"/>
                  </a:cubicBezTo>
                  <a:cubicBezTo>
                    <a:pt x="2148" y="637"/>
                    <a:pt x="2142" y="599"/>
                    <a:pt x="2122" y="570"/>
                  </a:cubicBezTo>
                  <a:cubicBezTo>
                    <a:pt x="2382" y="458"/>
                    <a:pt x="2633" y="365"/>
                    <a:pt x="2795" y="276"/>
                  </a:cubicBezTo>
                  <a:cubicBezTo>
                    <a:pt x="2934" y="198"/>
                    <a:pt x="2855" y="1"/>
                    <a:pt x="27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80;p60">
              <a:extLst>
                <a:ext uri="{FF2B5EF4-FFF2-40B4-BE49-F238E27FC236}">
                  <a16:creationId xmlns:a16="http://schemas.microsoft.com/office/drawing/2014/main" id="{C97BD9E6-2F15-40FA-A9B8-C6A20161D10D}"/>
                </a:ext>
              </a:extLst>
            </p:cNvPr>
            <p:cNvSpPr/>
            <p:nvPr/>
          </p:nvSpPr>
          <p:spPr>
            <a:xfrm>
              <a:off x="7159050" y="1734200"/>
              <a:ext cx="125325" cy="71225"/>
            </a:xfrm>
            <a:custGeom>
              <a:avLst/>
              <a:gdLst/>
              <a:ahLst/>
              <a:cxnLst/>
              <a:rect l="l" t="t" r="r" b="b"/>
              <a:pathLst>
                <a:path w="5013" h="2849" extrusionOk="0">
                  <a:moveTo>
                    <a:pt x="4164" y="877"/>
                  </a:moveTo>
                  <a:cubicBezTo>
                    <a:pt x="4660" y="1273"/>
                    <a:pt x="4923" y="1856"/>
                    <a:pt x="4190" y="2327"/>
                  </a:cubicBezTo>
                  <a:cubicBezTo>
                    <a:pt x="4057" y="2404"/>
                    <a:pt x="3913" y="2462"/>
                    <a:pt x="3760" y="2491"/>
                  </a:cubicBezTo>
                  <a:cubicBezTo>
                    <a:pt x="3786" y="2480"/>
                    <a:pt x="3809" y="2462"/>
                    <a:pt x="3823" y="2436"/>
                  </a:cubicBezTo>
                  <a:cubicBezTo>
                    <a:pt x="3982" y="2133"/>
                    <a:pt x="4279" y="1986"/>
                    <a:pt x="4343" y="1622"/>
                  </a:cubicBezTo>
                  <a:cubicBezTo>
                    <a:pt x="4364" y="1502"/>
                    <a:pt x="4270" y="1393"/>
                    <a:pt x="4164" y="1393"/>
                  </a:cubicBezTo>
                  <a:cubicBezTo>
                    <a:pt x="4122" y="1393"/>
                    <a:pt x="4079" y="1410"/>
                    <a:pt x="4040" y="1449"/>
                  </a:cubicBezTo>
                  <a:lnTo>
                    <a:pt x="3875" y="1613"/>
                  </a:lnTo>
                  <a:cubicBezTo>
                    <a:pt x="3959" y="1414"/>
                    <a:pt x="4054" y="1221"/>
                    <a:pt x="4164" y="1036"/>
                  </a:cubicBezTo>
                  <a:cubicBezTo>
                    <a:pt x="4193" y="987"/>
                    <a:pt x="4193" y="926"/>
                    <a:pt x="4164" y="877"/>
                  </a:cubicBezTo>
                  <a:close/>
                  <a:moveTo>
                    <a:pt x="3063" y="1"/>
                  </a:moveTo>
                  <a:cubicBezTo>
                    <a:pt x="3020" y="1"/>
                    <a:pt x="2977" y="17"/>
                    <a:pt x="2946" y="52"/>
                  </a:cubicBezTo>
                  <a:cubicBezTo>
                    <a:pt x="2934" y="51"/>
                    <a:pt x="2922" y="51"/>
                    <a:pt x="2910" y="51"/>
                  </a:cubicBezTo>
                  <a:cubicBezTo>
                    <a:pt x="1862" y="51"/>
                    <a:pt x="782" y="563"/>
                    <a:pt x="642" y="1596"/>
                  </a:cubicBezTo>
                  <a:cubicBezTo>
                    <a:pt x="630" y="1687"/>
                    <a:pt x="714" y="1771"/>
                    <a:pt x="792" y="1771"/>
                  </a:cubicBezTo>
                  <a:cubicBezTo>
                    <a:pt x="830" y="1771"/>
                    <a:pt x="867" y="1751"/>
                    <a:pt x="890" y="1700"/>
                  </a:cubicBezTo>
                  <a:cubicBezTo>
                    <a:pt x="1268" y="877"/>
                    <a:pt x="1851" y="438"/>
                    <a:pt x="2654" y="410"/>
                  </a:cubicBezTo>
                  <a:lnTo>
                    <a:pt x="2654" y="410"/>
                  </a:lnTo>
                  <a:cubicBezTo>
                    <a:pt x="2492" y="620"/>
                    <a:pt x="2331" y="831"/>
                    <a:pt x="2163" y="1036"/>
                  </a:cubicBezTo>
                  <a:cubicBezTo>
                    <a:pt x="2195" y="981"/>
                    <a:pt x="2218" y="921"/>
                    <a:pt x="2253" y="866"/>
                  </a:cubicBezTo>
                  <a:cubicBezTo>
                    <a:pt x="2324" y="749"/>
                    <a:pt x="2223" y="638"/>
                    <a:pt x="2114" y="638"/>
                  </a:cubicBezTo>
                  <a:cubicBezTo>
                    <a:pt x="2079" y="638"/>
                    <a:pt x="2042" y="650"/>
                    <a:pt x="2010" y="678"/>
                  </a:cubicBezTo>
                  <a:cubicBezTo>
                    <a:pt x="1675" y="975"/>
                    <a:pt x="1306" y="1420"/>
                    <a:pt x="1378" y="1893"/>
                  </a:cubicBezTo>
                  <a:cubicBezTo>
                    <a:pt x="1366" y="1917"/>
                    <a:pt x="1355" y="1940"/>
                    <a:pt x="1346" y="1963"/>
                  </a:cubicBezTo>
                  <a:cubicBezTo>
                    <a:pt x="1286" y="2087"/>
                    <a:pt x="1382" y="2218"/>
                    <a:pt x="1493" y="2218"/>
                  </a:cubicBezTo>
                  <a:cubicBezTo>
                    <a:pt x="1532" y="2218"/>
                    <a:pt x="1572" y="2202"/>
                    <a:pt x="1609" y="2165"/>
                  </a:cubicBezTo>
                  <a:cubicBezTo>
                    <a:pt x="1817" y="1957"/>
                    <a:pt x="2004" y="1732"/>
                    <a:pt x="2195" y="1510"/>
                  </a:cubicBezTo>
                  <a:lnTo>
                    <a:pt x="2195" y="1510"/>
                  </a:lnTo>
                  <a:lnTo>
                    <a:pt x="1970" y="1960"/>
                  </a:lnTo>
                  <a:cubicBezTo>
                    <a:pt x="1905" y="2089"/>
                    <a:pt x="2008" y="2223"/>
                    <a:pt x="2125" y="2223"/>
                  </a:cubicBezTo>
                  <a:cubicBezTo>
                    <a:pt x="2165" y="2223"/>
                    <a:pt x="2207" y="2207"/>
                    <a:pt x="2244" y="2171"/>
                  </a:cubicBezTo>
                  <a:cubicBezTo>
                    <a:pt x="2351" y="2061"/>
                    <a:pt x="2461" y="1951"/>
                    <a:pt x="2570" y="1844"/>
                  </a:cubicBezTo>
                  <a:lnTo>
                    <a:pt x="2570" y="1844"/>
                  </a:lnTo>
                  <a:cubicBezTo>
                    <a:pt x="2475" y="1989"/>
                    <a:pt x="2385" y="2133"/>
                    <a:pt x="2282" y="2275"/>
                  </a:cubicBezTo>
                  <a:cubicBezTo>
                    <a:pt x="2244" y="2321"/>
                    <a:pt x="2244" y="2384"/>
                    <a:pt x="2279" y="2433"/>
                  </a:cubicBezTo>
                  <a:cubicBezTo>
                    <a:pt x="1961" y="2370"/>
                    <a:pt x="1658" y="2295"/>
                    <a:pt x="1413" y="2240"/>
                  </a:cubicBezTo>
                  <a:cubicBezTo>
                    <a:pt x="1069" y="2162"/>
                    <a:pt x="731" y="2061"/>
                    <a:pt x="388" y="1989"/>
                  </a:cubicBezTo>
                  <a:cubicBezTo>
                    <a:pt x="362" y="1983"/>
                    <a:pt x="336" y="1983"/>
                    <a:pt x="310" y="1980"/>
                  </a:cubicBezTo>
                  <a:cubicBezTo>
                    <a:pt x="249" y="1957"/>
                    <a:pt x="186" y="1934"/>
                    <a:pt x="122" y="1917"/>
                  </a:cubicBezTo>
                  <a:cubicBezTo>
                    <a:pt x="114" y="1914"/>
                    <a:pt x="106" y="1913"/>
                    <a:pt x="98" y="1913"/>
                  </a:cubicBezTo>
                  <a:cubicBezTo>
                    <a:pt x="68" y="1913"/>
                    <a:pt x="40" y="1929"/>
                    <a:pt x="24" y="1954"/>
                  </a:cubicBezTo>
                  <a:cubicBezTo>
                    <a:pt x="1" y="1995"/>
                    <a:pt x="15" y="2049"/>
                    <a:pt x="56" y="2072"/>
                  </a:cubicBezTo>
                  <a:cubicBezTo>
                    <a:pt x="621" y="2362"/>
                    <a:pt x="2084" y="2849"/>
                    <a:pt x="3268" y="2849"/>
                  </a:cubicBezTo>
                  <a:cubicBezTo>
                    <a:pt x="4187" y="2849"/>
                    <a:pt x="4938" y="2555"/>
                    <a:pt x="4972" y="1648"/>
                  </a:cubicBezTo>
                  <a:cubicBezTo>
                    <a:pt x="5013" y="684"/>
                    <a:pt x="4158" y="158"/>
                    <a:pt x="3197" y="72"/>
                  </a:cubicBezTo>
                  <a:cubicBezTo>
                    <a:pt x="3165" y="25"/>
                    <a:pt x="3114" y="1"/>
                    <a:pt x="30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781;p60">
              <a:extLst>
                <a:ext uri="{FF2B5EF4-FFF2-40B4-BE49-F238E27FC236}">
                  <a16:creationId xmlns:a16="http://schemas.microsoft.com/office/drawing/2014/main" id="{B7742D11-847A-44F9-9981-A8AAC7A26D70}"/>
                </a:ext>
              </a:extLst>
            </p:cNvPr>
            <p:cNvSpPr/>
            <p:nvPr/>
          </p:nvSpPr>
          <p:spPr>
            <a:xfrm>
              <a:off x="5991550" y="3413900"/>
              <a:ext cx="83825" cy="164550"/>
            </a:xfrm>
            <a:custGeom>
              <a:avLst/>
              <a:gdLst/>
              <a:ahLst/>
              <a:cxnLst/>
              <a:rect l="l" t="t" r="r" b="b"/>
              <a:pathLst>
                <a:path w="3353" h="6582" extrusionOk="0">
                  <a:moveTo>
                    <a:pt x="1886" y="674"/>
                  </a:moveTo>
                  <a:cubicBezTo>
                    <a:pt x="1542" y="1225"/>
                    <a:pt x="1294" y="1802"/>
                    <a:pt x="1034" y="2394"/>
                  </a:cubicBezTo>
                  <a:cubicBezTo>
                    <a:pt x="1009" y="2446"/>
                    <a:pt x="1050" y="2496"/>
                    <a:pt x="1098" y="2496"/>
                  </a:cubicBezTo>
                  <a:cubicBezTo>
                    <a:pt x="1111" y="2496"/>
                    <a:pt x="1125" y="2492"/>
                    <a:pt x="1138" y="2484"/>
                  </a:cubicBezTo>
                  <a:lnTo>
                    <a:pt x="1138" y="2484"/>
                  </a:lnTo>
                  <a:cubicBezTo>
                    <a:pt x="1023" y="2752"/>
                    <a:pt x="901" y="3021"/>
                    <a:pt x="789" y="3289"/>
                  </a:cubicBezTo>
                  <a:cubicBezTo>
                    <a:pt x="737" y="3411"/>
                    <a:pt x="839" y="3562"/>
                    <a:pt x="948" y="3562"/>
                  </a:cubicBezTo>
                  <a:cubicBezTo>
                    <a:pt x="987" y="3562"/>
                    <a:pt x="1026" y="3544"/>
                    <a:pt x="1060" y="3500"/>
                  </a:cubicBezTo>
                  <a:cubicBezTo>
                    <a:pt x="1493" y="2954"/>
                    <a:pt x="1889" y="2386"/>
                    <a:pt x="2270" y="1805"/>
                  </a:cubicBezTo>
                  <a:lnTo>
                    <a:pt x="2270" y="1805"/>
                  </a:lnTo>
                  <a:cubicBezTo>
                    <a:pt x="2013" y="2683"/>
                    <a:pt x="1632" y="3520"/>
                    <a:pt x="1259" y="4369"/>
                  </a:cubicBezTo>
                  <a:cubicBezTo>
                    <a:pt x="373" y="3252"/>
                    <a:pt x="188" y="1854"/>
                    <a:pt x="1658" y="818"/>
                  </a:cubicBezTo>
                  <a:cubicBezTo>
                    <a:pt x="1704" y="786"/>
                    <a:pt x="1788" y="731"/>
                    <a:pt x="1886" y="674"/>
                  </a:cubicBezTo>
                  <a:close/>
                  <a:moveTo>
                    <a:pt x="3004" y="1"/>
                  </a:moveTo>
                  <a:cubicBezTo>
                    <a:pt x="2989" y="1"/>
                    <a:pt x="2975" y="3"/>
                    <a:pt x="2960" y="7"/>
                  </a:cubicBezTo>
                  <a:cubicBezTo>
                    <a:pt x="1606" y="243"/>
                    <a:pt x="477" y="1017"/>
                    <a:pt x="217" y="2426"/>
                  </a:cubicBezTo>
                  <a:cubicBezTo>
                    <a:pt x="1" y="3598"/>
                    <a:pt x="777" y="4865"/>
                    <a:pt x="1843" y="5316"/>
                  </a:cubicBezTo>
                  <a:cubicBezTo>
                    <a:pt x="1859" y="5322"/>
                    <a:pt x="1876" y="5325"/>
                    <a:pt x="1894" y="5325"/>
                  </a:cubicBezTo>
                  <a:cubicBezTo>
                    <a:pt x="1945" y="5325"/>
                    <a:pt x="1996" y="5298"/>
                    <a:pt x="2022" y="5252"/>
                  </a:cubicBezTo>
                  <a:lnTo>
                    <a:pt x="2022" y="5252"/>
                  </a:lnTo>
                  <a:cubicBezTo>
                    <a:pt x="2019" y="5360"/>
                    <a:pt x="2113" y="5459"/>
                    <a:pt x="2211" y="5459"/>
                  </a:cubicBezTo>
                  <a:cubicBezTo>
                    <a:pt x="2252" y="5459"/>
                    <a:pt x="2295" y="5441"/>
                    <a:pt x="2330" y="5400"/>
                  </a:cubicBezTo>
                  <a:cubicBezTo>
                    <a:pt x="2504" y="5192"/>
                    <a:pt x="2622" y="4923"/>
                    <a:pt x="2792" y="4721"/>
                  </a:cubicBezTo>
                  <a:cubicBezTo>
                    <a:pt x="2795" y="4718"/>
                    <a:pt x="2798" y="4718"/>
                    <a:pt x="2801" y="4715"/>
                  </a:cubicBezTo>
                  <a:lnTo>
                    <a:pt x="2844" y="4652"/>
                  </a:lnTo>
                  <a:cubicBezTo>
                    <a:pt x="2920" y="4534"/>
                    <a:pt x="2814" y="4406"/>
                    <a:pt x="2697" y="4406"/>
                  </a:cubicBezTo>
                  <a:cubicBezTo>
                    <a:pt x="2671" y="4406"/>
                    <a:pt x="2644" y="4412"/>
                    <a:pt x="2619" y="4427"/>
                  </a:cubicBezTo>
                  <a:cubicBezTo>
                    <a:pt x="2556" y="4464"/>
                    <a:pt x="2501" y="4510"/>
                    <a:pt x="2455" y="4565"/>
                  </a:cubicBezTo>
                  <a:cubicBezTo>
                    <a:pt x="2466" y="4291"/>
                    <a:pt x="2475" y="4017"/>
                    <a:pt x="2535" y="3742"/>
                  </a:cubicBezTo>
                  <a:cubicBezTo>
                    <a:pt x="2562" y="3622"/>
                    <a:pt x="2459" y="3510"/>
                    <a:pt x="2350" y="3510"/>
                  </a:cubicBezTo>
                  <a:cubicBezTo>
                    <a:pt x="2331" y="3510"/>
                    <a:pt x="2312" y="3513"/>
                    <a:pt x="2293" y="3520"/>
                  </a:cubicBezTo>
                  <a:cubicBezTo>
                    <a:pt x="2463" y="3026"/>
                    <a:pt x="2596" y="2521"/>
                    <a:pt x="2691" y="2010"/>
                  </a:cubicBezTo>
                  <a:cubicBezTo>
                    <a:pt x="2706" y="1947"/>
                    <a:pt x="2683" y="1883"/>
                    <a:pt x="2636" y="1840"/>
                  </a:cubicBezTo>
                  <a:cubicBezTo>
                    <a:pt x="2723" y="1534"/>
                    <a:pt x="2792" y="1219"/>
                    <a:pt x="2841" y="904"/>
                  </a:cubicBezTo>
                  <a:cubicBezTo>
                    <a:pt x="2862" y="778"/>
                    <a:pt x="2762" y="679"/>
                    <a:pt x="2660" y="679"/>
                  </a:cubicBezTo>
                  <a:cubicBezTo>
                    <a:pt x="2608" y="679"/>
                    <a:pt x="2555" y="705"/>
                    <a:pt x="2518" y="766"/>
                  </a:cubicBezTo>
                  <a:cubicBezTo>
                    <a:pt x="2247" y="1216"/>
                    <a:pt x="1961" y="1655"/>
                    <a:pt x="1666" y="2085"/>
                  </a:cubicBezTo>
                  <a:cubicBezTo>
                    <a:pt x="1854" y="1644"/>
                    <a:pt x="2033" y="1199"/>
                    <a:pt x="2183" y="740"/>
                  </a:cubicBezTo>
                  <a:cubicBezTo>
                    <a:pt x="2212" y="650"/>
                    <a:pt x="2157" y="590"/>
                    <a:pt x="2088" y="570"/>
                  </a:cubicBezTo>
                  <a:cubicBezTo>
                    <a:pt x="2270" y="480"/>
                    <a:pt x="2471" y="404"/>
                    <a:pt x="2626" y="404"/>
                  </a:cubicBezTo>
                  <a:cubicBezTo>
                    <a:pt x="2766" y="404"/>
                    <a:pt x="2868" y="466"/>
                    <a:pt x="2885" y="636"/>
                  </a:cubicBezTo>
                  <a:cubicBezTo>
                    <a:pt x="2945" y="1257"/>
                    <a:pt x="2971" y="1880"/>
                    <a:pt x="2986" y="2504"/>
                  </a:cubicBezTo>
                  <a:cubicBezTo>
                    <a:pt x="3015" y="3852"/>
                    <a:pt x="2853" y="5197"/>
                    <a:pt x="2504" y="6502"/>
                  </a:cubicBezTo>
                  <a:cubicBezTo>
                    <a:pt x="2490" y="6550"/>
                    <a:pt x="2527" y="6581"/>
                    <a:pt x="2565" y="6581"/>
                  </a:cubicBezTo>
                  <a:cubicBezTo>
                    <a:pt x="2591" y="6581"/>
                    <a:pt x="2617" y="6567"/>
                    <a:pt x="2628" y="6534"/>
                  </a:cubicBezTo>
                  <a:cubicBezTo>
                    <a:pt x="3350" y="4461"/>
                    <a:pt x="3352" y="2331"/>
                    <a:pt x="3171" y="165"/>
                  </a:cubicBezTo>
                  <a:cubicBezTo>
                    <a:pt x="3168" y="71"/>
                    <a:pt x="3091" y="1"/>
                    <a:pt x="30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782;p60">
              <a:extLst>
                <a:ext uri="{FF2B5EF4-FFF2-40B4-BE49-F238E27FC236}">
                  <a16:creationId xmlns:a16="http://schemas.microsoft.com/office/drawing/2014/main" id="{31D1291A-D0F1-479C-B1AF-44AB592F184B}"/>
                </a:ext>
              </a:extLst>
            </p:cNvPr>
            <p:cNvSpPr/>
            <p:nvPr/>
          </p:nvSpPr>
          <p:spPr>
            <a:xfrm>
              <a:off x="5981225" y="3763550"/>
              <a:ext cx="150150" cy="137775"/>
            </a:xfrm>
            <a:custGeom>
              <a:avLst/>
              <a:gdLst/>
              <a:ahLst/>
              <a:cxnLst/>
              <a:rect l="l" t="t" r="r" b="b"/>
              <a:pathLst>
                <a:path w="6006" h="5511" extrusionOk="0">
                  <a:moveTo>
                    <a:pt x="4571" y="248"/>
                  </a:moveTo>
                  <a:lnTo>
                    <a:pt x="4571" y="248"/>
                  </a:lnTo>
                  <a:cubicBezTo>
                    <a:pt x="5010" y="268"/>
                    <a:pt x="5391" y="493"/>
                    <a:pt x="5622" y="1047"/>
                  </a:cubicBezTo>
                  <a:cubicBezTo>
                    <a:pt x="5437" y="1169"/>
                    <a:pt x="5267" y="1313"/>
                    <a:pt x="5111" y="1472"/>
                  </a:cubicBezTo>
                  <a:cubicBezTo>
                    <a:pt x="5189" y="1299"/>
                    <a:pt x="5255" y="1120"/>
                    <a:pt x="5310" y="938"/>
                  </a:cubicBezTo>
                  <a:cubicBezTo>
                    <a:pt x="5349" y="822"/>
                    <a:pt x="5240" y="698"/>
                    <a:pt x="5126" y="698"/>
                  </a:cubicBezTo>
                  <a:cubicBezTo>
                    <a:pt x="5095" y="698"/>
                    <a:pt x="5064" y="707"/>
                    <a:pt x="5036" y="727"/>
                  </a:cubicBezTo>
                  <a:cubicBezTo>
                    <a:pt x="4828" y="883"/>
                    <a:pt x="4629" y="1053"/>
                    <a:pt x="4444" y="1238"/>
                  </a:cubicBezTo>
                  <a:cubicBezTo>
                    <a:pt x="4548" y="990"/>
                    <a:pt x="4629" y="730"/>
                    <a:pt x="4684" y="467"/>
                  </a:cubicBezTo>
                  <a:cubicBezTo>
                    <a:pt x="4695" y="378"/>
                    <a:pt x="4652" y="288"/>
                    <a:pt x="4571" y="248"/>
                  </a:cubicBezTo>
                  <a:close/>
                  <a:moveTo>
                    <a:pt x="3607" y="461"/>
                  </a:moveTo>
                  <a:cubicBezTo>
                    <a:pt x="2833" y="1429"/>
                    <a:pt x="2235" y="2540"/>
                    <a:pt x="1404" y="3449"/>
                  </a:cubicBezTo>
                  <a:cubicBezTo>
                    <a:pt x="1837" y="2560"/>
                    <a:pt x="2365" y="1726"/>
                    <a:pt x="2862" y="869"/>
                  </a:cubicBezTo>
                  <a:cubicBezTo>
                    <a:pt x="3096" y="710"/>
                    <a:pt x="3344" y="574"/>
                    <a:pt x="3607" y="461"/>
                  </a:cubicBezTo>
                  <a:close/>
                  <a:moveTo>
                    <a:pt x="4149" y="952"/>
                  </a:moveTo>
                  <a:cubicBezTo>
                    <a:pt x="3809" y="1876"/>
                    <a:pt x="3159" y="2661"/>
                    <a:pt x="2605" y="3473"/>
                  </a:cubicBezTo>
                  <a:cubicBezTo>
                    <a:pt x="2516" y="3604"/>
                    <a:pt x="2651" y="3760"/>
                    <a:pt x="2781" y="3760"/>
                  </a:cubicBezTo>
                  <a:cubicBezTo>
                    <a:pt x="2825" y="3760"/>
                    <a:pt x="2868" y="3743"/>
                    <a:pt x="2902" y="3701"/>
                  </a:cubicBezTo>
                  <a:cubicBezTo>
                    <a:pt x="2914" y="3689"/>
                    <a:pt x="2922" y="3675"/>
                    <a:pt x="2931" y="3663"/>
                  </a:cubicBezTo>
                  <a:cubicBezTo>
                    <a:pt x="3494" y="2964"/>
                    <a:pt x="3996" y="2199"/>
                    <a:pt x="4634" y="1570"/>
                  </a:cubicBezTo>
                  <a:lnTo>
                    <a:pt x="4634" y="1570"/>
                  </a:lnTo>
                  <a:cubicBezTo>
                    <a:pt x="4562" y="1706"/>
                    <a:pt x="4484" y="1839"/>
                    <a:pt x="4398" y="1966"/>
                  </a:cubicBezTo>
                  <a:cubicBezTo>
                    <a:pt x="4346" y="2038"/>
                    <a:pt x="4297" y="2095"/>
                    <a:pt x="4326" y="2188"/>
                  </a:cubicBezTo>
                  <a:cubicBezTo>
                    <a:pt x="4337" y="2231"/>
                    <a:pt x="4372" y="2269"/>
                    <a:pt x="4415" y="2286"/>
                  </a:cubicBezTo>
                  <a:cubicBezTo>
                    <a:pt x="4253" y="2491"/>
                    <a:pt x="4097" y="2693"/>
                    <a:pt x="3947" y="2866"/>
                  </a:cubicBezTo>
                  <a:cubicBezTo>
                    <a:pt x="3243" y="3672"/>
                    <a:pt x="2388" y="4838"/>
                    <a:pt x="1340" y="5208"/>
                  </a:cubicBezTo>
                  <a:cubicBezTo>
                    <a:pt x="1275" y="5231"/>
                    <a:pt x="1216" y="5241"/>
                    <a:pt x="1164" y="5241"/>
                  </a:cubicBezTo>
                  <a:cubicBezTo>
                    <a:pt x="733" y="5241"/>
                    <a:pt x="696" y="4536"/>
                    <a:pt x="691" y="4119"/>
                  </a:cubicBezTo>
                  <a:lnTo>
                    <a:pt x="691" y="4119"/>
                  </a:lnTo>
                  <a:cubicBezTo>
                    <a:pt x="702" y="4122"/>
                    <a:pt x="711" y="4122"/>
                    <a:pt x="720" y="4122"/>
                  </a:cubicBezTo>
                  <a:cubicBezTo>
                    <a:pt x="717" y="4131"/>
                    <a:pt x="711" y="4139"/>
                    <a:pt x="708" y="4151"/>
                  </a:cubicBezTo>
                  <a:cubicBezTo>
                    <a:pt x="654" y="4281"/>
                    <a:pt x="766" y="4361"/>
                    <a:pt x="879" y="4361"/>
                  </a:cubicBezTo>
                  <a:cubicBezTo>
                    <a:pt x="923" y="4361"/>
                    <a:pt x="968" y="4348"/>
                    <a:pt x="1003" y="4321"/>
                  </a:cubicBezTo>
                  <a:cubicBezTo>
                    <a:pt x="1467" y="3955"/>
                    <a:pt x="1851" y="3519"/>
                    <a:pt x="2204" y="3054"/>
                  </a:cubicBezTo>
                  <a:lnTo>
                    <a:pt x="2204" y="3054"/>
                  </a:lnTo>
                  <a:cubicBezTo>
                    <a:pt x="1932" y="3519"/>
                    <a:pt x="1661" y="3984"/>
                    <a:pt x="1346" y="4417"/>
                  </a:cubicBezTo>
                  <a:cubicBezTo>
                    <a:pt x="1245" y="4557"/>
                    <a:pt x="1374" y="4686"/>
                    <a:pt x="1510" y="4686"/>
                  </a:cubicBezTo>
                  <a:cubicBezTo>
                    <a:pt x="1568" y="4686"/>
                    <a:pt x="1626" y="4663"/>
                    <a:pt x="1669" y="4607"/>
                  </a:cubicBezTo>
                  <a:cubicBezTo>
                    <a:pt x="2449" y="3574"/>
                    <a:pt x="3266" y="2563"/>
                    <a:pt x="3751" y="1374"/>
                  </a:cubicBezTo>
                  <a:cubicBezTo>
                    <a:pt x="3875" y="1226"/>
                    <a:pt x="4008" y="1085"/>
                    <a:pt x="4149" y="952"/>
                  </a:cubicBezTo>
                  <a:close/>
                  <a:moveTo>
                    <a:pt x="4508" y="1"/>
                  </a:moveTo>
                  <a:cubicBezTo>
                    <a:pt x="3949" y="1"/>
                    <a:pt x="3318" y="250"/>
                    <a:pt x="2767" y="588"/>
                  </a:cubicBezTo>
                  <a:cubicBezTo>
                    <a:pt x="2763" y="588"/>
                    <a:pt x="2760" y="588"/>
                    <a:pt x="2757" y="588"/>
                  </a:cubicBezTo>
                  <a:cubicBezTo>
                    <a:pt x="2723" y="588"/>
                    <a:pt x="2689" y="602"/>
                    <a:pt x="2663" y="626"/>
                  </a:cubicBezTo>
                  <a:cubicBezTo>
                    <a:pt x="2642" y="646"/>
                    <a:pt x="2625" y="669"/>
                    <a:pt x="2605" y="690"/>
                  </a:cubicBezTo>
                  <a:cubicBezTo>
                    <a:pt x="2582" y="710"/>
                    <a:pt x="2547" y="721"/>
                    <a:pt x="2521" y="739"/>
                  </a:cubicBezTo>
                  <a:cubicBezTo>
                    <a:pt x="1118" y="1709"/>
                    <a:pt x="1" y="3204"/>
                    <a:pt x="494" y="4977"/>
                  </a:cubicBezTo>
                  <a:cubicBezTo>
                    <a:pt x="599" y="5353"/>
                    <a:pt x="800" y="5511"/>
                    <a:pt x="1067" y="5511"/>
                  </a:cubicBezTo>
                  <a:cubicBezTo>
                    <a:pt x="2301" y="5511"/>
                    <a:pt x="4929" y="2122"/>
                    <a:pt x="5734" y="1336"/>
                  </a:cubicBezTo>
                  <a:cubicBezTo>
                    <a:pt x="5754" y="1378"/>
                    <a:pt x="5790" y="1396"/>
                    <a:pt x="5825" y="1396"/>
                  </a:cubicBezTo>
                  <a:cubicBezTo>
                    <a:pt x="5888" y="1396"/>
                    <a:pt x="5950" y="1341"/>
                    <a:pt x="5928" y="1264"/>
                  </a:cubicBezTo>
                  <a:cubicBezTo>
                    <a:pt x="5919" y="1235"/>
                    <a:pt x="5910" y="1212"/>
                    <a:pt x="5905" y="1186"/>
                  </a:cubicBezTo>
                  <a:cubicBezTo>
                    <a:pt x="6006" y="1111"/>
                    <a:pt x="5957" y="949"/>
                    <a:pt x="5830" y="944"/>
                  </a:cubicBezTo>
                  <a:cubicBezTo>
                    <a:pt x="5569" y="258"/>
                    <a:pt x="5076" y="1"/>
                    <a:pt x="45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783;p60">
              <a:extLst>
                <a:ext uri="{FF2B5EF4-FFF2-40B4-BE49-F238E27FC236}">
                  <a16:creationId xmlns:a16="http://schemas.microsoft.com/office/drawing/2014/main" id="{38141CE0-A856-4EA1-8985-2394B41BDA37}"/>
                </a:ext>
              </a:extLst>
            </p:cNvPr>
            <p:cNvSpPr/>
            <p:nvPr/>
          </p:nvSpPr>
          <p:spPr>
            <a:xfrm>
              <a:off x="6073900" y="3620300"/>
              <a:ext cx="92475" cy="102900"/>
            </a:xfrm>
            <a:custGeom>
              <a:avLst/>
              <a:gdLst/>
              <a:ahLst/>
              <a:cxnLst/>
              <a:rect l="l" t="t" r="r" b="b"/>
              <a:pathLst>
                <a:path w="3699" h="4116" extrusionOk="0">
                  <a:moveTo>
                    <a:pt x="1898" y="334"/>
                  </a:moveTo>
                  <a:cubicBezTo>
                    <a:pt x="2336" y="334"/>
                    <a:pt x="2717" y="589"/>
                    <a:pt x="2980" y="931"/>
                  </a:cubicBezTo>
                  <a:cubicBezTo>
                    <a:pt x="2922" y="934"/>
                    <a:pt x="2870" y="963"/>
                    <a:pt x="2836" y="1009"/>
                  </a:cubicBezTo>
                  <a:cubicBezTo>
                    <a:pt x="2645" y="1269"/>
                    <a:pt x="2469" y="1538"/>
                    <a:pt x="2293" y="1809"/>
                  </a:cubicBezTo>
                  <a:cubicBezTo>
                    <a:pt x="2388" y="1489"/>
                    <a:pt x="2484" y="1168"/>
                    <a:pt x="2553" y="842"/>
                  </a:cubicBezTo>
                  <a:cubicBezTo>
                    <a:pt x="2583" y="699"/>
                    <a:pt x="2480" y="606"/>
                    <a:pt x="2370" y="606"/>
                  </a:cubicBezTo>
                  <a:cubicBezTo>
                    <a:pt x="2310" y="606"/>
                    <a:pt x="2248" y="633"/>
                    <a:pt x="2203" y="695"/>
                  </a:cubicBezTo>
                  <a:cubicBezTo>
                    <a:pt x="1981" y="1009"/>
                    <a:pt x="1782" y="1338"/>
                    <a:pt x="1603" y="1679"/>
                  </a:cubicBezTo>
                  <a:cubicBezTo>
                    <a:pt x="1692" y="1240"/>
                    <a:pt x="1747" y="793"/>
                    <a:pt x="1768" y="345"/>
                  </a:cubicBezTo>
                  <a:cubicBezTo>
                    <a:pt x="1805" y="342"/>
                    <a:pt x="1840" y="334"/>
                    <a:pt x="1883" y="334"/>
                  </a:cubicBezTo>
                  <a:cubicBezTo>
                    <a:pt x="1888" y="334"/>
                    <a:pt x="1893" y="334"/>
                    <a:pt x="1898" y="334"/>
                  </a:cubicBezTo>
                  <a:close/>
                  <a:moveTo>
                    <a:pt x="1288" y="1263"/>
                  </a:moveTo>
                  <a:cubicBezTo>
                    <a:pt x="1193" y="1849"/>
                    <a:pt x="1052" y="2430"/>
                    <a:pt x="942" y="3019"/>
                  </a:cubicBezTo>
                  <a:cubicBezTo>
                    <a:pt x="858" y="2929"/>
                    <a:pt x="783" y="2834"/>
                    <a:pt x="714" y="2736"/>
                  </a:cubicBezTo>
                  <a:cubicBezTo>
                    <a:pt x="653" y="2638"/>
                    <a:pt x="601" y="2536"/>
                    <a:pt x="561" y="2433"/>
                  </a:cubicBezTo>
                  <a:cubicBezTo>
                    <a:pt x="564" y="2427"/>
                    <a:pt x="569" y="2427"/>
                    <a:pt x="572" y="2421"/>
                  </a:cubicBezTo>
                  <a:cubicBezTo>
                    <a:pt x="613" y="2332"/>
                    <a:pt x="653" y="2245"/>
                    <a:pt x="694" y="2155"/>
                  </a:cubicBezTo>
                  <a:cubicBezTo>
                    <a:pt x="907" y="1867"/>
                    <a:pt x="1106" y="1566"/>
                    <a:pt x="1288" y="1263"/>
                  </a:cubicBezTo>
                  <a:close/>
                  <a:moveTo>
                    <a:pt x="1845" y="2008"/>
                  </a:moveTo>
                  <a:lnTo>
                    <a:pt x="1845" y="2008"/>
                  </a:lnTo>
                  <a:cubicBezTo>
                    <a:pt x="1710" y="2430"/>
                    <a:pt x="1560" y="2845"/>
                    <a:pt x="1398" y="3258"/>
                  </a:cubicBezTo>
                  <a:cubicBezTo>
                    <a:pt x="1343" y="3395"/>
                    <a:pt x="1464" y="3494"/>
                    <a:pt x="1585" y="3494"/>
                  </a:cubicBezTo>
                  <a:cubicBezTo>
                    <a:pt x="1647" y="3494"/>
                    <a:pt x="1710" y="3468"/>
                    <a:pt x="1747" y="3405"/>
                  </a:cubicBezTo>
                  <a:cubicBezTo>
                    <a:pt x="2007" y="2970"/>
                    <a:pt x="2273" y="2539"/>
                    <a:pt x="2547" y="2112"/>
                  </a:cubicBezTo>
                  <a:lnTo>
                    <a:pt x="2547" y="2112"/>
                  </a:lnTo>
                  <a:cubicBezTo>
                    <a:pt x="2446" y="2499"/>
                    <a:pt x="2325" y="2883"/>
                    <a:pt x="2186" y="3258"/>
                  </a:cubicBezTo>
                  <a:cubicBezTo>
                    <a:pt x="2135" y="3394"/>
                    <a:pt x="2260" y="3498"/>
                    <a:pt x="2379" y="3498"/>
                  </a:cubicBezTo>
                  <a:cubicBezTo>
                    <a:pt x="2440" y="3498"/>
                    <a:pt x="2499" y="3470"/>
                    <a:pt x="2533" y="3405"/>
                  </a:cubicBezTo>
                  <a:cubicBezTo>
                    <a:pt x="2570" y="3333"/>
                    <a:pt x="2611" y="3264"/>
                    <a:pt x="2651" y="3195"/>
                  </a:cubicBezTo>
                  <a:cubicBezTo>
                    <a:pt x="2665" y="3224"/>
                    <a:pt x="2683" y="3252"/>
                    <a:pt x="2703" y="3281"/>
                  </a:cubicBezTo>
                  <a:cubicBezTo>
                    <a:pt x="2544" y="3449"/>
                    <a:pt x="2368" y="3599"/>
                    <a:pt x="2178" y="3735"/>
                  </a:cubicBezTo>
                  <a:cubicBezTo>
                    <a:pt x="2131" y="3769"/>
                    <a:pt x="2077" y="3784"/>
                    <a:pt x="2017" y="3784"/>
                  </a:cubicBezTo>
                  <a:cubicBezTo>
                    <a:pt x="1785" y="3784"/>
                    <a:pt x="1473" y="3549"/>
                    <a:pt x="1210" y="3296"/>
                  </a:cubicBezTo>
                  <a:cubicBezTo>
                    <a:pt x="1248" y="3276"/>
                    <a:pt x="1277" y="3244"/>
                    <a:pt x="1294" y="3203"/>
                  </a:cubicBezTo>
                  <a:cubicBezTo>
                    <a:pt x="1459" y="2796"/>
                    <a:pt x="1641" y="2395"/>
                    <a:pt x="1845" y="2008"/>
                  </a:cubicBezTo>
                  <a:close/>
                  <a:moveTo>
                    <a:pt x="1401" y="0"/>
                  </a:moveTo>
                  <a:cubicBezTo>
                    <a:pt x="1357" y="0"/>
                    <a:pt x="1314" y="23"/>
                    <a:pt x="1285" y="80"/>
                  </a:cubicBezTo>
                  <a:cubicBezTo>
                    <a:pt x="1268" y="109"/>
                    <a:pt x="1254" y="140"/>
                    <a:pt x="1236" y="172"/>
                  </a:cubicBezTo>
                  <a:cubicBezTo>
                    <a:pt x="823" y="360"/>
                    <a:pt x="477" y="723"/>
                    <a:pt x="252" y="1136"/>
                  </a:cubicBezTo>
                  <a:cubicBezTo>
                    <a:pt x="252" y="1128"/>
                    <a:pt x="249" y="1119"/>
                    <a:pt x="249" y="1107"/>
                  </a:cubicBezTo>
                  <a:cubicBezTo>
                    <a:pt x="245" y="1042"/>
                    <a:pt x="194" y="1010"/>
                    <a:pt x="144" y="1010"/>
                  </a:cubicBezTo>
                  <a:cubicBezTo>
                    <a:pt x="95" y="1010"/>
                    <a:pt x="45" y="1042"/>
                    <a:pt x="44" y="1107"/>
                  </a:cubicBezTo>
                  <a:cubicBezTo>
                    <a:pt x="41" y="1263"/>
                    <a:pt x="50" y="1419"/>
                    <a:pt x="67" y="1572"/>
                  </a:cubicBezTo>
                  <a:cubicBezTo>
                    <a:pt x="53" y="1624"/>
                    <a:pt x="30" y="1679"/>
                    <a:pt x="18" y="1731"/>
                  </a:cubicBezTo>
                  <a:cubicBezTo>
                    <a:pt x="1" y="1803"/>
                    <a:pt x="50" y="1875"/>
                    <a:pt x="125" y="1890"/>
                  </a:cubicBezTo>
                  <a:cubicBezTo>
                    <a:pt x="145" y="1985"/>
                    <a:pt x="191" y="2069"/>
                    <a:pt x="220" y="2158"/>
                  </a:cubicBezTo>
                  <a:cubicBezTo>
                    <a:pt x="200" y="2196"/>
                    <a:pt x="183" y="2236"/>
                    <a:pt x="162" y="2274"/>
                  </a:cubicBezTo>
                  <a:cubicBezTo>
                    <a:pt x="85" y="2420"/>
                    <a:pt x="197" y="2539"/>
                    <a:pt x="321" y="2539"/>
                  </a:cubicBezTo>
                  <a:cubicBezTo>
                    <a:pt x="331" y="2539"/>
                    <a:pt x="342" y="2538"/>
                    <a:pt x="353" y="2536"/>
                  </a:cubicBezTo>
                  <a:cubicBezTo>
                    <a:pt x="682" y="3247"/>
                    <a:pt x="1271" y="3801"/>
                    <a:pt x="2079" y="4104"/>
                  </a:cubicBezTo>
                  <a:cubicBezTo>
                    <a:pt x="2100" y="4112"/>
                    <a:pt x="2122" y="4115"/>
                    <a:pt x="2145" y="4115"/>
                  </a:cubicBezTo>
                  <a:cubicBezTo>
                    <a:pt x="2495" y="4115"/>
                    <a:pt x="3131" y="3299"/>
                    <a:pt x="3280" y="3085"/>
                  </a:cubicBezTo>
                  <a:cubicBezTo>
                    <a:pt x="3557" y="2692"/>
                    <a:pt x="3699" y="2176"/>
                    <a:pt x="3633" y="1696"/>
                  </a:cubicBezTo>
                  <a:cubicBezTo>
                    <a:pt x="3520" y="885"/>
                    <a:pt x="2911" y="186"/>
                    <a:pt x="2088" y="51"/>
                  </a:cubicBezTo>
                  <a:cubicBezTo>
                    <a:pt x="2010" y="37"/>
                    <a:pt x="1931" y="31"/>
                    <a:pt x="1851" y="31"/>
                  </a:cubicBezTo>
                  <a:cubicBezTo>
                    <a:pt x="1744" y="31"/>
                    <a:pt x="1636" y="43"/>
                    <a:pt x="1531" y="68"/>
                  </a:cubicBezTo>
                  <a:cubicBezTo>
                    <a:pt x="1498" y="27"/>
                    <a:pt x="1449" y="0"/>
                    <a:pt x="1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784;p60">
              <a:extLst>
                <a:ext uri="{FF2B5EF4-FFF2-40B4-BE49-F238E27FC236}">
                  <a16:creationId xmlns:a16="http://schemas.microsoft.com/office/drawing/2014/main" id="{C00F377A-EBD3-4ECE-BA91-C04F46F105EB}"/>
                </a:ext>
              </a:extLst>
            </p:cNvPr>
            <p:cNvSpPr/>
            <p:nvPr/>
          </p:nvSpPr>
          <p:spPr>
            <a:xfrm>
              <a:off x="5776700" y="3655450"/>
              <a:ext cx="255650" cy="229725"/>
            </a:xfrm>
            <a:custGeom>
              <a:avLst/>
              <a:gdLst/>
              <a:ahLst/>
              <a:cxnLst/>
              <a:rect l="l" t="t" r="r" b="b"/>
              <a:pathLst>
                <a:path w="10226" h="9189" extrusionOk="0">
                  <a:moveTo>
                    <a:pt x="7218" y="594"/>
                  </a:moveTo>
                  <a:cubicBezTo>
                    <a:pt x="7145" y="654"/>
                    <a:pt x="7070" y="715"/>
                    <a:pt x="6998" y="775"/>
                  </a:cubicBezTo>
                  <a:cubicBezTo>
                    <a:pt x="6305" y="1258"/>
                    <a:pt x="5736" y="1835"/>
                    <a:pt x="5283" y="2600"/>
                  </a:cubicBezTo>
                  <a:cubicBezTo>
                    <a:pt x="5208" y="2727"/>
                    <a:pt x="5327" y="2872"/>
                    <a:pt x="5447" y="2872"/>
                  </a:cubicBezTo>
                  <a:cubicBezTo>
                    <a:pt x="5487" y="2872"/>
                    <a:pt x="5528" y="2856"/>
                    <a:pt x="5560" y="2816"/>
                  </a:cubicBezTo>
                  <a:cubicBezTo>
                    <a:pt x="6144" y="2121"/>
                    <a:pt x="6730" y="1468"/>
                    <a:pt x="7417" y="888"/>
                  </a:cubicBezTo>
                  <a:lnTo>
                    <a:pt x="7417" y="888"/>
                  </a:lnTo>
                  <a:cubicBezTo>
                    <a:pt x="7345" y="1102"/>
                    <a:pt x="6929" y="1693"/>
                    <a:pt x="6779" y="1933"/>
                  </a:cubicBezTo>
                  <a:cubicBezTo>
                    <a:pt x="6435" y="2473"/>
                    <a:pt x="6060" y="2998"/>
                    <a:pt x="5690" y="3521"/>
                  </a:cubicBezTo>
                  <a:cubicBezTo>
                    <a:pt x="5627" y="3567"/>
                    <a:pt x="5583" y="3634"/>
                    <a:pt x="5560" y="3706"/>
                  </a:cubicBezTo>
                  <a:cubicBezTo>
                    <a:pt x="5413" y="3914"/>
                    <a:pt x="5266" y="4121"/>
                    <a:pt x="5127" y="4332"/>
                  </a:cubicBezTo>
                  <a:cubicBezTo>
                    <a:pt x="5084" y="4401"/>
                    <a:pt x="5107" y="4468"/>
                    <a:pt x="5150" y="4523"/>
                  </a:cubicBezTo>
                  <a:cubicBezTo>
                    <a:pt x="5003" y="4448"/>
                    <a:pt x="4853" y="4373"/>
                    <a:pt x="4703" y="4300"/>
                  </a:cubicBezTo>
                  <a:cubicBezTo>
                    <a:pt x="4726" y="3388"/>
                    <a:pt x="4798" y="2404"/>
                    <a:pt x="5367" y="1705"/>
                  </a:cubicBezTo>
                  <a:cubicBezTo>
                    <a:pt x="5630" y="1379"/>
                    <a:pt x="6409" y="905"/>
                    <a:pt x="7218" y="594"/>
                  </a:cubicBezTo>
                  <a:close/>
                  <a:moveTo>
                    <a:pt x="2142" y="3823"/>
                  </a:moveTo>
                  <a:cubicBezTo>
                    <a:pt x="2505" y="3823"/>
                    <a:pt x="2867" y="3881"/>
                    <a:pt x="3213" y="3997"/>
                  </a:cubicBezTo>
                  <a:lnTo>
                    <a:pt x="3216" y="3997"/>
                  </a:lnTo>
                  <a:cubicBezTo>
                    <a:pt x="3646" y="4110"/>
                    <a:pt x="4062" y="4306"/>
                    <a:pt x="4472" y="4514"/>
                  </a:cubicBezTo>
                  <a:cubicBezTo>
                    <a:pt x="4475" y="4586"/>
                    <a:pt x="4475" y="4650"/>
                    <a:pt x="4478" y="4722"/>
                  </a:cubicBezTo>
                  <a:cubicBezTo>
                    <a:pt x="4473" y="4721"/>
                    <a:pt x="4469" y="4721"/>
                    <a:pt x="4465" y="4721"/>
                  </a:cubicBezTo>
                  <a:cubicBezTo>
                    <a:pt x="4442" y="4721"/>
                    <a:pt x="4419" y="4727"/>
                    <a:pt x="4400" y="4739"/>
                  </a:cubicBezTo>
                  <a:cubicBezTo>
                    <a:pt x="3782" y="5172"/>
                    <a:pt x="3288" y="5672"/>
                    <a:pt x="2798" y="6238"/>
                  </a:cubicBezTo>
                  <a:cubicBezTo>
                    <a:pt x="2803" y="6183"/>
                    <a:pt x="2812" y="6142"/>
                    <a:pt x="2818" y="6070"/>
                  </a:cubicBezTo>
                  <a:cubicBezTo>
                    <a:pt x="2919" y="5579"/>
                    <a:pt x="3063" y="5097"/>
                    <a:pt x="3251" y="4630"/>
                  </a:cubicBezTo>
                  <a:cubicBezTo>
                    <a:pt x="3299" y="4509"/>
                    <a:pt x="3178" y="4400"/>
                    <a:pt x="3064" y="4400"/>
                  </a:cubicBezTo>
                  <a:cubicBezTo>
                    <a:pt x="3020" y="4400"/>
                    <a:pt x="2977" y="4416"/>
                    <a:pt x="2945" y="4453"/>
                  </a:cubicBezTo>
                  <a:cubicBezTo>
                    <a:pt x="2630" y="4835"/>
                    <a:pt x="2269" y="5158"/>
                    <a:pt x="1943" y="5513"/>
                  </a:cubicBezTo>
                  <a:cubicBezTo>
                    <a:pt x="2006" y="5115"/>
                    <a:pt x="2070" y="4713"/>
                    <a:pt x="2142" y="4315"/>
                  </a:cubicBezTo>
                  <a:cubicBezTo>
                    <a:pt x="2165" y="4182"/>
                    <a:pt x="2073" y="4098"/>
                    <a:pt x="1973" y="4098"/>
                  </a:cubicBezTo>
                  <a:cubicBezTo>
                    <a:pt x="1919" y="4098"/>
                    <a:pt x="1862" y="4123"/>
                    <a:pt x="1819" y="4179"/>
                  </a:cubicBezTo>
                  <a:cubicBezTo>
                    <a:pt x="1706" y="4228"/>
                    <a:pt x="1597" y="4286"/>
                    <a:pt x="1493" y="4352"/>
                  </a:cubicBezTo>
                  <a:cubicBezTo>
                    <a:pt x="1519" y="4191"/>
                    <a:pt x="1553" y="4035"/>
                    <a:pt x="1576" y="3870"/>
                  </a:cubicBezTo>
                  <a:cubicBezTo>
                    <a:pt x="1764" y="3839"/>
                    <a:pt x="1953" y="3823"/>
                    <a:pt x="2142" y="3823"/>
                  </a:cubicBezTo>
                  <a:close/>
                  <a:moveTo>
                    <a:pt x="8594" y="289"/>
                  </a:moveTo>
                  <a:cubicBezTo>
                    <a:pt x="9159" y="289"/>
                    <a:pt x="9534" y="547"/>
                    <a:pt x="9415" y="1266"/>
                  </a:cubicBezTo>
                  <a:lnTo>
                    <a:pt x="9415" y="1269"/>
                  </a:lnTo>
                  <a:cubicBezTo>
                    <a:pt x="9094" y="3200"/>
                    <a:pt x="8834" y="4803"/>
                    <a:pt x="7804" y="6547"/>
                  </a:cubicBezTo>
                  <a:cubicBezTo>
                    <a:pt x="7945" y="6125"/>
                    <a:pt x="8058" y="5698"/>
                    <a:pt x="8144" y="5265"/>
                  </a:cubicBezTo>
                  <a:cubicBezTo>
                    <a:pt x="8174" y="5146"/>
                    <a:pt x="8083" y="5035"/>
                    <a:pt x="7965" y="5035"/>
                  </a:cubicBezTo>
                  <a:cubicBezTo>
                    <a:pt x="7956" y="5035"/>
                    <a:pt x="7948" y="5035"/>
                    <a:pt x="7939" y="5037"/>
                  </a:cubicBezTo>
                  <a:cubicBezTo>
                    <a:pt x="8277" y="4560"/>
                    <a:pt x="8606" y="4078"/>
                    <a:pt x="8909" y="3579"/>
                  </a:cubicBezTo>
                  <a:cubicBezTo>
                    <a:pt x="8996" y="3438"/>
                    <a:pt x="8870" y="3289"/>
                    <a:pt x="8737" y="3289"/>
                  </a:cubicBezTo>
                  <a:cubicBezTo>
                    <a:pt x="8693" y="3289"/>
                    <a:pt x="8647" y="3306"/>
                    <a:pt x="8609" y="3345"/>
                  </a:cubicBezTo>
                  <a:cubicBezTo>
                    <a:pt x="8499" y="3460"/>
                    <a:pt x="8398" y="3587"/>
                    <a:pt x="8291" y="3706"/>
                  </a:cubicBezTo>
                  <a:cubicBezTo>
                    <a:pt x="8765" y="2871"/>
                    <a:pt x="9166" y="1988"/>
                    <a:pt x="9397" y="1012"/>
                  </a:cubicBezTo>
                  <a:cubicBezTo>
                    <a:pt x="9428" y="890"/>
                    <a:pt x="9321" y="772"/>
                    <a:pt x="9210" y="772"/>
                  </a:cubicBezTo>
                  <a:cubicBezTo>
                    <a:pt x="9166" y="772"/>
                    <a:pt x="9122" y="790"/>
                    <a:pt x="9085" y="833"/>
                  </a:cubicBezTo>
                  <a:cubicBezTo>
                    <a:pt x="8557" y="1448"/>
                    <a:pt x="8040" y="2075"/>
                    <a:pt x="7524" y="2704"/>
                  </a:cubicBezTo>
                  <a:cubicBezTo>
                    <a:pt x="7714" y="2308"/>
                    <a:pt x="7873" y="1901"/>
                    <a:pt x="8006" y="1486"/>
                  </a:cubicBezTo>
                  <a:cubicBezTo>
                    <a:pt x="8092" y="1341"/>
                    <a:pt x="8185" y="1200"/>
                    <a:pt x="8271" y="1055"/>
                  </a:cubicBezTo>
                  <a:cubicBezTo>
                    <a:pt x="8343" y="934"/>
                    <a:pt x="8268" y="839"/>
                    <a:pt x="8164" y="813"/>
                  </a:cubicBezTo>
                  <a:cubicBezTo>
                    <a:pt x="8202" y="645"/>
                    <a:pt x="8242" y="481"/>
                    <a:pt x="8266" y="313"/>
                  </a:cubicBezTo>
                  <a:cubicBezTo>
                    <a:pt x="8380" y="297"/>
                    <a:pt x="8490" y="289"/>
                    <a:pt x="8594" y="289"/>
                  </a:cubicBezTo>
                  <a:close/>
                  <a:moveTo>
                    <a:pt x="2604" y="5343"/>
                  </a:moveTo>
                  <a:cubicBezTo>
                    <a:pt x="2474" y="5790"/>
                    <a:pt x="2399" y="6266"/>
                    <a:pt x="2304" y="6720"/>
                  </a:cubicBezTo>
                  <a:cubicBezTo>
                    <a:pt x="2174" y="6503"/>
                    <a:pt x="2047" y="6295"/>
                    <a:pt x="1923" y="6102"/>
                  </a:cubicBezTo>
                  <a:cubicBezTo>
                    <a:pt x="2119" y="5822"/>
                    <a:pt x="2347" y="5568"/>
                    <a:pt x="2601" y="5343"/>
                  </a:cubicBezTo>
                  <a:close/>
                  <a:moveTo>
                    <a:pt x="6262" y="3530"/>
                  </a:moveTo>
                  <a:cubicBezTo>
                    <a:pt x="5901" y="4075"/>
                    <a:pt x="5540" y="4621"/>
                    <a:pt x="5159" y="5155"/>
                  </a:cubicBezTo>
                  <a:cubicBezTo>
                    <a:pt x="4691" y="5815"/>
                    <a:pt x="3979" y="6646"/>
                    <a:pt x="3774" y="7200"/>
                  </a:cubicBezTo>
                  <a:lnTo>
                    <a:pt x="3774" y="7200"/>
                  </a:lnTo>
                  <a:cubicBezTo>
                    <a:pt x="4039" y="6473"/>
                    <a:pt x="4361" y="5766"/>
                    <a:pt x="4628" y="5039"/>
                  </a:cubicBezTo>
                  <a:cubicBezTo>
                    <a:pt x="4663" y="5028"/>
                    <a:pt x="4686" y="4993"/>
                    <a:pt x="4689" y="4959"/>
                  </a:cubicBezTo>
                  <a:cubicBezTo>
                    <a:pt x="4691" y="4852"/>
                    <a:pt x="4691" y="4739"/>
                    <a:pt x="4694" y="4627"/>
                  </a:cubicBezTo>
                  <a:cubicBezTo>
                    <a:pt x="4853" y="4710"/>
                    <a:pt x="5012" y="4794"/>
                    <a:pt x="5168" y="4875"/>
                  </a:cubicBezTo>
                  <a:cubicBezTo>
                    <a:pt x="5192" y="4887"/>
                    <a:pt x="5215" y="4892"/>
                    <a:pt x="5238" y="4892"/>
                  </a:cubicBezTo>
                  <a:cubicBezTo>
                    <a:pt x="5378" y="4892"/>
                    <a:pt x="5473" y="4686"/>
                    <a:pt x="5321" y="4609"/>
                  </a:cubicBezTo>
                  <a:lnTo>
                    <a:pt x="5301" y="4601"/>
                  </a:lnTo>
                  <a:cubicBezTo>
                    <a:pt x="5338" y="4598"/>
                    <a:pt x="5379" y="4580"/>
                    <a:pt x="5404" y="4549"/>
                  </a:cubicBezTo>
                  <a:cubicBezTo>
                    <a:pt x="5693" y="4211"/>
                    <a:pt x="5976" y="3870"/>
                    <a:pt x="6262" y="3530"/>
                  </a:cubicBezTo>
                  <a:close/>
                  <a:moveTo>
                    <a:pt x="4111" y="5415"/>
                  </a:moveTo>
                  <a:cubicBezTo>
                    <a:pt x="3834" y="6180"/>
                    <a:pt x="3490" y="6919"/>
                    <a:pt x="3213" y="7684"/>
                  </a:cubicBezTo>
                  <a:cubicBezTo>
                    <a:pt x="3184" y="7762"/>
                    <a:pt x="3228" y="7834"/>
                    <a:pt x="3288" y="7877"/>
                  </a:cubicBezTo>
                  <a:lnTo>
                    <a:pt x="3257" y="7915"/>
                  </a:lnTo>
                  <a:cubicBezTo>
                    <a:pt x="3245" y="7926"/>
                    <a:pt x="3251" y="7941"/>
                    <a:pt x="3245" y="7955"/>
                  </a:cubicBezTo>
                  <a:cubicBezTo>
                    <a:pt x="2977" y="7710"/>
                    <a:pt x="2748" y="7407"/>
                    <a:pt x="2541" y="7092"/>
                  </a:cubicBezTo>
                  <a:cubicBezTo>
                    <a:pt x="2552" y="7083"/>
                    <a:pt x="2564" y="7086"/>
                    <a:pt x="2572" y="7072"/>
                  </a:cubicBezTo>
                  <a:cubicBezTo>
                    <a:pt x="2913" y="6653"/>
                    <a:pt x="3944" y="5874"/>
                    <a:pt x="4111" y="5415"/>
                  </a:cubicBezTo>
                  <a:close/>
                  <a:moveTo>
                    <a:pt x="7547" y="6085"/>
                  </a:moveTo>
                  <a:lnTo>
                    <a:pt x="7547" y="6085"/>
                  </a:lnTo>
                  <a:cubicBezTo>
                    <a:pt x="7394" y="6607"/>
                    <a:pt x="7206" y="7121"/>
                    <a:pt x="6984" y="7620"/>
                  </a:cubicBezTo>
                  <a:cubicBezTo>
                    <a:pt x="6608" y="8004"/>
                    <a:pt x="6178" y="8302"/>
                    <a:pt x="5699" y="8461"/>
                  </a:cubicBezTo>
                  <a:cubicBezTo>
                    <a:pt x="6337" y="7687"/>
                    <a:pt x="6952" y="6893"/>
                    <a:pt x="7547" y="6085"/>
                  </a:cubicBezTo>
                  <a:close/>
                  <a:moveTo>
                    <a:pt x="8839" y="1488"/>
                  </a:moveTo>
                  <a:cubicBezTo>
                    <a:pt x="8874" y="1488"/>
                    <a:pt x="8858" y="1610"/>
                    <a:pt x="8756" y="1933"/>
                  </a:cubicBezTo>
                  <a:cubicBezTo>
                    <a:pt x="7971" y="4442"/>
                    <a:pt x="5907" y="6393"/>
                    <a:pt x="4426" y="8533"/>
                  </a:cubicBezTo>
                  <a:cubicBezTo>
                    <a:pt x="4224" y="8492"/>
                    <a:pt x="4024" y="8429"/>
                    <a:pt x="3834" y="8348"/>
                  </a:cubicBezTo>
                  <a:cubicBezTo>
                    <a:pt x="3727" y="8302"/>
                    <a:pt x="3623" y="8244"/>
                    <a:pt x="3525" y="8178"/>
                  </a:cubicBezTo>
                  <a:cubicBezTo>
                    <a:pt x="4296" y="7265"/>
                    <a:pt x="5148" y="6298"/>
                    <a:pt x="5921" y="5276"/>
                  </a:cubicBezTo>
                  <a:cubicBezTo>
                    <a:pt x="6092" y="5063"/>
                    <a:pt x="6265" y="4852"/>
                    <a:pt x="6438" y="4638"/>
                  </a:cubicBezTo>
                  <a:cubicBezTo>
                    <a:pt x="6978" y="3960"/>
                    <a:pt x="7524" y="3284"/>
                    <a:pt x="8072" y="2612"/>
                  </a:cubicBezTo>
                  <a:cubicBezTo>
                    <a:pt x="8286" y="2347"/>
                    <a:pt x="8745" y="1488"/>
                    <a:pt x="8839" y="1488"/>
                  </a:cubicBezTo>
                  <a:close/>
                  <a:moveTo>
                    <a:pt x="8108" y="0"/>
                  </a:moveTo>
                  <a:cubicBezTo>
                    <a:pt x="8095" y="0"/>
                    <a:pt x="8082" y="2"/>
                    <a:pt x="8069" y="5"/>
                  </a:cubicBezTo>
                  <a:cubicBezTo>
                    <a:pt x="8060" y="4"/>
                    <a:pt x="8050" y="4"/>
                    <a:pt x="8040" y="4"/>
                  </a:cubicBezTo>
                  <a:cubicBezTo>
                    <a:pt x="6835" y="4"/>
                    <a:pt x="5647" y="892"/>
                    <a:pt x="4919" y="1789"/>
                  </a:cubicBezTo>
                  <a:cubicBezTo>
                    <a:pt x="4455" y="2360"/>
                    <a:pt x="4432" y="3348"/>
                    <a:pt x="4458" y="4185"/>
                  </a:cubicBezTo>
                  <a:cubicBezTo>
                    <a:pt x="3680" y="3827"/>
                    <a:pt x="2901" y="3552"/>
                    <a:pt x="2138" y="3552"/>
                  </a:cubicBezTo>
                  <a:cubicBezTo>
                    <a:pt x="1965" y="3552"/>
                    <a:pt x="1793" y="3566"/>
                    <a:pt x="1623" y="3596"/>
                  </a:cubicBezTo>
                  <a:cubicBezTo>
                    <a:pt x="1625" y="3570"/>
                    <a:pt x="1628" y="3541"/>
                    <a:pt x="1634" y="3515"/>
                  </a:cubicBezTo>
                  <a:cubicBezTo>
                    <a:pt x="1652" y="3431"/>
                    <a:pt x="1580" y="3331"/>
                    <a:pt x="1496" y="3331"/>
                  </a:cubicBezTo>
                  <a:cubicBezTo>
                    <a:pt x="1473" y="3331"/>
                    <a:pt x="1449" y="3339"/>
                    <a:pt x="1426" y="3356"/>
                  </a:cubicBezTo>
                  <a:cubicBezTo>
                    <a:pt x="1224" y="3504"/>
                    <a:pt x="1036" y="3674"/>
                    <a:pt x="866" y="3859"/>
                  </a:cubicBezTo>
                  <a:cubicBezTo>
                    <a:pt x="580" y="4000"/>
                    <a:pt x="318" y="4182"/>
                    <a:pt x="84" y="4401"/>
                  </a:cubicBezTo>
                  <a:cubicBezTo>
                    <a:pt x="0" y="4482"/>
                    <a:pt x="32" y="4609"/>
                    <a:pt x="121" y="4670"/>
                  </a:cubicBezTo>
                  <a:cubicBezTo>
                    <a:pt x="286" y="4788"/>
                    <a:pt x="442" y="4918"/>
                    <a:pt x="586" y="5063"/>
                  </a:cubicBezTo>
                  <a:cubicBezTo>
                    <a:pt x="601" y="5120"/>
                    <a:pt x="609" y="5175"/>
                    <a:pt x="629" y="5236"/>
                  </a:cubicBezTo>
                  <a:cubicBezTo>
                    <a:pt x="643" y="5273"/>
                    <a:pt x="677" y="5293"/>
                    <a:pt x="712" y="5293"/>
                  </a:cubicBezTo>
                  <a:cubicBezTo>
                    <a:pt x="737" y="5293"/>
                    <a:pt x="762" y="5283"/>
                    <a:pt x="780" y="5262"/>
                  </a:cubicBezTo>
                  <a:cubicBezTo>
                    <a:pt x="808" y="5294"/>
                    <a:pt x="837" y="5331"/>
                    <a:pt x="866" y="5366"/>
                  </a:cubicBezTo>
                  <a:cubicBezTo>
                    <a:pt x="866" y="5447"/>
                    <a:pt x="927" y="5516"/>
                    <a:pt x="1008" y="5527"/>
                  </a:cubicBezTo>
                  <a:cubicBezTo>
                    <a:pt x="1175" y="5732"/>
                    <a:pt x="1337" y="5955"/>
                    <a:pt x="1495" y="6180"/>
                  </a:cubicBezTo>
                  <a:cubicBezTo>
                    <a:pt x="1501" y="6240"/>
                    <a:pt x="1539" y="6292"/>
                    <a:pt x="1591" y="6318"/>
                  </a:cubicBezTo>
                  <a:cubicBezTo>
                    <a:pt x="2333" y="7390"/>
                    <a:pt x="3052" y="8533"/>
                    <a:pt x="4201" y="8850"/>
                  </a:cubicBezTo>
                  <a:cubicBezTo>
                    <a:pt x="4192" y="8868"/>
                    <a:pt x="4180" y="8882"/>
                    <a:pt x="4172" y="8897"/>
                  </a:cubicBezTo>
                  <a:cubicBezTo>
                    <a:pt x="4083" y="9030"/>
                    <a:pt x="4217" y="9188"/>
                    <a:pt x="4348" y="9188"/>
                  </a:cubicBezTo>
                  <a:cubicBezTo>
                    <a:pt x="4391" y="9188"/>
                    <a:pt x="4435" y="9170"/>
                    <a:pt x="4469" y="9127"/>
                  </a:cubicBezTo>
                  <a:cubicBezTo>
                    <a:pt x="4481" y="9113"/>
                    <a:pt x="4489" y="9102"/>
                    <a:pt x="4498" y="9087"/>
                  </a:cubicBezTo>
                  <a:cubicBezTo>
                    <a:pt x="4541" y="9035"/>
                    <a:pt x="4582" y="8980"/>
                    <a:pt x="4625" y="8925"/>
                  </a:cubicBezTo>
                  <a:cubicBezTo>
                    <a:pt x="4713" y="8935"/>
                    <a:pt x="4801" y="8940"/>
                    <a:pt x="4890" y="8940"/>
                  </a:cubicBezTo>
                  <a:cubicBezTo>
                    <a:pt x="5013" y="8940"/>
                    <a:pt x="5136" y="8931"/>
                    <a:pt x="5257" y="8914"/>
                  </a:cubicBezTo>
                  <a:cubicBezTo>
                    <a:pt x="5788" y="8836"/>
                    <a:pt x="6262" y="8625"/>
                    <a:pt x="6686" y="8328"/>
                  </a:cubicBezTo>
                  <a:lnTo>
                    <a:pt x="6686" y="8328"/>
                  </a:lnTo>
                  <a:cubicBezTo>
                    <a:pt x="6671" y="8455"/>
                    <a:pt x="6779" y="8558"/>
                    <a:pt x="6882" y="8558"/>
                  </a:cubicBezTo>
                  <a:cubicBezTo>
                    <a:pt x="6936" y="8558"/>
                    <a:pt x="6988" y="8529"/>
                    <a:pt x="7021" y="8461"/>
                  </a:cubicBezTo>
                  <a:cubicBezTo>
                    <a:pt x="7131" y="8230"/>
                    <a:pt x="7238" y="7999"/>
                    <a:pt x="7339" y="7771"/>
                  </a:cubicBezTo>
                  <a:cubicBezTo>
                    <a:pt x="8514" y="6552"/>
                    <a:pt x="9198" y="4627"/>
                    <a:pt x="9495" y="3154"/>
                  </a:cubicBezTo>
                  <a:cubicBezTo>
                    <a:pt x="9848" y="1419"/>
                    <a:pt x="10226" y="146"/>
                    <a:pt x="8205" y="5"/>
                  </a:cubicBezTo>
                  <a:lnTo>
                    <a:pt x="8147" y="5"/>
                  </a:lnTo>
                  <a:cubicBezTo>
                    <a:pt x="8134" y="2"/>
                    <a:pt x="8121" y="0"/>
                    <a:pt x="81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785;p60">
              <a:extLst>
                <a:ext uri="{FF2B5EF4-FFF2-40B4-BE49-F238E27FC236}">
                  <a16:creationId xmlns:a16="http://schemas.microsoft.com/office/drawing/2014/main" id="{14ACCE00-6434-42F6-AAFA-534AA68C0115}"/>
                </a:ext>
              </a:extLst>
            </p:cNvPr>
            <p:cNvSpPr/>
            <p:nvPr/>
          </p:nvSpPr>
          <p:spPr>
            <a:xfrm>
              <a:off x="6225900" y="3825325"/>
              <a:ext cx="398875" cy="192375"/>
            </a:xfrm>
            <a:custGeom>
              <a:avLst/>
              <a:gdLst/>
              <a:ahLst/>
              <a:cxnLst/>
              <a:rect l="l" t="t" r="r" b="b"/>
              <a:pathLst>
                <a:path w="15955" h="7695" extrusionOk="0">
                  <a:moveTo>
                    <a:pt x="1482" y="889"/>
                  </a:moveTo>
                  <a:cubicBezTo>
                    <a:pt x="1467" y="915"/>
                    <a:pt x="1453" y="944"/>
                    <a:pt x="1462" y="967"/>
                  </a:cubicBezTo>
                  <a:cubicBezTo>
                    <a:pt x="1586" y="1313"/>
                    <a:pt x="1568" y="1273"/>
                    <a:pt x="1730" y="1611"/>
                  </a:cubicBezTo>
                  <a:cubicBezTo>
                    <a:pt x="1742" y="1633"/>
                    <a:pt x="1765" y="1647"/>
                    <a:pt x="1789" y="1647"/>
                  </a:cubicBezTo>
                  <a:cubicBezTo>
                    <a:pt x="1794" y="1647"/>
                    <a:pt x="1798" y="1646"/>
                    <a:pt x="1802" y="1645"/>
                  </a:cubicBezTo>
                  <a:cubicBezTo>
                    <a:pt x="1808" y="1677"/>
                    <a:pt x="1811" y="1715"/>
                    <a:pt x="1814" y="1749"/>
                  </a:cubicBezTo>
                  <a:cubicBezTo>
                    <a:pt x="1516" y="1539"/>
                    <a:pt x="1219" y="1331"/>
                    <a:pt x="922" y="1120"/>
                  </a:cubicBezTo>
                  <a:lnTo>
                    <a:pt x="1482" y="889"/>
                  </a:lnTo>
                  <a:close/>
                  <a:moveTo>
                    <a:pt x="2667" y="1481"/>
                  </a:moveTo>
                  <a:cubicBezTo>
                    <a:pt x="2752" y="1481"/>
                    <a:pt x="2647" y="1773"/>
                    <a:pt x="2616" y="2318"/>
                  </a:cubicBezTo>
                  <a:cubicBezTo>
                    <a:pt x="2536" y="2257"/>
                    <a:pt x="2452" y="2200"/>
                    <a:pt x="2368" y="2142"/>
                  </a:cubicBezTo>
                  <a:cubicBezTo>
                    <a:pt x="2276" y="2078"/>
                    <a:pt x="2183" y="2012"/>
                    <a:pt x="2091" y="1946"/>
                  </a:cubicBezTo>
                  <a:cubicBezTo>
                    <a:pt x="2446" y="1631"/>
                    <a:pt x="2606" y="1481"/>
                    <a:pt x="2667" y="1481"/>
                  </a:cubicBezTo>
                  <a:close/>
                  <a:moveTo>
                    <a:pt x="3643" y="1612"/>
                  </a:moveTo>
                  <a:cubicBezTo>
                    <a:pt x="3764" y="1612"/>
                    <a:pt x="3545" y="2219"/>
                    <a:pt x="3295" y="2806"/>
                  </a:cubicBezTo>
                  <a:cubicBezTo>
                    <a:pt x="3168" y="2711"/>
                    <a:pt x="3038" y="2618"/>
                    <a:pt x="2908" y="2526"/>
                  </a:cubicBezTo>
                  <a:cubicBezTo>
                    <a:pt x="3348" y="1861"/>
                    <a:pt x="3566" y="1612"/>
                    <a:pt x="3643" y="1612"/>
                  </a:cubicBezTo>
                  <a:close/>
                  <a:moveTo>
                    <a:pt x="2567" y="439"/>
                  </a:moveTo>
                  <a:cubicBezTo>
                    <a:pt x="3586" y="658"/>
                    <a:pt x="4435" y="1146"/>
                    <a:pt x="5117" y="1902"/>
                  </a:cubicBezTo>
                  <a:cubicBezTo>
                    <a:pt x="5148" y="1940"/>
                    <a:pt x="5194" y="1992"/>
                    <a:pt x="5235" y="2038"/>
                  </a:cubicBezTo>
                  <a:cubicBezTo>
                    <a:pt x="4840" y="2537"/>
                    <a:pt x="4569" y="3038"/>
                    <a:pt x="4480" y="3038"/>
                  </a:cubicBezTo>
                  <a:cubicBezTo>
                    <a:pt x="4411" y="3038"/>
                    <a:pt x="4449" y="2742"/>
                    <a:pt x="4620" y="1923"/>
                  </a:cubicBezTo>
                  <a:cubicBezTo>
                    <a:pt x="4641" y="1827"/>
                    <a:pt x="4556" y="1731"/>
                    <a:pt x="4469" y="1731"/>
                  </a:cubicBezTo>
                  <a:cubicBezTo>
                    <a:pt x="4436" y="1731"/>
                    <a:pt x="4403" y="1745"/>
                    <a:pt x="4375" y="1778"/>
                  </a:cubicBezTo>
                  <a:cubicBezTo>
                    <a:pt x="3960" y="2275"/>
                    <a:pt x="3763" y="2482"/>
                    <a:pt x="3693" y="2482"/>
                  </a:cubicBezTo>
                  <a:cubicBezTo>
                    <a:pt x="3576" y="2482"/>
                    <a:pt x="3816" y="1901"/>
                    <a:pt x="3988" y="1134"/>
                  </a:cubicBezTo>
                  <a:cubicBezTo>
                    <a:pt x="4006" y="1040"/>
                    <a:pt x="3923" y="946"/>
                    <a:pt x="3839" y="946"/>
                  </a:cubicBezTo>
                  <a:cubicBezTo>
                    <a:pt x="3807" y="946"/>
                    <a:pt x="3774" y="960"/>
                    <a:pt x="3748" y="993"/>
                  </a:cubicBezTo>
                  <a:cubicBezTo>
                    <a:pt x="3446" y="1365"/>
                    <a:pt x="3084" y="1946"/>
                    <a:pt x="2945" y="1946"/>
                  </a:cubicBezTo>
                  <a:cubicBezTo>
                    <a:pt x="2853" y="1946"/>
                    <a:pt x="2857" y="1697"/>
                    <a:pt x="3035" y="976"/>
                  </a:cubicBezTo>
                  <a:cubicBezTo>
                    <a:pt x="3058" y="884"/>
                    <a:pt x="2977" y="797"/>
                    <a:pt x="2894" y="797"/>
                  </a:cubicBezTo>
                  <a:cubicBezTo>
                    <a:pt x="2862" y="797"/>
                    <a:pt x="2830" y="809"/>
                    <a:pt x="2804" y="840"/>
                  </a:cubicBezTo>
                  <a:cubicBezTo>
                    <a:pt x="2547" y="1135"/>
                    <a:pt x="2352" y="1310"/>
                    <a:pt x="2228" y="1310"/>
                  </a:cubicBezTo>
                  <a:cubicBezTo>
                    <a:pt x="2096" y="1310"/>
                    <a:pt x="2044" y="1110"/>
                    <a:pt x="2082" y="641"/>
                  </a:cubicBezTo>
                  <a:lnTo>
                    <a:pt x="2567" y="439"/>
                  </a:lnTo>
                  <a:close/>
                  <a:moveTo>
                    <a:pt x="4183" y="2425"/>
                  </a:moveTo>
                  <a:cubicBezTo>
                    <a:pt x="4257" y="2425"/>
                    <a:pt x="4209" y="2679"/>
                    <a:pt x="4063" y="3372"/>
                  </a:cubicBezTo>
                  <a:lnTo>
                    <a:pt x="4063" y="3375"/>
                  </a:lnTo>
                  <a:cubicBezTo>
                    <a:pt x="3898" y="3248"/>
                    <a:pt x="3734" y="3126"/>
                    <a:pt x="3569" y="3005"/>
                  </a:cubicBezTo>
                  <a:cubicBezTo>
                    <a:pt x="3911" y="2682"/>
                    <a:pt x="4108" y="2425"/>
                    <a:pt x="4183" y="2425"/>
                  </a:cubicBezTo>
                  <a:close/>
                  <a:moveTo>
                    <a:pt x="5506" y="2338"/>
                  </a:moveTo>
                  <a:cubicBezTo>
                    <a:pt x="5625" y="2465"/>
                    <a:pt x="5766" y="2572"/>
                    <a:pt x="5925" y="2650"/>
                  </a:cubicBezTo>
                  <a:cubicBezTo>
                    <a:pt x="5587" y="3054"/>
                    <a:pt x="5267" y="3464"/>
                    <a:pt x="4952" y="3897"/>
                  </a:cubicBezTo>
                  <a:cubicBezTo>
                    <a:pt x="5119" y="3666"/>
                    <a:pt x="5356" y="2916"/>
                    <a:pt x="5506" y="2338"/>
                  </a:cubicBezTo>
                  <a:close/>
                  <a:moveTo>
                    <a:pt x="5153" y="2627"/>
                  </a:moveTo>
                  <a:cubicBezTo>
                    <a:pt x="5278" y="2627"/>
                    <a:pt x="4986" y="3335"/>
                    <a:pt x="4738" y="3923"/>
                  </a:cubicBezTo>
                  <a:cubicBezTo>
                    <a:pt x="4611" y="3816"/>
                    <a:pt x="4481" y="3710"/>
                    <a:pt x="4351" y="3606"/>
                  </a:cubicBezTo>
                  <a:lnTo>
                    <a:pt x="4354" y="3606"/>
                  </a:lnTo>
                  <a:cubicBezTo>
                    <a:pt x="4845" y="2890"/>
                    <a:pt x="5077" y="2627"/>
                    <a:pt x="5153" y="2627"/>
                  </a:cubicBezTo>
                  <a:close/>
                  <a:moveTo>
                    <a:pt x="6852" y="2699"/>
                  </a:moveTo>
                  <a:lnTo>
                    <a:pt x="6852" y="2699"/>
                  </a:lnTo>
                  <a:cubicBezTo>
                    <a:pt x="6435" y="3207"/>
                    <a:pt x="6033" y="3727"/>
                    <a:pt x="5620" y="4252"/>
                  </a:cubicBezTo>
                  <a:lnTo>
                    <a:pt x="5620" y="4252"/>
                  </a:lnTo>
                  <a:cubicBezTo>
                    <a:pt x="5872" y="3929"/>
                    <a:pt x="6152" y="3300"/>
                    <a:pt x="6390" y="2716"/>
                  </a:cubicBezTo>
                  <a:cubicBezTo>
                    <a:pt x="6554" y="2714"/>
                    <a:pt x="6710" y="2711"/>
                    <a:pt x="6852" y="2699"/>
                  </a:cubicBezTo>
                  <a:close/>
                  <a:moveTo>
                    <a:pt x="6051" y="2982"/>
                  </a:moveTo>
                  <a:cubicBezTo>
                    <a:pt x="6137" y="2982"/>
                    <a:pt x="5623" y="3913"/>
                    <a:pt x="5321" y="4460"/>
                  </a:cubicBezTo>
                  <a:cubicBezTo>
                    <a:pt x="5238" y="4379"/>
                    <a:pt x="5160" y="4301"/>
                    <a:pt x="5076" y="4223"/>
                  </a:cubicBezTo>
                  <a:cubicBezTo>
                    <a:pt x="5267" y="3975"/>
                    <a:pt x="5454" y="3730"/>
                    <a:pt x="5636" y="3476"/>
                  </a:cubicBezTo>
                  <a:cubicBezTo>
                    <a:pt x="5895" y="3121"/>
                    <a:pt x="6018" y="2982"/>
                    <a:pt x="6051" y="2982"/>
                  </a:cubicBezTo>
                  <a:close/>
                  <a:moveTo>
                    <a:pt x="7894" y="2566"/>
                  </a:moveTo>
                  <a:lnTo>
                    <a:pt x="7894" y="2566"/>
                  </a:lnTo>
                  <a:cubicBezTo>
                    <a:pt x="7426" y="3199"/>
                    <a:pt x="6976" y="3845"/>
                    <a:pt x="6546" y="4512"/>
                  </a:cubicBezTo>
                  <a:cubicBezTo>
                    <a:pt x="6791" y="4128"/>
                    <a:pt x="7192" y="3363"/>
                    <a:pt x="7478" y="2621"/>
                  </a:cubicBezTo>
                  <a:lnTo>
                    <a:pt x="7478" y="2624"/>
                  </a:lnTo>
                  <a:cubicBezTo>
                    <a:pt x="7620" y="2601"/>
                    <a:pt x="7758" y="2584"/>
                    <a:pt x="7894" y="2566"/>
                  </a:cubicBezTo>
                  <a:close/>
                  <a:moveTo>
                    <a:pt x="7155" y="2898"/>
                  </a:moveTo>
                  <a:cubicBezTo>
                    <a:pt x="7326" y="2898"/>
                    <a:pt x="6364" y="4611"/>
                    <a:pt x="6075" y="5269"/>
                  </a:cubicBezTo>
                  <a:cubicBezTo>
                    <a:pt x="6072" y="5274"/>
                    <a:pt x="6075" y="5280"/>
                    <a:pt x="6075" y="5289"/>
                  </a:cubicBezTo>
                  <a:cubicBezTo>
                    <a:pt x="5922" y="5098"/>
                    <a:pt x="5763" y="4916"/>
                    <a:pt x="5596" y="4737"/>
                  </a:cubicBezTo>
                  <a:cubicBezTo>
                    <a:pt x="5835" y="4469"/>
                    <a:pt x="6055" y="4212"/>
                    <a:pt x="6292" y="3897"/>
                  </a:cubicBezTo>
                  <a:cubicBezTo>
                    <a:pt x="6838" y="3172"/>
                    <a:pt x="7087" y="2898"/>
                    <a:pt x="7155" y="2898"/>
                  </a:cubicBezTo>
                  <a:close/>
                  <a:moveTo>
                    <a:pt x="8618" y="2546"/>
                  </a:moveTo>
                  <a:cubicBezTo>
                    <a:pt x="8800" y="2563"/>
                    <a:pt x="8985" y="2595"/>
                    <a:pt x="9164" y="2644"/>
                  </a:cubicBezTo>
                  <a:cubicBezTo>
                    <a:pt x="8323" y="3574"/>
                    <a:pt x="7627" y="4577"/>
                    <a:pt x="6921" y="5613"/>
                  </a:cubicBezTo>
                  <a:lnTo>
                    <a:pt x="6921" y="5613"/>
                  </a:lnTo>
                  <a:cubicBezTo>
                    <a:pt x="7533" y="4712"/>
                    <a:pt x="8175" y="3695"/>
                    <a:pt x="8618" y="2546"/>
                  </a:cubicBezTo>
                  <a:close/>
                  <a:moveTo>
                    <a:pt x="9513" y="2754"/>
                  </a:moveTo>
                  <a:cubicBezTo>
                    <a:pt x="9788" y="2849"/>
                    <a:pt x="10050" y="2962"/>
                    <a:pt x="10307" y="3092"/>
                  </a:cubicBezTo>
                  <a:cubicBezTo>
                    <a:pt x="10440" y="3158"/>
                    <a:pt x="10570" y="3236"/>
                    <a:pt x="10703" y="3308"/>
                  </a:cubicBezTo>
                  <a:lnTo>
                    <a:pt x="10703" y="3311"/>
                  </a:lnTo>
                  <a:cubicBezTo>
                    <a:pt x="10686" y="3317"/>
                    <a:pt x="10668" y="3317"/>
                    <a:pt x="10654" y="3334"/>
                  </a:cubicBezTo>
                  <a:cubicBezTo>
                    <a:pt x="9931" y="4126"/>
                    <a:pt x="9334" y="4954"/>
                    <a:pt x="8735" y="5842"/>
                  </a:cubicBezTo>
                  <a:lnTo>
                    <a:pt x="8735" y="5842"/>
                  </a:lnTo>
                  <a:cubicBezTo>
                    <a:pt x="9040" y="5388"/>
                    <a:pt x="9546" y="4495"/>
                    <a:pt x="9843" y="3663"/>
                  </a:cubicBezTo>
                  <a:cubicBezTo>
                    <a:pt x="9884" y="3549"/>
                    <a:pt x="9770" y="3440"/>
                    <a:pt x="9664" y="3440"/>
                  </a:cubicBezTo>
                  <a:cubicBezTo>
                    <a:pt x="9623" y="3440"/>
                    <a:pt x="9583" y="3456"/>
                    <a:pt x="9554" y="3493"/>
                  </a:cubicBezTo>
                  <a:cubicBezTo>
                    <a:pt x="9360" y="3747"/>
                    <a:pt x="9184" y="4007"/>
                    <a:pt x="9002" y="4264"/>
                  </a:cubicBezTo>
                  <a:cubicBezTo>
                    <a:pt x="9233" y="3741"/>
                    <a:pt x="9352" y="3317"/>
                    <a:pt x="9513" y="2754"/>
                  </a:cubicBezTo>
                  <a:close/>
                  <a:moveTo>
                    <a:pt x="8333" y="2535"/>
                  </a:moveTo>
                  <a:cubicBezTo>
                    <a:pt x="7998" y="3689"/>
                    <a:pt x="7250" y="4821"/>
                    <a:pt x="6641" y="5898"/>
                  </a:cubicBezTo>
                  <a:cubicBezTo>
                    <a:pt x="6616" y="5883"/>
                    <a:pt x="6588" y="5875"/>
                    <a:pt x="6561" y="5875"/>
                  </a:cubicBezTo>
                  <a:cubicBezTo>
                    <a:pt x="6541" y="5875"/>
                    <a:pt x="6521" y="5879"/>
                    <a:pt x="6502" y="5886"/>
                  </a:cubicBezTo>
                  <a:lnTo>
                    <a:pt x="6502" y="5884"/>
                  </a:lnTo>
                  <a:cubicBezTo>
                    <a:pt x="6419" y="5751"/>
                    <a:pt x="6323" y="5624"/>
                    <a:pt x="6228" y="5497"/>
                  </a:cubicBezTo>
                  <a:cubicBezTo>
                    <a:pt x="6280" y="5497"/>
                    <a:pt x="6326" y="5468"/>
                    <a:pt x="6349" y="5424"/>
                  </a:cubicBezTo>
                  <a:cubicBezTo>
                    <a:pt x="6852" y="4631"/>
                    <a:pt x="8041" y="3424"/>
                    <a:pt x="8330" y="2535"/>
                  </a:cubicBezTo>
                  <a:close/>
                  <a:moveTo>
                    <a:pt x="10948" y="3447"/>
                  </a:moveTo>
                  <a:lnTo>
                    <a:pt x="10948" y="3447"/>
                  </a:lnTo>
                  <a:cubicBezTo>
                    <a:pt x="11373" y="3684"/>
                    <a:pt x="11788" y="3935"/>
                    <a:pt x="12201" y="4197"/>
                  </a:cubicBezTo>
                  <a:cubicBezTo>
                    <a:pt x="11884" y="4584"/>
                    <a:pt x="11575" y="4977"/>
                    <a:pt x="11263" y="5367"/>
                  </a:cubicBezTo>
                  <a:cubicBezTo>
                    <a:pt x="11404" y="5015"/>
                    <a:pt x="11477" y="4703"/>
                    <a:pt x="11581" y="4293"/>
                  </a:cubicBezTo>
                  <a:cubicBezTo>
                    <a:pt x="11612" y="4172"/>
                    <a:pt x="11510" y="4066"/>
                    <a:pt x="11403" y="4066"/>
                  </a:cubicBezTo>
                  <a:cubicBezTo>
                    <a:pt x="11361" y="4066"/>
                    <a:pt x="11319" y="4082"/>
                    <a:pt x="11283" y="4120"/>
                  </a:cubicBezTo>
                  <a:cubicBezTo>
                    <a:pt x="10719" y="4716"/>
                    <a:pt x="10186" y="5341"/>
                    <a:pt x="9687" y="5992"/>
                  </a:cubicBezTo>
                  <a:lnTo>
                    <a:pt x="9687" y="5992"/>
                  </a:lnTo>
                  <a:cubicBezTo>
                    <a:pt x="10151" y="5385"/>
                    <a:pt x="10631" y="4423"/>
                    <a:pt x="10951" y="3505"/>
                  </a:cubicBezTo>
                  <a:cubicBezTo>
                    <a:pt x="10954" y="3484"/>
                    <a:pt x="10954" y="3464"/>
                    <a:pt x="10948" y="3447"/>
                  </a:cubicBezTo>
                  <a:close/>
                  <a:moveTo>
                    <a:pt x="12594" y="4443"/>
                  </a:moveTo>
                  <a:lnTo>
                    <a:pt x="12594" y="4446"/>
                  </a:lnTo>
                  <a:cubicBezTo>
                    <a:pt x="12744" y="4541"/>
                    <a:pt x="12894" y="4639"/>
                    <a:pt x="13047" y="4737"/>
                  </a:cubicBezTo>
                  <a:cubicBezTo>
                    <a:pt x="13036" y="4743"/>
                    <a:pt x="13027" y="4740"/>
                    <a:pt x="13018" y="4752"/>
                  </a:cubicBezTo>
                  <a:cubicBezTo>
                    <a:pt x="12603" y="5199"/>
                    <a:pt x="12262" y="5563"/>
                    <a:pt x="11895" y="6048"/>
                  </a:cubicBezTo>
                  <a:cubicBezTo>
                    <a:pt x="12028" y="5869"/>
                    <a:pt x="12389" y="5090"/>
                    <a:pt x="12594" y="4443"/>
                  </a:cubicBezTo>
                  <a:close/>
                  <a:moveTo>
                    <a:pt x="8956" y="3363"/>
                  </a:moveTo>
                  <a:cubicBezTo>
                    <a:pt x="8486" y="3961"/>
                    <a:pt x="8018" y="5413"/>
                    <a:pt x="7628" y="6354"/>
                  </a:cubicBezTo>
                  <a:cubicBezTo>
                    <a:pt x="7415" y="6267"/>
                    <a:pt x="7204" y="6169"/>
                    <a:pt x="6999" y="6068"/>
                  </a:cubicBezTo>
                  <a:cubicBezTo>
                    <a:pt x="7640" y="5162"/>
                    <a:pt x="8260" y="4238"/>
                    <a:pt x="8953" y="3366"/>
                  </a:cubicBezTo>
                  <a:lnTo>
                    <a:pt x="8956" y="3363"/>
                  </a:lnTo>
                  <a:close/>
                  <a:moveTo>
                    <a:pt x="9332" y="4353"/>
                  </a:moveTo>
                  <a:cubicBezTo>
                    <a:pt x="9409" y="4353"/>
                    <a:pt x="8430" y="6183"/>
                    <a:pt x="8269" y="6519"/>
                  </a:cubicBezTo>
                  <a:cubicBezTo>
                    <a:pt x="8260" y="6542"/>
                    <a:pt x="8258" y="6565"/>
                    <a:pt x="8263" y="6591"/>
                  </a:cubicBezTo>
                  <a:cubicBezTo>
                    <a:pt x="8171" y="6559"/>
                    <a:pt x="8084" y="6522"/>
                    <a:pt x="7995" y="6490"/>
                  </a:cubicBezTo>
                  <a:cubicBezTo>
                    <a:pt x="8304" y="5959"/>
                    <a:pt x="8616" y="5427"/>
                    <a:pt x="8948" y="4902"/>
                  </a:cubicBezTo>
                  <a:lnTo>
                    <a:pt x="8950" y="4899"/>
                  </a:lnTo>
                  <a:cubicBezTo>
                    <a:pt x="9198" y="4507"/>
                    <a:pt x="9309" y="4353"/>
                    <a:pt x="9332" y="4353"/>
                  </a:cubicBezTo>
                  <a:close/>
                  <a:moveTo>
                    <a:pt x="10362" y="4180"/>
                  </a:moveTo>
                  <a:lnTo>
                    <a:pt x="10362" y="4180"/>
                  </a:lnTo>
                  <a:cubicBezTo>
                    <a:pt x="9862" y="4826"/>
                    <a:pt x="9546" y="5934"/>
                    <a:pt x="9210" y="6677"/>
                  </a:cubicBezTo>
                  <a:cubicBezTo>
                    <a:pt x="9181" y="6735"/>
                    <a:pt x="9190" y="6804"/>
                    <a:pt x="9230" y="6856"/>
                  </a:cubicBezTo>
                  <a:cubicBezTo>
                    <a:pt x="9011" y="6807"/>
                    <a:pt x="8795" y="6750"/>
                    <a:pt x="8578" y="6683"/>
                  </a:cubicBezTo>
                  <a:cubicBezTo>
                    <a:pt x="9164" y="5838"/>
                    <a:pt x="9730" y="4991"/>
                    <a:pt x="10362" y="4180"/>
                  </a:cubicBezTo>
                  <a:close/>
                  <a:moveTo>
                    <a:pt x="11109" y="4843"/>
                  </a:moveTo>
                  <a:cubicBezTo>
                    <a:pt x="11250" y="4843"/>
                    <a:pt x="10183" y="6783"/>
                    <a:pt x="10157" y="6833"/>
                  </a:cubicBezTo>
                  <a:cubicBezTo>
                    <a:pt x="10117" y="6903"/>
                    <a:pt x="10134" y="6992"/>
                    <a:pt x="10198" y="7041"/>
                  </a:cubicBezTo>
                  <a:cubicBezTo>
                    <a:pt x="10111" y="7027"/>
                    <a:pt x="10022" y="7012"/>
                    <a:pt x="9935" y="7001"/>
                  </a:cubicBezTo>
                  <a:cubicBezTo>
                    <a:pt x="9773" y="6972"/>
                    <a:pt x="9612" y="6934"/>
                    <a:pt x="9450" y="6900"/>
                  </a:cubicBezTo>
                  <a:lnTo>
                    <a:pt x="9453" y="6900"/>
                  </a:lnTo>
                  <a:cubicBezTo>
                    <a:pt x="9476" y="6888"/>
                    <a:pt x="9499" y="6874"/>
                    <a:pt x="9519" y="6854"/>
                  </a:cubicBezTo>
                  <a:cubicBezTo>
                    <a:pt x="9955" y="6190"/>
                    <a:pt x="10443" y="5557"/>
                    <a:pt x="10974" y="4965"/>
                  </a:cubicBezTo>
                  <a:cubicBezTo>
                    <a:pt x="11046" y="4881"/>
                    <a:pt x="11089" y="4843"/>
                    <a:pt x="11109" y="4843"/>
                  </a:cubicBezTo>
                  <a:close/>
                  <a:moveTo>
                    <a:pt x="12727" y="7223"/>
                  </a:moveTo>
                  <a:cubicBezTo>
                    <a:pt x="12727" y="7223"/>
                    <a:pt x="12727" y="7223"/>
                    <a:pt x="12728" y="7223"/>
                  </a:cubicBezTo>
                  <a:lnTo>
                    <a:pt x="12728" y="7223"/>
                  </a:lnTo>
                  <a:cubicBezTo>
                    <a:pt x="12728" y="7223"/>
                    <a:pt x="12729" y="7223"/>
                    <a:pt x="12730" y="7223"/>
                  </a:cubicBezTo>
                  <a:close/>
                  <a:moveTo>
                    <a:pt x="12175" y="4749"/>
                  </a:moveTo>
                  <a:lnTo>
                    <a:pt x="12175" y="4749"/>
                  </a:lnTo>
                  <a:cubicBezTo>
                    <a:pt x="12014" y="5422"/>
                    <a:pt x="11667" y="6083"/>
                    <a:pt x="11399" y="6721"/>
                  </a:cubicBezTo>
                  <a:cubicBezTo>
                    <a:pt x="11346" y="6848"/>
                    <a:pt x="11451" y="6926"/>
                    <a:pt x="11560" y="6926"/>
                  </a:cubicBezTo>
                  <a:cubicBezTo>
                    <a:pt x="11619" y="6926"/>
                    <a:pt x="11679" y="6903"/>
                    <a:pt x="11716" y="6854"/>
                  </a:cubicBezTo>
                  <a:cubicBezTo>
                    <a:pt x="12453" y="5887"/>
                    <a:pt x="12726" y="5550"/>
                    <a:pt x="12755" y="5550"/>
                  </a:cubicBezTo>
                  <a:cubicBezTo>
                    <a:pt x="12802" y="5550"/>
                    <a:pt x="12179" y="6475"/>
                    <a:pt x="11884" y="6992"/>
                  </a:cubicBezTo>
                  <a:cubicBezTo>
                    <a:pt x="11823" y="7099"/>
                    <a:pt x="11898" y="7206"/>
                    <a:pt x="11990" y="7240"/>
                  </a:cubicBezTo>
                  <a:lnTo>
                    <a:pt x="11990" y="7243"/>
                  </a:lnTo>
                  <a:cubicBezTo>
                    <a:pt x="11451" y="7226"/>
                    <a:pt x="10902" y="7154"/>
                    <a:pt x="10374" y="7070"/>
                  </a:cubicBezTo>
                  <a:cubicBezTo>
                    <a:pt x="10408" y="7059"/>
                    <a:pt x="10437" y="7041"/>
                    <a:pt x="10460" y="7012"/>
                  </a:cubicBezTo>
                  <a:cubicBezTo>
                    <a:pt x="10931" y="6343"/>
                    <a:pt x="12008" y="5445"/>
                    <a:pt x="12175" y="4749"/>
                  </a:cubicBezTo>
                  <a:close/>
                  <a:moveTo>
                    <a:pt x="14268" y="5491"/>
                  </a:moveTo>
                  <a:lnTo>
                    <a:pt x="14268" y="5491"/>
                  </a:lnTo>
                  <a:cubicBezTo>
                    <a:pt x="14416" y="5580"/>
                    <a:pt x="14560" y="5673"/>
                    <a:pt x="14710" y="5756"/>
                  </a:cubicBezTo>
                  <a:cubicBezTo>
                    <a:pt x="14527" y="6757"/>
                    <a:pt x="14007" y="7259"/>
                    <a:pt x="13148" y="7259"/>
                  </a:cubicBezTo>
                  <a:cubicBezTo>
                    <a:pt x="13016" y="7259"/>
                    <a:pt x="12876" y="7247"/>
                    <a:pt x="12728" y="7223"/>
                  </a:cubicBezTo>
                  <a:lnTo>
                    <a:pt x="12728" y="7223"/>
                  </a:lnTo>
                  <a:cubicBezTo>
                    <a:pt x="12552" y="7238"/>
                    <a:pt x="12376" y="7244"/>
                    <a:pt x="12198" y="7244"/>
                  </a:cubicBezTo>
                  <a:cubicBezTo>
                    <a:pt x="12164" y="7244"/>
                    <a:pt x="12129" y="7244"/>
                    <a:pt x="12094" y="7243"/>
                  </a:cubicBezTo>
                  <a:cubicBezTo>
                    <a:pt x="12123" y="7238"/>
                    <a:pt x="12146" y="7226"/>
                    <a:pt x="12167" y="7206"/>
                  </a:cubicBezTo>
                  <a:cubicBezTo>
                    <a:pt x="12686" y="6625"/>
                    <a:pt x="13125" y="5550"/>
                    <a:pt x="13251" y="5550"/>
                  </a:cubicBezTo>
                  <a:cubicBezTo>
                    <a:pt x="13323" y="5550"/>
                    <a:pt x="13295" y="5896"/>
                    <a:pt x="13125" y="6874"/>
                  </a:cubicBezTo>
                  <a:cubicBezTo>
                    <a:pt x="13102" y="7001"/>
                    <a:pt x="13213" y="7108"/>
                    <a:pt x="13320" y="7108"/>
                  </a:cubicBezTo>
                  <a:cubicBezTo>
                    <a:pt x="13374" y="7108"/>
                    <a:pt x="13426" y="7081"/>
                    <a:pt x="13460" y="7015"/>
                  </a:cubicBezTo>
                  <a:cubicBezTo>
                    <a:pt x="13552" y="6833"/>
                    <a:pt x="13630" y="6646"/>
                    <a:pt x="13697" y="6452"/>
                  </a:cubicBezTo>
                  <a:lnTo>
                    <a:pt x="13697" y="6452"/>
                  </a:lnTo>
                  <a:cubicBezTo>
                    <a:pt x="13682" y="6530"/>
                    <a:pt x="13665" y="6617"/>
                    <a:pt x="13648" y="6732"/>
                  </a:cubicBezTo>
                  <a:cubicBezTo>
                    <a:pt x="13627" y="6864"/>
                    <a:pt x="13732" y="6967"/>
                    <a:pt x="13839" y="6967"/>
                  </a:cubicBezTo>
                  <a:cubicBezTo>
                    <a:pt x="13894" y="6967"/>
                    <a:pt x="13949" y="6940"/>
                    <a:pt x="13988" y="6877"/>
                  </a:cubicBezTo>
                  <a:cubicBezTo>
                    <a:pt x="14023" y="6819"/>
                    <a:pt x="14058" y="6761"/>
                    <a:pt x="14092" y="6703"/>
                  </a:cubicBezTo>
                  <a:cubicBezTo>
                    <a:pt x="14121" y="6657"/>
                    <a:pt x="14127" y="6602"/>
                    <a:pt x="14110" y="6553"/>
                  </a:cubicBezTo>
                  <a:cubicBezTo>
                    <a:pt x="14121" y="6481"/>
                    <a:pt x="14124" y="6403"/>
                    <a:pt x="14121" y="6328"/>
                  </a:cubicBezTo>
                  <a:cubicBezTo>
                    <a:pt x="14216" y="5967"/>
                    <a:pt x="14228" y="5860"/>
                    <a:pt x="14274" y="5505"/>
                  </a:cubicBezTo>
                  <a:cubicBezTo>
                    <a:pt x="14274" y="5500"/>
                    <a:pt x="14268" y="5497"/>
                    <a:pt x="14268" y="5491"/>
                  </a:cubicBezTo>
                  <a:close/>
                  <a:moveTo>
                    <a:pt x="1796" y="0"/>
                  </a:moveTo>
                  <a:cubicBezTo>
                    <a:pt x="1272" y="0"/>
                    <a:pt x="775" y="193"/>
                    <a:pt x="113" y="649"/>
                  </a:cubicBezTo>
                  <a:cubicBezTo>
                    <a:pt x="1" y="727"/>
                    <a:pt x="7" y="866"/>
                    <a:pt x="113" y="944"/>
                  </a:cubicBezTo>
                  <a:cubicBezTo>
                    <a:pt x="1615" y="2067"/>
                    <a:pt x="3188" y="3069"/>
                    <a:pt x="4588" y="4275"/>
                  </a:cubicBezTo>
                  <a:cubicBezTo>
                    <a:pt x="4551" y="4371"/>
                    <a:pt x="4516" y="4457"/>
                    <a:pt x="4490" y="4521"/>
                  </a:cubicBezTo>
                  <a:cubicBezTo>
                    <a:pt x="4447" y="4635"/>
                    <a:pt x="4536" y="4703"/>
                    <a:pt x="4630" y="4703"/>
                  </a:cubicBezTo>
                  <a:cubicBezTo>
                    <a:pt x="4681" y="4703"/>
                    <a:pt x="4734" y="4683"/>
                    <a:pt x="4767" y="4639"/>
                  </a:cubicBezTo>
                  <a:cubicBezTo>
                    <a:pt x="4799" y="4599"/>
                    <a:pt x="4825" y="4558"/>
                    <a:pt x="4857" y="4518"/>
                  </a:cubicBezTo>
                  <a:cubicBezTo>
                    <a:pt x="4952" y="4605"/>
                    <a:pt x="5050" y="4688"/>
                    <a:pt x="5145" y="4778"/>
                  </a:cubicBezTo>
                  <a:cubicBezTo>
                    <a:pt x="5140" y="4784"/>
                    <a:pt x="5134" y="4795"/>
                    <a:pt x="5131" y="4801"/>
                  </a:cubicBezTo>
                  <a:cubicBezTo>
                    <a:pt x="5072" y="4911"/>
                    <a:pt x="5168" y="5032"/>
                    <a:pt x="5270" y="5032"/>
                  </a:cubicBezTo>
                  <a:cubicBezTo>
                    <a:pt x="5303" y="5032"/>
                    <a:pt x="5336" y="5020"/>
                    <a:pt x="5365" y="4991"/>
                  </a:cubicBezTo>
                  <a:cubicBezTo>
                    <a:pt x="5757" y="5375"/>
                    <a:pt x="6124" y="5785"/>
                    <a:pt x="6465" y="6218"/>
                  </a:cubicBezTo>
                  <a:cubicBezTo>
                    <a:pt x="6436" y="6267"/>
                    <a:pt x="6407" y="6319"/>
                    <a:pt x="6381" y="6369"/>
                  </a:cubicBezTo>
                  <a:cubicBezTo>
                    <a:pt x="6311" y="6502"/>
                    <a:pt x="6416" y="6612"/>
                    <a:pt x="6528" y="6612"/>
                  </a:cubicBezTo>
                  <a:cubicBezTo>
                    <a:pt x="6579" y="6612"/>
                    <a:pt x="6631" y="6589"/>
                    <a:pt x="6670" y="6536"/>
                  </a:cubicBezTo>
                  <a:cubicBezTo>
                    <a:pt x="6678" y="6524"/>
                    <a:pt x="6687" y="6513"/>
                    <a:pt x="6696" y="6498"/>
                  </a:cubicBezTo>
                  <a:cubicBezTo>
                    <a:pt x="6701" y="6507"/>
                    <a:pt x="6707" y="6516"/>
                    <a:pt x="6713" y="6524"/>
                  </a:cubicBezTo>
                  <a:cubicBezTo>
                    <a:pt x="6728" y="6545"/>
                    <a:pt x="6748" y="6554"/>
                    <a:pt x="6768" y="6554"/>
                  </a:cubicBezTo>
                  <a:cubicBezTo>
                    <a:pt x="6814" y="6554"/>
                    <a:pt x="6858" y="6507"/>
                    <a:pt x="6831" y="6455"/>
                  </a:cubicBezTo>
                  <a:cubicBezTo>
                    <a:pt x="6817" y="6426"/>
                    <a:pt x="6800" y="6400"/>
                    <a:pt x="6782" y="6374"/>
                  </a:cubicBezTo>
                  <a:cubicBezTo>
                    <a:pt x="6785" y="6371"/>
                    <a:pt x="6785" y="6369"/>
                    <a:pt x="6788" y="6369"/>
                  </a:cubicBezTo>
                  <a:cubicBezTo>
                    <a:pt x="7002" y="6475"/>
                    <a:pt x="7238" y="6579"/>
                    <a:pt x="7484" y="6683"/>
                  </a:cubicBezTo>
                  <a:cubicBezTo>
                    <a:pt x="7422" y="6816"/>
                    <a:pt x="7531" y="6935"/>
                    <a:pt x="7641" y="6935"/>
                  </a:cubicBezTo>
                  <a:cubicBezTo>
                    <a:pt x="7691" y="6935"/>
                    <a:pt x="7741" y="6910"/>
                    <a:pt x="7775" y="6851"/>
                  </a:cubicBezTo>
                  <a:cubicBezTo>
                    <a:pt x="7784" y="6836"/>
                    <a:pt x="7793" y="6825"/>
                    <a:pt x="7799" y="6813"/>
                  </a:cubicBezTo>
                  <a:cubicBezTo>
                    <a:pt x="9081" y="7310"/>
                    <a:pt x="10659" y="7694"/>
                    <a:pt x="12129" y="7694"/>
                  </a:cubicBezTo>
                  <a:cubicBezTo>
                    <a:pt x="13658" y="7694"/>
                    <a:pt x="15069" y="7278"/>
                    <a:pt x="15905" y="6140"/>
                  </a:cubicBezTo>
                  <a:cubicBezTo>
                    <a:pt x="15954" y="6057"/>
                    <a:pt x="15925" y="5950"/>
                    <a:pt x="15842" y="5904"/>
                  </a:cubicBezTo>
                  <a:cubicBezTo>
                    <a:pt x="13812" y="4954"/>
                    <a:pt x="11208" y="2347"/>
                    <a:pt x="8769" y="2113"/>
                  </a:cubicBezTo>
                  <a:cubicBezTo>
                    <a:pt x="8806" y="1998"/>
                    <a:pt x="8858" y="1891"/>
                    <a:pt x="8890" y="1770"/>
                  </a:cubicBezTo>
                  <a:cubicBezTo>
                    <a:pt x="8919" y="1662"/>
                    <a:pt x="8820" y="1557"/>
                    <a:pt x="8721" y="1557"/>
                  </a:cubicBezTo>
                  <a:cubicBezTo>
                    <a:pt x="8682" y="1557"/>
                    <a:pt x="8643" y="1573"/>
                    <a:pt x="8613" y="1611"/>
                  </a:cubicBezTo>
                  <a:cubicBezTo>
                    <a:pt x="8483" y="1770"/>
                    <a:pt x="8367" y="1940"/>
                    <a:pt x="8240" y="2104"/>
                  </a:cubicBezTo>
                  <a:cubicBezTo>
                    <a:pt x="8032" y="2113"/>
                    <a:pt x="7822" y="2148"/>
                    <a:pt x="7620" y="2203"/>
                  </a:cubicBezTo>
                  <a:cubicBezTo>
                    <a:pt x="7622" y="2114"/>
                    <a:pt x="7542" y="2044"/>
                    <a:pt x="7461" y="2044"/>
                  </a:cubicBezTo>
                  <a:cubicBezTo>
                    <a:pt x="7425" y="2044"/>
                    <a:pt x="7389" y="2058"/>
                    <a:pt x="7360" y="2090"/>
                  </a:cubicBezTo>
                  <a:cubicBezTo>
                    <a:pt x="7308" y="2148"/>
                    <a:pt x="7262" y="2208"/>
                    <a:pt x="7212" y="2269"/>
                  </a:cubicBezTo>
                  <a:cubicBezTo>
                    <a:pt x="7179" y="2272"/>
                    <a:pt x="7144" y="2273"/>
                    <a:pt x="7109" y="2273"/>
                  </a:cubicBezTo>
                  <a:cubicBezTo>
                    <a:pt x="6015" y="2273"/>
                    <a:pt x="4457" y="822"/>
                    <a:pt x="3511" y="450"/>
                  </a:cubicBezTo>
                  <a:cubicBezTo>
                    <a:pt x="2808" y="170"/>
                    <a:pt x="229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86;p60">
              <a:extLst>
                <a:ext uri="{FF2B5EF4-FFF2-40B4-BE49-F238E27FC236}">
                  <a16:creationId xmlns:a16="http://schemas.microsoft.com/office/drawing/2014/main" id="{1C6F1E54-E0F6-406F-8E6A-9C12CB1B8E0E}"/>
                </a:ext>
              </a:extLst>
            </p:cNvPr>
            <p:cNvSpPr/>
            <p:nvPr/>
          </p:nvSpPr>
          <p:spPr>
            <a:xfrm>
              <a:off x="6167800" y="4229200"/>
              <a:ext cx="43975" cy="65425"/>
            </a:xfrm>
            <a:custGeom>
              <a:avLst/>
              <a:gdLst/>
              <a:ahLst/>
              <a:cxnLst/>
              <a:rect l="l" t="t" r="r" b="b"/>
              <a:pathLst>
                <a:path w="1759" h="2617" extrusionOk="0">
                  <a:moveTo>
                    <a:pt x="1759" y="0"/>
                  </a:moveTo>
                  <a:cubicBezTo>
                    <a:pt x="1236" y="792"/>
                    <a:pt x="702" y="1574"/>
                    <a:pt x="168" y="2359"/>
                  </a:cubicBezTo>
                  <a:cubicBezTo>
                    <a:pt x="113" y="2446"/>
                    <a:pt x="56" y="2529"/>
                    <a:pt x="1" y="2616"/>
                  </a:cubicBezTo>
                  <a:cubicBezTo>
                    <a:pt x="598" y="1750"/>
                    <a:pt x="1190" y="881"/>
                    <a:pt x="17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787;p60">
              <a:extLst>
                <a:ext uri="{FF2B5EF4-FFF2-40B4-BE49-F238E27FC236}">
                  <a16:creationId xmlns:a16="http://schemas.microsoft.com/office/drawing/2014/main" id="{71F23D31-B6C2-4939-BACE-BFBCDA0785A6}"/>
                </a:ext>
              </a:extLst>
            </p:cNvPr>
            <p:cNvSpPr/>
            <p:nvPr/>
          </p:nvSpPr>
          <p:spPr>
            <a:xfrm>
              <a:off x="6091225" y="4333200"/>
              <a:ext cx="12375" cy="16700"/>
            </a:xfrm>
            <a:custGeom>
              <a:avLst/>
              <a:gdLst/>
              <a:ahLst/>
              <a:cxnLst/>
              <a:rect l="l" t="t" r="r" b="b"/>
              <a:pathLst>
                <a:path w="495" h="668" extrusionOk="0">
                  <a:moveTo>
                    <a:pt x="494" y="1"/>
                  </a:moveTo>
                  <a:lnTo>
                    <a:pt x="494" y="1"/>
                  </a:lnTo>
                  <a:cubicBezTo>
                    <a:pt x="330" y="223"/>
                    <a:pt x="165" y="445"/>
                    <a:pt x="1" y="668"/>
                  </a:cubicBezTo>
                  <a:lnTo>
                    <a:pt x="451" y="73"/>
                  </a:lnTo>
                  <a:cubicBezTo>
                    <a:pt x="465" y="50"/>
                    <a:pt x="483" y="27"/>
                    <a:pt x="4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788;p60">
              <a:extLst>
                <a:ext uri="{FF2B5EF4-FFF2-40B4-BE49-F238E27FC236}">
                  <a16:creationId xmlns:a16="http://schemas.microsoft.com/office/drawing/2014/main" id="{F9703A3C-CD1C-4EB4-B06D-1B52D6698EFF}"/>
                </a:ext>
              </a:extLst>
            </p:cNvPr>
            <p:cNvSpPr/>
            <p:nvPr/>
          </p:nvSpPr>
          <p:spPr>
            <a:xfrm>
              <a:off x="6144775" y="4219175"/>
              <a:ext cx="40950" cy="59275"/>
            </a:xfrm>
            <a:custGeom>
              <a:avLst/>
              <a:gdLst/>
              <a:ahLst/>
              <a:cxnLst/>
              <a:rect l="l" t="t" r="r" b="b"/>
              <a:pathLst>
                <a:path w="1638" h="2371" extrusionOk="0">
                  <a:moveTo>
                    <a:pt x="1638" y="0"/>
                  </a:moveTo>
                  <a:cubicBezTo>
                    <a:pt x="1147" y="736"/>
                    <a:pt x="639" y="1464"/>
                    <a:pt x="113" y="2180"/>
                  </a:cubicBezTo>
                  <a:lnTo>
                    <a:pt x="1" y="2370"/>
                  </a:lnTo>
                  <a:cubicBezTo>
                    <a:pt x="569" y="1591"/>
                    <a:pt x="1118" y="803"/>
                    <a:pt x="1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789;p60">
              <a:extLst>
                <a:ext uri="{FF2B5EF4-FFF2-40B4-BE49-F238E27FC236}">
                  <a16:creationId xmlns:a16="http://schemas.microsoft.com/office/drawing/2014/main" id="{BCA33980-2092-4014-93FE-759B3C6D3E23}"/>
                </a:ext>
              </a:extLst>
            </p:cNvPr>
            <p:cNvSpPr/>
            <p:nvPr/>
          </p:nvSpPr>
          <p:spPr>
            <a:xfrm>
              <a:off x="5868925" y="3998175"/>
              <a:ext cx="673275" cy="683025"/>
            </a:xfrm>
            <a:custGeom>
              <a:avLst/>
              <a:gdLst/>
              <a:ahLst/>
              <a:cxnLst/>
              <a:rect l="l" t="t" r="r" b="b"/>
              <a:pathLst>
                <a:path w="26931" h="27321" extrusionOk="0">
                  <a:moveTo>
                    <a:pt x="16994" y="936"/>
                  </a:moveTo>
                  <a:lnTo>
                    <a:pt x="16994" y="936"/>
                  </a:lnTo>
                  <a:cubicBezTo>
                    <a:pt x="16693" y="1244"/>
                    <a:pt x="16407" y="1565"/>
                    <a:pt x="16133" y="1903"/>
                  </a:cubicBezTo>
                  <a:cubicBezTo>
                    <a:pt x="16217" y="1628"/>
                    <a:pt x="16286" y="1348"/>
                    <a:pt x="16358" y="1065"/>
                  </a:cubicBezTo>
                  <a:cubicBezTo>
                    <a:pt x="16569" y="1022"/>
                    <a:pt x="16783" y="976"/>
                    <a:pt x="16994" y="936"/>
                  </a:cubicBezTo>
                  <a:close/>
                  <a:moveTo>
                    <a:pt x="19886" y="684"/>
                  </a:moveTo>
                  <a:cubicBezTo>
                    <a:pt x="20394" y="693"/>
                    <a:pt x="20905" y="742"/>
                    <a:pt x="21408" y="835"/>
                  </a:cubicBezTo>
                  <a:cubicBezTo>
                    <a:pt x="20911" y="1571"/>
                    <a:pt x="20409" y="2316"/>
                    <a:pt x="19901" y="3063"/>
                  </a:cubicBezTo>
                  <a:cubicBezTo>
                    <a:pt x="20227" y="2388"/>
                    <a:pt x="20533" y="1703"/>
                    <a:pt x="20804" y="996"/>
                  </a:cubicBezTo>
                  <a:cubicBezTo>
                    <a:pt x="20846" y="888"/>
                    <a:pt x="20740" y="793"/>
                    <a:pt x="20639" y="793"/>
                  </a:cubicBezTo>
                  <a:cubicBezTo>
                    <a:pt x="20600" y="793"/>
                    <a:pt x="20562" y="807"/>
                    <a:pt x="20533" y="840"/>
                  </a:cubicBezTo>
                  <a:cubicBezTo>
                    <a:pt x="19941" y="1527"/>
                    <a:pt x="19361" y="2240"/>
                    <a:pt x="18789" y="2971"/>
                  </a:cubicBezTo>
                  <a:cubicBezTo>
                    <a:pt x="19182" y="2217"/>
                    <a:pt x="19549" y="1455"/>
                    <a:pt x="19886" y="684"/>
                  </a:cubicBezTo>
                  <a:close/>
                  <a:moveTo>
                    <a:pt x="8844" y="4002"/>
                  </a:moveTo>
                  <a:cubicBezTo>
                    <a:pt x="8220" y="4807"/>
                    <a:pt x="7602" y="5615"/>
                    <a:pt x="7002" y="6432"/>
                  </a:cubicBezTo>
                  <a:cubicBezTo>
                    <a:pt x="7253" y="5887"/>
                    <a:pt x="7489" y="5335"/>
                    <a:pt x="7706" y="4769"/>
                  </a:cubicBezTo>
                  <a:lnTo>
                    <a:pt x="7706" y="4764"/>
                  </a:lnTo>
                  <a:cubicBezTo>
                    <a:pt x="7937" y="4602"/>
                    <a:pt x="8171" y="4437"/>
                    <a:pt x="8399" y="4282"/>
                  </a:cubicBezTo>
                  <a:cubicBezTo>
                    <a:pt x="8532" y="4189"/>
                    <a:pt x="8693" y="4094"/>
                    <a:pt x="8844" y="4002"/>
                  </a:cubicBezTo>
                  <a:close/>
                  <a:moveTo>
                    <a:pt x="7071" y="5676"/>
                  </a:moveTo>
                  <a:cubicBezTo>
                    <a:pt x="7267" y="5676"/>
                    <a:pt x="6872" y="6451"/>
                    <a:pt x="6447" y="7206"/>
                  </a:cubicBezTo>
                  <a:cubicBezTo>
                    <a:pt x="5535" y="8468"/>
                    <a:pt x="4649" y="9747"/>
                    <a:pt x="3785" y="11040"/>
                  </a:cubicBezTo>
                  <a:lnTo>
                    <a:pt x="3785" y="11037"/>
                  </a:lnTo>
                  <a:cubicBezTo>
                    <a:pt x="4735" y="9360"/>
                    <a:pt x="5824" y="7755"/>
                    <a:pt x="6739" y="6057"/>
                  </a:cubicBezTo>
                  <a:cubicBezTo>
                    <a:pt x="6762" y="6008"/>
                    <a:pt x="6750" y="5950"/>
                    <a:pt x="6713" y="5913"/>
                  </a:cubicBezTo>
                  <a:cubicBezTo>
                    <a:pt x="6897" y="5747"/>
                    <a:pt x="7011" y="5676"/>
                    <a:pt x="7071" y="5676"/>
                  </a:cubicBezTo>
                  <a:close/>
                  <a:moveTo>
                    <a:pt x="4123" y="7529"/>
                  </a:moveTo>
                  <a:cubicBezTo>
                    <a:pt x="4016" y="7662"/>
                    <a:pt x="3907" y="7789"/>
                    <a:pt x="3803" y="7925"/>
                  </a:cubicBezTo>
                  <a:cubicBezTo>
                    <a:pt x="3367" y="8491"/>
                    <a:pt x="2940" y="9065"/>
                    <a:pt x="2489" y="9623"/>
                  </a:cubicBezTo>
                  <a:cubicBezTo>
                    <a:pt x="2264" y="9897"/>
                    <a:pt x="2030" y="10160"/>
                    <a:pt x="1782" y="10414"/>
                  </a:cubicBezTo>
                  <a:cubicBezTo>
                    <a:pt x="1548" y="10529"/>
                    <a:pt x="1383" y="10754"/>
                    <a:pt x="1346" y="11011"/>
                  </a:cubicBezTo>
                  <a:cubicBezTo>
                    <a:pt x="1335" y="10978"/>
                    <a:pt x="1304" y="10955"/>
                    <a:pt x="1270" y="10955"/>
                  </a:cubicBezTo>
                  <a:cubicBezTo>
                    <a:pt x="1258" y="10955"/>
                    <a:pt x="1245" y="10958"/>
                    <a:pt x="1233" y="10965"/>
                  </a:cubicBezTo>
                  <a:lnTo>
                    <a:pt x="1066" y="11049"/>
                  </a:lnTo>
                  <a:cubicBezTo>
                    <a:pt x="1265" y="10630"/>
                    <a:pt x="1557" y="10186"/>
                    <a:pt x="1967" y="9698"/>
                  </a:cubicBezTo>
                  <a:cubicBezTo>
                    <a:pt x="2599" y="8947"/>
                    <a:pt x="3338" y="8222"/>
                    <a:pt x="4123" y="7529"/>
                  </a:cubicBezTo>
                  <a:close/>
                  <a:moveTo>
                    <a:pt x="2105" y="10339"/>
                  </a:moveTo>
                  <a:cubicBezTo>
                    <a:pt x="1753" y="10870"/>
                    <a:pt x="1404" y="11404"/>
                    <a:pt x="1037" y="11929"/>
                  </a:cubicBezTo>
                  <a:cubicBezTo>
                    <a:pt x="948" y="12059"/>
                    <a:pt x="872" y="12169"/>
                    <a:pt x="806" y="12270"/>
                  </a:cubicBezTo>
                  <a:cubicBezTo>
                    <a:pt x="774" y="12305"/>
                    <a:pt x="745" y="12345"/>
                    <a:pt x="714" y="12383"/>
                  </a:cubicBezTo>
                  <a:cubicBezTo>
                    <a:pt x="734" y="12056"/>
                    <a:pt x="800" y="11733"/>
                    <a:pt x="910" y="11424"/>
                  </a:cubicBezTo>
                  <a:cubicBezTo>
                    <a:pt x="1049" y="11317"/>
                    <a:pt x="1187" y="11210"/>
                    <a:pt x="1317" y="11098"/>
                  </a:cubicBezTo>
                  <a:lnTo>
                    <a:pt x="1317" y="11101"/>
                  </a:lnTo>
                  <a:cubicBezTo>
                    <a:pt x="1317" y="11101"/>
                    <a:pt x="1317" y="11101"/>
                    <a:pt x="1317" y="11101"/>
                  </a:cubicBezTo>
                  <a:cubicBezTo>
                    <a:pt x="1317" y="11101"/>
                    <a:pt x="1318" y="11097"/>
                    <a:pt x="1320" y="11095"/>
                  </a:cubicBezTo>
                  <a:cubicBezTo>
                    <a:pt x="1597" y="10855"/>
                    <a:pt x="1857" y="10601"/>
                    <a:pt x="2105" y="10339"/>
                  </a:cubicBezTo>
                  <a:close/>
                  <a:moveTo>
                    <a:pt x="15556" y="1250"/>
                  </a:moveTo>
                  <a:lnTo>
                    <a:pt x="15556" y="1250"/>
                  </a:lnTo>
                  <a:cubicBezTo>
                    <a:pt x="15461" y="1383"/>
                    <a:pt x="15365" y="1519"/>
                    <a:pt x="15270" y="1652"/>
                  </a:cubicBezTo>
                  <a:cubicBezTo>
                    <a:pt x="15311" y="1534"/>
                    <a:pt x="15215" y="1428"/>
                    <a:pt x="15122" y="1428"/>
                  </a:cubicBezTo>
                  <a:cubicBezTo>
                    <a:pt x="15078" y="1428"/>
                    <a:pt x="15035" y="1451"/>
                    <a:pt x="15007" y="1507"/>
                  </a:cubicBezTo>
                  <a:cubicBezTo>
                    <a:pt x="14566" y="2411"/>
                    <a:pt x="14081" y="3297"/>
                    <a:pt x="13578" y="4181"/>
                  </a:cubicBezTo>
                  <a:cubicBezTo>
                    <a:pt x="12900" y="5249"/>
                    <a:pt x="12242" y="6331"/>
                    <a:pt x="11595" y="7428"/>
                  </a:cubicBezTo>
                  <a:cubicBezTo>
                    <a:pt x="10381" y="9311"/>
                    <a:pt x="9103" y="11155"/>
                    <a:pt x="7840" y="12967"/>
                  </a:cubicBezTo>
                  <a:lnTo>
                    <a:pt x="7840" y="12967"/>
                  </a:lnTo>
                  <a:cubicBezTo>
                    <a:pt x="10239" y="9490"/>
                    <a:pt x="12558" y="5988"/>
                    <a:pt x="14023" y="1940"/>
                  </a:cubicBezTo>
                  <a:lnTo>
                    <a:pt x="14023" y="1937"/>
                  </a:lnTo>
                  <a:cubicBezTo>
                    <a:pt x="14060" y="1835"/>
                    <a:pt x="13964" y="1745"/>
                    <a:pt x="13871" y="1745"/>
                  </a:cubicBezTo>
                  <a:cubicBezTo>
                    <a:pt x="13835" y="1745"/>
                    <a:pt x="13799" y="1759"/>
                    <a:pt x="13772" y="1790"/>
                  </a:cubicBezTo>
                  <a:cubicBezTo>
                    <a:pt x="12132" y="3661"/>
                    <a:pt x="11029" y="5864"/>
                    <a:pt x="9609" y="7890"/>
                  </a:cubicBezTo>
                  <a:cubicBezTo>
                    <a:pt x="9305" y="8323"/>
                    <a:pt x="8991" y="8748"/>
                    <a:pt x="8682" y="9172"/>
                  </a:cubicBezTo>
                  <a:cubicBezTo>
                    <a:pt x="10146" y="7030"/>
                    <a:pt x="11534" y="4865"/>
                    <a:pt x="12591" y="2445"/>
                  </a:cubicBezTo>
                  <a:cubicBezTo>
                    <a:pt x="12625" y="2359"/>
                    <a:pt x="12579" y="2258"/>
                    <a:pt x="12487" y="2229"/>
                  </a:cubicBezTo>
                  <a:cubicBezTo>
                    <a:pt x="13489" y="1839"/>
                    <a:pt x="14514" y="1513"/>
                    <a:pt x="15556" y="1250"/>
                  </a:cubicBezTo>
                  <a:close/>
                  <a:moveTo>
                    <a:pt x="5163" y="9432"/>
                  </a:moveTo>
                  <a:lnTo>
                    <a:pt x="5163" y="9432"/>
                  </a:lnTo>
                  <a:cubicBezTo>
                    <a:pt x="4556" y="10442"/>
                    <a:pt x="3875" y="11418"/>
                    <a:pt x="3214" y="12391"/>
                  </a:cubicBezTo>
                  <a:cubicBezTo>
                    <a:pt x="3227" y="12372"/>
                    <a:pt x="3234" y="12363"/>
                    <a:pt x="3234" y="12363"/>
                  </a:cubicBezTo>
                  <a:lnTo>
                    <a:pt x="3234" y="12363"/>
                  </a:lnTo>
                  <a:cubicBezTo>
                    <a:pt x="3239" y="12363"/>
                    <a:pt x="2983" y="12764"/>
                    <a:pt x="2674" y="13243"/>
                  </a:cubicBezTo>
                  <a:cubicBezTo>
                    <a:pt x="2706" y="13168"/>
                    <a:pt x="2737" y="13096"/>
                    <a:pt x="2769" y="13021"/>
                  </a:cubicBezTo>
                  <a:cubicBezTo>
                    <a:pt x="3269" y="12247"/>
                    <a:pt x="3774" y="11479"/>
                    <a:pt x="4282" y="10711"/>
                  </a:cubicBezTo>
                  <a:cubicBezTo>
                    <a:pt x="4568" y="10278"/>
                    <a:pt x="4868" y="9856"/>
                    <a:pt x="5163" y="9432"/>
                  </a:cubicBezTo>
                  <a:close/>
                  <a:moveTo>
                    <a:pt x="8994" y="4166"/>
                  </a:moveTo>
                  <a:lnTo>
                    <a:pt x="8994" y="4166"/>
                  </a:lnTo>
                  <a:cubicBezTo>
                    <a:pt x="8523" y="4974"/>
                    <a:pt x="8021" y="5763"/>
                    <a:pt x="7492" y="6533"/>
                  </a:cubicBezTo>
                  <a:cubicBezTo>
                    <a:pt x="6101" y="8641"/>
                    <a:pt x="4750" y="10656"/>
                    <a:pt x="3549" y="12882"/>
                  </a:cubicBezTo>
                  <a:cubicBezTo>
                    <a:pt x="3269" y="13402"/>
                    <a:pt x="2752" y="13904"/>
                    <a:pt x="2299" y="14164"/>
                  </a:cubicBezTo>
                  <a:cubicBezTo>
                    <a:pt x="2316" y="14123"/>
                    <a:pt x="2330" y="14083"/>
                    <a:pt x="2348" y="14043"/>
                  </a:cubicBezTo>
                  <a:lnTo>
                    <a:pt x="2348" y="14040"/>
                  </a:lnTo>
                  <a:cubicBezTo>
                    <a:pt x="3823" y="12007"/>
                    <a:pt x="5226" y="9931"/>
                    <a:pt x="6378" y="7708"/>
                  </a:cubicBezTo>
                  <a:cubicBezTo>
                    <a:pt x="6589" y="7417"/>
                    <a:pt x="6797" y="7122"/>
                    <a:pt x="7007" y="6831"/>
                  </a:cubicBezTo>
                  <a:cubicBezTo>
                    <a:pt x="7668" y="5942"/>
                    <a:pt x="8330" y="5052"/>
                    <a:pt x="8994" y="4166"/>
                  </a:cubicBezTo>
                  <a:close/>
                  <a:moveTo>
                    <a:pt x="6263" y="6614"/>
                  </a:moveTo>
                  <a:cubicBezTo>
                    <a:pt x="5549" y="7460"/>
                    <a:pt x="5047" y="8523"/>
                    <a:pt x="4470" y="9461"/>
                  </a:cubicBezTo>
                  <a:cubicBezTo>
                    <a:pt x="3785" y="10575"/>
                    <a:pt x="3159" y="11667"/>
                    <a:pt x="2619" y="12792"/>
                  </a:cubicBezTo>
                  <a:cubicBezTo>
                    <a:pt x="2293" y="13298"/>
                    <a:pt x="1975" y="13812"/>
                    <a:pt x="1652" y="14323"/>
                  </a:cubicBezTo>
                  <a:cubicBezTo>
                    <a:pt x="1343" y="14227"/>
                    <a:pt x="1317" y="13685"/>
                    <a:pt x="1990" y="12377"/>
                  </a:cubicBezTo>
                  <a:cubicBezTo>
                    <a:pt x="2489" y="11407"/>
                    <a:pt x="3171" y="10520"/>
                    <a:pt x="3809" y="9643"/>
                  </a:cubicBezTo>
                  <a:cubicBezTo>
                    <a:pt x="4571" y="8595"/>
                    <a:pt x="5425" y="7605"/>
                    <a:pt x="6263" y="6614"/>
                  </a:cubicBezTo>
                  <a:close/>
                  <a:moveTo>
                    <a:pt x="12334" y="2287"/>
                  </a:moveTo>
                  <a:lnTo>
                    <a:pt x="12334" y="2287"/>
                  </a:lnTo>
                  <a:cubicBezTo>
                    <a:pt x="11475" y="3200"/>
                    <a:pt x="10664" y="4157"/>
                    <a:pt x="9905" y="5153"/>
                  </a:cubicBezTo>
                  <a:lnTo>
                    <a:pt x="9905" y="5153"/>
                  </a:lnTo>
                  <a:cubicBezTo>
                    <a:pt x="10232" y="4572"/>
                    <a:pt x="10558" y="3994"/>
                    <a:pt x="10859" y="3392"/>
                  </a:cubicBezTo>
                  <a:cubicBezTo>
                    <a:pt x="10920" y="3270"/>
                    <a:pt x="10826" y="3168"/>
                    <a:pt x="10725" y="3168"/>
                  </a:cubicBezTo>
                  <a:cubicBezTo>
                    <a:pt x="10679" y="3168"/>
                    <a:pt x="10631" y="3190"/>
                    <a:pt x="10596" y="3239"/>
                  </a:cubicBezTo>
                  <a:cubicBezTo>
                    <a:pt x="8217" y="6557"/>
                    <a:pt x="6248" y="10128"/>
                    <a:pt x="3990" y="13526"/>
                  </a:cubicBezTo>
                  <a:cubicBezTo>
                    <a:pt x="2786" y="15340"/>
                    <a:pt x="2185" y="16002"/>
                    <a:pt x="1960" y="16002"/>
                  </a:cubicBezTo>
                  <a:cubicBezTo>
                    <a:pt x="1854" y="16002"/>
                    <a:pt x="1831" y="15858"/>
                    <a:pt x="1866" y="15619"/>
                  </a:cubicBezTo>
                  <a:cubicBezTo>
                    <a:pt x="2902" y="14585"/>
                    <a:pt x="3606" y="13370"/>
                    <a:pt x="4340" y="12013"/>
                  </a:cubicBezTo>
                  <a:cubicBezTo>
                    <a:pt x="5925" y="9077"/>
                    <a:pt x="7983" y="6456"/>
                    <a:pt x="9617" y="3548"/>
                  </a:cubicBezTo>
                  <a:cubicBezTo>
                    <a:pt x="10498" y="3072"/>
                    <a:pt x="11404" y="2650"/>
                    <a:pt x="12334" y="2287"/>
                  </a:cubicBezTo>
                  <a:close/>
                  <a:moveTo>
                    <a:pt x="4579" y="13018"/>
                  </a:moveTo>
                  <a:cubicBezTo>
                    <a:pt x="3693" y="14519"/>
                    <a:pt x="2856" y="16037"/>
                    <a:pt x="2102" y="17568"/>
                  </a:cubicBezTo>
                  <a:cubicBezTo>
                    <a:pt x="2050" y="17264"/>
                    <a:pt x="1978" y="16967"/>
                    <a:pt x="1889" y="16673"/>
                  </a:cubicBezTo>
                  <a:cubicBezTo>
                    <a:pt x="1886" y="16661"/>
                    <a:pt x="1880" y="16650"/>
                    <a:pt x="1877" y="16635"/>
                  </a:cubicBezTo>
                  <a:cubicBezTo>
                    <a:pt x="2841" y="15472"/>
                    <a:pt x="3734" y="14262"/>
                    <a:pt x="4579" y="13018"/>
                  </a:cubicBezTo>
                  <a:close/>
                  <a:moveTo>
                    <a:pt x="8829" y="18663"/>
                  </a:moveTo>
                  <a:cubicBezTo>
                    <a:pt x="8810" y="18696"/>
                    <a:pt x="8792" y="18728"/>
                    <a:pt x="8774" y="18760"/>
                  </a:cubicBezTo>
                  <a:lnTo>
                    <a:pt x="8829" y="18663"/>
                  </a:lnTo>
                  <a:close/>
                  <a:moveTo>
                    <a:pt x="9352" y="11343"/>
                  </a:moveTo>
                  <a:lnTo>
                    <a:pt x="9352" y="11343"/>
                  </a:lnTo>
                  <a:cubicBezTo>
                    <a:pt x="7853" y="13988"/>
                    <a:pt x="6346" y="16618"/>
                    <a:pt x="4698" y="19109"/>
                  </a:cubicBezTo>
                  <a:cubicBezTo>
                    <a:pt x="5639" y="17599"/>
                    <a:pt x="7028" y="14874"/>
                    <a:pt x="8468" y="12562"/>
                  </a:cubicBezTo>
                  <a:cubicBezTo>
                    <a:pt x="8763" y="12157"/>
                    <a:pt x="9057" y="11750"/>
                    <a:pt x="9352" y="11343"/>
                  </a:cubicBezTo>
                  <a:close/>
                  <a:moveTo>
                    <a:pt x="19424" y="684"/>
                  </a:moveTo>
                  <a:cubicBezTo>
                    <a:pt x="17421" y="3805"/>
                    <a:pt x="15391" y="6912"/>
                    <a:pt x="13376" y="10027"/>
                  </a:cubicBezTo>
                  <a:cubicBezTo>
                    <a:pt x="12166" y="11898"/>
                    <a:pt x="10980" y="13783"/>
                    <a:pt x="9814" y="15679"/>
                  </a:cubicBezTo>
                  <a:cubicBezTo>
                    <a:pt x="9545" y="16113"/>
                    <a:pt x="7640" y="19711"/>
                    <a:pt x="7514" y="19711"/>
                  </a:cubicBezTo>
                  <a:cubicBezTo>
                    <a:pt x="7484" y="19711"/>
                    <a:pt x="7555" y="19507"/>
                    <a:pt x="7772" y="19008"/>
                  </a:cubicBezTo>
                  <a:cubicBezTo>
                    <a:pt x="8615" y="17083"/>
                    <a:pt x="9684" y="15293"/>
                    <a:pt x="10824" y="13549"/>
                  </a:cubicBezTo>
                  <a:cubicBezTo>
                    <a:pt x="11205" y="12989"/>
                    <a:pt x="11583" y="12423"/>
                    <a:pt x="11956" y="11857"/>
                  </a:cubicBezTo>
                  <a:lnTo>
                    <a:pt x="11956" y="11857"/>
                  </a:lnTo>
                  <a:cubicBezTo>
                    <a:pt x="11889" y="11953"/>
                    <a:pt x="11822" y="12050"/>
                    <a:pt x="11755" y="12146"/>
                  </a:cubicBezTo>
                  <a:lnTo>
                    <a:pt x="11755" y="12146"/>
                  </a:lnTo>
                  <a:cubicBezTo>
                    <a:pt x="11879" y="11964"/>
                    <a:pt x="12003" y="11782"/>
                    <a:pt x="12126" y="11600"/>
                  </a:cubicBezTo>
                  <a:cubicBezTo>
                    <a:pt x="13463" y="9556"/>
                    <a:pt x="14713" y="7466"/>
                    <a:pt x="15720" y="5312"/>
                  </a:cubicBezTo>
                  <a:cubicBezTo>
                    <a:pt x="16342" y="4233"/>
                    <a:pt x="16975" y="3076"/>
                    <a:pt x="17251" y="2211"/>
                  </a:cubicBezTo>
                  <a:lnTo>
                    <a:pt x="17251" y="2211"/>
                  </a:lnTo>
                  <a:cubicBezTo>
                    <a:pt x="16448" y="4737"/>
                    <a:pt x="15159" y="7024"/>
                    <a:pt x="13717" y="9241"/>
                  </a:cubicBezTo>
                  <a:cubicBezTo>
                    <a:pt x="15426" y="6666"/>
                    <a:pt x="17011" y="4019"/>
                    <a:pt x="17969" y="996"/>
                  </a:cubicBezTo>
                  <a:cubicBezTo>
                    <a:pt x="17995" y="915"/>
                    <a:pt x="17938" y="840"/>
                    <a:pt x="17865" y="809"/>
                  </a:cubicBezTo>
                  <a:cubicBezTo>
                    <a:pt x="18382" y="739"/>
                    <a:pt x="18902" y="699"/>
                    <a:pt x="19424" y="684"/>
                  </a:cubicBezTo>
                  <a:close/>
                  <a:moveTo>
                    <a:pt x="21422" y="1490"/>
                  </a:moveTo>
                  <a:cubicBezTo>
                    <a:pt x="20126" y="5232"/>
                    <a:pt x="17819" y="8667"/>
                    <a:pt x="15807" y="12048"/>
                  </a:cubicBezTo>
                  <a:cubicBezTo>
                    <a:pt x="14297" y="14580"/>
                    <a:pt x="13108" y="17371"/>
                    <a:pt x="11439" y="19799"/>
                  </a:cubicBezTo>
                  <a:cubicBezTo>
                    <a:pt x="9975" y="19909"/>
                    <a:pt x="8581" y="20492"/>
                    <a:pt x="7126" y="20911"/>
                  </a:cubicBezTo>
                  <a:cubicBezTo>
                    <a:pt x="10844" y="14392"/>
                    <a:pt x="15016" y="8159"/>
                    <a:pt x="19084" y="1857"/>
                  </a:cubicBezTo>
                  <a:lnTo>
                    <a:pt x="19084" y="1857"/>
                  </a:lnTo>
                  <a:cubicBezTo>
                    <a:pt x="17202" y="4773"/>
                    <a:pt x="15083" y="8086"/>
                    <a:pt x="13021" y="11473"/>
                  </a:cubicBezTo>
                  <a:cubicBezTo>
                    <a:pt x="12880" y="11707"/>
                    <a:pt x="12735" y="11941"/>
                    <a:pt x="12594" y="12175"/>
                  </a:cubicBezTo>
                  <a:cubicBezTo>
                    <a:pt x="11375" y="14190"/>
                    <a:pt x="10189" y="16219"/>
                    <a:pt x="9086" y="18211"/>
                  </a:cubicBezTo>
                  <a:lnTo>
                    <a:pt x="8829" y="18663"/>
                  </a:lnTo>
                  <a:lnTo>
                    <a:pt x="8829" y="18663"/>
                  </a:lnTo>
                  <a:cubicBezTo>
                    <a:pt x="8875" y="18585"/>
                    <a:pt x="8923" y="18506"/>
                    <a:pt x="8968" y="18428"/>
                  </a:cubicBezTo>
                  <a:lnTo>
                    <a:pt x="8968" y="18428"/>
                  </a:lnTo>
                  <a:cubicBezTo>
                    <a:pt x="8662" y="18985"/>
                    <a:pt x="8353" y="19542"/>
                    <a:pt x="8064" y="20088"/>
                  </a:cubicBezTo>
                  <a:cubicBezTo>
                    <a:pt x="7994" y="20217"/>
                    <a:pt x="8107" y="20335"/>
                    <a:pt x="8217" y="20335"/>
                  </a:cubicBezTo>
                  <a:cubicBezTo>
                    <a:pt x="8266" y="20335"/>
                    <a:pt x="8315" y="20311"/>
                    <a:pt x="8347" y="20253"/>
                  </a:cubicBezTo>
                  <a:cubicBezTo>
                    <a:pt x="11471" y="14398"/>
                    <a:pt x="15385" y="9013"/>
                    <a:pt x="18936" y="3418"/>
                  </a:cubicBezTo>
                  <a:cubicBezTo>
                    <a:pt x="18998" y="3321"/>
                    <a:pt x="19035" y="3278"/>
                    <a:pt x="19052" y="3278"/>
                  </a:cubicBezTo>
                  <a:cubicBezTo>
                    <a:pt x="19148" y="3278"/>
                    <a:pt x="18615" y="4646"/>
                    <a:pt x="18281" y="5465"/>
                  </a:cubicBezTo>
                  <a:cubicBezTo>
                    <a:pt x="16618" y="7948"/>
                    <a:pt x="14981" y="10480"/>
                    <a:pt x="13506" y="13052"/>
                  </a:cubicBezTo>
                  <a:cubicBezTo>
                    <a:pt x="12120" y="15206"/>
                    <a:pt x="10836" y="17403"/>
                    <a:pt x="9796" y="19773"/>
                  </a:cubicBezTo>
                  <a:cubicBezTo>
                    <a:pt x="9739" y="19902"/>
                    <a:pt x="9844" y="20021"/>
                    <a:pt x="9950" y="20021"/>
                  </a:cubicBezTo>
                  <a:cubicBezTo>
                    <a:pt x="9998" y="20021"/>
                    <a:pt x="10046" y="19996"/>
                    <a:pt x="10079" y="19938"/>
                  </a:cubicBezTo>
                  <a:cubicBezTo>
                    <a:pt x="12002" y="16592"/>
                    <a:pt x="13965" y="13272"/>
                    <a:pt x="15972" y="9978"/>
                  </a:cubicBezTo>
                  <a:cubicBezTo>
                    <a:pt x="17559" y="7377"/>
                    <a:pt x="20438" y="4331"/>
                    <a:pt x="21422" y="1490"/>
                  </a:cubicBezTo>
                  <a:close/>
                  <a:moveTo>
                    <a:pt x="9868" y="14938"/>
                  </a:moveTo>
                  <a:cubicBezTo>
                    <a:pt x="8598" y="16880"/>
                    <a:pt x="7440" y="18884"/>
                    <a:pt x="6606" y="21049"/>
                  </a:cubicBezTo>
                  <a:cubicBezTo>
                    <a:pt x="6303" y="21127"/>
                    <a:pt x="5994" y="21188"/>
                    <a:pt x="5679" y="21234"/>
                  </a:cubicBezTo>
                  <a:cubicBezTo>
                    <a:pt x="6929" y="19306"/>
                    <a:pt x="8208" y="17394"/>
                    <a:pt x="9490" y="15486"/>
                  </a:cubicBezTo>
                  <a:lnTo>
                    <a:pt x="9868" y="14938"/>
                  </a:lnTo>
                  <a:close/>
                  <a:moveTo>
                    <a:pt x="22067" y="0"/>
                  </a:moveTo>
                  <a:cubicBezTo>
                    <a:pt x="22010" y="0"/>
                    <a:pt x="21952" y="24"/>
                    <a:pt x="21916" y="78"/>
                  </a:cubicBezTo>
                  <a:cubicBezTo>
                    <a:pt x="21841" y="191"/>
                    <a:pt x="21763" y="306"/>
                    <a:pt x="21688" y="419"/>
                  </a:cubicBezTo>
                  <a:cubicBezTo>
                    <a:pt x="21131" y="306"/>
                    <a:pt x="20562" y="246"/>
                    <a:pt x="19993" y="246"/>
                  </a:cubicBezTo>
                  <a:cubicBezTo>
                    <a:pt x="19961" y="191"/>
                    <a:pt x="19905" y="155"/>
                    <a:pt x="19846" y="155"/>
                  </a:cubicBezTo>
                  <a:cubicBezTo>
                    <a:pt x="19799" y="155"/>
                    <a:pt x="19751" y="179"/>
                    <a:pt x="19713" y="237"/>
                  </a:cubicBezTo>
                  <a:cubicBezTo>
                    <a:pt x="19713" y="240"/>
                    <a:pt x="19710" y="240"/>
                    <a:pt x="19707" y="243"/>
                  </a:cubicBezTo>
                  <a:cubicBezTo>
                    <a:pt x="18668" y="257"/>
                    <a:pt x="17565" y="416"/>
                    <a:pt x="16459" y="667"/>
                  </a:cubicBezTo>
                  <a:cubicBezTo>
                    <a:pt x="16485" y="563"/>
                    <a:pt x="16517" y="465"/>
                    <a:pt x="16540" y="364"/>
                  </a:cubicBezTo>
                  <a:cubicBezTo>
                    <a:pt x="16563" y="252"/>
                    <a:pt x="16482" y="181"/>
                    <a:pt x="16396" y="181"/>
                  </a:cubicBezTo>
                  <a:cubicBezTo>
                    <a:pt x="16349" y="181"/>
                    <a:pt x="16301" y="202"/>
                    <a:pt x="16266" y="248"/>
                  </a:cubicBezTo>
                  <a:cubicBezTo>
                    <a:pt x="16127" y="430"/>
                    <a:pt x="16000" y="624"/>
                    <a:pt x="15868" y="809"/>
                  </a:cubicBezTo>
                  <a:cubicBezTo>
                    <a:pt x="13691" y="1363"/>
                    <a:pt x="11552" y="2240"/>
                    <a:pt x="9900" y="3058"/>
                  </a:cubicBezTo>
                  <a:cubicBezTo>
                    <a:pt x="9938" y="2962"/>
                    <a:pt x="9855" y="2858"/>
                    <a:pt x="9770" y="2858"/>
                  </a:cubicBezTo>
                  <a:cubicBezTo>
                    <a:pt x="9738" y="2858"/>
                    <a:pt x="9707" y="2871"/>
                    <a:pt x="9681" y="2904"/>
                  </a:cubicBezTo>
                  <a:cubicBezTo>
                    <a:pt x="9568" y="3049"/>
                    <a:pt x="9461" y="3193"/>
                    <a:pt x="9349" y="3338"/>
                  </a:cubicBezTo>
                  <a:cubicBezTo>
                    <a:pt x="8927" y="3557"/>
                    <a:pt x="8543" y="3771"/>
                    <a:pt x="8211" y="3964"/>
                  </a:cubicBezTo>
                  <a:cubicBezTo>
                    <a:pt x="5310" y="5688"/>
                    <a:pt x="1617" y="8606"/>
                    <a:pt x="200" y="11727"/>
                  </a:cubicBezTo>
                  <a:cubicBezTo>
                    <a:pt x="6" y="12160"/>
                    <a:pt x="1" y="12651"/>
                    <a:pt x="90" y="13148"/>
                  </a:cubicBezTo>
                  <a:cubicBezTo>
                    <a:pt x="87" y="13148"/>
                    <a:pt x="87" y="13150"/>
                    <a:pt x="84" y="13153"/>
                  </a:cubicBezTo>
                  <a:cubicBezTo>
                    <a:pt x="32" y="13220"/>
                    <a:pt x="58" y="13318"/>
                    <a:pt x="139" y="13350"/>
                  </a:cubicBezTo>
                  <a:cubicBezTo>
                    <a:pt x="217" y="13676"/>
                    <a:pt x="321" y="13996"/>
                    <a:pt x="448" y="14308"/>
                  </a:cubicBezTo>
                  <a:cubicBezTo>
                    <a:pt x="448" y="14372"/>
                    <a:pt x="437" y="14435"/>
                    <a:pt x="442" y="14499"/>
                  </a:cubicBezTo>
                  <a:cubicBezTo>
                    <a:pt x="442" y="14525"/>
                    <a:pt x="462" y="14539"/>
                    <a:pt x="483" y="14539"/>
                  </a:cubicBezTo>
                  <a:cubicBezTo>
                    <a:pt x="502" y="14539"/>
                    <a:pt x="522" y="14527"/>
                    <a:pt x="526" y="14502"/>
                  </a:cubicBezTo>
                  <a:cubicBezTo>
                    <a:pt x="592" y="14660"/>
                    <a:pt x="659" y="14813"/>
                    <a:pt x="725" y="14958"/>
                  </a:cubicBezTo>
                  <a:cubicBezTo>
                    <a:pt x="708" y="15223"/>
                    <a:pt x="717" y="15492"/>
                    <a:pt x="745" y="15755"/>
                  </a:cubicBezTo>
                  <a:cubicBezTo>
                    <a:pt x="725" y="15786"/>
                    <a:pt x="705" y="15818"/>
                    <a:pt x="688" y="15850"/>
                  </a:cubicBezTo>
                  <a:cubicBezTo>
                    <a:pt x="627" y="15948"/>
                    <a:pt x="702" y="16023"/>
                    <a:pt x="786" y="16032"/>
                  </a:cubicBezTo>
                  <a:cubicBezTo>
                    <a:pt x="800" y="16110"/>
                    <a:pt x="803" y="16188"/>
                    <a:pt x="823" y="16268"/>
                  </a:cubicBezTo>
                  <a:cubicBezTo>
                    <a:pt x="838" y="16325"/>
                    <a:pt x="904" y="16373"/>
                    <a:pt x="965" y="16373"/>
                  </a:cubicBezTo>
                  <a:cubicBezTo>
                    <a:pt x="988" y="16373"/>
                    <a:pt x="1010" y="16367"/>
                    <a:pt x="1028" y="16352"/>
                  </a:cubicBezTo>
                  <a:cubicBezTo>
                    <a:pt x="1101" y="16297"/>
                    <a:pt x="1158" y="16242"/>
                    <a:pt x="1222" y="16190"/>
                  </a:cubicBezTo>
                  <a:cubicBezTo>
                    <a:pt x="1254" y="16286"/>
                    <a:pt x="1280" y="16381"/>
                    <a:pt x="1306" y="16473"/>
                  </a:cubicBezTo>
                  <a:cubicBezTo>
                    <a:pt x="1254" y="16696"/>
                    <a:pt x="1199" y="16915"/>
                    <a:pt x="1158" y="17143"/>
                  </a:cubicBezTo>
                  <a:cubicBezTo>
                    <a:pt x="1144" y="17222"/>
                    <a:pt x="1210" y="17300"/>
                    <a:pt x="1280" y="17300"/>
                  </a:cubicBezTo>
                  <a:cubicBezTo>
                    <a:pt x="1307" y="17300"/>
                    <a:pt x="1334" y="17289"/>
                    <a:pt x="1357" y="17262"/>
                  </a:cubicBezTo>
                  <a:cubicBezTo>
                    <a:pt x="1395" y="17221"/>
                    <a:pt x="1424" y="17178"/>
                    <a:pt x="1459" y="17140"/>
                  </a:cubicBezTo>
                  <a:cubicBezTo>
                    <a:pt x="1811" y="18994"/>
                    <a:pt x="1554" y="20538"/>
                    <a:pt x="3003" y="22002"/>
                  </a:cubicBezTo>
                  <a:cubicBezTo>
                    <a:pt x="3029" y="22028"/>
                    <a:pt x="3057" y="22039"/>
                    <a:pt x="3084" y="22039"/>
                  </a:cubicBezTo>
                  <a:cubicBezTo>
                    <a:pt x="3172" y="22039"/>
                    <a:pt x="3246" y="21923"/>
                    <a:pt x="3171" y="21835"/>
                  </a:cubicBezTo>
                  <a:cubicBezTo>
                    <a:pt x="2590" y="21153"/>
                    <a:pt x="2414" y="19438"/>
                    <a:pt x="2186" y="18038"/>
                  </a:cubicBezTo>
                  <a:lnTo>
                    <a:pt x="2186" y="18035"/>
                  </a:lnTo>
                  <a:cubicBezTo>
                    <a:pt x="3580" y="15734"/>
                    <a:pt x="4917" y="13402"/>
                    <a:pt x="6297" y="11092"/>
                  </a:cubicBezTo>
                  <a:cubicBezTo>
                    <a:pt x="7689" y="8762"/>
                    <a:pt x="11000" y="5356"/>
                    <a:pt x="11779" y="3560"/>
                  </a:cubicBezTo>
                  <a:lnTo>
                    <a:pt x="11779" y="3560"/>
                  </a:lnTo>
                  <a:cubicBezTo>
                    <a:pt x="10099" y="7431"/>
                    <a:pt x="7357" y="10673"/>
                    <a:pt x="5067" y="14196"/>
                  </a:cubicBezTo>
                  <a:cubicBezTo>
                    <a:pt x="4553" y="14958"/>
                    <a:pt x="4054" y="15734"/>
                    <a:pt x="3589" y="16540"/>
                  </a:cubicBezTo>
                  <a:cubicBezTo>
                    <a:pt x="2837" y="17841"/>
                    <a:pt x="2609" y="18271"/>
                    <a:pt x="2640" y="18271"/>
                  </a:cubicBezTo>
                  <a:cubicBezTo>
                    <a:pt x="2665" y="18271"/>
                    <a:pt x="2844" y="18014"/>
                    <a:pt x="3055" y="17703"/>
                  </a:cubicBezTo>
                  <a:lnTo>
                    <a:pt x="3055" y="17703"/>
                  </a:lnTo>
                  <a:cubicBezTo>
                    <a:pt x="2818" y="18188"/>
                    <a:pt x="2593" y="18676"/>
                    <a:pt x="2391" y="19181"/>
                  </a:cubicBezTo>
                  <a:cubicBezTo>
                    <a:pt x="2347" y="19290"/>
                    <a:pt x="2436" y="19360"/>
                    <a:pt x="2528" y="19360"/>
                  </a:cubicBezTo>
                  <a:cubicBezTo>
                    <a:pt x="2588" y="19360"/>
                    <a:pt x="2650" y="19330"/>
                    <a:pt x="2677" y="19262"/>
                  </a:cubicBezTo>
                  <a:cubicBezTo>
                    <a:pt x="4978" y="13616"/>
                    <a:pt x="9305" y="8896"/>
                    <a:pt x="12570" y="3783"/>
                  </a:cubicBezTo>
                  <a:lnTo>
                    <a:pt x="12570" y="3783"/>
                  </a:lnTo>
                  <a:cubicBezTo>
                    <a:pt x="12206" y="4354"/>
                    <a:pt x="11788" y="6271"/>
                    <a:pt x="11332" y="7111"/>
                  </a:cubicBezTo>
                  <a:cubicBezTo>
                    <a:pt x="10610" y="8439"/>
                    <a:pt x="9753" y="9695"/>
                    <a:pt x="8921" y="10956"/>
                  </a:cubicBezTo>
                  <a:cubicBezTo>
                    <a:pt x="6993" y="13869"/>
                    <a:pt x="4897" y="16661"/>
                    <a:pt x="3032" y="19617"/>
                  </a:cubicBezTo>
                  <a:cubicBezTo>
                    <a:pt x="2960" y="19734"/>
                    <a:pt x="3062" y="19839"/>
                    <a:pt x="3168" y="19839"/>
                  </a:cubicBezTo>
                  <a:cubicBezTo>
                    <a:pt x="3214" y="19839"/>
                    <a:pt x="3261" y="19819"/>
                    <a:pt x="3295" y="19770"/>
                  </a:cubicBezTo>
                  <a:cubicBezTo>
                    <a:pt x="3895" y="18898"/>
                    <a:pt x="4519" y="18044"/>
                    <a:pt x="5137" y="17184"/>
                  </a:cubicBezTo>
                  <a:lnTo>
                    <a:pt x="5137" y="17184"/>
                  </a:lnTo>
                  <a:cubicBezTo>
                    <a:pt x="4493" y="18364"/>
                    <a:pt x="3924" y="19594"/>
                    <a:pt x="3488" y="20911"/>
                  </a:cubicBezTo>
                  <a:cubicBezTo>
                    <a:pt x="3450" y="21026"/>
                    <a:pt x="3543" y="21101"/>
                    <a:pt x="3638" y="21101"/>
                  </a:cubicBezTo>
                  <a:cubicBezTo>
                    <a:pt x="3688" y="21101"/>
                    <a:pt x="3739" y="21080"/>
                    <a:pt x="3771" y="21032"/>
                  </a:cubicBezTo>
                  <a:cubicBezTo>
                    <a:pt x="6289" y="17345"/>
                    <a:pt x="8705" y="13595"/>
                    <a:pt x="11020" y="9784"/>
                  </a:cubicBezTo>
                  <a:cubicBezTo>
                    <a:pt x="12088" y="8017"/>
                    <a:pt x="13064" y="6199"/>
                    <a:pt x="14150" y="4443"/>
                  </a:cubicBezTo>
                  <a:cubicBezTo>
                    <a:pt x="14439" y="3975"/>
                    <a:pt x="15635" y="1450"/>
                    <a:pt x="15865" y="1450"/>
                  </a:cubicBezTo>
                  <a:cubicBezTo>
                    <a:pt x="15942" y="1450"/>
                    <a:pt x="15909" y="1738"/>
                    <a:pt x="15694" y="2489"/>
                  </a:cubicBezTo>
                  <a:cubicBezTo>
                    <a:pt x="13962" y="4856"/>
                    <a:pt x="12738" y="7758"/>
                    <a:pt x="11280" y="10223"/>
                  </a:cubicBezTo>
                  <a:cubicBezTo>
                    <a:pt x="10657" y="11285"/>
                    <a:pt x="10024" y="12342"/>
                    <a:pt x="9389" y="13396"/>
                  </a:cubicBezTo>
                  <a:cubicBezTo>
                    <a:pt x="9978" y="12602"/>
                    <a:pt x="10567" y="11811"/>
                    <a:pt x="11147" y="11014"/>
                  </a:cubicBezTo>
                  <a:cubicBezTo>
                    <a:pt x="12556" y="8598"/>
                    <a:pt x="13928" y="6158"/>
                    <a:pt x="15290" y="3713"/>
                  </a:cubicBezTo>
                  <a:lnTo>
                    <a:pt x="15290" y="3713"/>
                  </a:lnTo>
                  <a:cubicBezTo>
                    <a:pt x="14638" y="5520"/>
                    <a:pt x="13725" y="7209"/>
                    <a:pt x="12672" y="8837"/>
                  </a:cubicBezTo>
                  <a:cubicBezTo>
                    <a:pt x="13959" y="6912"/>
                    <a:pt x="15088" y="4899"/>
                    <a:pt x="15868" y="2682"/>
                  </a:cubicBezTo>
                  <a:cubicBezTo>
                    <a:pt x="16099" y="2280"/>
                    <a:pt x="16224" y="2110"/>
                    <a:pt x="16269" y="2110"/>
                  </a:cubicBezTo>
                  <a:cubicBezTo>
                    <a:pt x="16390" y="2110"/>
                    <a:pt x="15953" y="3301"/>
                    <a:pt x="15455" y="4536"/>
                  </a:cubicBezTo>
                  <a:cubicBezTo>
                    <a:pt x="14799" y="5838"/>
                    <a:pt x="14193" y="7174"/>
                    <a:pt x="13518" y="8471"/>
                  </a:cubicBezTo>
                  <a:cubicBezTo>
                    <a:pt x="12732" y="9698"/>
                    <a:pt x="11878" y="10887"/>
                    <a:pt x="11046" y="12079"/>
                  </a:cubicBezTo>
                  <a:cubicBezTo>
                    <a:pt x="8962" y="15070"/>
                    <a:pt x="7209" y="18209"/>
                    <a:pt x="5275" y="21292"/>
                  </a:cubicBezTo>
                  <a:cubicBezTo>
                    <a:pt x="5070" y="21312"/>
                    <a:pt x="4865" y="21324"/>
                    <a:pt x="4654" y="21326"/>
                  </a:cubicBezTo>
                  <a:cubicBezTo>
                    <a:pt x="6929" y="18044"/>
                    <a:pt x="9025" y="14652"/>
                    <a:pt x="11038" y="11208"/>
                  </a:cubicBezTo>
                  <a:lnTo>
                    <a:pt x="11038" y="11208"/>
                  </a:lnTo>
                  <a:cubicBezTo>
                    <a:pt x="10483" y="11964"/>
                    <a:pt x="9917" y="12717"/>
                    <a:pt x="9346" y="13468"/>
                  </a:cubicBezTo>
                  <a:cubicBezTo>
                    <a:pt x="8607" y="14692"/>
                    <a:pt x="7862" y="15908"/>
                    <a:pt x="7108" y="17120"/>
                  </a:cubicBezTo>
                  <a:cubicBezTo>
                    <a:pt x="6815" y="17587"/>
                    <a:pt x="4598" y="21245"/>
                    <a:pt x="4452" y="21245"/>
                  </a:cubicBezTo>
                  <a:cubicBezTo>
                    <a:pt x="4413" y="21245"/>
                    <a:pt x="4523" y="20983"/>
                    <a:pt x="4857" y="20328"/>
                  </a:cubicBezTo>
                  <a:cubicBezTo>
                    <a:pt x="5991" y="18102"/>
                    <a:pt x="7420" y="16063"/>
                    <a:pt x="8898" y="14063"/>
                  </a:cubicBezTo>
                  <a:lnTo>
                    <a:pt x="8898" y="14063"/>
                  </a:lnTo>
                  <a:cubicBezTo>
                    <a:pt x="7120" y="16398"/>
                    <a:pt x="5368" y="18748"/>
                    <a:pt x="4063" y="21306"/>
                  </a:cubicBezTo>
                  <a:cubicBezTo>
                    <a:pt x="3742" y="21289"/>
                    <a:pt x="3427" y="21243"/>
                    <a:pt x="3116" y="21176"/>
                  </a:cubicBezTo>
                  <a:cubicBezTo>
                    <a:pt x="3108" y="21175"/>
                    <a:pt x="3101" y="21174"/>
                    <a:pt x="3094" y="21174"/>
                  </a:cubicBezTo>
                  <a:cubicBezTo>
                    <a:pt x="3001" y="21174"/>
                    <a:pt x="2970" y="21314"/>
                    <a:pt x="3069" y="21341"/>
                  </a:cubicBezTo>
                  <a:cubicBezTo>
                    <a:pt x="3358" y="21422"/>
                    <a:pt x="3653" y="21488"/>
                    <a:pt x="3950" y="21537"/>
                  </a:cubicBezTo>
                  <a:cubicBezTo>
                    <a:pt x="3800" y="21840"/>
                    <a:pt x="3647" y="22143"/>
                    <a:pt x="3511" y="22452"/>
                  </a:cubicBezTo>
                  <a:cubicBezTo>
                    <a:pt x="3456" y="22574"/>
                    <a:pt x="3546" y="22676"/>
                    <a:pt x="3645" y="22676"/>
                  </a:cubicBezTo>
                  <a:cubicBezTo>
                    <a:pt x="3690" y="22676"/>
                    <a:pt x="3736" y="22655"/>
                    <a:pt x="3771" y="22605"/>
                  </a:cubicBezTo>
                  <a:cubicBezTo>
                    <a:pt x="4008" y="22273"/>
                    <a:pt x="4236" y="21933"/>
                    <a:pt x="4470" y="21598"/>
                  </a:cubicBezTo>
                  <a:cubicBezTo>
                    <a:pt x="4694" y="21621"/>
                    <a:pt x="4919" y="21632"/>
                    <a:pt x="5143" y="21632"/>
                  </a:cubicBezTo>
                  <a:cubicBezTo>
                    <a:pt x="5593" y="21632"/>
                    <a:pt x="6041" y="21586"/>
                    <a:pt x="6482" y="21494"/>
                  </a:cubicBezTo>
                  <a:cubicBezTo>
                    <a:pt x="6511" y="21550"/>
                    <a:pt x="6576" y="21584"/>
                    <a:pt x="6640" y="21584"/>
                  </a:cubicBezTo>
                  <a:cubicBezTo>
                    <a:pt x="6693" y="21584"/>
                    <a:pt x="6744" y="21561"/>
                    <a:pt x="6774" y="21508"/>
                  </a:cubicBezTo>
                  <a:cubicBezTo>
                    <a:pt x="6794" y="21474"/>
                    <a:pt x="6814" y="21439"/>
                    <a:pt x="6834" y="21407"/>
                  </a:cubicBezTo>
                  <a:cubicBezTo>
                    <a:pt x="7784" y="21165"/>
                    <a:pt x="8745" y="20766"/>
                    <a:pt x="9923" y="20316"/>
                  </a:cubicBezTo>
                  <a:cubicBezTo>
                    <a:pt x="10379" y="20137"/>
                    <a:pt x="10862" y="20024"/>
                    <a:pt x="11352" y="19987"/>
                  </a:cubicBezTo>
                  <a:lnTo>
                    <a:pt x="11352" y="19987"/>
                  </a:lnTo>
                  <a:cubicBezTo>
                    <a:pt x="11335" y="20090"/>
                    <a:pt x="11430" y="20175"/>
                    <a:pt x="11528" y="20175"/>
                  </a:cubicBezTo>
                  <a:cubicBezTo>
                    <a:pt x="11579" y="20175"/>
                    <a:pt x="11631" y="20152"/>
                    <a:pt x="11670" y="20097"/>
                  </a:cubicBezTo>
                  <a:cubicBezTo>
                    <a:pt x="11693" y="20059"/>
                    <a:pt x="11716" y="20019"/>
                    <a:pt x="11742" y="19984"/>
                  </a:cubicBezTo>
                  <a:cubicBezTo>
                    <a:pt x="14212" y="20064"/>
                    <a:pt x="15408" y="22542"/>
                    <a:pt x="17853" y="22542"/>
                  </a:cubicBezTo>
                  <a:cubicBezTo>
                    <a:pt x="17969" y="22542"/>
                    <a:pt x="18087" y="22536"/>
                    <a:pt x="18209" y="22525"/>
                  </a:cubicBezTo>
                  <a:cubicBezTo>
                    <a:pt x="19004" y="22447"/>
                    <a:pt x="19748" y="22165"/>
                    <a:pt x="20413" y="22165"/>
                  </a:cubicBezTo>
                  <a:cubicBezTo>
                    <a:pt x="21091" y="22165"/>
                    <a:pt x="21686" y="22459"/>
                    <a:pt x="22167" y="23564"/>
                  </a:cubicBezTo>
                  <a:cubicBezTo>
                    <a:pt x="22892" y="25221"/>
                    <a:pt x="26267" y="26084"/>
                    <a:pt x="26607" y="27213"/>
                  </a:cubicBezTo>
                  <a:cubicBezTo>
                    <a:pt x="26629" y="27288"/>
                    <a:pt x="26688" y="27321"/>
                    <a:pt x="26748" y="27321"/>
                  </a:cubicBezTo>
                  <a:cubicBezTo>
                    <a:pt x="26838" y="27321"/>
                    <a:pt x="26930" y="27247"/>
                    <a:pt x="26899" y="27132"/>
                  </a:cubicBezTo>
                  <a:cubicBezTo>
                    <a:pt x="26573" y="25960"/>
                    <a:pt x="26396" y="25516"/>
                    <a:pt x="25123" y="25414"/>
                  </a:cubicBezTo>
                  <a:cubicBezTo>
                    <a:pt x="23098" y="25247"/>
                    <a:pt x="22452" y="21302"/>
                    <a:pt x="20729" y="21302"/>
                  </a:cubicBezTo>
                  <a:cubicBezTo>
                    <a:pt x="20666" y="21302"/>
                    <a:pt x="20602" y="21307"/>
                    <a:pt x="20536" y="21318"/>
                  </a:cubicBezTo>
                  <a:cubicBezTo>
                    <a:pt x="19880" y="21426"/>
                    <a:pt x="19307" y="21475"/>
                    <a:pt x="18785" y="21475"/>
                  </a:cubicBezTo>
                  <a:cubicBezTo>
                    <a:pt x="16999" y="21475"/>
                    <a:pt x="15812" y="20901"/>
                    <a:pt x="13954" y="20166"/>
                  </a:cubicBezTo>
                  <a:cubicBezTo>
                    <a:pt x="13313" y="19908"/>
                    <a:pt x="12628" y="19776"/>
                    <a:pt x="11938" y="19776"/>
                  </a:cubicBezTo>
                  <a:cubicBezTo>
                    <a:pt x="11916" y="19776"/>
                    <a:pt x="11894" y="19776"/>
                    <a:pt x="11872" y="19776"/>
                  </a:cubicBezTo>
                  <a:cubicBezTo>
                    <a:pt x="13749" y="16996"/>
                    <a:pt x="15154" y="13820"/>
                    <a:pt x="16872" y="10942"/>
                  </a:cubicBezTo>
                  <a:cubicBezTo>
                    <a:pt x="18801" y="7700"/>
                    <a:pt x="20651" y="4469"/>
                    <a:pt x="21965" y="938"/>
                  </a:cubicBezTo>
                  <a:cubicBezTo>
                    <a:pt x="23351" y="1296"/>
                    <a:pt x="24480" y="2047"/>
                    <a:pt x="25132" y="3349"/>
                  </a:cubicBezTo>
                  <a:cubicBezTo>
                    <a:pt x="25149" y="3383"/>
                    <a:pt x="25176" y="3397"/>
                    <a:pt x="25203" y="3397"/>
                  </a:cubicBezTo>
                  <a:cubicBezTo>
                    <a:pt x="25264" y="3397"/>
                    <a:pt x="25328" y="3327"/>
                    <a:pt x="25297" y="3251"/>
                  </a:cubicBezTo>
                  <a:cubicBezTo>
                    <a:pt x="24661" y="1761"/>
                    <a:pt x="23527" y="915"/>
                    <a:pt x="22121" y="520"/>
                  </a:cubicBezTo>
                  <a:cubicBezTo>
                    <a:pt x="22155" y="419"/>
                    <a:pt x="22199" y="318"/>
                    <a:pt x="22233" y="211"/>
                  </a:cubicBezTo>
                  <a:cubicBezTo>
                    <a:pt x="22279" y="85"/>
                    <a:pt x="22174" y="0"/>
                    <a:pt x="22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790;p60">
              <a:extLst>
                <a:ext uri="{FF2B5EF4-FFF2-40B4-BE49-F238E27FC236}">
                  <a16:creationId xmlns:a16="http://schemas.microsoft.com/office/drawing/2014/main" id="{7EB939D1-727D-4DF5-AB39-3F82D6FB838C}"/>
                </a:ext>
              </a:extLst>
            </p:cNvPr>
            <p:cNvSpPr/>
            <p:nvPr/>
          </p:nvSpPr>
          <p:spPr>
            <a:xfrm>
              <a:off x="6158125" y="4021950"/>
              <a:ext cx="552250" cy="774725"/>
            </a:xfrm>
            <a:custGeom>
              <a:avLst/>
              <a:gdLst/>
              <a:ahLst/>
              <a:cxnLst/>
              <a:rect l="l" t="t" r="r" b="b"/>
              <a:pathLst>
                <a:path w="22090" h="30989" extrusionOk="0">
                  <a:moveTo>
                    <a:pt x="15989" y="6166"/>
                  </a:moveTo>
                  <a:cubicBezTo>
                    <a:pt x="16269" y="6541"/>
                    <a:pt x="16558" y="6913"/>
                    <a:pt x="16855" y="7280"/>
                  </a:cubicBezTo>
                  <a:cubicBezTo>
                    <a:pt x="16849" y="7283"/>
                    <a:pt x="16844" y="7280"/>
                    <a:pt x="16838" y="7286"/>
                  </a:cubicBezTo>
                  <a:cubicBezTo>
                    <a:pt x="16162" y="8045"/>
                    <a:pt x="15547" y="8845"/>
                    <a:pt x="14956" y="9659"/>
                  </a:cubicBezTo>
                  <a:lnTo>
                    <a:pt x="14956" y="9656"/>
                  </a:lnTo>
                  <a:cubicBezTo>
                    <a:pt x="15412" y="8495"/>
                    <a:pt x="15773" y="7326"/>
                    <a:pt x="15989" y="6166"/>
                  </a:cubicBezTo>
                  <a:close/>
                  <a:moveTo>
                    <a:pt x="12229" y="1494"/>
                  </a:moveTo>
                  <a:cubicBezTo>
                    <a:pt x="12401" y="1494"/>
                    <a:pt x="10586" y="5644"/>
                    <a:pt x="10598" y="5644"/>
                  </a:cubicBezTo>
                  <a:cubicBezTo>
                    <a:pt x="10598" y="5644"/>
                    <a:pt x="10601" y="5640"/>
                    <a:pt x="10605" y="5631"/>
                  </a:cubicBezTo>
                  <a:lnTo>
                    <a:pt x="10605" y="5631"/>
                  </a:lnTo>
                  <a:cubicBezTo>
                    <a:pt x="9737" y="7439"/>
                    <a:pt x="8644" y="9155"/>
                    <a:pt x="7605" y="10869"/>
                  </a:cubicBezTo>
                  <a:cubicBezTo>
                    <a:pt x="7195" y="11544"/>
                    <a:pt x="6794" y="12217"/>
                    <a:pt x="6401" y="12889"/>
                  </a:cubicBezTo>
                  <a:cubicBezTo>
                    <a:pt x="8252" y="9607"/>
                    <a:pt x="9753" y="6033"/>
                    <a:pt x="11416" y="2874"/>
                  </a:cubicBezTo>
                  <a:cubicBezTo>
                    <a:pt x="11941" y="1877"/>
                    <a:pt x="12177" y="1494"/>
                    <a:pt x="12229" y="1494"/>
                  </a:cubicBezTo>
                  <a:close/>
                  <a:moveTo>
                    <a:pt x="10980" y="1051"/>
                  </a:moveTo>
                  <a:cubicBezTo>
                    <a:pt x="11092" y="1051"/>
                    <a:pt x="8823" y="4849"/>
                    <a:pt x="8414" y="5646"/>
                  </a:cubicBezTo>
                  <a:cubicBezTo>
                    <a:pt x="6950" y="8493"/>
                    <a:pt x="5674" y="11385"/>
                    <a:pt x="4011" y="14036"/>
                  </a:cubicBezTo>
                  <a:cubicBezTo>
                    <a:pt x="4857" y="12292"/>
                    <a:pt x="5685" y="10545"/>
                    <a:pt x="6485" y="8767"/>
                  </a:cubicBezTo>
                  <a:cubicBezTo>
                    <a:pt x="7409" y="6717"/>
                    <a:pt x="8492" y="4742"/>
                    <a:pt x="9724" y="2860"/>
                  </a:cubicBezTo>
                  <a:cubicBezTo>
                    <a:pt x="10587" y="1547"/>
                    <a:pt x="10939" y="1051"/>
                    <a:pt x="10980" y="1051"/>
                  </a:cubicBezTo>
                  <a:close/>
                  <a:moveTo>
                    <a:pt x="19378" y="10386"/>
                  </a:moveTo>
                  <a:cubicBezTo>
                    <a:pt x="19549" y="10606"/>
                    <a:pt x="19719" y="10825"/>
                    <a:pt x="19884" y="11048"/>
                  </a:cubicBezTo>
                  <a:cubicBezTo>
                    <a:pt x="18937" y="12361"/>
                    <a:pt x="18022" y="13805"/>
                    <a:pt x="17167" y="15271"/>
                  </a:cubicBezTo>
                  <a:cubicBezTo>
                    <a:pt x="17987" y="13686"/>
                    <a:pt x="18758" y="12078"/>
                    <a:pt x="19378" y="10386"/>
                  </a:cubicBezTo>
                  <a:close/>
                  <a:moveTo>
                    <a:pt x="15325" y="5219"/>
                  </a:moveTo>
                  <a:cubicBezTo>
                    <a:pt x="15469" y="5432"/>
                    <a:pt x="15608" y="5652"/>
                    <a:pt x="15761" y="5860"/>
                  </a:cubicBezTo>
                  <a:cubicBezTo>
                    <a:pt x="15744" y="5874"/>
                    <a:pt x="15723" y="5880"/>
                    <a:pt x="15709" y="5903"/>
                  </a:cubicBezTo>
                  <a:cubicBezTo>
                    <a:pt x="14315" y="8207"/>
                    <a:pt x="13041" y="10568"/>
                    <a:pt x="11762" y="12936"/>
                  </a:cubicBezTo>
                  <a:cubicBezTo>
                    <a:pt x="10821" y="14682"/>
                    <a:pt x="8728" y="17041"/>
                    <a:pt x="8070" y="18427"/>
                  </a:cubicBezTo>
                  <a:cubicBezTo>
                    <a:pt x="10238" y="13857"/>
                    <a:pt x="13503" y="9979"/>
                    <a:pt x="15325" y="5219"/>
                  </a:cubicBezTo>
                  <a:close/>
                  <a:moveTo>
                    <a:pt x="21610" y="16456"/>
                  </a:moveTo>
                  <a:cubicBezTo>
                    <a:pt x="21523" y="17572"/>
                    <a:pt x="21127" y="18653"/>
                    <a:pt x="20331" y="19590"/>
                  </a:cubicBezTo>
                  <a:cubicBezTo>
                    <a:pt x="20851" y="18592"/>
                    <a:pt x="21289" y="17564"/>
                    <a:pt x="21610" y="16456"/>
                  </a:cubicBezTo>
                  <a:close/>
                  <a:moveTo>
                    <a:pt x="14419" y="3703"/>
                  </a:moveTo>
                  <a:cubicBezTo>
                    <a:pt x="14638" y="4125"/>
                    <a:pt x="14875" y="4532"/>
                    <a:pt x="15129" y="4930"/>
                  </a:cubicBezTo>
                  <a:cubicBezTo>
                    <a:pt x="15114" y="4942"/>
                    <a:pt x="15094" y="4944"/>
                    <a:pt x="15083" y="4962"/>
                  </a:cubicBezTo>
                  <a:cubicBezTo>
                    <a:pt x="11806" y="9624"/>
                    <a:pt x="9632" y="14922"/>
                    <a:pt x="6422" y="19625"/>
                  </a:cubicBezTo>
                  <a:cubicBezTo>
                    <a:pt x="7646" y="17832"/>
                    <a:pt x="8642" y="14477"/>
                    <a:pt x="9851" y="12312"/>
                  </a:cubicBezTo>
                  <a:cubicBezTo>
                    <a:pt x="11439" y="9468"/>
                    <a:pt x="13062" y="6671"/>
                    <a:pt x="14419" y="3706"/>
                  </a:cubicBezTo>
                  <a:lnTo>
                    <a:pt x="14419" y="3703"/>
                  </a:lnTo>
                  <a:close/>
                  <a:moveTo>
                    <a:pt x="20143" y="11423"/>
                  </a:moveTo>
                  <a:cubicBezTo>
                    <a:pt x="20914" y="12578"/>
                    <a:pt x="21454" y="13932"/>
                    <a:pt x="21593" y="15294"/>
                  </a:cubicBezTo>
                  <a:cubicBezTo>
                    <a:pt x="21564" y="15303"/>
                    <a:pt x="21541" y="15323"/>
                    <a:pt x="21521" y="15346"/>
                  </a:cubicBezTo>
                  <a:cubicBezTo>
                    <a:pt x="21056" y="16016"/>
                    <a:pt x="20620" y="16703"/>
                    <a:pt x="20198" y="17396"/>
                  </a:cubicBezTo>
                  <a:cubicBezTo>
                    <a:pt x="20458" y="16611"/>
                    <a:pt x="20704" y="15817"/>
                    <a:pt x="20903" y="15011"/>
                  </a:cubicBezTo>
                  <a:cubicBezTo>
                    <a:pt x="20934" y="14899"/>
                    <a:pt x="20828" y="14783"/>
                    <a:pt x="20725" y="14783"/>
                  </a:cubicBezTo>
                  <a:cubicBezTo>
                    <a:pt x="20685" y="14783"/>
                    <a:pt x="20645" y="14800"/>
                    <a:pt x="20614" y="14841"/>
                  </a:cubicBezTo>
                  <a:lnTo>
                    <a:pt x="20611" y="14841"/>
                  </a:lnTo>
                  <a:cubicBezTo>
                    <a:pt x="20418" y="15089"/>
                    <a:pt x="20227" y="15341"/>
                    <a:pt x="20037" y="15589"/>
                  </a:cubicBezTo>
                  <a:cubicBezTo>
                    <a:pt x="20377" y="14887"/>
                    <a:pt x="20721" y="14189"/>
                    <a:pt x="21038" y="13476"/>
                  </a:cubicBezTo>
                  <a:cubicBezTo>
                    <a:pt x="21096" y="13342"/>
                    <a:pt x="20989" y="13221"/>
                    <a:pt x="20881" y="13221"/>
                  </a:cubicBezTo>
                  <a:cubicBezTo>
                    <a:pt x="20833" y="13221"/>
                    <a:pt x="20784" y="13246"/>
                    <a:pt x="20750" y="13305"/>
                  </a:cubicBezTo>
                  <a:cubicBezTo>
                    <a:pt x="19312" y="15750"/>
                    <a:pt x="17635" y="18034"/>
                    <a:pt x="16116" y="20407"/>
                  </a:cubicBezTo>
                  <a:cubicBezTo>
                    <a:pt x="17583" y="17468"/>
                    <a:pt x="19075" y="14549"/>
                    <a:pt x="20143" y="11423"/>
                  </a:cubicBezTo>
                  <a:close/>
                  <a:moveTo>
                    <a:pt x="17077" y="7557"/>
                  </a:moveTo>
                  <a:cubicBezTo>
                    <a:pt x="17756" y="8389"/>
                    <a:pt x="18457" y="9209"/>
                    <a:pt x="19133" y="10063"/>
                  </a:cubicBezTo>
                  <a:cubicBezTo>
                    <a:pt x="16942" y="13802"/>
                    <a:pt x="14932" y="17639"/>
                    <a:pt x="12707" y="21351"/>
                  </a:cubicBezTo>
                  <a:cubicBezTo>
                    <a:pt x="14785" y="17754"/>
                    <a:pt x="16561" y="13819"/>
                    <a:pt x="18518" y="10167"/>
                  </a:cubicBezTo>
                  <a:cubicBezTo>
                    <a:pt x="18590" y="10034"/>
                    <a:pt x="18481" y="9918"/>
                    <a:pt x="18367" y="9918"/>
                  </a:cubicBezTo>
                  <a:cubicBezTo>
                    <a:pt x="18316" y="9918"/>
                    <a:pt x="18264" y="9941"/>
                    <a:pt x="18227" y="9997"/>
                  </a:cubicBezTo>
                  <a:cubicBezTo>
                    <a:pt x="16662" y="12301"/>
                    <a:pt x="15172" y="14651"/>
                    <a:pt x="13685" y="17006"/>
                  </a:cubicBezTo>
                  <a:cubicBezTo>
                    <a:pt x="13390" y="17477"/>
                    <a:pt x="11134" y="21307"/>
                    <a:pt x="11066" y="21307"/>
                  </a:cubicBezTo>
                  <a:cubicBezTo>
                    <a:pt x="11047" y="21307"/>
                    <a:pt x="11201" y="21005"/>
                    <a:pt x="11618" y="20243"/>
                  </a:cubicBezTo>
                  <a:cubicBezTo>
                    <a:pt x="13700" y="16449"/>
                    <a:pt x="16439" y="13213"/>
                    <a:pt x="17747" y="9024"/>
                  </a:cubicBezTo>
                  <a:cubicBezTo>
                    <a:pt x="17787" y="8898"/>
                    <a:pt x="17691" y="8821"/>
                    <a:pt x="17590" y="8821"/>
                  </a:cubicBezTo>
                  <a:cubicBezTo>
                    <a:pt x="17535" y="8821"/>
                    <a:pt x="17479" y="8844"/>
                    <a:pt x="17441" y="8894"/>
                  </a:cubicBezTo>
                  <a:cubicBezTo>
                    <a:pt x="16601" y="10028"/>
                    <a:pt x="15784" y="11175"/>
                    <a:pt x="14987" y="12332"/>
                  </a:cubicBezTo>
                  <a:lnTo>
                    <a:pt x="14987" y="12332"/>
                  </a:lnTo>
                  <a:cubicBezTo>
                    <a:pt x="15787" y="10793"/>
                    <a:pt x="16512" y="9217"/>
                    <a:pt x="17077" y="7557"/>
                  </a:cubicBezTo>
                  <a:close/>
                  <a:moveTo>
                    <a:pt x="21052" y="16721"/>
                  </a:moveTo>
                  <a:cubicBezTo>
                    <a:pt x="21243" y="16721"/>
                    <a:pt x="20090" y="19347"/>
                    <a:pt x="19612" y="20211"/>
                  </a:cubicBezTo>
                  <a:cubicBezTo>
                    <a:pt x="18865" y="21568"/>
                    <a:pt x="18013" y="22829"/>
                    <a:pt x="17190" y="24103"/>
                  </a:cubicBezTo>
                  <a:cubicBezTo>
                    <a:pt x="18091" y="22518"/>
                    <a:pt x="18882" y="20872"/>
                    <a:pt x="19552" y="19177"/>
                  </a:cubicBezTo>
                  <a:cubicBezTo>
                    <a:pt x="19734" y="18845"/>
                    <a:pt x="19907" y="18510"/>
                    <a:pt x="20094" y="18181"/>
                  </a:cubicBezTo>
                  <a:cubicBezTo>
                    <a:pt x="20698" y="17121"/>
                    <a:pt x="20977" y="16721"/>
                    <a:pt x="21052" y="16721"/>
                  </a:cubicBezTo>
                  <a:close/>
                  <a:moveTo>
                    <a:pt x="16702" y="25358"/>
                  </a:moveTo>
                  <a:lnTo>
                    <a:pt x="16702" y="25358"/>
                  </a:lnTo>
                  <a:cubicBezTo>
                    <a:pt x="16653" y="25604"/>
                    <a:pt x="16621" y="25852"/>
                    <a:pt x="16613" y="26100"/>
                  </a:cubicBezTo>
                  <a:cubicBezTo>
                    <a:pt x="16587" y="26796"/>
                    <a:pt x="16624" y="27475"/>
                    <a:pt x="16610" y="28153"/>
                  </a:cubicBezTo>
                  <a:cubicBezTo>
                    <a:pt x="16361" y="28597"/>
                    <a:pt x="16251" y="28779"/>
                    <a:pt x="16213" y="28779"/>
                  </a:cubicBezTo>
                  <a:cubicBezTo>
                    <a:pt x="16144" y="28779"/>
                    <a:pt x="16328" y="28151"/>
                    <a:pt x="16353" y="27408"/>
                  </a:cubicBezTo>
                  <a:cubicBezTo>
                    <a:pt x="16356" y="27292"/>
                    <a:pt x="16266" y="27229"/>
                    <a:pt x="16173" y="27229"/>
                  </a:cubicBezTo>
                  <a:cubicBezTo>
                    <a:pt x="16111" y="27229"/>
                    <a:pt x="16047" y="27257"/>
                    <a:pt x="16009" y="27316"/>
                  </a:cubicBezTo>
                  <a:cubicBezTo>
                    <a:pt x="15485" y="28108"/>
                    <a:pt x="15254" y="28401"/>
                    <a:pt x="15200" y="28401"/>
                  </a:cubicBezTo>
                  <a:cubicBezTo>
                    <a:pt x="15058" y="28401"/>
                    <a:pt x="16122" y="26395"/>
                    <a:pt x="16281" y="26095"/>
                  </a:cubicBezTo>
                  <a:cubicBezTo>
                    <a:pt x="16413" y="25846"/>
                    <a:pt x="16558" y="25601"/>
                    <a:pt x="16702" y="25358"/>
                  </a:cubicBezTo>
                  <a:close/>
                  <a:moveTo>
                    <a:pt x="15911" y="26207"/>
                  </a:moveTo>
                  <a:cubicBezTo>
                    <a:pt x="15348" y="27212"/>
                    <a:pt x="14852" y="28257"/>
                    <a:pt x="14479" y="29392"/>
                  </a:cubicBezTo>
                  <a:cubicBezTo>
                    <a:pt x="14320" y="29244"/>
                    <a:pt x="14170" y="29088"/>
                    <a:pt x="14032" y="28921"/>
                  </a:cubicBezTo>
                  <a:lnTo>
                    <a:pt x="14032" y="28918"/>
                  </a:lnTo>
                  <a:cubicBezTo>
                    <a:pt x="14687" y="28038"/>
                    <a:pt x="15316" y="27134"/>
                    <a:pt x="15911" y="26207"/>
                  </a:cubicBezTo>
                  <a:close/>
                  <a:moveTo>
                    <a:pt x="15552" y="28593"/>
                  </a:moveTo>
                  <a:cubicBezTo>
                    <a:pt x="15706" y="28593"/>
                    <a:pt x="15748" y="28968"/>
                    <a:pt x="15674" y="29721"/>
                  </a:cubicBezTo>
                  <a:cubicBezTo>
                    <a:pt x="15643" y="29855"/>
                    <a:pt x="15743" y="29945"/>
                    <a:pt x="15850" y="29945"/>
                  </a:cubicBezTo>
                  <a:cubicBezTo>
                    <a:pt x="15899" y="29945"/>
                    <a:pt x="15950" y="29925"/>
                    <a:pt x="15989" y="29882"/>
                  </a:cubicBezTo>
                  <a:lnTo>
                    <a:pt x="15989" y="29882"/>
                  </a:lnTo>
                  <a:lnTo>
                    <a:pt x="15931" y="30154"/>
                  </a:lnTo>
                  <a:cubicBezTo>
                    <a:pt x="15917" y="30217"/>
                    <a:pt x="15937" y="30281"/>
                    <a:pt x="15983" y="30324"/>
                  </a:cubicBezTo>
                  <a:cubicBezTo>
                    <a:pt x="15951" y="30333"/>
                    <a:pt x="15917" y="30338"/>
                    <a:pt x="15882" y="30338"/>
                  </a:cubicBezTo>
                  <a:cubicBezTo>
                    <a:pt x="15588" y="30338"/>
                    <a:pt x="15218" y="30024"/>
                    <a:pt x="14779" y="29660"/>
                  </a:cubicBezTo>
                  <a:lnTo>
                    <a:pt x="14779" y="29657"/>
                  </a:lnTo>
                  <a:cubicBezTo>
                    <a:pt x="15144" y="28948"/>
                    <a:pt x="15402" y="28593"/>
                    <a:pt x="15552" y="28593"/>
                  </a:cubicBezTo>
                  <a:close/>
                  <a:moveTo>
                    <a:pt x="11906" y="0"/>
                  </a:moveTo>
                  <a:cubicBezTo>
                    <a:pt x="11868" y="0"/>
                    <a:pt x="11829" y="13"/>
                    <a:pt x="11797" y="42"/>
                  </a:cubicBezTo>
                  <a:cubicBezTo>
                    <a:pt x="9228" y="2407"/>
                    <a:pt x="7680" y="5484"/>
                    <a:pt x="6214" y="8611"/>
                  </a:cubicBezTo>
                  <a:cubicBezTo>
                    <a:pt x="5082" y="11022"/>
                    <a:pt x="3774" y="13455"/>
                    <a:pt x="2706" y="15944"/>
                  </a:cubicBezTo>
                  <a:cubicBezTo>
                    <a:pt x="1918" y="16998"/>
                    <a:pt x="1029" y="17973"/>
                    <a:pt x="53" y="18857"/>
                  </a:cubicBezTo>
                  <a:cubicBezTo>
                    <a:pt x="1" y="18902"/>
                    <a:pt x="50" y="18970"/>
                    <a:pt x="105" y="18970"/>
                  </a:cubicBezTo>
                  <a:cubicBezTo>
                    <a:pt x="120" y="18970"/>
                    <a:pt x="136" y="18965"/>
                    <a:pt x="151" y="18952"/>
                  </a:cubicBezTo>
                  <a:cubicBezTo>
                    <a:pt x="971" y="18239"/>
                    <a:pt x="1730" y="17460"/>
                    <a:pt x="2426" y="16622"/>
                  </a:cubicBezTo>
                  <a:lnTo>
                    <a:pt x="2426" y="16622"/>
                  </a:lnTo>
                  <a:cubicBezTo>
                    <a:pt x="2100" y="17416"/>
                    <a:pt x="1799" y="18219"/>
                    <a:pt x="1548" y="19027"/>
                  </a:cubicBezTo>
                  <a:cubicBezTo>
                    <a:pt x="1517" y="19123"/>
                    <a:pt x="1599" y="19197"/>
                    <a:pt x="1684" y="19197"/>
                  </a:cubicBezTo>
                  <a:cubicBezTo>
                    <a:pt x="1716" y="19197"/>
                    <a:pt x="1750" y="19186"/>
                    <a:pt x="1776" y="19160"/>
                  </a:cubicBezTo>
                  <a:cubicBezTo>
                    <a:pt x="3433" y="17564"/>
                    <a:pt x="4802" y="15641"/>
                    <a:pt x="6012" y="13582"/>
                  </a:cubicBezTo>
                  <a:lnTo>
                    <a:pt x="6012" y="13582"/>
                  </a:lnTo>
                  <a:cubicBezTo>
                    <a:pt x="4782" y="15736"/>
                    <a:pt x="3653" y="17927"/>
                    <a:pt x="2784" y="20280"/>
                  </a:cubicBezTo>
                  <a:cubicBezTo>
                    <a:pt x="2742" y="20396"/>
                    <a:pt x="2841" y="20475"/>
                    <a:pt x="2940" y="20475"/>
                  </a:cubicBezTo>
                  <a:cubicBezTo>
                    <a:pt x="2992" y="20475"/>
                    <a:pt x="3044" y="20454"/>
                    <a:pt x="3075" y="20404"/>
                  </a:cubicBezTo>
                  <a:cubicBezTo>
                    <a:pt x="6471" y="15136"/>
                    <a:pt x="9687" y="9766"/>
                    <a:pt x="12678" y="4254"/>
                  </a:cubicBezTo>
                  <a:lnTo>
                    <a:pt x="12678" y="4254"/>
                  </a:lnTo>
                  <a:cubicBezTo>
                    <a:pt x="10045" y="9110"/>
                    <a:pt x="6621" y="15072"/>
                    <a:pt x="4216" y="20557"/>
                  </a:cubicBezTo>
                  <a:cubicBezTo>
                    <a:pt x="4160" y="20684"/>
                    <a:pt x="4262" y="20799"/>
                    <a:pt x="4366" y="20799"/>
                  </a:cubicBezTo>
                  <a:cubicBezTo>
                    <a:pt x="4414" y="20799"/>
                    <a:pt x="4462" y="20776"/>
                    <a:pt x="4496" y="20719"/>
                  </a:cubicBezTo>
                  <a:cubicBezTo>
                    <a:pt x="6055" y="18147"/>
                    <a:pt x="7703" y="15531"/>
                    <a:pt x="9268" y="12881"/>
                  </a:cubicBezTo>
                  <a:lnTo>
                    <a:pt x="9268" y="12881"/>
                  </a:lnTo>
                  <a:cubicBezTo>
                    <a:pt x="7828" y="15465"/>
                    <a:pt x="6448" y="18077"/>
                    <a:pt x="5460" y="20910"/>
                  </a:cubicBezTo>
                  <a:cubicBezTo>
                    <a:pt x="5417" y="21032"/>
                    <a:pt x="5510" y="21104"/>
                    <a:pt x="5609" y="21104"/>
                  </a:cubicBezTo>
                  <a:cubicBezTo>
                    <a:pt x="5663" y="21104"/>
                    <a:pt x="5720" y="21082"/>
                    <a:pt x="5758" y="21034"/>
                  </a:cubicBezTo>
                  <a:cubicBezTo>
                    <a:pt x="6615" y="19905"/>
                    <a:pt x="7397" y="18730"/>
                    <a:pt x="8134" y="17532"/>
                  </a:cubicBezTo>
                  <a:lnTo>
                    <a:pt x="8134" y="17532"/>
                  </a:lnTo>
                  <a:cubicBezTo>
                    <a:pt x="7562" y="18713"/>
                    <a:pt x="7028" y="19896"/>
                    <a:pt x="6560" y="21068"/>
                  </a:cubicBezTo>
                  <a:cubicBezTo>
                    <a:pt x="6516" y="21177"/>
                    <a:pt x="6627" y="21279"/>
                    <a:pt x="6730" y="21279"/>
                  </a:cubicBezTo>
                  <a:cubicBezTo>
                    <a:pt x="6770" y="21279"/>
                    <a:pt x="6809" y="21263"/>
                    <a:pt x="6837" y="21227"/>
                  </a:cubicBezTo>
                  <a:cubicBezTo>
                    <a:pt x="8838" y="18675"/>
                    <a:pt x="10489" y="15950"/>
                    <a:pt x="12051" y="13109"/>
                  </a:cubicBezTo>
                  <a:cubicBezTo>
                    <a:pt x="12828" y="11697"/>
                    <a:pt x="13584" y="10274"/>
                    <a:pt x="14361" y="8865"/>
                  </a:cubicBezTo>
                  <a:cubicBezTo>
                    <a:pt x="14969" y="7759"/>
                    <a:pt x="15248" y="7342"/>
                    <a:pt x="15319" y="7342"/>
                  </a:cubicBezTo>
                  <a:cubicBezTo>
                    <a:pt x="15504" y="7342"/>
                    <a:pt x="14303" y="10133"/>
                    <a:pt x="13818" y="11045"/>
                  </a:cubicBezTo>
                  <a:cubicBezTo>
                    <a:pt x="13463" y="11714"/>
                    <a:pt x="13096" y="12378"/>
                    <a:pt x="12727" y="13040"/>
                  </a:cubicBezTo>
                  <a:cubicBezTo>
                    <a:pt x="11122" y="15701"/>
                    <a:pt x="9704" y="18487"/>
                    <a:pt x="8148" y="21184"/>
                  </a:cubicBezTo>
                  <a:cubicBezTo>
                    <a:pt x="8072" y="21316"/>
                    <a:pt x="8187" y="21436"/>
                    <a:pt x="8301" y="21436"/>
                  </a:cubicBezTo>
                  <a:cubicBezTo>
                    <a:pt x="8352" y="21436"/>
                    <a:pt x="8403" y="21412"/>
                    <a:pt x="8437" y="21354"/>
                  </a:cubicBezTo>
                  <a:cubicBezTo>
                    <a:pt x="10287" y="18193"/>
                    <a:pt x="12727" y="14656"/>
                    <a:pt x="14375" y="11030"/>
                  </a:cubicBezTo>
                  <a:cubicBezTo>
                    <a:pt x="15112" y="9964"/>
                    <a:pt x="16126" y="8556"/>
                    <a:pt x="16320" y="8556"/>
                  </a:cubicBezTo>
                  <a:cubicBezTo>
                    <a:pt x="16366" y="8556"/>
                    <a:pt x="16365" y="8636"/>
                    <a:pt x="16304" y="8819"/>
                  </a:cubicBezTo>
                  <a:cubicBezTo>
                    <a:pt x="15475" y="11290"/>
                    <a:pt x="13980" y="13608"/>
                    <a:pt x="12660" y="15840"/>
                  </a:cubicBezTo>
                  <a:cubicBezTo>
                    <a:pt x="12432" y="16221"/>
                    <a:pt x="12219" y="16605"/>
                    <a:pt x="11993" y="16986"/>
                  </a:cubicBezTo>
                  <a:cubicBezTo>
                    <a:pt x="11607" y="17633"/>
                    <a:pt x="11228" y="18285"/>
                    <a:pt x="10859" y="18944"/>
                  </a:cubicBezTo>
                  <a:cubicBezTo>
                    <a:pt x="10663" y="19287"/>
                    <a:pt x="10458" y="19625"/>
                    <a:pt x="10264" y="19971"/>
                  </a:cubicBezTo>
                  <a:cubicBezTo>
                    <a:pt x="10339" y="19838"/>
                    <a:pt x="10452" y="19659"/>
                    <a:pt x="10579" y="19466"/>
                  </a:cubicBezTo>
                  <a:lnTo>
                    <a:pt x="10579" y="19466"/>
                  </a:lnTo>
                  <a:cubicBezTo>
                    <a:pt x="10238" y="20090"/>
                    <a:pt x="9886" y="20705"/>
                    <a:pt x="9565" y="21343"/>
                  </a:cubicBezTo>
                  <a:cubicBezTo>
                    <a:pt x="9498" y="21476"/>
                    <a:pt x="9614" y="21599"/>
                    <a:pt x="9725" y="21599"/>
                  </a:cubicBezTo>
                  <a:cubicBezTo>
                    <a:pt x="9776" y="21599"/>
                    <a:pt x="9826" y="21574"/>
                    <a:pt x="9857" y="21513"/>
                  </a:cubicBezTo>
                  <a:cubicBezTo>
                    <a:pt x="10873" y="19521"/>
                    <a:pt x="12022" y="17607"/>
                    <a:pt x="13140" y="15678"/>
                  </a:cubicBezTo>
                  <a:cubicBezTo>
                    <a:pt x="13988" y="14310"/>
                    <a:pt x="14909" y="12993"/>
                    <a:pt x="15830" y="11674"/>
                  </a:cubicBezTo>
                  <a:cubicBezTo>
                    <a:pt x="16516" y="10689"/>
                    <a:pt x="16835" y="10314"/>
                    <a:pt x="16922" y="10314"/>
                  </a:cubicBezTo>
                  <a:cubicBezTo>
                    <a:pt x="17161" y="10314"/>
                    <a:pt x="15654" y="13144"/>
                    <a:pt x="15178" y="13984"/>
                  </a:cubicBezTo>
                  <a:cubicBezTo>
                    <a:pt x="13518" y="16908"/>
                    <a:pt x="11488" y="19553"/>
                    <a:pt x="10039" y="22604"/>
                  </a:cubicBezTo>
                  <a:cubicBezTo>
                    <a:pt x="9971" y="22734"/>
                    <a:pt x="10079" y="22850"/>
                    <a:pt x="10190" y="22850"/>
                  </a:cubicBezTo>
                  <a:cubicBezTo>
                    <a:pt x="10240" y="22850"/>
                    <a:pt x="10291" y="22827"/>
                    <a:pt x="10328" y="22772"/>
                  </a:cubicBezTo>
                  <a:cubicBezTo>
                    <a:pt x="12824" y="19094"/>
                    <a:pt x="15126" y="15291"/>
                    <a:pt x="17567" y="11579"/>
                  </a:cubicBezTo>
                  <a:lnTo>
                    <a:pt x="17567" y="11579"/>
                  </a:lnTo>
                  <a:cubicBezTo>
                    <a:pt x="15017" y="15458"/>
                    <a:pt x="12826" y="20014"/>
                    <a:pt x="10824" y="24336"/>
                  </a:cubicBezTo>
                  <a:cubicBezTo>
                    <a:pt x="10761" y="24471"/>
                    <a:pt x="10865" y="24589"/>
                    <a:pt x="10976" y="24589"/>
                  </a:cubicBezTo>
                  <a:cubicBezTo>
                    <a:pt x="11026" y="24589"/>
                    <a:pt x="11078" y="24564"/>
                    <a:pt x="11116" y="24507"/>
                  </a:cubicBezTo>
                  <a:cubicBezTo>
                    <a:pt x="13877" y="20366"/>
                    <a:pt x="16156" y="15959"/>
                    <a:pt x="18608" y="11633"/>
                  </a:cubicBezTo>
                  <a:lnTo>
                    <a:pt x="18608" y="11633"/>
                  </a:lnTo>
                  <a:cubicBezTo>
                    <a:pt x="16584" y="15205"/>
                    <a:pt x="14306" y="19782"/>
                    <a:pt x="12556" y="23863"/>
                  </a:cubicBezTo>
                  <a:cubicBezTo>
                    <a:pt x="12497" y="23999"/>
                    <a:pt x="12615" y="24123"/>
                    <a:pt x="12723" y="24123"/>
                  </a:cubicBezTo>
                  <a:cubicBezTo>
                    <a:pt x="12773" y="24123"/>
                    <a:pt x="12821" y="24097"/>
                    <a:pt x="12848" y="24033"/>
                  </a:cubicBezTo>
                  <a:cubicBezTo>
                    <a:pt x="14465" y="20364"/>
                    <a:pt x="16382" y="16885"/>
                    <a:pt x="18561" y="13522"/>
                  </a:cubicBezTo>
                  <a:cubicBezTo>
                    <a:pt x="19072" y="12733"/>
                    <a:pt x="19325" y="12419"/>
                    <a:pt x="19404" y="12419"/>
                  </a:cubicBezTo>
                  <a:cubicBezTo>
                    <a:pt x="19679" y="12419"/>
                    <a:pt x="17844" y="16232"/>
                    <a:pt x="17435" y="17076"/>
                  </a:cubicBezTo>
                  <a:cubicBezTo>
                    <a:pt x="16246" y="19535"/>
                    <a:pt x="14921" y="21920"/>
                    <a:pt x="13789" y="24409"/>
                  </a:cubicBezTo>
                  <a:cubicBezTo>
                    <a:pt x="14113" y="23698"/>
                    <a:pt x="14531" y="22968"/>
                    <a:pt x="15005" y="22232"/>
                  </a:cubicBezTo>
                  <a:lnTo>
                    <a:pt x="15005" y="22232"/>
                  </a:lnTo>
                  <a:cubicBezTo>
                    <a:pt x="14315" y="23421"/>
                    <a:pt x="13682" y="24648"/>
                    <a:pt x="13166" y="25947"/>
                  </a:cubicBezTo>
                  <a:cubicBezTo>
                    <a:pt x="13117" y="26073"/>
                    <a:pt x="13219" y="26154"/>
                    <a:pt x="13325" y="26154"/>
                  </a:cubicBezTo>
                  <a:cubicBezTo>
                    <a:pt x="13394" y="26154"/>
                    <a:pt x="13466" y="26120"/>
                    <a:pt x="13498" y="26040"/>
                  </a:cubicBezTo>
                  <a:cubicBezTo>
                    <a:pt x="14190" y="24339"/>
                    <a:pt x="14984" y="22688"/>
                    <a:pt x="15799" y="21048"/>
                  </a:cubicBezTo>
                  <a:cubicBezTo>
                    <a:pt x="17014" y="19316"/>
                    <a:pt x="18408" y="17581"/>
                    <a:pt x="19494" y="15981"/>
                  </a:cubicBezTo>
                  <a:cubicBezTo>
                    <a:pt x="20062" y="15146"/>
                    <a:pt x="20292" y="14830"/>
                    <a:pt x="20316" y="14830"/>
                  </a:cubicBezTo>
                  <a:lnTo>
                    <a:pt x="20316" y="14830"/>
                  </a:lnTo>
                  <a:cubicBezTo>
                    <a:pt x="20359" y="14830"/>
                    <a:pt x="19789" y="15772"/>
                    <a:pt x="19286" y="16611"/>
                  </a:cubicBezTo>
                  <a:cubicBezTo>
                    <a:pt x="17389" y="19247"/>
                    <a:pt x="15781" y="22053"/>
                    <a:pt x="14733" y="25159"/>
                  </a:cubicBezTo>
                  <a:cubicBezTo>
                    <a:pt x="14691" y="25285"/>
                    <a:pt x="14810" y="25385"/>
                    <a:pt x="14921" y="25385"/>
                  </a:cubicBezTo>
                  <a:cubicBezTo>
                    <a:pt x="14978" y="25385"/>
                    <a:pt x="15032" y="25359"/>
                    <a:pt x="15062" y="25298"/>
                  </a:cubicBezTo>
                  <a:cubicBezTo>
                    <a:pt x="16399" y="22596"/>
                    <a:pt x="17848" y="19960"/>
                    <a:pt x="19211" y="17275"/>
                  </a:cubicBezTo>
                  <a:cubicBezTo>
                    <a:pt x="19689" y="16565"/>
                    <a:pt x="19946" y="16277"/>
                    <a:pt x="20051" y="16277"/>
                  </a:cubicBezTo>
                  <a:cubicBezTo>
                    <a:pt x="20292" y="16277"/>
                    <a:pt x="19713" y="17816"/>
                    <a:pt x="19130" y="19226"/>
                  </a:cubicBezTo>
                  <a:cubicBezTo>
                    <a:pt x="17375" y="22347"/>
                    <a:pt x="15813" y="25578"/>
                    <a:pt x="13812" y="28560"/>
                  </a:cubicBezTo>
                  <a:cubicBezTo>
                    <a:pt x="13746" y="28199"/>
                    <a:pt x="13679" y="27835"/>
                    <a:pt x="13613" y="27475"/>
                  </a:cubicBezTo>
                  <a:cubicBezTo>
                    <a:pt x="13663" y="26901"/>
                    <a:pt x="13917" y="26615"/>
                    <a:pt x="14371" y="26615"/>
                  </a:cubicBezTo>
                  <a:cubicBezTo>
                    <a:pt x="14472" y="26615"/>
                    <a:pt x="14583" y="26629"/>
                    <a:pt x="14704" y="26658"/>
                  </a:cubicBezTo>
                  <a:cubicBezTo>
                    <a:pt x="14697" y="26686"/>
                    <a:pt x="14721" y="26705"/>
                    <a:pt x="14744" y="26705"/>
                  </a:cubicBezTo>
                  <a:cubicBezTo>
                    <a:pt x="14758" y="26705"/>
                    <a:pt x="14772" y="26697"/>
                    <a:pt x="14777" y="26678"/>
                  </a:cubicBezTo>
                  <a:cubicBezTo>
                    <a:pt x="14916" y="26096"/>
                    <a:pt x="14838" y="25879"/>
                    <a:pt x="14660" y="25879"/>
                  </a:cubicBezTo>
                  <a:cubicBezTo>
                    <a:pt x="14439" y="25879"/>
                    <a:pt x="14063" y="26218"/>
                    <a:pt x="13766" y="26611"/>
                  </a:cubicBezTo>
                  <a:cubicBezTo>
                    <a:pt x="13131" y="27457"/>
                    <a:pt x="13212" y="28196"/>
                    <a:pt x="13619" y="28855"/>
                  </a:cubicBezTo>
                  <a:cubicBezTo>
                    <a:pt x="13576" y="28918"/>
                    <a:pt x="13535" y="28987"/>
                    <a:pt x="13489" y="29054"/>
                  </a:cubicBezTo>
                  <a:cubicBezTo>
                    <a:pt x="13394" y="29189"/>
                    <a:pt x="13518" y="29313"/>
                    <a:pt x="13649" y="29313"/>
                  </a:cubicBezTo>
                  <a:cubicBezTo>
                    <a:pt x="13705" y="29313"/>
                    <a:pt x="13762" y="29290"/>
                    <a:pt x="13804" y="29236"/>
                  </a:cubicBezTo>
                  <a:cubicBezTo>
                    <a:pt x="13818" y="29215"/>
                    <a:pt x="13832" y="29192"/>
                    <a:pt x="13850" y="29172"/>
                  </a:cubicBezTo>
                  <a:cubicBezTo>
                    <a:pt x="14410" y="29865"/>
                    <a:pt x="15290" y="30457"/>
                    <a:pt x="15975" y="30965"/>
                  </a:cubicBezTo>
                  <a:cubicBezTo>
                    <a:pt x="15996" y="30981"/>
                    <a:pt x="16021" y="30989"/>
                    <a:pt x="16047" y="30989"/>
                  </a:cubicBezTo>
                  <a:cubicBezTo>
                    <a:pt x="16102" y="30989"/>
                    <a:pt x="16161" y="30955"/>
                    <a:pt x="16188" y="30910"/>
                  </a:cubicBezTo>
                  <a:cubicBezTo>
                    <a:pt x="16627" y="30154"/>
                    <a:pt x="16821" y="29383"/>
                    <a:pt x="16898" y="28569"/>
                  </a:cubicBezTo>
                  <a:cubicBezTo>
                    <a:pt x="16922" y="28462"/>
                    <a:pt x="16956" y="28358"/>
                    <a:pt x="16974" y="28248"/>
                  </a:cubicBezTo>
                  <a:cubicBezTo>
                    <a:pt x="16985" y="28193"/>
                    <a:pt x="16971" y="28139"/>
                    <a:pt x="16936" y="28095"/>
                  </a:cubicBezTo>
                  <a:cubicBezTo>
                    <a:pt x="16945" y="27864"/>
                    <a:pt x="16953" y="27631"/>
                    <a:pt x="16950" y="27388"/>
                  </a:cubicBezTo>
                  <a:cubicBezTo>
                    <a:pt x="16913" y="25396"/>
                    <a:pt x="16976" y="24025"/>
                    <a:pt x="19159" y="23303"/>
                  </a:cubicBezTo>
                  <a:cubicBezTo>
                    <a:pt x="19320" y="23250"/>
                    <a:pt x="19273" y="23016"/>
                    <a:pt x="19125" y="23016"/>
                  </a:cubicBezTo>
                  <a:cubicBezTo>
                    <a:pt x="19111" y="23016"/>
                    <a:pt x="19097" y="23018"/>
                    <a:pt x="19081" y="23023"/>
                  </a:cubicBezTo>
                  <a:cubicBezTo>
                    <a:pt x="18654" y="23135"/>
                    <a:pt x="18247" y="23314"/>
                    <a:pt x="17877" y="23554"/>
                  </a:cubicBezTo>
                  <a:cubicBezTo>
                    <a:pt x="18076" y="23262"/>
                    <a:pt x="18276" y="22971"/>
                    <a:pt x="18472" y="22682"/>
                  </a:cubicBezTo>
                  <a:cubicBezTo>
                    <a:pt x="18810" y="22177"/>
                    <a:pt x="19133" y="21672"/>
                    <a:pt x="19442" y="21167"/>
                  </a:cubicBezTo>
                  <a:lnTo>
                    <a:pt x="19442" y="21167"/>
                  </a:lnTo>
                  <a:cubicBezTo>
                    <a:pt x="19352" y="21499"/>
                    <a:pt x="19300" y="21856"/>
                    <a:pt x="19249" y="22287"/>
                  </a:cubicBezTo>
                  <a:cubicBezTo>
                    <a:pt x="19242" y="22341"/>
                    <a:pt x="19293" y="22373"/>
                    <a:pt x="19342" y="22373"/>
                  </a:cubicBezTo>
                  <a:cubicBezTo>
                    <a:pt x="19381" y="22373"/>
                    <a:pt x="19418" y="22353"/>
                    <a:pt x="19425" y="22310"/>
                  </a:cubicBezTo>
                  <a:cubicBezTo>
                    <a:pt x="19739" y="20321"/>
                    <a:pt x="21645" y="19483"/>
                    <a:pt x="21887" y="17725"/>
                  </a:cubicBezTo>
                  <a:cubicBezTo>
                    <a:pt x="22089" y="16276"/>
                    <a:pt x="21861" y="15084"/>
                    <a:pt x="21474" y="13669"/>
                  </a:cubicBezTo>
                  <a:cubicBezTo>
                    <a:pt x="21209" y="12690"/>
                    <a:pt x="20782" y="11801"/>
                    <a:pt x="20265" y="10958"/>
                  </a:cubicBezTo>
                  <a:cubicBezTo>
                    <a:pt x="20262" y="10952"/>
                    <a:pt x="20259" y="10947"/>
                    <a:pt x="20256" y="10941"/>
                  </a:cubicBezTo>
                  <a:cubicBezTo>
                    <a:pt x="18391" y="7904"/>
                    <a:pt x="15319" y="5499"/>
                    <a:pt x="14003" y="2092"/>
                  </a:cubicBezTo>
                  <a:cubicBezTo>
                    <a:pt x="13976" y="2025"/>
                    <a:pt x="13917" y="1996"/>
                    <a:pt x="13859" y="1996"/>
                  </a:cubicBezTo>
                  <a:cubicBezTo>
                    <a:pt x="13772" y="1996"/>
                    <a:pt x="13687" y="2063"/>
                    <a:pt x="13726" y="2167"/>
                  </a:cubicBezTo>
                  <a:cubicBezTo>
                    <a:pt x="13890" y="2615"/>
                    <a:pt x="14081" y="3051"/>
                    <a:pt x="14292" y="3475"/>
                  </a:cubicBezTo>
                  <a:cubicBezTo>
                    <a:pt x="14280" y="3472"/>
                    <a:pt x="14269" y="3471"/>
                    <a:pt x="14258" y="3471"/>
                  </a:cubicBezTo>
                  <a:cubicBezTo>
                    <a:pt x="14209" y="3471"/>
                    <a:pt x="14162" y="3497"/>
                    <a:pt x="14138" y="3544"/>
                  </a:cubicBezTo>
                  <a:cubicBezTo>
                    <a:pt x="12343" y="6630"/>
                    <a:pt x="10573" y="9728"/>
                    <a:pt x="8789" y="12823"/>
                  </a:cubicBezTo>
                  <a:cubicBezTo>
                    <a:pt x="7894" y="14373"/>
                    <a:pt x="6990" y="15921"/>
                    <a:pt x="6078" y="17462"/>
                  </a:cubicBezTo>
                  <a:cubicBezTo>
                    <a:pt x="5916" y="17734"/>
                    <a:pt x="5089" y="19388"/>
                    <a:pt x="5080" y="19388"/>
                  </a:cubicBezTo>
                  <a:cubicBezTo>
                    <a:pt x="5076" y="19388"/>
                    <a:pt x="5258" y="19012"/>
                    <a:pt x="5786" y="17930"/>
                  </a:cubicBezTo>
                  <a:cubicBezTo>
                    <a:pt x="8304" y="12783"/>
                    <a:pt x="11690" y="8218"/>
                    <a:pt x="13486" y="2721"/>
                  </a:cubicBezTo>
                  <a:cubicBezTo>
                    <a:pt x="13524" y="2608"/>
                    <a:pt x="13424" y="2521"/>
                    <a:pt x="13326" y="2521"/>
                  </a:cubicBezTo>
                  <a:cubicBezTo>
                    <a:pt x="13275" y="2521"/>
                    <a:pt x="13224" y="2545"/>
                    <a:pt x="13194" y="2600"/>
                  </a:cubicBezTo>
                  <a:cubicBezTo>
                    <a:pt x="11604" y="5594"/>
                    <a:pt x="9949" y="8553"/>
                    <a:pt x="8235" y="11478"/>
                  </a:cubicBezTo>
                  <a:cubicBezTo>
                    <a:pt x="7368" y="12953"/>
                    <a:pt x="6474" y="14408"/>
                    <a:pt x="5576" y="15866"/>
                  </a:cubicBezTo>
                  <a:cubicBezTo>
                    <a:pt x="4969" y="16842"/>
                    <a:pt x="4357" y="17812"/>
                    <a:pt x="3740" y="18782"/>
                  </a:cubicBezTo>
                  <a:cubicBezTo>
                    <a:pt x="4037" y="17916"/>
                    <a:pt x="4406" y="17079"/>
                    <a:pt x="4848" y="16276"/>
                  </a:cubicBezTo>
                  <a:cubicBezTo>
                    <a:pt x="7527" y="10814"/>
                    <a:pt x="11355" y="6148"/>
                    <a:pt x="13013" y="204"/>
                  </a:cubicBezTo>
                  <a:cubicBezTo>
                    <a:pt x="13045" y="87"/>
                    <a:pt x="12952" y="7"/>
                    <a:pt x="12857" y="7"/>
                  </a:cubicBezTo>
                  <a:cubicBezTo>
                    <a:pt x="12807" y="7"/>
                    <a:pt x="12757" y="29"/>
                    <a:pt x="12724" y="80"/>
                  </a:cubicBezTo>
                  <a:cubicBezTo>
                    <a:pt x="9915" y="4483"/>
                    <a:pt x="7790" y="9289"/>
                    <a:pt x="5336" y="13888"/>
                  </a:cubicBezTo>
                  <a:cubicBezTo>
                    <a:pt x="4903" y="14682"/>
                    <a:pt x="4438" y="15456"/>
                    <a:pt x="3939" y="16207"/>
                  </a:cubicBezTo>
                  <a:cubicBezTo>
                    <a:pt x="2957" y="17756"/>
                    <a:pt x="2504" y="18300"/>
                    <a:pt x="2356" y="18300"/>
                  </a:cubicBezTo>
                  <a:cubicBezTo>
                    <a:pt x="2071" y="18300"/>
                    <a:pt x="2905" y="16302"/>
                    <a:pt x="3269" y="15566"/>
                  </a:cubicBezTo>
                  <a:cubicBezTo>
                    <a:pt x="3278" y="15548"/>
                    <a:pt x="3283" y="15531"/>
                    <a:pt x="3292" y="15514"/>
                  </a:cubicBezTo>
                  <a:cubicBezTo>
                    <a:pt x="6762" y="10822"/>
                    <a:pt x="8587" y="5002"/>
                    <a:pt x="12057" y="244"/>
                  </a:cubicBezTo>
                  <a:cubicBezTo>
                    <a:pt x="12145" y="124"/>
                    <a:pt x="12026" y="0"/>
                    <a:pt x="11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91;p60">
              <a:extLst>
                <a:ext uri="{FF2B5EF4-FFF2-40B4-BE49-F238E27FC236}">
                  <a16:creationId xmlns:a16="http://schemas.microsoft.com/office/drawing/2014/main" id="{96E5CF40-DC3D-46B9-BCD6-B891C81066EE}"/>
                </a:ext>
              </a:extLst>
            </p:cNvPr>
            <p:cNvSpPr/>
            <p:nvPr/>
          </p:nvSpPr>
          <p:spPr>
            <a:xfrm>
              <a:off x="6920800" y="4536575"/>
              <a:ext cx="288650" cy="364500"/>
            </a:xfrm>
            <a:custGeom>
              <a:avLst/>
              <a:gdLst/>
              <a:ahLst/>
              <a:cxnLst/>
              <a:rect l="l" t="t" r="r" b="b"/>
              <a:pathLst>
                <a:path w="11546" h="14580" extrusionOk="0">
                  <a:moveTo>
                    <a:pt x="6419" y="882"/>
                  </a:moveTo>
                  <a:lnTo>
                    <a:pt x="6419" y="882"/>
                  </a:lnTo>
                  <a:cubicBezTo>
                    <a:pt x="6707" y="1162"/>
                    <a:pt x="6999" y="1436"/>
                    <a:pt x="7293" y="1707"/>
                  </a:cubicBezTo>
                  <a:cubicBezTo>
                    <a:pt x="7178" y="1898"/>
                    <a:pt x="7068" y="2094"/>
                    <a:pt x="6956" y="2288"/>
                  </a:cubicBezTo>
                  <a:cubicBezTo>
                    <a:pt x="7028" y="2074"/>
                    <a:pt x="7071" y="1855"/>
                    <a:pt x="7088" y="1629"/>
                  </a:cubicBezTo>
                  <a:cubicBezTo>
                    <a:pt x="7094" y="1529"/>
                    <a:pt x="7008" y="1467"/>
                    <a:pt x="6922" y="1467"/>
                  </a:cubicBezTo>
                  <a:cubicBezTo>
                    <a:pt x="6881" y="1467"/>
                    <a:pt x="6840" y="1481"/>
                    <a:pt x="6808" y="1511"/>
                  </a:cubicBezTo>
                  <a:lnTo>
                    <a:pt x="6808" y="1514"/>
                  </a:lnTo>
                  <a:cubicBezTo>
                    <a:pt x="6678" y="1644"/>
                    <a:pt x="6557" y="1777"/>
                    <a:pt x="6445" y="1918"/>
                  </a:cubicBezTo>
                  <a:cubicBezTo>
                    <a:pt x="6439" y="1572"/>
                    <a:pt x="6430" y="1228"/>
                    <a:pt x="6419" y="882"/>
                  </a:cubicBezTo>
                  <a:close/>
                  <a:moveTo>
                    <a:pt x="8951" y="2513"/>
                  </a:moveTo>
                  <a:cubicBezTo>
                    <a:pt x="9335" y="3044"/>
                    <a:pt x="9718" y="3572"/>
                    <a:pt x="10102" y="4101"/>
                  </a:cubicBezTo>
                  <a:cubicBezTo>
                    <a:pt x="9791" y="4378"/>
                    <a:pt x="9485" y="4658"/>
                    <a:pt x="9182" y="4944"/>
                  </a:cubicBezTo>
                  <a:lnTo>
                    <a:pt x="9182" y="4947"/>
                  </a:lnTo>
                  <a:cubicBezTo>
                    <a:pt x="9156" y="4970"/>
                    <a:pt x="9135" y="5004"/>
                    <a:pt x="9109" y="5027"/>
                  </a:cubicBezTo>
                  <a:cubicBezTo>
                    <a:pt x="9153" y="4886"/>
                    <a:pt x="9193" y="4745"/>
                    <a:pt x="9231" y="4600"/>
                  </a:cubicBezTo>
                  <a:cubicBezTo>
                    <a:pt x="9340" y="4447"/>
                    <a:pt x="9349" y="4384"/>
                    <a:pt x="9473" y="4043"/>
                  </a:cubicBezTo>
                  <a:cubicBezTo>
                    <a:pt x="9502" y="3962"/>
                    <a:pt x="9462" y="3899"/>
                    <a:pt x="9407" y="3858"/>
                  </a:cubicBezTo>
                  <a:cubicBezTo>
                    <a:pt x="9427" y="3760"/>
                    <a:pt x="9450" y="3668"/>
                    <a:pt x="9467" y="3570"/>
                  </a:cubicBezTo>
                  <a:cubicBezTo>
                    <a:pt x="9494" y="3435"/>
                    <a:pt x="9387" y="3330"/>
                    <a:pt x="9277" y="3330"/>
                  </a:cubicBezTo>
                  <a:cubicBezTo>
                    <a:pt x="9221" y="3330"/>
                    <a:pt x="9163" y="3358"/>
                    <a:pt x="9124" y="3425"/>
                  </a:cubicBezTo>
                  <a:cubicBezTo>
                    <a:pt x="8541" y="4407"/>
                    <a:pt x="7940" y="5377"/>
                    <a:pt x="7354" y="6358"/>
                  </a:cubicBezTo>
                  <a:cubicBezTo>
                    <a:pt x="7337" y="6393"/>
                    <a:pt x="7319" y="6428"/>
                    <a:pt x="7299" y="6459"/>
                  </a:cubicBezTo>
                  <a:cubicBezTo>
                    <a:pt x="7744" y="5204"/>
                    <a:pt x="8125" y="3933"/>
                    <a:pt x="8313" y="2594"/>
                  </a:cubicBezTo>
                  <a:cubicBezTo>
                    <a:pt x="8353" y="2628"/>
                    <a:pt x="8390" y="2663"/>
                    <a:pt x="8431" y="2698"/>
                  </a:cubicBezTo>
                  <a:cubicBezTo>
                    <a:pt x="8466" y="2725"/>
                    <a:pt x="8513" y="2747"/>
                    <a:pt x="8560" y="2747"/>
                  </a:cubicBezTo>
                  <a:cubicBezTo>
                    <a:pt x="8586" y="2747"/>
                    <a:pt x="8612" y="2740"/>
                    <a:pt x="8636" y="2724"/>
                  </a:cubicBezTo>
                  <a:cubicBezTo>
                    <a:pt x="8737" y="2649"/>
                    <a:pt x="8841" y="2576"/>
                    <a:pt x="8951" y="2513"/>
                  </a:cubicBezTo>
                  <a:close/>
                  <a:moveTo>
                    <a:pt x="8572" y="5068"/>
                  </a:moveTo>
                  <a:lnTo>
                    <a:pt x="8572" y="5068"/>
                  </a:lnTo>
                  <a:cubicBezTo>
                    <a:pt x="8419" y="5466"/>
                    <a:pt x="8295" y="5873"/>
                    <a:pt x="8203" y="6286"/>
                  </a:cubicBezTo>
                  <a:cubicBezTo>
                    <a:pt x="7949" y="6728"/>
                    <a:pt x="7715" y="7184"/>
                    <a:pt x="7452" y="7577"/>
                  </a:cubicBezTo>
                  <a:cubicBezTo>
                    <a:pt x="7132" y="8065"/>
                    <a:pt x="6780" y="8529"/>
                    <a:pt x="6419" y="8986"/>
                  </a:cubicBezTo>
                  <a:lnTo>
                    <a:pt x="6416" y="8988"/>
                  </a:lnTo>
                  <a:cubicBezTo>
                    <a:pt x="7042" y="7629"/>
                    <a:pt x="7787" y="6350"/>
                    <a:pt x="8572" y="5068"/>
                  </a:cubicBezTo>
                  <a:close/>
                  <a:moveTo>
                    <a:pt x="7959" y="3159"/>
                  </a:moveTo>
                  <a:cubicBezTo>
                    <a:pt x="8064" y="3159"/>
                    <a:pt x="7620" y="4366"/>
                    <a:pt x="7545" y="4649"/>
                  </a:cubicBezTo>
                  <a:cubicBezTo>
                    <a:pt x="7114" y="6292"/>
                    <a:pt x="6390" y="7865"/>
                    <a:pt x="5801" y="9456"/>
                  </a:cubicBezTo>
                  <a:cubicBezTo>
                    <a:pt x="5772" y="9537"/>
                    <a:pt x="5818" y="9603"/>
                    <a:pt x="5882" y="9644"/>
                  </a:cubicBezTo>
                  <a:cubicBezTo>
                    <a:pt x="5325" y="10295"/>
                    <a:pt x="4731" y="10915"/>
                    <a:pt x="4114" y="11518"/>
                  </a:cubicBezTo>
                  <a:lnTo>
                    <a:pt x="4114" y="11518"/>
                  </a:lnTo>
                  <a:cubicBezTo>
                    <a:pt x="5049" y="9493"/>
                    <a:pt x="5989" y="7480"/>
                    <a:pt x="6736" y="5394"/>
                  </a:cubicBezTo>
                  <a:cubicBezTo>
                    <a:pt x="6982" y="4912"/>
                    <a:pt x="7224" y="4427"/>
                    <a:pt x="7472" y="3948"/>
                  </a:cubicBezTo>
                  <a:cubicBezTo>
                    <a:pt x="7775" y="3370"/>
                    <a:pt x="7915" y="3159"/>
                    <a:pt x="7959" y="3159"/>
                  </a:cubicBezTo>
                  <a:close/>
                  <a:moveTo>
                    <a:pt x="5362" y="5264"/>
                  </a:moveTo>
                  <a:lnTo>
                    <a:pt x="5362" y="5264"/>
                  </a:lnTo>
                  <a:cubicBezTo>
                    <a:pt x="4857" y="6301"/>
                    <a:pt x="4369" y="7346"/>
                    <a:pt x="3884" y="8397"/>
                  </a:cubicBezTo>
                  <a:cubicBezTo>
                    <a:pt x="4011" y="8050"/>
                    <a:pt x="4129" y="7701"/>
                    <a:pt x="4225" y="7337"/>
                  </a:cubicBezTo>
                  <a:cubicBezTo>
                    <a:pt x="4254" y="7231"/>
                    <a:pt x="4177" y="7165"/>
                    <a:pt x="4093" y="7165"/>
                  </a:cubicBezTo>
                  <a:cubicBezTo>
                    <a:pt x="4047" y="7165"/>
                    <a:pt x="4000" y="7185"/>
                    <a:pt x="3968" y="7227"/>
                  </a:cubicBezTo>
                  <a:cubicBezTo>
                    <a:pt x="3332" y="8073"/>
                    <a:pt x="2749" y="8954"/>
                    <a:pt x="2221" y="9869"/>
                  </a:cubicBezTo>
                  <a:cubicBezTo>
                    <a:pt x="1955" y="10342"/>
                    <a:pt x="1707" y="10822"/>
                    <a:pt x="1473" y="11307"/>
                  </a:cubicBezTo>
                  <a:cubicBezTo>
                    <a:pt x="1215" y="11822"/>
                    <a:pt x="1100" y="12017"/>
                    <a:pt x="1073" y="12017"/>
                  </a:cubicBezTo>
                  <a:cubicBezTo>
                    <a:pt x="996" y="12017"/>
                    <a:pt x="1661" y="10382"/>
                    <a:pt x="1753" y="10152"/>
                  </a:cubicBezTo>
                  <a:cubicBezTo>
                    <a:pt x="2068" y="9762"/>
                    <a:pt x="2374" y="9367"/>
                    <a:pt x="2622" y="8936"/>
                  </a:cubicBezTo>
                  <a:cubicBezTo>
                    <a:pt x="2676" y="8846"/>
                    <a:pt x="2593" y="8744"/>
                    <a:pt x="2508" y="8744"/>
                  </a:cubicBezTo>
                  <a:cubicBezTo>
                    <a:pt x="2479" y="8744"/>
                    <a:pt x="2450" y="8756"/>
                    <a:pt x="2426" y="8783"/>
                  </a:cubicBezTo>
                  <a:cubicBezTo>
                    <a:pt x="2316" y="8913"/>
                    <a:pt x="2218" y="9043"/>
                    <a:pt x="2123" y="9176"/>
                  </a:cubicBezTo>
                  <a:cubicBezTo>
                    <a:pt x="2122" y="9171"/>
                    <a:pt x="2120" y="9169"/>
                    <a:pt x="2116" y="9169"/>
                  </a:cubicBezTo>
                  <a:cubicBezTo>
                    <a:pt x="2047" y="9169"/>
                    <a:pt x="1493" y="10194"/>
                    <a:pt x="1239" y="10533"/>
                  </a:cubicBezTo>
                  <a:cubicBezTo>
                    <a:pt x="1121" y="10692"/>
                    <a:pt x="994" y="10851"/>
                    <a:pt x="867" y="11006"/>
                  </a:cubicBezTo>
                  <a:cubicBezTo>
                    <a:pt x="956" y="10669"/>
                    <a:pt x="1031" y="10435"/>
                    <a:pt x="1034" y="10426"/>
                  </a:cubicBezTo>
                  <a:cubicBezTo>
                    <a:pt x="2114" y="8469"/>
                    <a:pt x="4086" y="7109"/>
                    <a:pt x="5362" y="5264"/>
                  </a:cubicBezTo>
                  <a:close/>
                  <a:moveTo>
                    <a:pt x="7418" y="2074"/>
                  </a:moveTo>
                  <a:cubicBezTo>
                    <a:pt x="6889" y="2960"/>
                    <a:pt x="6647" y="4280"/>
                    <a:pt x="6335" y="5432"/>
                  </a:cubicBezTo>
                  <a:cubicBezTo>
                    <a:pt x="5247" y="7606"/>
                    <a:pt x="4250" y="9823"/>
                    <a:pt x="3451" y="12130"/>
                  </a:cubicBezTo>
                  <a:lnTo>
                    <a:pt x="3451" y="12132"/>
                  </a:lnTo>
                  <a:cubicBezTo>
                    <a:pt x="2850" y="12649"/>
                    <a:pt x="2206" y="13111"/>
                    <a:pt x="1548" y="13547"/>
                  </a:cubicBezTo>
                  <a:cubicBezTo>
                    <a:pt x="3073" y="11027"/>
                    <a:pt x="4242" y="8333"/>
                    <a:pt x="5495" y="5674"/>
                  </a:cubicBezTo>
                  <a:cubicBezTo>
                    <a:pt x="6078" y="4441"/>
                    <a:pt x="6719" y="3243"/>
                    <a:pt x="7418" y="2074"/>
                  </a:cubicBezTo>
                  <a:close/>
                  <a:moveTo>
                    <a:pt x="3757" y="7993"/>
                  </a:moveTo>
                  <a:cubicBezTo>
                    <a:pt x="3214" y="9999"/>
                    <a:pt x="1877" y="11786"/>
                    <a:pt x="1109" y="13717"/>
                  </a:cubicBezTo>
                  <a:cubicBezTo>
                    <a:pt x="1095" y="13752"/>
                    <a:pt x="1098" y="13792"/>
                    <a:pt x="1118" y="13824"/>
                  </a:cubicBezTo>
                  <a:cubicBezTo>
                    <a:pt x="993" y="13901"/>
                    <a:pt x="889" y="13936"/>
                    <a:pt x="804" y="13936"/>
                  </a:cubicBezTo>
                  <a:cubicBezTo>
                    <a:pt x="251" y="13936"/>
                    <a:pt x="513" y="12438"/>
                    <a:pt x="766" y="11399"/>
                  </a:cubicBezTo>
                  <a:lnTo>
                    <a:pt x="766" y="11399"/>
                  </a:lnTo>
                  <a:lnTo>
                    <a:pt x="766" y="11402"/>
                  </a:lnTo>
                  <a:cubicBezTo>
                    <a:pt x="933" y="11174"/>
                    <a:pt x="1112" y="10955"/>
                    <a:pt x="1291" y="10732"/>
                  </a:cubicBezTo>
                  <a:lnTo>
                    <a:pt x="1291" y="10732"/>
                  </a:lnTo>
                  <a:cubicBezTo>
                    <a:pt x="1057" y="11376"/>
                    <a:pt x="913" y="12057"/>
                    <a:pt x="812" y="12811"/>
                  </a:cubicBezTo>
                  <a:cubicBezTo>
                    <a:pt x="801" y="12888"/>
                    <a:pt x="876" y="12937"/>
                    <a:pt x="946" y="12937"/>
                  </a:cubicBezTo>
                  <a:cubicBezTo>
                    <a:pt x="989" y="12937"/>
                    <a:pt x="1030" y="12919"/>
                    <a:pt x="1049" y="12877"/>
                  </a:cubicBezTo>
                  <a:cubicBezTo>
                    <a:pt x="1476" y="11896"/>
                    <a:pt x="1944" y="10946"/>
                    <a:pt x="2455" y="10005"/>
                  </a:cubicBezTo>
                  <a:cubicBezTo>
                    <a:pt x="2769" y="9427"/>
                    <a:pt x="3598" y="8579"/>
                    <a:pt x="3757" y="7993"/>
                  </a:cubicBezTo>
                  <a:close/>
                  <a:moveTo>
                    <a:pt x="5927" y="1"/>
                  </a:moveTo>
                  <a:cubicBezTo>
                    <a:pt x="5797" y="1"/>
                    <a:pt x="5683" y="169"/>
                    <a:pt x="5801" y="287"/>
                  </a:cubicBezTo>
                  <a:cubicBezTo>
                    <a:pt x="5954" y="440"/>
                    <a:pt x="6104" y="576"/>
                    <a:pt x="6254" y="723"/>
                  </a:cubicBezTo>
                  <a:cubicBezTo>
                    <a:pt x="6225" y="732"/>
                    <a:pt x="6202" y="752"/>
                    <a:pt x="6188" y="778"/>
                  </a:cubicBezTo>
                  <a:cubicBezTo>
                    <a:pt x="6049" y="1052"/>
                    <a:pt x="5879" y="1306"/>
                    <a:pt x="5740" y="1580"/>
                  </a:cubicBezTo>
                  <a:cubicBezTo>
                    <a:pt x="5702" y="1656"/>
                    <a:pt x="5764" y="1722"/>
                    <a:pt x="5826" y="1722"/>
                  </a:cubicBezTo>
                  <a:cubicBezTo>
                    <a:pt x="5855" y="1722"/>
                    <a:pt x="5883" y="1708"/>
                    <a:pt x="5902" y="1676"/>
                  </a:cubicBezTo>
                  <a:cubicBezTo>
                    <a:pt x="5983" y="1537"/>
                    <a:pt x="6072" y="1407"/>
                    <a:pt x="6159" y="1277"/>
                  </a:cubicBezTo>
                  <a:lnTo>
                    <a:pt x="6159" y="1277"/>
                  </a:lnTo>
                  <a:cubicBezTo>
                    <a:pt x="6147" y="1655"/>
                    <a:pt x="6133" y="2037"/>
                    <a:pt x="6130" y="2415"/>
                  </a:cubicBezTo>
                  <a:cubicBezTo>
                    <a:pt x="6133" y="2516"/>
                    <a:pt x="6215" y="2576"/>
                    <a:pt x="6297" y="2576"/>
                  </a:cubicBezTo>
                  <a:cubicBezTo>
                    <a:pt x="6349" y="2576"/>
                    <a:pt x="6401" y="2552"/>
                    <a:pt x="6433" y="2498"/>
                  </a:cubicBezTo>
                  <a:cubicBezTo>
                    <a:pt x="6497" y="2392"/>
                    <a:pt x="6569" y="2291"/>
                    <a:pt x="6647" y="2195"/>
                  </a:cubicBezTo>
                  <a:lnTo>
                    <a:pt x="6647" y="2195"/>
                  </a:lnTo>
                  <a:cubicBezTo>
                    <a:pt x="6471" y="2741"/>
                    <a:pt x="6141" y="3249"/>
                    <a:pt x="6014" y="3801"/>
                  </a:cubicBezTo>
                  <a:cubicBezTo>
                    <a:pt x="6009" y="3838"/>
                    <a:pt x="6020" y="3878"/>
                    <a:pt x="6046" y="3907"/>
                  </a:cubicBezTo>
                  <a:cubicBezTo>
                    <a:pt x="5986" y="4029"/>
                    <a:pt x="5925" y="4150"/>
                    <a:pt x="5864" y="4271"/>
                  </a:cubicBezTo>
                  <a:cubicBezTo>
                    <a:pt x="6170" y="3038"/>
                    <a:pt x="5570" y="1468"/>
                    <a:pt x="5365" y="359"/>
                  </a:cubicBezTo>
                  <a:cubicBezTo>
                    <a:pt x="5356" y="308"/>
                    <a:pt x="5311" y="285"/>
                    <a:pt x="5266" y="285"/>
                  </a:cubicBezTo>
                  <a:cubicBezTo>
                    <a:pt x="5208" y="285"/>
                    <a:pt x="5149" y="322"/>
                    <a:pt x="5157" y="388"/>
                  </a:cubicBezTo>
                  <a:cubicBezTo>
                    <a:pt x="5336" y="1806"/>
                    <a:pt x="5925" y="3336"/>
                    <a:pt x="5342" y="4716"/>
                  </a:cubicBezTo>
                  <a:cubicBezTo>
                    <a:pt x="4741" y="6130"/>
                    <a:pt x="3127" y="7435"/>
                    <a:pt x="2077" y="8558"/>
                  </a:cubicBezTo>
                  <a:cubicBezTo>
                    <a:pt x="1034" y="9670"/>
                    <a:pt x="316" y="10796"/>
                    <a:pt x="105" y="12080"/>
                  </a:cubicBezTo>
                  <a:cubicBezTo>
                    <a:pt x="96" y="12101"/>
                    <a:pt x="82" y="12118"/>
                    <a:pt x="73" y="12135"/>
                  </a:cubicBezTo>
                  <a:cubicBezTo>
                    <a:pt x="53" y="12170"/>
                    <a:pt x="61" y="12213"/>
                    <a:pt x="90" y="12239"/>
                  </a:cubicBezTo>
                  <a:cubicBezTo>
                    <a:pt x="1" y="12923"/>
                    <a:pt x="44" y="13654"/>
                    <a:pt x="278" y="14454"/>
                  </a:cubicBezTo>
                  <a:cubicBezTo>
                    <a:pt x="301" y="14531"/>
                    <a:pt x="373" y="14580"/>
                    <a:pt x="448" y="14580"/>
                  </a:cubicBezTo>
                  <a:cubicBezTo>
                    <a:pt x="476" y="14580"/>
                    <a:pt x="505" y="14573"/>
                    <a:pt x="532" y="14557"/>
                  </a:cubicBezTo>
                  <a:cubicBezTo>
                    <a:pt x="1638" y="13922"/>
                    <a:pt x="2680" y="13183"/>
                    <a:pt x="3644" y="12349"/>
                  </a:cubicBezTo>
                  <a:cubicBezTo>
                    <a:pt x="3696" y="12349"/>
                    <a:pt x="3745" y="12320"/>
                    <a:pt x="3768" y="12271"/>
                  </a:cubicBezTo>
                  <a:lnTo>
                    <a:pt x="3783" y="12239"/>
                  </a:lnTo>
                  <a:cubicBezTo>
                    <a:pt x="4825" y="11318"/>
                    <a:pt x="5789" y="10314"/>
                    <a:pt x="6661" y="9231"/>
                  </a:cubicBezTo>
                  <a:cubicBezTo>
                    <a:pt x="7316" y="8428"/>
                    <a:pt x="7882" y="7557"/>
                    <a:pt x="8434" y="6676"/>
                  </a:cubicBezTo>
                  <a:cubicBezTo>
                    <a:pt x="8466" y="6664"/>
                    <a:pt x="8489" y="6638"/>
                    <a:pt x="8506" y="6610"/>
                  </a:cubicBezTo>
                  <a:cubicBezTo>
                    <a:pt x="8526" y="6563"/>
                    <a:pt x="8543" y="6517"/>
                    <a:pt x="8564" y="6471"/>
                  </a:cubicBezTo>
                  <a:cubicBezTo>
                    <a:pt x="8607" y="6399"/>
                    <a:pt x="8653" y="6332"/>
                    <a:pt x="8696" y="6263"/>
                  </a:cubicBezTo>
                  <a:cubicBezTo>
                    <a:pt x="9372" y="5172"/>
                    <a:pt x="10362" y="4502"/>
                    <a:pt x="11064" y="3463"/>
                  </a:cubicBezTo>
                  <a:cubicBezTo>
                    <a:pt x="11546" y="2750"/>
                    <a:pt x="10613" y="1996"/>
                    <a:pt x="10050" y="1849"/>
                  </a:cubicBezTo>
                  <a:cubicBezTo>
                    <a:pt x="10013" y="1839"/>
                    <a:pt x="9970" y="1835"/>
                    <a:pt x="9922" y="1835"/>
                  </a:cubicBezTo>
                  <a:cubicBezTo>
                    <a:pt x="9665" y="1835"/>
                    <a:pt x="9283" y="1963"/>
                    <a:pt x="9112" y="2051"/>
                  </a:cubicBezTo>
                  <a:cubicBezTo>
                    <a:pt x="8957" y="2131"/>
                    <a:pt x="8802" y="2167"/>
                    <a:pt x="8648" y="2167"/>
                  </a:cubicBezTo>
                  <a:cubicBezTo>
                    <a:pt x="8348" y="2167"/>
                    <a:pt x="8052" y="2031"/>
                    <a:pt x="7764" y="1823"/>
                  </a:cubicBezTo>
                  <a:cubicBezTo>
                    <a:pt x="7799" y="1667"/>
                    <a:pt x="7839" y="1514"/>
                    <a:pt x="7868" y="1355"/>
                  </a:cubicBezTo>
                  <a:cubicBezTo>
                    <a:pt x="7893" y="1238"/>
                    <a:pt x="7802" y="1152"/>
                    <a:pt x="7707" y="1152"/>
                  </a:cubicBezTo>
                  <a:cubicBezTo>
                    <a:pt x="7657" y="1152"/>
                    <a:pt x="7606" y="1175"/>
                    <a:pt x="7571" y="1231"/>
                  </a:cubicBezTo>
                  <a:cubicBezTo>
                    <a:pt x="7510" y="1326"/>
                    <a:pt x="7461" y="1427"/>
                    <a:pt x="7400" y="1523"/>
                  </a:cubicBezTo>
                  <a:cubicBezTo>
                    <a:pt x="6898" y="1052"/>
                    <a:pt x="6433" y="440"/>
                    <a:pt x="6040" y="50"/>
                  </a:cubicBezTo>
                  <a:cubicBezTo>
                    <a:pt x="6005" y="15"/>
                    <a:pt x="5965" y="1"/>
                    <a:pt x="5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92;p60">
              <a:extLst>
                <a:ext uri="{FF2B5EF4-FFF2-40B4-BE49-F238E27FC236}">
                  <a16:creationId xmlns:a16="http://schemas.microsoft.com/office/drawing/2014/main" id="{728D3DBF-7971-46B2-8161-6B22A12EDE86}"/>
                </a:ext>
              </a:extLst>
            </p:cNvPr>
            <p:cNvSpPr/>
            <p:nvPr/>
          </p:nvSpPr>
          <p:spPr>
            <a:xfrm>
              <a:off x="4490450" y="4030275"/>
              <a:ext cx="166950" cy="327500"/>
            </a:xfrm>
            <a:custGeom>
              <a:avLst/>
              <a:gdLst/>
              <a:ahLst/>
              <a:cxnLst/>
              <a:rect l="l" t="t" r="r" b="b"/>
              <a:pathLst>
                <a:path w="6678" h="13100" extrusionOk="0">
                  <a:moveTo>
                    <a:pt x="5313" y="627"/>
                  </a:moveTo>
                  <a:cubicBezTo>
                    <a:pt x="5708" y="988"/>
                    <a:pt x="5962" y="1620"/>
                    <a:pt x="6066" y="2212"/>
                  </a:cubicBezTo>
                  <a:cubicBezTo>
                    <a:pt x="6045" y="2201"/>
                    <a:pt x="6022" y="2196"/>
                    <a:pt x="5999" y="2196"/>
                  </a:cubicBezTo>
                  <a:cubicBezTo>
                    <a:pt x="5963" y="2196"/>
                    <a:pt x="5927" y="2209"/>
                    <a:pt x="5899" y="2235"/>
                  </a:cubicBezTo>
                  <a:cubicBezTo>
                    <a:pt x="5437" y="2692"/>
                    <a:pt x="4998" y="3174"/>
                    <a:pt x="4582" y="3673"/>
                  </a:cubicBezTo>
                  <a:cubicBezTo>
                    <a:pt x="4929" y="3000"/>
                    <a:pt x="5246" y="2310"/>
                    <a:pt x="5529" y="1600"/>
                  </a:cubicBezTo>
                  <a:cubicBezTo>
                    <a:pt x="5573" y="1492"/>
                    <a:pt x="5473" y="1411"/>
                    <a:pt x="5375" y="1411"/>
                  </a:cubicBezTo>
                  <a:cubicBezTo>
                    <a:pt x="5338" y="1411"/>
                    <a:pt x="5301" y="1423"/>
                    <a:pt x="5272" y="1450"/>
                  </a:cubicBezTo>
                  <a:cubicBezTo>
                    <a:pt x="5024" y="1693"/>
                    <a:pt x="4802" y="1955"/>
                    <a:pt x="4571" y="2212"/>
                  </a:cubicBezTo>
                  <a:cubicBezTo>
                    <a:pt x="4836" y="1693"/>
                    <a:pt x="5085" y="1167"/>
                    <a:pt x="5313" y="627"/>
                  </a:cubicBezTo>
                  <a:close/>
                  <a:moveTo>
                    <a:pt x="4610" y="335"/>
                  </a:moveTo>
                  <a:cubicBezTo>
                    <a:pt x="4766" y="335"/>
                    <a:pt x="4909" y="371"/>
                    <a:pt x="5041" y="437"/>
                  </a:cubicBezTo>
                  <a:cubicBezTo>
                    <a:pt x="4002" y="1577"/>
                    <a:pt x="3145" y="2842"/>
                    <a:pt x="2172" y="4037"/>
                  </a:cubicBezTo>
                  <a:cubicBezTo>
                    <a:pt x="2966" y="3061"/>
                    <a:pt x="3462" y="1600"/>
                    <a:pt x="4126" y="443"/>
                  </a:cubicBezTo>
                  <a:cubicBezTo>
                    <a:pt x="4298" y="369"/>
                    <a:pt x="4460" y="335"/>
                    <a:pt x="4610" y="335"/>
                  </a:cubicBezTo>
                  <a:close/>
                  <a:moveTo>
                    <a:pt x="6107" y="2495"/>
                  </a:moveTo>
                  <a:cubicBezTo>
                    <a:pt x="6121" y="2648"/>
                    <a:pt x="6127" y="2801"/>
                    <a:pt x="6121" y="2957"/>
                  </a:cubicBezTo>
                  <a:cubicBezTo>
                    <a:pt x="6115" y="3078"/>
                    <a:pt x="6084" y="3203"/>
                    <a:pt x="6069" y="3324"/>
                  </a:cubicBezTo>
                  <a:cubicBezTo>
                    <a:pt x="5411" y="4066"/>
                    <a:pt x="4799" y="4837"/>
                    <a:pt x="4210" y="5628"/>
                  </a:cubicBezTo>
                  <a:cubicBezTo>
                    <a:pt x="4834" y="4580"/>
                    <a:pt x="5457" y="3532"/>
                    <a:pt x="6107" y="2495"/>
                  </a:cubicBezTo>
                  <a:close/>
                  <a:moveTo>
                    <a:pt x="5806" y="4611"/>
                  </a:moveTo>
                  <a:lnTo>
                    <a:pt x="5806" y="4611"/>
                  </a:lnTo>
                  <a:cubicBezTo>
                    <a:pt x="5711" y="4941"/>
                    <a:pt x="5604" y="5267"/>
                    <a:pt x="5486" y="5587"/>
                  </a:cubicBezTo>
                  <a:cubicBezTo>
                    <a:pt x="5076" y="6173"/>
                    <a:pt x="4675" y="6759"/>
                    <a:pt x="4285" y="7354"/>
                  </a:cubicBezTo>
                  <a:cubicBezTo>
                    <a:pt x="4793" y="6442"/>
                    <a:pt x="5304" y="5529"/>
                    <a:pt x="5806" y="4611"/>
                  </a:cubicBezTo>
                  <a:close/>
                  <a:moveTo>
                    <a:pt x="3494" y="879"/>
                  </a:moveTo>
                  <a:lnTo>
                    <a:pt x="3494" y="879"/>
                  </a:lnTo>
                  <a:cubicBezTo>
                    <a:pt x="3456" y="939"/>
                    <a:pt x="3428" y="1003"/>
                    <a:pt x="3396" y="1063"/>
                  </a:cubicBezTo>
                  <a:cubicBezTo>
                    <a:pt x="2449" y="2668"/>
                    <a:pt x="1638" y="4314"/>
                    <a:pt x="1063" y="6110"/>
                  </a:cubicBezTo>
                  <a:cubicBezTo>
                    <a:pt x="1047" y="6160"/>
                    <a:pt x="1087" y="6192"/>
                    <a:pt x="1128" y="6192"/>
                  </a:cubicBezTo>
                  <a:cubicBezTo>
                    <a:pt x="1155" y="6192"/>
                    <a:pt x="1182" y="6178"/>
                    <a:pt x="1193" y="6147"/>
                  </a:cubicBezTo>
                  <a:cubicBezTo>
                    <a:pt x="1349" y="5703"/>
                    <a:pt x="1519" y="5270"/>
                    <a:pt x="1701" y="4842"/>
                  </a:cubicBezTo>
                  <a:cubicBezTo>
                    <a:pt x="1722" y="4856"/>
                    <a:pt x="1747" y="4863"/>
                    <a:pt x="1771" y="4863"/>
                  </a:cubicBezTo>
                  <a:cubicBezTo>
                    <a:pt x="1806" y="4863"/>
                    <a:pt x="1842" y="4848"/>
                    <a:pt x="1866" y="4819"/>
                  </a:cubicBezTo>
                  <a:cubicBezTo>
                    <a:pt x="2411" y="4227"/>
                    <a:pt x="2902" y="3621"/>
                    <a:pt x="3387" y="2983"/>
                  </a:cubicBezTo>
                  <a:cubicBezTo>
                    <a:pt x="3840" y="2351"/>
                    <a:pt x="4317" y="1733"/>
                    <a:pt x="4808" y="1130"/>
                  </a:cubicBezTo>
                  <a:lnTo>
                    <a:pt x="4808" y="1130"/>
                  </a:lnTo>
                  <a:cubicBezTo>
                    <a:pt x="4556" y="1641"/>
                    <a:pt x="4297" y="2149"/>
                    <a:pt x="4031" y="2648"/>
                  </a:cubicBezTo>
                  <a:cubicBezTo>
                    <a:pt x="3933" y="2836"/>
                    <a:pt x="3820" y="3018"/>
                    <a:pt x="3719" y="3200"/>
                  </a:cubicBezTo>
                  <a:cubicBezTo>
                    <a:pt x="2576" y="4649"/>
                    <a:pt x="1652" y="6260"/>
                    <a:pt x="982" y="7978"/>
                  </a:cubicBezTo>
                  <a:cubicBezTo>
                    <a:pt x="940" y="8085"/>
                    <a:pt x="1042" y="8168"/>
                    <a:pt x="1137" y="8168"/>
                  </a:cubicBezTo>
                  <a:cubicBezTo>
                    <a:pt x="1186" y="8168"/>
                    <a:pt x="1233" y="8147"/>
                    <a:pt x="1259" y="8096"/>
                  </a:cubicBezTo>
                  <a:cubicBezTo>
                    <a:pt x="2105" y="6476"/>
                    <a:pt x="3087" y="4932"/>
                    <a:pt x="3973" y="3338"/>
                  </a:cubicBezTo>
                  <a:cubicBezTo>
                    <a:pt x="4135" y="3133"/>
                    <a:pt x="4294" y="2931"/>
                    <a:pt x="4458" y="2732"/>
                  </a:cubicBezTo>
                  <a:cubicBezTo>
                    <a:pt x="4733" y="2399"/>
                    <a:pt x="4873" y="2266"/>
                    <a:pt x="4922" y="2266"/>
                  </a:cubicBezTo>
                  <a:cubicBezTo>
                    <a:pt x="5102" y="2266"/>
                    <a:pt x="4032" y="4082"/>
                    <a:pt x="3887" y="4346"/>
                  </a:cubicBezTo>
                  <a:cubicBezTo>
                    <a:pt x="3690" y="4710"/>
                    <a:pt x="3480" y="5068"/>
                    <a:pt x="3269" y="5426"/>
                  </a:cubicBezTo>
                  <a:cubicBezTo>
                    <a:pt x="2455" y="6615"/>
                    <a:pt x="1733" y="7871"/>
                    <a:pt x="1037" y="9156"/>
                  </a:cubicBezTo>
                  <a:lnTo>
                    <a:pt x="1049" y="9164"/>
                  </a:lnTo>
                  <a:cubicBezTo>
                    <a:pt x="925" y="9384"/>
                    <a:pt x="798" y="9603"/>
                    <a:pt x="679" y="9828"/>
                  </a:cubicBezTo>
                  <a:cubicBezTo>
                    <a:pt x="653" y="8639"/>
                    <a:pt x="806" y="7377"/>
                    <a:pt x="901" y="6780"/>
                  </a:cubicBezTo>
                  <a:cubicBezTo>
                    <a:pt x="1219" y="4828"/>
                    <a:pt x="1883" y="2227"/>
                    <a:pt x="3494" y="879"/>
                  </a:cubicBezTo>
                  <a:close/>
                  <a:moveTo>
                    <a:pt x="5381" y="3053"/>
                  </a:moveTo>
                  <a:lnTo>
                    <a:pt x="5381" y="3053"/>
                  </a:lnTo>
                  <a:cubicBezTo>
                    <a:pt x="3828" y="5524"/>
                    <a:pt x="2378" y="8054"/>
                    <a:pt x="959" y="10602"/>
                  </a:cubicBezTo>
                  <a:cubicBezTo>
                    <a:pt x="945" y="10631"/>
                    <a:pt x="927" y="10657"/>
                    <a:pt x="910" y="10686"/>
                  </a:cubicBezTo>
                  <a:lnTo>
                    <a:pt x="913" y="10686"/>
                  </a:lnTo>
                  <a:cubicBezTo>
                    <a:pt x="867" y="10769"/>
                    <a:pt x="818" y="10850"/>
                    <a:pt x="772" y="10934"/>
                  </a:cubicBezTo>
                  <a:cubicBezTo>
                    <a:pt x="722" y="10614"/>
                    <a:pt x="694" y="10293"/>
                    <a:pt x="682" y="9973"/>
                  </a:cubicBezTo>
                  <a:lnTo>
                    <a:pt x="682" y="9973"/>
                  </a:lnTo>
                  <a:cubicBezTo>
                    <a:pt x="713" y="10026"/>
                    <a:pt x="772" y="10063"/>
                    <a:pt x="830" y="10063"/>
                  </a:cubicBezTo>
                  <a:cubicBezTo>
                    <a:pt x="875" y="10063"/>
                    <a:pt x="919" y="10041"/>
                    <a:pt x="948" y="9987"/>
                  </a:cubicBezTo>
                  <a:cubicBezTo>
                    <a:pt x="2203" y="7633"/>
                    <a:pt x="4248" y="4853"/>
                    <a:pt x="5381" y="3053"/>
                  </a:cubicBezTo>
                  <a:close/>
                  <a:moveTo>
                    <a:pt x="4758" y="7299"/>
                  </a:moveTo>
                  <a:lnTo>
                    <a:pt x="4758" y="7299"/>
                  </a:lnTo>
                  <a:cubicBezTo>
                    <a:pt x="4138" y="8671"/>
                    <a:pt x="3462" y="10166"/>
                    <a:pt x="2472" y="10989"/>
                  </a:cubicBezTo>
                  <a:cubicBezTo>
                    <a:pt x="3122" y="9883"/>
                    <a:pt x="3786" y="8783"/>
                    <a:pt x="4481" y="7706"/>
                  </a:cubicBezTo>
                  <a:cubicBezTo>
                    <a:pt x="4571" y="7568"/>
                    <a:pt x="4666" y="7438"/>
                    <a:pt x="4758" y="7299"/>
                  </a:cubicBezTo>
                  <a:close/>
                  <a:moveTo>
                    <a:pt x="4111" y="0"/>
                  </a:moveTo>
                  <a:cubicBezTo>
                    <a:pt x="4067" y="0"/>
                    <a:pt x="4024" y="20"/>
                    <a:pt x="3993" y="67"/>
                  </a:cubicBezTo>
                  <a:cubicBezTo>
                    <a:pt x="3976" y="96"/>
                    <a:pt x="3962" y="125"/>
                    <a:pt x="3944" y="151"/>
                  </a:cubicBezTo>
                  <a:cubicBezTo>
                    <a:pt x="1880" y="688"/>
                    <a:pt x="1008" y="4577"/>
                    <a:pt x="659" y="6173"/>
                  </a:cubicBezTo>
                  <a:cubicBezTo>
                    <a:pt x="359" y="7550"/>
                    <a:pt x="1" y="9762"/>
                    <a:pt x="509" y="11416"/>
                  </a:cubicBezTo>
                  <a:cubicBezTo>
                    <a:pt x="474" y="11494"/>
                    <a:pt x="503" y="11584"/>
                    <a:pt x="578" y="11624"/>
                  </a:cubicBezTo>
                  <a:cubicBezTo>
                    <a:pt x="795" y="12219"/>
                    <a:pt x="1132" y="12730"/>
                    <a:pt x="1643" y="13082"/>
                  </a:cubicBezTo>
                  <a:cubicBezTo>
                    <a:pt x="1664" y="13093"/>
                    <a:pt x="1686" y="13099"/>
                    <a:pt x="1708" y="13099"/>
                  </a:cubicBezTo>
                  <a:cubicBezTo>
                    <a:pt x="1731" y="13099"/>
                    <a:pt x="1753" y="13093"/>
                    <a:pt x="1773" y="13082"/>
                  </a:cubicBezTo>
                  <a:cubicBezTo>
                    <a:pt x="2111" y="12816"/>
                    <a:pt x="2463" y="12577"/>
                    <a:pt x="2833" y="12360"/>
                  </a:cubicBezTo>
                  <a:cubicBezTo>
                    <a:pt x="2884" y="12328"/>
                    <a:pt x="2853" y="12257"/>
                    <a:pt x="2805" y="12257"/>
                  </a:cubicBezTo>
                  <a:cubicBezTo>
                    <a:pt x="2796" y="12257"/>
                    <a:pt x="2787" y="12260"/>
                    <a:pt x="2778" y="12265"/>
                  </a:cubicBezTo>
                  <a:cubicBezTo>
                    <a:pt x="2454" y="12449"/>
                    <a:pt x="2177" y="12532"/>
                    <a:pt x="1941" y="12532"/>
                  </a:cubicBezTo>
                  <a:cubicBezTo>
                    <a:pt x="1391" y="12532"/>
                    <a:pt x="1065" y="12082"/>
                    <a:pt x="881" y="11431"/>
                  </a:cubicBezTo>
                  <a:cubicBezTo>
                    <a:pt x="2357" y="8825"/>
                    <a:pt x="3954" y="6320"/>
                    <a:pt x="5898" y="4031"/>
                  </a:cubicBezTo>
                  <a:lnTo>
                    <a:pt x="5898" y="4031"/>
                  </a:lnTo>
                  <a:cubicBezTo>
                    <a:pt x="4387" y="5812"/>
                    <a:pt x="3160" y="8413"/>
                    <a:pt x="2053" y="10743"/>
                  </a:cubicBezTo>
                  <a:cubicBezTo>
                    <a:pt x="1874" y="10922"/>
                    <a:pt x="1808" y="11064"/>
                    <a:pt x="1845" y="11176"/>
                  </a:cubicBezTo>
                  <a:cubicBezTo>
                    <a:pt x="1710" y="11462"/>
                    <a:pt x="1577" y="11748"/>
                    <a:pt x="1444" y="12019"/>
                  </a:cubicBezTo>
                  <a:cubicBezTo>
                    <a:pt x="1373" y="12165"/>
                    <a:pt x="1493" y="12296"/>
                    <a:pt x="1613" y="12296"/>
                  </a:cubicBezTo>
                  <a:cubicBezTo>
                    <a:pt x="1667" y="12296"/>
                    <a:pt x="1722" y="12269"/>
                    <a:pt x="1759" y="12204"/>
                  </a:cubicBezTo>
                  <a:cubicBezTo>
                    <a:pt x="1958" y="11858"/>
                    <a:pt x="2163" y="11520"/>
                    <a:pt x="2365" y="11176"/>
                  </a:cubicBezTo>
                  <a:cubicBezTo>
                    <a:pt x="2383" y="11272"/>
                    <a:pt x="2467" y="11332"/>
                    <a:pt x="2556" y="11332"/>
                  </a:cubicBezTo>
                  <a:cubicBezTo>
                    <a:pt x="2593" y="11332"/>
                    <a:pt x="2631" y="11321"/>
                    <a:pt x="2665" y="11298"/>
                  </a:cubicBezTo>
                  <a:lnTo>
                    <a:pt x="2665" y="11298"/>
                  </a:lnTo>
                  <a:cubicBezTo>
                    <a:pt x="2512" y="11532"/>
                    <a:pt x="2365" y="11771"/>
                    <a:pt x="2206" y="11999"/>
                  </a:cubicBezTo>
                  <a:cubicBezTo>
                    <a:pt x="2111" y="12137"/>
                    <a:pt x="2240" y="12268"/>
                    <a:pt x="2372" y="12268"/>
                  </a:cubicBezTo>
                  <a:cubicBezTo>
                    <a:pt x="2428" y="12268"/>
                    <a:pt x="2484" y="12244"/>
                    <a:pt x="2524" y="12187"/>
                  </a:cubicBezTo>
                  <a:cubicBezTo>
                    <a:pt x="2746" y="11864"/>
                    <a:pt x="3188" y="11127"/>
                    <a:pt x="3696" y="10172"/>
                  </a:cubicBezTo>
                  <a:cubicBezTo>
                    <a:pt x="4831" y="8581"/>
                    <a:pt x="5538" y="6300"/>
                    <a:pt x="6485" y="4802"/>
                  </a:cubicBezTo>
                  <a:cubicBezTo>
                    <a:pt x="6575" y="4660"/>
                    <a:pt x="6453" y="4534"/>
                    <a:pt x="6324" y="4534"/>
                  </a:cubicBezTo>
                  <a:cubicBezTo>
                    <a:pt x="6267" y="4534"/>
                    <a:pt x="6209" y="4559"/>
                    <a:pt x="6167" y="4617"/>
                  </a:cubicBezTo>
                  <a:cubicBezTo>
                    <a:pt x="6110" y="4695"/>
                    <a:pt x="6058" y="4773"/>
                    <a:pt x="6003" y="4851"/>
                  </a:cubicBezTo>
                  <a:cubicBezTo>
                    <a:pt x="6121" y="4458"/>
                    <a:pt x="6225" y="4072"/>
                    <a:pt x="6303" y="3702"/>
                  </a:cubicBezTo>
                  <a:cubicBezTo>
                    <a:pt x="6361" y="3592"/>
                    <a:pt x="6421" y="3488"/>
                    <a:pt x="6479" y="3382"/>
                  </a:cubicBezTo>
                  <a:cubicBezTo>
                    <a:pt x="6520" y="3295"/>
                    <a:pt x="6488" y="3191"/>
                    <a:pt x="6407" y="3145"/>
                  </a:cubicBezTo>
                  <a:cubicBezTo>
                    <a:pt x="6678" y="1384"/>
                    <a:pt x="6301" y="73"/>
                    <a:pt x="4607" y="73"/>
                  </a:cubicBezTo>
                  <a:cubicBezTo>
                    <a:pt x="4496" y="73"/>
                    <a:pt x="4379" y="79"/>
                    <a:pt x="4256" y="90"/>
                  </a:cubicBezTo>
                  <a:cubicBezTo>
                    <a:pt x="4229" y="37"/>
                    <a:pt x="4170" y="0"/>
                    <a:pt x="4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793;p60">
              <a:extLst>
                <a:ext uri="{FF2B5EF4-FFF2-40B4-BE49-F238E27FC236}">
                  <a16:creationId xmlns:a16="http://schemas.microsoft.com/office/drawing/2014/main" id="{9D147442-8669-4C58-A246-44D985F85B53}"/>
                </a:ext>
              </a:extLst>
            </p:cNvPr>
            <p:cNvSpPr/>
            <p:nvPr/>
          </p:nvSpPr>
          <p:spPr>
            <a:xfrm>
              <a:off x="2233550" y="2129125"/>
              <a:ext cx="18850" cy="19225"/>
            </a:xfrm>
            <a:custGeom>
              <a:avLst/>
              <a:gdLst/>
              <a:ahLst/>
              <a:cxnLst/>
              <a:rect l="l" t="t" r="r" b="b"/>
              <a:pathLst>
                <a:path w="754" h="769" extrusionOk="0">
                  <a:moveTo>
                    <a:pt x="754" y="0"/>
                  </a:moveTo>
                  <a:lnTo>
                    <a:pt x="754" y="0"/>
                  </a:lnTo>
                  <a:cubicBezTo>
                    <a:pt x="658" y="93"/>
                    <a:pt x="563" y="188"/>
                    <a:pt x="471" y="280"/>
                  </a:cubicBezTo>
                  <a:cubicBezTo>
                    <a:pt x="312" y="442"/>
                    <a:pt x="162" y="609"/>
                    <a:pt x="0" y="768"/>
                  </a:cubicBezTo>
                  <a:cubicBezTo>
                    <a:pt x="245" y="529"/>
                    <a:pt x="497" y="272"/>
                    <a:pt x="7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794;p60">
              <a:extLst>
                <a:ext uri="{FF2B5EF4-FFF2-40B4-BE49-F238E27FC236}">
                  <a16:creationId xmlns:a16="http://schemas.microsoft.com/office/drawing/2014/main" id="{88F96D78-26FC-4577-A897-98EE4AA6B062}"/>
                </a:ext>
              </a:extLst>
            </p:cNvPr>
            <p:cNvSpPr/>
            <p:nvPr/>
          </p:nvSpPr>
          <p:spPr>
            <a:xfrm>
              <a:off x="1535825" y="2847850"/>
              <a:ext cx="14525" cy="17925"/>
            </a:xfrm>
            <a:custGeom>
              <a:avLst/>
              <a:gdLst/>
              <a:ahLst/>
              <a:cxnLst/>
              <a:rect l="l" t="t" r="r" b="b"/>
              <a:pathLst>
                <a:path w="581" h="717" extrusionOk="0">
                  <a:moveTo>
                    <a:pt x="581" y="0"/>
                  </a:moveTo>
                  <a:cubicBezTo>
                    <a:pt x="387" y="234"/>
                    <a:pt x="194" y="474"/>
                    <a:pt x="0" y="716"/>
                  </a:cubicBezTo>
                  <a:lnTo>
                    <a:pt x="5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795;p60">
              <a:extLst>
                <a:ext uri="{FF2B5EF4-FFF2-40B4-BE49-F238E27FC236}">
                  <a16:creationId xmlns:a16="http://schemas.microsoft.com/office/drawing/2014/main" id="{B2728104-DDB4-4BD4-8C47-CC62B316EDD8}"/>
                </a:ext>
              </a:extLst>
            </p:cNvPr>
            <p:cNvSpPr/>
            <p:nvPr/>
          </p:nvSpPr>
          <p:spPr>
            <a:xfrm>
              <a:off x="1637725" y="3318000"/>
              <a:ext cx="22850" cy="21675"/>
            </a:xfrm>
            <a:custGeom>
              <a:avLst/>
              <a:gdLst/>
              <a:ahLst/>
              <a:cxnLst/>
              <a:rect l="l" t="t" r="r" b="b"/>
              <a:pathLst>
                <a:path w="914" h="867" extrusionOk="0">
                  <a:moveTo>
                    <a:pt x="913" y="0"/>
                  </a:moveTo>
                  <a:cubicBezTo>
                    <a:pt x="598" y="286"/>
                    <a:pt x="292" y="575"/>
                    <a:pt x="1" y="866"/>
                  </a:cubicBezTo>
                  <a:cubicBezTo>
                    <a:pt x="177" y="716"/>
                    <a:pt x="356" y="563"/>
                    <a:pt x="535" y="413"/>
                  </a:cubicBezTo>
                  <a:cubicBezTo>
                    <a:pt x="659" y="274"/>
                    <a:pt x="786" y="139"/>
                    <a:pt x="9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796;p60">
              <a:extLst>
                <a:ext uri="{FF2B5EF4-FFF2-40B4-BE49-F238E27FC236}">
                  <a16:creationId xmlns:a16="http://schemas.microsoft.com/office/drawing/2014/main" id="{E62837BC-5FB9-4D06-836B-5980B38EF71B}"/>
                </a:ext>
              </a:extLst>
            </p:cNvPr>
            <p:cNvSpPr/>
            <p:nvPr/>
          </p:nvSpPr>
          <p:spPr>
            <a:xfrm>
              <a:off x="1580550" y="3339650"/>
              <a:ext cx="57200" cy="68650"/>
            </a:xfrm>
            <a:custGeom>
              <a:avLst/>
              <a:gdLst/>
              <a:ahLst/>
              <a:cxnLst/>
              <a:rect l="l" t="t" r="r" b="b"/>
              <a:pathLst>
                <a:path w="2288" h="2746" extrusionOk="0">
                  <a:moveTo>
                    <a:pt x="2288" y="0"/>
                  </a:moveTo>
                  <a:cubicBezTo>
                    <a:pt x="1404" y="748"/>
                    <a:pt x="570" y="1519"/>
                    <a:pt x="39" y="2598"/>
                  </a:cubicBezTo>
                  <a:cubicBezTo>
                    <a:pt x="1" y="2674"/>
                    <a:pt x="69" y="2746"/>
                    <a:pt x="134" y="2746"/>
                  </a:cubicBezTo>
                  <a:cubicBezTo>
                    <a:pt x="163" y="2746"/>
                    <a:pt x="191" y="2731"/>
                    <a:pt x="209" y="2697"/>
                  </a:cubicBezTo>
                  <a:cubicBezTo>
                    <a:pt x="697" y="1755"/>
                    <a:pt x="1433" y="858"/>
                    <a:pt x="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797;p60">
              <a:extLst>
                <a:ext uri="{FF2B5EF4-FFF2-40B4-BE49-F238E27FC236}">
                  <a16:creationId xmlns:a16="http://schemas.microsoft.com/office/drawing/2014/main" id="{DB286439-0E48-43DC-81D5-F20A47B44851}"/>
                </a:ext>
              </a:extLst>
            </p:cNvPr>
            <p:cNvSpPr/>
            <p:nvPr/>
          </p:nvSpPr>
          <p:spPr>
            <a:xfrm>
              <a:off x="1583350" y="3416000"/>
              <a:ext cx="9150" cy="13450"/>
            </a:xfrm>
            <a:custGeom>
              <a:avLst/>
              <a:gdLst/>
              <a:ahLst/>
              <a:cxnLst/>
              <a:rect l="l" t="t" r="r" b="b"/>
              <a:pathLst>
                <a:path w="366" h="538" extrusionOk="0">
                  <a:moveTo>
                    <a:pt x="348" y="1"/>
                  </a:moveTo>
                  <a:cubicBezTo>
                    <a:pt x="247" y="139"/>
                    <a:pt x="140" y="269"/>
                    <a:pt x="45" y="411"/>
                  </a:cubicBezTo>
                  <a:cubicBezTo>
                    <a:pt x="1" y="475"/>
                    <a:pt x="62" y="538"/>
                    <a:pt x="123" y="538"/>
                  </a:cubicBezTo>
                  <a:cubicBezTo>
                    <a:pt x="150" y="538"/>
                    <a:pt x="177" y="526"/>
                    <a:pt x="195" y="497"/>
                  </a:cubicBezTo>
                  <a:cubicBezTo>
                    <a:pt x="366" y="237"/>
                    <a:pt x="314" y="364"/>
                    <a:pt x="366" y="32"/>
                  </a:cubicBezTo>
                  <a:cubicBezTo>
                    <a:pt x="366" y="18"/>
                    <a:pt x="360" y="6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798;p60">
              <a:extLst>
                <a:ext uri="{FF2B5EF4-FFF2-40B4-BE49-F238E27FC236}">
                  <a16:creationId xmlns:a16="http://schemas.microsoft.com/office/drawing/2014/main" id="{C494F640-773E-4E42-BD08-FC55F5F163B5}"/>
                </a:ext>
              </a:extLst>
            </p:cNvPr>
            <p:cNvSpPr/>
            <p:nvPr/>
          </p:nvSpPr>
          <p:spPr>
            <a:xfrm>
              <a:off x="989675" y="1551075"/>
              <a:ext cx="1615425" cy="1865375"/>
            </a:xfrm>
            <a:custGeom>
              <a:avLst/>
              <a:gdLst/>
              <a:ahLst/>
              <a:cxnLst/>
              <a:rect l="l" t="t" r="r" b="b"/>
              <a:pathLst>
                <a:path w="64617" h="74615" extrusionOk="0">
                  <a:moveTo>
                    <a:pt x="11291" y="720"/>
                  </a:moveTo>
                  <a:cubicBezTo>
                    <a:pt x="11481" y="783"/>
                    <a:pt x="11676" y="855"/>
                    <a:pt x="11883" y="944"/>
                  </a:cubicBezTo>
                  <a:cubicBezTo>
                    <a:pt x="11901" y="950"/>
                    <a:pt x="11918" y="962"/>
                    <a:pt x="11938" y="970"/>
                  </a:cubicBezTo>
                  <a:cubicBezTo>
                    <a:pt x="11525" y="1198"/>
                    <a:pt x="11136" y="1467"/>
                    <a:pt x="10775" y="1773"/>
                  </a:cubicBezTo>
                  <a:cubicBezTo>
                    <a:pt x="10997" y="1447"/>
                    <a:pt x="11170" y="1092"/>
                    <a:pt x="11291" y="720"/>
                  </a:cubicBezTo>
                  <a:close/>
                  <a:moveTo>
                    <a:pt x="8786" y="696"/>
                  </a:moveTo>
                  <a:lnTo>
                    <a:pt x="8783" y="699"/>
                  </a:lnTo>
                  <a:cubicBezTo>
                    <a:pt x="8277" y="1253"/>
                    <a:pt x="7841" y="1845"/>
                    <a:pt x="7426" y="2466"/>
                  </a:cubicBezTo>
                  <a:cubicBezTo>
                    <a:pt x="7680" y="1657"/>
                    <a:pt x="8116" y="1022"/>
                    <a:pt x="8786" y="696"/>
                  </a:cubicBezTo>
                  <a:close/>
                  <a:moveTo>
                    <a:pt x="13024" y="1504"/>
                  </a:moveTo>
                  <a:cubicBezTo>
                    <a:pt x="13182" y="1591"/>
                    <a:pt x="13341" y="1683"/>
                    <a:pt x="13497" y="1776"/>
                  </a:cubicBezTo>
                  <a:cubicBezTo>
                    <a:pt x="13122" y="2085"/>
                    <a:pt x="12755" y="2405"/>
                    <a:pt x="12406" y="2734"/>
                  </a:cubicBezTo>
                  <a:cubicBezTo>
                    <a:pt x="12648" y="2345"/>
                    <a:pt x="12856" y="1932"/>
                    <a:pt x="13024" y="1504"/>
                  </a:cubicBezTo>
                  <a:close/>
                  <a:moveTo>
                    <a:pt x="9998" y="1502"/>
                  </a:moveTo>
                  <a:lnTo>
                    <a:pt x="9998" y="1502"/>
                  </a:lnTo>
                  <a:cubicBezTo>
                    <a:pt x="9470" y="2137"/>
                    <a:pt x="8973" y="2798"/>
                    <a:pt x="8511" y="3485"/>
                  </a:cubicBezTo>
                  <a:cubicBezTo>
                    <a:pt x="8454" y="3537"/>
                    <a:pt x="8404" y="3592"/>
                    <a:pt x="8341" y="3647"/>
                  </a:cubicBezTo>
                  <a:lnTo>
                    <a:pt x="8303" y="3675"/>
                  </a:lnTo>
                  <a:cubicBezTo>
                    <a:pt x="8598" y="3147"/>
                    <a:pt x="8884" y="2610"/>
                    <a:pt x="9195" y="2093"/>
                  </a:cubicBezTo>
                  <a:cubicBezTo>
                    <a:pt x="9588" y="1747"/>
                    <a:pt x="9845" y="1559"/>
                    <a:pt x="9998" y="1502"/>
                  </a:cubicBezTo>
                  <a:close/>
                  <a:moveTo>
                    <a:pt x="34203" y="2004"/>
                  </a:moveTo>
                  <a:lnTo>
                    <a:pt x="34206" y="2007"/>
                  </a:lnTo>
                  <a:cubicBezTo>
                    <a:pt x="33493" y="2766"/>
                    <a:pt x="32751" y="3494"/>
                    <a:pt x="32006" y="4224"/>
                  </a:cubicBezTo>
                  <a:cubicBezTo>
                    <a:pt x="32603" y="3569"/>
                    <a:pt x="33181" y="2899"/>
                    <a:pt x="33677" y="2154"/>
                  </a:cubicBezTo>
                  <a:cubicBezTo>
                    <a:pt x="33706" y="2114"/>
                    <a:pt x="33700" y="2056"/>
                    <a:pt x="33666" y="2021"/>
                  </a:cubicBezTo>
                  <a:cubicBezTo>
                    <a:pt x="33845" y="2015"/>
                    <a:pt x="34021" y="2007"/>
                    <a:pt x="34203" y="2004"/>
                  </a:cubicBezTo>
                  <a:close/>
                  <a:moveTo>
                    <a:pt x="8898" y="1049"/>
                  </a:moveTo>
                  <a:cubicBezTo>
                    <a:pt x="8960" y="1049"/>
                    <a:pt x="8863" y="1315"/>
                    <a:pt x="8503" y="2013"/>
                  </a:cubicBezTo>
                  <a:cubicBezTo>
                    <a:pt x="8090" y="2815"/>
                    <a:pt x="7605" y="3589"/>
                    <a:pt x="7143" y="4371"/>
                  </a:cubicBezTo>
                  <a:lnTo>
                    <a:pt x="7143" y="4371"/>
                  </a:lnTo>
                  <a:cubicBezTo>
                    <a:pt x="7149" y="3988"/>
                    <a:pt x="7183" y="3608"/>
                    <a:pt x="7244" y="3234"/>
                  </a:cubicBezTo>
                  <a:cubicBezTo>
                    <a:pt x="7777" y="2451"/>
                    <a:pt x="8756" y="1049"/>
                    <a:pt x="8898" y="1049"/>
                  </a:cubicBezTo>
                  <a:close/>
                  <a:moveTo>
                    <a:pt x="9878" y="464"/>
                  </a:moveTo>
                  <a:cubicBezTo>
                    <a:pt x="9987" y="464"/>
                    <a:pt x="10095" y="469"/>
                    <a:pt x="10203" y="480"/>
                  </a:cubicBezTo>
                  <a:cubicBezTo>
                    <a:pt x="9129" y="1608"/>
                    <a:pt x="8407" y="2928"/>
                    <a:pt x="7625" y="4244"/>
                  </a:cubicBezTo>
                  <a:cubicBezTo>
                    <a:pt x="7508" y="4340"/>
                    <a:pt x="7445" y="4387"/>
                    <a:pt x="7426" y="4387"/>
                  </a:cubicBezTo>
                  <a:cubicBezTo>
                    <a:pt x="7369" y="4387"/>
                    <a:pt x="7716" y="3958"/>
                    <a:pt x="8208" y="3138"/>
                  </a:cubicBezTo>
                  <a:cubicBezTo>
                    <a:pt x="8719" y="2284"/>
                    <a:pt x="9167" y="1395"/>
                    <a:pt x="9553" y="480"/>
                  </a:cubicBezTo>
                  <a:cubicBezTo>
                    <a:pt x="9662" y="469"/>
                    <a:pt x="9770" y="464"/>
                    <a:pt x="9878" y="464"/>
                  </a:cubicBezTo>
                  <a:close/>
                  <a:moveTo>
                    <a:pt x="33455" y="2027"/>
                  </a:moveTo>
                  <a:cubicBezTo>
                    <a:pt x="32557" y="2847"/>
                    <a:pt x="31726" y="3730"/>
                    <a:pt x="30891" y="4614"/>
                  </a:cubicBezTo>
                  <a:cubicBezTo>
                    <a:pt x="31584" y="3831"/>
                    <a:pt x="32240" y="2994"/>
                    <a:pt x="32719" y="2163"/>
                  </a:cubicBezTo>
                  <a:cubicBezTo>
                    <a:pt x="32739" y="2128"/>
                    <a:pt x="32742" y="2085"/>
                    <a:pt x="32725" y="2047"/>
                  </a:cubicBezTo>
                  <a:lnTo>
                    <a:pt x="32725" y="2047"/>
                  </a:lnTo>
                  <a:lnTo>
                    <a:pt x="32727" y="2050"/>
                  </a:lnTo>
                  <a:cubicBezTo>
                    <a:pt x="32970" y="2041"/>
                    <a:pt x="33210" y="2033"/>
                    <a:pt x="33455" y="2027"/>
                  </a:cubicBezTo>
                  <a:close/>
                  <a:moveTo>
                    <a:pt x="11814" y="1320"/>
                  </a:moveTo>
                  <a:cubicBezTo>
                    <a:pt x="11199" y="1767"/>
                    <a:pt x="10500" y="3075"/>
                    <a:pt x="9834" y="3661"/>
                  </a:cubicBezTo>
                  <a:cubicBezTo>
                    <a:pt x="9548" y="3912"/>
                    <a:pt x="9066" y="4426"/>
                    <a:pt x="8653" y="4865"/>
                  </a:cubicBezTo>
                  <a:cubicBezTo>
                    <a:pt x="9224" y="4039"/>
                    <a:pt x="9851" y="3211"/>
                    <a:pt x="10001" y="3017"/>
                  </a:cubicBezTo>
                  <a:cubicBezTo>
                    <a:pt x="10521" y="2365"/>
                    <a:pt x="11130" y="1793"/>
                    <a:pt x="11814" y="1320"/>
                  </a:cubicBezTo>
                  <a:close/>
                  <a:moveTo>
                    <a:pt x="13729" y="2767"/>
                  </a:moveTo>
                  <a:cubicBezTo>
                    <a:pt x="13890" y="2767"/>
                    <a:pt x="13580" y="3384"/>
                    <a:pt x="12983" y="3981"/>
                  </a:cubicBezTo>
                  <a:cubicBezTo>
                    <a:pt x="12605" y="4360"/>
                    <a:pt x="12218" y="4723"/>
                    <a:pt x="11831" y="5090"/>
                  </a:cubicBezTo>
                  <a:cubicBezTo>
                    <a:pt x="12129" y="4599"/>
                    <a:pt x="12455" y="4129"/>
                    <a:pt x="12810" y="3675"/>
                  </a:cubicBezTo>
                  <a:cubicBezTo>
                    <a:pt x="13337" y="3015"/>
                    <a:pt x="13628" y="2767"/>
                    <a:pt x="13729" y="2767"/>
                  </a:cubicBezTo>
                  <a:close/>
                  <a:moveTo>
                    <a:pt x="27687" y="3751"/>
                  </a:moveTo>
                  <a:lnTo>
                    <a:pt x="27687" y="3751"/>
                  </a:lnTo>
                  <a:cubicBezTo>
                    <a:pt x="27514" y="3840"/>
                    <a:pt x="27346" y="3938"/>
                    <a:pt x="27184" y="4045"/>
                  </a:cubicBezTo>
                  <a:cubicBezTo>
                    <a:pt x="27164" y="4014"/>
                    <a:pt x="27132" y="3999"/>
                    <a:pt x="27098" y="3999"/>
                  </a:cubicBezTo>
                  <a:cubicBezTo>
                    <a:pt x="27075" y="3999"/>
                    <a:pt x="27052" y="4006"/>
                    <a:pt x="27031" y="4022"/>
                  </a:cubicBezTo>
                  <a:cubicBezTo>
                    <a:pt x="26538" y="4377"/>
                    <a:pt x="26157" y="4781"/>
                    <a:pt x="25781" y="5252"/>
                  </a:cubicBezTo>
                  <a:cubicBezTo>
                    <a:pt x="25582" y="4758"/>
                    <a:pt x="25848" y="4236"/>
                    <a:pt x="27254" y="3837"/>
                  </a:cubicBezTo>
                  <a:cubicBezTo>
                    <a:pt x="27395" y="3800"/>
                    <a:pt x="27540" y="3771"/>
                    <a:pt x="27687" y="3751"/>
                  </a:cubicBezTo>
                  <a:close/>
                  <a:moveTo>
                    <a:pt x="35086" y="1998"/>
                  </a:moveTo>
                  <a:cubicBezTo>
                    <a:pt x="34073" y="3098"/>
                    <a:pt x="33019" y="4181"/>
                    <a:pt x="31994" y="5275"/>
                  </a:cubicBezTo>
                  <a:cubicBezTo>
                    <a:pt x="32944" y="4250"/>
                    <a:pt x="33868" y="3219"/>
                    <a:pt x="34633" y="2001"/>
                  </a:cubicBezTo>
                  <a:cubicBezTo>
                    <a:pt x="34780" y="1998"/>
                    <a:pt x="34933" y="1998"/>
                    <a:pt x="35083" y="1998"/>
                  </a:cubicBezTo>
                  <a:close/>
                  <a:moveTo>
                    <a:pt x="29197" y="3658"/>
                  </a:moveTo>
                  <a:cubicBezTo>
                    <a:pt x="28844" y="4033"/>
                    <a:pt x="28484" y="4400"/>
                    <a:pt x="28126" y="4770"/>
                  </a:cubicBezTo>
                  <a:cubicBezTo>
                    <a:pt x="28336" y="4484"/>
                    <a:pt x="28536" y="4192"/>
                    <a:pt x="28723" y="3880"/>
                  </a:cubicBezTo>
                  <a:cubicBezTo>
                    <a:pt x="28784" y="3783"/>
                    <a:pt x="28696" y="3682"/>
                    <a:pt x="28604" y="3682"/>
                  </a:cubicBezTo>
                  <a:cubicBezTo>
                    <a:pt x="28573" y="3682"/>
                    <a:pt x="28542" y="3693"/>
                    <a:pt x="28515" y="3719"/>
                  </a:cubicBezTo>
                  <a:cubicBezTo>
                    <a:pt x="27931" y="4300"/>
                    <a:pt x="27352" y="4854"/>
                    <a:pt x="26696" y="5355"/>
                  </a:cubicBezTo>
                  <a:lnTo>
                    <a:pt x="26696" y="5355"/>
                  </a:lnTo>
                  <a:cubicBezTo>
                    <a:pt x="27239" y="4939"/>
                    <a:pt x="27685" y="4292"/>
                    <a:pt x="28169" y="3805"/>
                  </a:cubicBezTo>
                  <a:cubicBezTo>
                    <a:pt x="28198" y="3776"/>
                    <a:pt x="28212" y="3730"/>
                    <a:pt x="28201" y="3690"/>
                  </a:cubicBezTo>
                  <a:cubicBezTo>
                    <a:pt x="28533" y="3664"/>
                    <a:pt x="28868" y="3658"/>
                    <a:pt x="29197" y="3658"/>
                  </a:cubicBezTo>
                  <a:close/>
                  <a:moveTo>
                    <a:pt x="32430" y="2059"/>
                  </a:moveTo>
                  <a:cubicBezTo>
                    <a:pt x="31229" y="3086"/>
                    <a:pt x="30196" y="4273"/>
                    <a:pt x="29148" y="5451"/>
                  </a:cubicBezTo>
                  <a:cubicBezTo>
                    <a:pt x="29482" y="5012"/>
                    <a:pt x="29835" y="4588"/>
                    <a:pt x="30187" y="4166"/>
                  </a:cubicBezTo>
                  <a:lnTo>
                    <a:pt x="30187" y="4169"/>
                  </a:lnTo>
                  <a:cubicBezTo>
                    <a:pt x="30767" y="3473"/>
                    <a:pt x="31350" y="2783"/>
                    <a:pt x="31910" y="2076"/>
                  </a:cubicBezTo>
                  <a:cubicBezTo>
                    <a:pt x="32081" y="2067"/>
                    <a:pt x="32257" y="2064"/>
                    <a:pt x="32430" y="2059"/>
                  </a:cubicBezTo>
                  <a:close/>
                  <a:moveTo>
                    <a:pt x="21419" y="3285"/>
                  </a:moveTo>
                  <a:cubicBezTo>
                    <a:pt x="21443" y="3285"/>
                    <a:pt x="21467" y="3289"/>
                    <a:pt x="21491" y="3294"/>
                  </a:cubicBezTo>
                  <a:cubicBezTo>
                    <a:pt x="20847" y="4051"/>
                    <a:pt x="20227" y="4822"/>
                    <a:pt x="19615" y="5601"/>
                  </a:cubicBezTo>
                  <a:cubicBezTo>
                    <a:pt x="19583" y="5581"/>
                    <a:pt x="19554" y="5561"/>
                    <a:pt x="19522" y="5540"/>
                  </a:cubicBezTo>
                  <a:cubicBezTo>
                    <a:pt x="20028" y="4796"/>
                    <a:pt x="20530" y="4036"/>
                    <a:pt x="21168" y="3407"/>
                  </a:cubicBezTo>
                  <a:cubicBezTo>
                    <a:pt x="21253" y="3322"/>
                    <a:pt x="21336" y="3285"/>
                    <a:pt x="21419" y="3285"/>
                  </a:cubicBezTo>
                  <a:close/>
                  <a:moveTo>
                    <a:pt x="9126" y="3450"/>
                  </a:moveTo>
                  <a:cubicBezTo>
                    <a:pt x="9112" y="3473"/>
                    <a:pt x="9103" y="3491"/>
                    <a:pt x="9086" y="3517"/>
                  </a:cubicBezTo>
                  <a:cubicBezTo>
                    <a:pt x="8543" y="4371"/>
                    <a:pt x="7914" y="5171"/>
                    <a:pt x="7209" y="5901"/>
                  </a:cubicBezTo>
                  <a:cubicBezTo>
                    <a:pt x="7195" y="5771"/>
                    <a:pt x="7183" y="5639"/>
                    <a:pt x="7175" y="5506"/>
                  </a:cubicBezTo>
                  <a:cubicBezTo>
                    <a:pt x="7175" y="5506"/>
                    <a:pt x="7175" y="5506"/>
                    <a:pt x="7177" y="5503"/>
                  </a:cubicBezTo>
                  <a:cubicBezTo>
                    <a:pt x="7458" y="5102"/>
                    <a:pt x="7740" y="4703"/>
                    <a:pt x="8032" y="4313"/>
                  </a:cubicBezTo>
                  <a:cubicBezTo>
                    <a:pt x="8393" y="4031"/>
                    <a:pt x="8762" y="3745"/>
                    <a:pt x="9126" y="3450"/>
                  </a:cubicBezTo>
                  <a:close/>
                  <a:moveTo>
                    <a:pt x="46761" y="5915"/>
                  </a:moveTo>
                  <a:cubicBezTo>
                    <a:pt x="46762" y="5917"/>
                    <a:pt x="46763" y="5919"/>
                    <a:pt x="46764" y="5922"/>
                  </a:cubicBezTo>
                  <a:cubicBezTo>
                    <a:pt x="46763" y="5919"/>
                    <a:pt x="46762" y="5917"/>
                    <a:pt x="46761" y="5915"/>
                  </a:cubicBezTo>
                  <a:close/>
                  <a:moveTo>
                    <a:pt x="38568" y="2090"/>
                  </a:moveTo>
                  <a:cubicBezTo>
                    <a:pt x="39215" y="2131"/>
                    <a:pt x="39858" y="2192"/>
                    <a:pt x="40499" y="2269"/>
                  </a:cubicBezTo>
                  <a:lnTo>
                    <a:pt x="40502" y="2269"/>
                  </a:lnTo>
                  <a:cubicBezTo>
                    <a:pt x="39209" y="3499"/>
                    <a:pt x="37947" y="4752"/>
                    <a:pt x="36729" y="6054"/>
                  </a:cubicBezTo>
                  <a:cubicBezTo>
                    <a:pt x="37598" y="4793"/>
                    <a:pt x="38464" y="3551"/>
                    <a:pt x="39483" y="2402"/>
                  </a:cubicBezTo>
                  <a:cubicBezTo>
                    <a:pt x="39572" y="2302"/>
                    <a:pt x="39488" y="2174"/>
                    <a:pt x="39386" y="2174"/>
                  </a:cubicBezTo>
                  <a:cubicBezTo>
                    <a:pt x="39356" y="2174"/>
                    <a:pt x="39324" y="2185"/>
                    <a:pt x="39295" y="2212"/>
                  </a:cubicBezTo>
                  <a:cubicBezTo>
                    <a:pt x="38525" y="2925"/>
                    <a:pt x="37835" y="3687"/>
                    <a:pt x="37150" y="4481"/>
                  </a:cubicBezTo>
                  <a:cubicBezTo>
                    <a:pt x="36983" y="4677"/>
                    <a:pt x="36258" y="5309"/>
                    <a:pt x="35623" y="5872"/>
                  </a:cubicBezTo>
                  <a:cubicBezTo>
                    <a:pt x="35762" y="5685"/>
                    <a:pt x="35892" y="5512"/>
                    <a:pt x="36007" y="5373"/>
                  </a:cubicBezTo>
                  <a:cubicBezTo>
                    <a:pt x="36896" y="4319"/>
                    <a:pt x="37814" y="3251"/>
                    <a:pt x="38568" y="2090"/>
                  </a:cubicBezTo>
                  <a:close/>
                  <a:moveTo>
                    <a:pt x="27636" y="3943"/>
                  </a:moveTo>
                  <a:cubicBezTo>
                    <a:pt x="27639" y="3943"/>
                    <a:pt x="27624" y="3960"/>
                    <a:pt x="27586" y="3999"/>
                  </a:cubicBezTo>
                  <a:cubicBezTo>
                    <a:pt x="27075" y="4510"/>
                    <a:pt x="26619" y="5076"/>
                    <a:pt x="26229" y="5685"/>
                  </a:cubicBezTo>
                  <a:cubicBezTo>
                    <a:pt x="26171" y="5778"/>
                    <a:pt x="26254" y="5894"/>
                    <a:pt x="26347" y="5894"/>
                  </a:cubicBezTo>
                  <a:cubicBezTo>
                    <a:pt x="26369" y="5894"/>
                    <a:pt x="26392" y="5887"/>
                    <a:pt x="26414" y="5872"/>
                  </a:cubicBezTo>
                  <a:cubicBezTo>
                    <a:pt x="26904" y="5538"/>
                    <a:pt x="27372" y="5168"/>
                    <a:pt x="27811" y="4770"/>
                  </a:cubicBezTo>
                  <a:lnTo>
                    <a:pt x="27811" y="4770"/>
                  </a:lnTo>
                  <a:cubicBezTo>
                    <a:pt x="27742" y="4850"/>
                    <a:pt x="27669" y="4937"/>
                    <a:pt x="27586" y="5041"/>
                  </a:cubicBezTo>
                  <a:cubicBezTo>
                    <a:pt x="27280" y="5428"/>
                    <a:pt x="26936" y="5792"/>
                    <a:pt x="26613" y="6161"/>
                  </a:cubicBezTo>
                  <a:cubicBezTo>
                    <a:pt x="26350" y="5971"/>
                    <a:pt x="26096" y="5745"/>
                    <a:pt x="25926" y="5506"/>
                  </a:cubicBezTo>
                  <a:cubicBezTo>
                    <a:pt x="26142" y="5286"/>
                    <a:pt x="26362" y="5073"/>
                    <a:pt x="26587" y="4865"/>
                  </a:cubicBezTo>
                  <a:lnTo>
                    <a:pt x="26587" y="4865"/>
                  </a:lnTo>
                  <a:cubicBezTo>
                    <a:pt x="26544" y="4906"/>
                    <a:pt x="26525" y="4923"/>
                    <a:pt x="26526" y="4923"/>
                  </a:cubicBezTo>
                  <a:cubicBezTo>
                    <a:pt x="26535" y="4923"/>
                    <a:pt x="27612" y="3943"/>
                    <a:pt x="27636" y="3943"/>
                  </a:cubicBezTo>
                  <a:close/>
                  <a:moveTo>
                    <a:pt x="15235" y="2905"/>
                  </a:moveTo>
                  <a:cubicBezTo>
                    <a:pt x="15407" y="3028"/>
                    <a:pt x="15582" y="3151"/>
                    <a:pt x="15754" y="3277"/>
                  </a:cubicBezTo>
                  <a:lnTo>
                    <a:pt x="15754" y="3277"/>
                  </a:lnTo>
                  <a:lnTo>
                    <a:pt x="12546" y="6486"/>
                  </a:lnTo>
                  <a:lnTo>
                    <a:pt x="12546" y="6486"/>
                  </a:lnTo>
                  <a:cubicBezTo>
                    <a:pt x="13673" y="5356"/>
                    <a:pt x="14479" y="4316"/>
                    <a:pt x="15235" y="2905"/>
                  </a:cubicBezTo>
                  <a:close/>
                  <a:moveTo>
                    <a:pt x="28247" y="5027"/>
                  </a:moveTo>
                  <a:lnTo>
                    <a:pt x="28247" y="5027"/>
                  </a:lnTo>
                  <a:cubicBezTo>
                    <a:pt x="27886" y="5526"/>
                    <a:pt x="27534" y="6030"/>
                    <a:pt x="27185" y="6535"/>
                  </a:cubicBezTo>
                  <a:lnTo>
                    <a:pt x="27185" y="6535"/>
                  </a:lnTo>
                  <a:cubicBezTo>
                    <a:pt x="27079" y="6472"/>
                    <a:pt x="26961" y="6400"/>
                    <a:pt x="26838" y="6317"/>
                  </a:cubicBezTo>
                  <a:cubicBezTo>
                    <a:pt x="26962" y="6213"/>
                    <a:pt x="27078" y="6103"/>
                    <a:pt x="27199" y="5997"/>
                  </a:cubicBezTo>
                  <a:cubicBezTo>
                    <a:pt x="27222" y="5982"/>
                    <a:pt x="27245" y="5962"/>
                    <a:pt x="27265" y="5939"/>
                  </a:cubicBezTo>
                  <a:cubicBezTo>
                    <a:pt x="27600" y="5641"/>
                    <a:pt x="27929" y="5338"/>
                    <a:pt x="28247" y="5027"/>
                  </a:cubicBezTo>
                  <a:close/>
                  <a:moveTo>
                    <a:pt x="37855" y="2555"/>
                  </a:moveTo>
                  <a:cubicBezTo>
                    <a:pt x="37298" y="3306"/>
                    <a:pt x="36703" y="4033"/>
                    <a:pt x="36114" y="4758"/>
                  </a:cubicBezTo>
                  <a:cubicBezTo>
                    <a:pt x="35730" y="5234"/>
                    <a:pt x="35205" y="6103"/>
                    <a:pt x="34642" y="6704"/>
                  </a:cubicBezTo>
                  <a:cubicBezTo>
                    <a:pt x="35014" y="5128"/>
                    <a:pt x="36712" y="3597"/>
                    <a:pt x="37852" y="2555"/>
                  </a:cubicBezTo>
                  <a:close/>
                  <a:moveTo>
                    <a:pt x="12348" y="1164"/>
                  </a:moveTo>
                  <a:cubicBezTo>
                    <a:pt x="12461" y="1219"/>
                    <a:pt x="12576" y="1271"/>
                    <a:pt x="12689" y="1328"/>
                  </a:cubicBezTo>
                  <a:cubicBezTo>
                    <a:pt x="11410" y="2645"/>
                    <a:pt x="10301" y="4062"/>
                    <a:pt x="9308" y="5572"/>
                  </a:cubicBezTo>
                  <a:cubicBezTo>
                    <a:pt x="9100" y="5748"/>
                    <a:pt x="8892" y="5922"/>
                    <a:pt x="8696" y="6092"/>
                  </a:cubicBezTo>
                  <a:cubicBezTo>
                    <a:pt x="8140" y="6564"/>
                    <a:pt x="7834" y="6757"/>
                    <a:pt x="7704" y="6757"/>
                  </a:cubicBezTo>
                  <a:cubicBezTo>
                    <a:pt x="7459" y="6757"/>
                    <a:pt x="7849" y="6064"/>
                    <a:pt x="8378" y="5272"/>
                  </a:cubicBezTo>
                  <a:cubicBezTo>
                    <a:pt x="9836" y="4013"/>
                    <a:pt x="11378" y="2864"/>
                    <a:pt x="12348" y="1164"/>
                  </a:cubicBezTo>
                  <a:close/>
                  <a:moveTo>
                    <a:pt x="35493" y="1995"/>
                  </a:moveTo>
                  <a:cubicBezTo>
                    <a:pt x="35710" y="1995"/>
                    <a:pt x="35926" y="1998"/>
                    <a:pt x="36146" y="2001"/>
                  </a:cubicBezTo>
                  <a:lnTo>
                    <a:pt x="36149" y="2001"/>
                  </a:lnTo>
                  <a:cubicBezTo>
                    <a:pt x="34509" y="3546"/>
                    <a:pt x="32771" y="5255"/>
                    <a:pt x="31385" y="6868"/>
                  </a:cubicBezTo>
                  <a:cubicBezTo>
                    <a:pt x="32748" y="5240"/>
                    <a:pt x="34214" y="3701"/>
                    <a:pt x="35493" y="1995"/>
                  </a:cubicBezTo>
                  <a:close/>
                  <a:moveTo>
                    <a:pt x="16768" y="4028"/>
                  </a:moveTo>
                  <a:lnTo>
                    <a:pt x="17236" y="4377"/>
                  </a:lnTo>
                  <a:cubicBezTo>
                    <a:pt x="16324" y="5234"/>
                    <a:pt x="15550" y="6204"/>
                    <a:pt x="14779" y="7180"/>
                  </a:cubicBezTo>
                  <a:cubicBezTo>
                    <a:pt x="15521" y="6181"/>
                    <a:pt x="16188" y="5128"/>
                    <a:pt x="16768" y="4028"/>
                  </a:cubicBezTo>
                  <a:close/>
                  <a:moveTo>
                    <a:pt x="32234" y="2448"/>
                  </a:moveTo>
                  <a:cubicBezTo>
                    <a:pt x="31212" y="4241"/>
                    <a:pt x="29425" y="5480"/>
                    <a:pt x="28264" y="7189"/>
                  </a:cubicBezTo>
                  <a:cubicBezTo>
                    <a:pt x="28193" y="7141"/>
                    <a:pt x="28125" y="7090"/>
                    <a:pt x="28051" y="7044"/>
                  </a:cubicBezTo>
                  <a:lnTo>
                    <a:pt x="28051" y="7044"/>
                  </a:lnTo>
                  <a:cubicBezTo>
                    <a:pt x="28761" y="6311"/>
                    <a:pt x="29434" y="5552"/>
                    <a:pt x="30109" y="4787"/>
                  </a:cubicBezTo>
                  <a:cubicBezTo>
                    <a:pt x="30759" y="4048"/>
                    <a:pt x="31824" y="3167"/>
                    <a:pt x="32234" y="2448"/>
                  </a:cubicBezTo>
                  <a:close/>
                  <a:moveTo>
                    <a:pt x="16029" y="3482"/>
                  </a:moveTo>
                  <a:cubicBezTo>
                    <a:pt x="16168" y="3580"/>
                    <a:pt x="16300" y="3678"/>
                    <a:pt x="16436" y="3779"/>
                  </a:cubicBezTo>
                  <a:cubicBezTo>
                    <a:pt x="15243" y="4950"/>
                    <a:pt x="14058" y="6110"/>
                    <a:pt x="12978" y="7388"/>
                  </a:cubicBezTo>
                  <a:lnTo>
                    <a:pt x="12978" y="7388"/>
                  </a:lnTo>
                  <a:cubicBezTo>
                    <a:pt x="13837" y="6370"/>
                    <a:pt x="15192" y="4873"/>
                    <a:pt x="16029" y="3482"/>
                  </a:cubicBezTo>
                  <a:close/>
                  <a:moveTo>
                    <a:pt x="36504" y="2007"/>
                  </a:moveTo>
                  <a:cubicBezTo>
                    <a:pt x="36668" y="2010"/>
                    <a:pt x="36836" y="2010"/>
                    <a:pt x="37000" y="2015"/>
                  </a:cubicBezTo>
                  <a:cubicBezTo>
                    <a:pt x="35987" y="3098"/>
                    <a:pt x="34968" y="4178"/>
                    <a:pt x="33946" y="5255"/>
                  </a:cubicBezTo>
                  <a:cubicBezTo>
                    <a:pt x="33233" y="6005"/>
                    <a:pt x="32523" y="6762"/>
                    <a:pt x="31821" y="7521"/>
                  </a:cubicBezTo>
                  <a:cubicBezTo>
                    <a:pt x="33357" y="5682"/>
                    <a:pt x="35075" y="4002"/>
                    <a:pt x="36492" y="2056"/>
                  </a:cubicBezTo>
                  <a:cubicBezTo>
                    <a:pt x="36501" y="2039"/>
                    <a:pt x="36498" y="2021"/>
                    <a:pt x="36501" y="2007"/>
                  </a:cubicBezTo>
                  <a:close/>
                  <a:moveTo>
                    <a:pt x="30623" y="5399"/>
                  </a:moveTo>
                  <a:lnTo>
                    <a:pt x="30623" y="5399"/>
                  </a:lnTo>
                  <a:cubicBezTo>
                    <a:pt x="30196" y="5852"/>
                    <a:pt x="29797" y="6331"/>
                    <a:pt x="29425" y="6837"/>
                  </a:cubicBezTo>
                  <a:cubicBezTo>
                    <a:pt x="29200" y="7076"/>
                    <a:pt x="28969" y="7313"/>
                    <a:pt x="28749" y="7561"/>
                  </a:cubicBezTo>
                  <a:cubicBezTo>
                    <a:pt x="28669" y="7487"/>
                    <a:pt x="28576" y="7430"/>
                    <a:pt x="28493" y="7365"/>
                  </a:cubicBezTo>
                  <a:lnTo>
                    <a:pt x="28493" y="7365"/>
                  </a:lnTo>
                  <a:cubicBezTo>
                    <a:pt x="29177" y="6773"/>
                    <a:pt x="29913" y="6100"/>
                    <a:pt x="30623" y="5399"/>
                  </a:cubicBezTo>
                  <a:close/>
                  <a:moveTo>
                    <a:pt x="34792" y="5543"/>
                  </a:moveTo>
                  <a:cubicBezTo>
                    <a:pt x="34526" y="6049"/>
                    <a:pt x="34344" y="6554"/>
                    <a:pt x="34304" y="7024"/>
                  </a:cubicBezTo>
                  <a:cubicBezTo>
                    <a:pt x="34191" y="7117"/>
                    <a:pt x="34067" y="7198"/>
                    <a:pt x="33937" y="7264"/>
                  </a:cubicBezTo>
                  <a:cubicBezTo>
                    <a:pt x="33853" y="7299"/>
                    <a:pt x="33853" y="7374"/>
                    <a:pt x="33894" y="7428"/>
                  </a:cubicBezTo>
                  <a:lnTo>
                    <a:pt x="33894" y="7428"/>
                  </a:lnTo>
                  <a:cubicBezTo>
                    <a:pt x="33869" y="7427"/>
                    <a:pt x="33843" y="7427"/>
                    <a:pt x="33818" y="7427"/>
                  </a:cubicBezTo>
                  <a:cubicBezTo>
                    <a:pt x="33522" y="7427"/>
                    <a:pt x="33230" y="7502"/>
                    <a:pt x="32973" y="7645"/>
                  </a:cubicBezTo>
                  <a:cubicBezTo>
                    <a:pt x="33585" y="6938"/>
                    <a:pt x="34194" y="6245"/>
                    <a:pt x="34792" y="5543"/>
                  </a:cubicBezTo>
                  <a:close/>
                  <a:moveTo>
                    <a:pt x="40886" y="2316"/>
                  </a:moveTo>
                  <a:cubicBezTo>
                    <a:pt x="40981" y="2327"/>
                    <a:pt x="41080" y="2339"/>
                    <a:pt x="41178" y="2353"/>
                  </a:cubicBezTo>
                  <a:lnTo>
                    <a:pt x="41181" y="2353"/>
                  </a:lnTo>
                  <a:cubicBezTo>
                    <a:pt x="39431" y="4134"/>
                    <a:pt x="37713" y="5945"/>
                    <a:pt x="36027" y="7781"/>
                  </a:cubicBezTo>
                  <a:cubicBezTo>
                    <a:pt x="36934" y="6791"/>
                    <a:pt x="38559" y="4824"/>
                    <a:pt x="40032" y="3222"/>
                  </a:cubicBezTo>
                  <a:cubicBezTo>
                    <a:pt x="40268" y="3107"/>
                    <a:pt x="40392" y="2974"/>
                    <a:pt x="40401" y="2821"/>
                  </a:cubicBezTo>
                  <a:cubicBezTo>
                    <a:pt x="40566" y="2645"/>
                    <a:pt x="40727" y="2477"/>
                    <a:pt x="40886" y="2316"/>
                  </a:cubicBezTo>
                  <a:close/>
                  <a:moveTo>
                    <a:pt x="38770" y="2801"/>
                  </a:moveTo>
                  <a:cubicBezTo>
                    <a:pt x="37376" y="4374"/>
                    <a:pt x="36310" y="6236"/>
                    <a:pt x="35060" y="7922"/>
                  </a:cubicBezTo>
                  <a:cubicBezTo>
                    <a:pt x="34965" y="7824"/>
                    <a:pt x="34855" y="7737"/>
                    <a:pt x="34734" y="7671"/>
                  </a:cubicBezTo>
                  <a:cubicBezTo>
                    <a:pt x="34541" y="7564"/>
                    <a:pt x="34330" y="7492"/>
                    <a:pt x="34110" y="7457"/>
                  </a:cubicBezTo>
                  <a:cubicBezTo>
                    <a:pt x="34174" y="7426"/>
                    <a:pt x="34234" y="7388"/>
                    <a:pt x="34295" y="7348"/>
                  </a:cubicBezTo>
                  <a:lnTo>
                    <a:pt x="34298" y="7351"/>
                  </a:lnTo>
                  <a:lnTo>
                    <a:pt x="34298" y="7371"/>
                  </a:lnTo>
                  <a:cubicBezTo>
                    <a:pt x="34304" y="7454"/>
                    <a:pt x="34363" y="7502"/>
                    <a:pt x="34429" y="7502"/>
                  </a:cubicBezTo>
                  <a:cubicBezTo>
                    <a:pt x="34462" y="7502"/>
                    <a:pt x="34496" y="7491"/>
                    <a:pt x="34526" y="7466"/>
                  </a:cubicBezTo>
                  <a:cubicBezTo>
                    <a:pt x="36192" y="6155"/>
                    <a:pt x="37615" y="4103"/>
                    <a:pt x="38770" y="2801"/>
                  </a:cubicBezTo>
                  <a:close/>
                  <a:moveTo>
                    <a:pt x="41735" y="2443"/>
                  </a:moveTo>
                  <a:lnTo>
                    <a:pt x="41735" y="2446"/>
                  </a:lnTo>
                  <a:cubicBezTo>
                    <a:pt x="41911" y="2474"/>
                    <a:pt x="42087" y="2498"/>
                    <a:pt x="42260" y="2529"/>
                  </a:cubicBezTo>
                  <a:cubicBezTo>
                    <a:pt x="42304" y="2538"/>
                    <a:pt x="42347" y="2552"/>
                    <a:pt x="42390" y="2561"/>
                  </a:cubicBezTo>
                  <a:cubicBezTo>
                    <a:pt x="42249" y="2717"/>
                    <a:pt x="42116" y="2876"/>
                    <a:pt x="41977" y="3032"/>
                  </a:cubicBezTo>
                  <a:cubicBezTo>
                    <a:pt x="41957" y="3016"/>
                    <a:pt x="41935" y="3008"/>
                    <a:pt x="41912" y="3008"/>
                  </a:cubicBezTo>
                  <a:cubicBezTo>
                    <a:pt x="41800" y="3008"/>
                    <a:pt x="41658" y="3203"/>
                    <a:pt x="41490" y="3592"/>
                  </a:cubicBezTo>
                  <a:cubicBezTo>
                    <a:pt x="41149" y="3984"/>
                    <a:pt x="40814" y="4380"/>
                    <a:pt x="40479" y="4778"/>
                  </a:cubicBezTo>
                  <a:cubicBezTo>
                    <a:pt x="40433" y="4827"/>
                    <a:pt x="40390" y="4882"/>
                    <a:pt x="40343" y="4931"/>
                  </a:cubicBezTo>
                  <a:cubicBezTo>
                    <a:pt x="39593" y="5774"/>
                    <a:pt x="38805" y="6583"/>
                    <a:pt x="38008" y="7379"/>
                  </a:cubicBezTo>
                  <a:cubicBezTo>
                    <a:pt x="37754" y="7628"/>
                    <a:pt x="37494" y="7867"/>
                    <a:pt x="37237" y="8110"/>
                  </a:cubicBezTo>
                  <a:cubicBezTo>
                    <a:pt x="37442" y="7818"/>
                    <a:pt x="37638" y="7521"/>
                    <a:pt x="37837" y="7244"/>
                  </a:cubicBezTo>
                  <a:cubicBezTo>
                    <a:pt x="39059" y="5526"/>
                    <a:pt x="40690" y="4264"/>
                    <a:pt x="41735" y="2443"/>
                  </a:cubicBezTo>
                  <a:close/>
                  <a:moveTo>
                    <a:pt x="15183" y="4334"/>
                  </a:moveTo>
                  <a:cubicBezTo>
                    <a:pt x="14124" y="5393"/>
                    <a:pt x="13214" y="6869"/>
                    <a:pt x="12380" y="8171"/>
                  </a:cubicBezTo>
                  <a:cubicBezTo>
                    <a:pt x="12210" y="7986"/>
                    <a:pt x="12072" y="7773"/>
                    <a:pt x="11977" y="7540"/>
                  </a:cubicBezTo>
                  <a:lnTo>
                    <a:pt x="11977" y="7540"/>
                  </a:lnTo>
                  <a:lnTo>
                    <a:pt x="15183" y="4334"/>
                  </a:lnTo>
                  <a:close/>
                  <a:moveTo>
                    <a:pt x="8670" y="6551"/>
                  </a:moveTo>
                  <a:lnTo>
                    <a:pt x="8670" y="6551"/>
                  </a:lnTo>
                  <a:cubicBezTo>
                    <a:pt x="8327" y="7114"/>
                    <a:pt x="8003" y="7694"/>
                    <a:pt x="7688" y="8283"/>
                  </a:cubicBezTo>
                  <a:cubicBezTo>
                    <a:pt x="7611" y="8015"/>
                    <a:pt x="7536" y="7739"/>
                    <a:pt x="7473" y="7451"/>
                  </a:cubicBezTo>
                  <a:lnTo>
                    <a:pt x="7473" y="7451"/>
                  </a:lnTo>
                  <a:cubicBezTo>
                    <a:pt x="7862" y="7163"/>
                    <a:pt x="8266" y="6863"/>
                    <a:pt x="8670" y="6551"/>
                  </a:cubicBezTo>
                  <a:close/>
                  <a:moveTo>
                    <a:pt x="13783" y="1937"/>
                  </a:moveTo>
                  <a:cubicBezTo>
                    <a:pt x="13953" y="2041"/>
                    <a:pt x="14121" y="2154"/>
                    <a:pt x="14291" y="2264"/>
                  </a:cubicBezTo>
                  <a:lnTo>
                    <a:pt x="14288" y="2264"/>
                  </a:lnTo>
                  <a:cubicBezTo>
                    <a:pt x="12576" y="2775"/>
                    <a:pt x="11470" y="4608"/>
                    <a:pt x="10474" y="6398"/>
                  </a:cubicBezTo>
                  <a:cubicBezTo>
                    <a:pt x="10114" y="6747"/>
                    <a:pt x="9747" y="7091"/>
                    <a:pt x="9392" y="7446"/>
                  </a:cubicBezTo>
                  <a:cubicBezTo>
                    <a:pt x="8758" y="8088"/>
                    <a:pt x="8512" y="8327"/>
                    <a:pt x="8492" y="8327"/>
                  </a:cubicBezTo>
                  <a:cubicBezTo>
                    <a:pt x="8446" y="8327"/>
                    <a:pt x="9639" y="7017"/>
                    <a:pt x="9989" y="6508"/>
                  </a:cubicBezTo>
                  <a:cubicBezTo>
                    <a:pt x="11115" y="4868"/>
                    <a:pt x="12412" y="3372"/>
                    <a:pt x="13783" y="1937"/>
                  </a:cubicBezTo>
                  <a:close/>
                  <a:moveTo>
                    <a:pt x="37142" y="6005"/>
                  </a:moveTo>
                  <a:cubicBezTo>
                    <a:pt x="36522" y="6790"/>
                    <a:pt x="35930" y="7594"/>
                    <a:pt x="35408" y="8451"/>
                  </a:cubicBezTo>
                  <a:lnTo>
                    <a:pt x="35408" y="8451"/>
                  </a:lnTo>
                  <a:cubicBezTo>
                    <a:pt x="35359" y="8345"/>
                    <a:pt x="35302" y="8245"/>
                    <a:pt x="35236" y="8147"/>
                  </a:cubicBezTo>
                  <a:cubicBezTo>
                    <a:pt x="35848" y="7411"/>
                    <a:pt x="36486" y="6704"/>
                    <a:pt x="37142" y="6005"/>
                  </a:cubicBezTo>
                  <a:close/>
                  <a:moveTo>
                    <a:pt x="33520" y="3197"/>
                  </a:moveTo>
                  <a:cubicBezTo>
                    <a:pt x="32024" y="4645"/>
                    <a:pt x="30610" y="6331"/>
                    <a:pt x="29257" y="7914"/>
                  </a:cubicBezTo>
                  <a:cubicBezTo>
                    <a:pt x="29164" y="8025"/>
                    <a:pt x="29255" y="8168"/>
                    <a:pt x="29368" y="8168"/>
                  </a:cubicBezTo>
                  <a:cubicBezTo>
                    <a:pt x="29402" y="8168"/>
                    <a:pt x="29438" y="8155"/>
                    <a:pt x="29471" y="8124"/>
                  </a:cubicBezTo>
                  <a:cubicBezTo>
                    <a:pt x="31157" y="6560"/>
                    <a:pt x="32765" y="4940"/>
                    <a:pt x="34338" y="3263"/>
                  </a:cubicBezTo>
                  <a:lnTo>
                    <a:pt x="34338" y="3263"/>
                  </a:lnTo>
                  <a:cubicBezTo>
                    <a:pt x="32676" y="5038"/>
                    <a:pt x="31039" y="6796"/>
                    <a:pt x="29529" y="8710"/>
                  </a:cubicBezTo>
                  <a:cubicBezTo>
                    <a:pt x="29471" y="8537"/>
                    <a:pt x="29393" y="8367"/>
                    <a:pt x="29298" y="8208"/>
                  </a:cubicBezTo>
                  <a:cubicBezTo>
                    <a:pt x="29200" y="8052"/>
                    <a:pt x="29084" y="7902"/>
                    <a:pt x="28960" y="7766"/>
                  </a:cubicBezTo>
                  <a:cubicBezTo>
                    <a:pt x="30391" y="6146"/>
                    <a:pt x="31965" y="4700"/>
                    <a:pt x="33520" y="3197"/>
                  </a:cubicBezTo>
                  <a:close/>
                  <a:moveTo>
                    <a:pt x="17568" y="4619"/>
                  </a:moveTo>
                  <a:cubicBezTo>
                    <a:pt x="18099" y="5012"/>
                    <a:pt x="18632" y="5396"/>
                    <a:pt x="19183" y="5756"/>
                  </a:cubicBezTo>
                  <a:lnTo>
                    <a:pt x="19183" y="5756"/>
                  </a:lnTo>
                  <a:cubicBezTo>
                    <a:pt x="19120" y="5868"/>
                    <a:pt x="19063" y="5977"/>
                    <a:pt x="19008" y="6077"/>
                  </a:cubicBezTo>
                  <a:cubicBezTo>
                    <a:pt x="18981" y="6125"/>
                    <a:pt x="19021" y="6169"/>
                    <a:pt x="19062" y="6169"/>
                  </a:cubicBezTo>
                  <a:cubicBezTo>
                    <a:pt x="19081" y="6169"/>
                    <a:pt x="19100" y="6160"/>
                    <a:pt x="19112" y="6138"/>
                  </a:cubicBezTo>
                  <a:cubicBezTo>
                    <a:pt x="19182" y="6043"/>
                    <a:pt x="19248" y="5942"/>
                    <a:pt x="19317" y="5844"/>
                  </a:cubicBezTo>
                  <a:lnTo>
                    <a:pt x="19390" y="5890"/>
                  </a:lnTo>
                  <a:cubicBezTo>
                    <a:pt x="18596" y="6906"/>
                    <a:pt x="17810" y="7931"/>
                    <a:pt x="16999" y="8936"/>
                  </a:cubicBezTo>
                  <a:cubicBezTo>
                    <a:pt x="17628" y="7986"/>
                    <a:pt x="18243" y="7024"/>
                    <a:pt x="18844" y="6057"/>
                  </a:cubicBezTo>
                  <a:cubicBezTo>
                    <a:pt x="18914" y="5946"/>
                    <a:pt x="18809" y="5791"/>
                    <a:pt x="18692" y="5791"/>
                  </a:cubicBezTo>
                  <a:cubicBezTo>
                    <a:pt x="18664" y="5791"/>
                    <a:pt x="18635" y="5800"/>
                    <a:pt x="18607" y="5820"/>
                  </a:cubicBezTo>
                  <a:cubicBezTo>
                    <a:pt x="18376" y="5991"/>
                    <a:pt x="18145" y="6167"/>
                    <a:pt x="17914" y="6343"/>
                  </a:cubicBezTo>
                  <a:cubicBezTo>
                    <a:pt x="18047" y="6103"/>
                    <a:pt x="18177" y="5864"/>
                    <a:pt x="18304" y="5627"/>
                  </a:cubicBezTo>
                  <a:cubicBezTo>
                    <a:pt x="18367" y="5510"/>
                    <a:pt x="18272" y="5360"/>
                    <a:pt x="18153" y="5360"/>
                  </a:cubicBezTo>
                  <a:cubicBezTo>
                    <a:pt x="18125" y="5360"/>
                    <a:pt x="18096" y="5368"/>
                    <a:pt x="18067" y="5387"/>
                  </a:cubicBezTo>
                  <a:cubicBezTo>
                    <a:pt x="17383" y="5849"/>
                    <a:pt x="16768" y="6372"/>
                    <a:pt x="16185" y="6929"/>
                  </a:cubicBezTo>
                  <a:cubicBezTo>
                    <a:pt x="16733" y="6216"/>
                    <a:pt x="17198" y="5439"/>
                    <a:pt x="17568" y="4619"/>
                  </a:cubicBezTo>
                  <a:close/>
                  <a:moveTo>
                    <a:pt x="12822" y="2503"/>
                  </a:moveTo>
                  <a:lnTo>
                    <a:pt x="12822" y="2503"/>
                  </a:lnTo>
                  <a:cubicBezTo>
                    <a:pt x="10939" y="4464"/>
                    <a:pt x="9366" y="6750"/>
                    <a:pt x="7948" y="9063"/>
                  </a:cubicBezTo>
                  <a:cubicBezTo>
                    <a:pt x="7899" y="8930"/>
                    <a:pt x="7850" y="8791"/>
                    <a:pt x="7801" y="8647"/>
                  </a:cubicBezTo>
                  <a:cubicBezTo>
                    <a:pt x="7810" y="8641"/>
                    <a:pt x="7821" y="8641"/>
                    <a:pt x="7827" y="8632"/>
                  </a:cubicBezTo>
                  <a:cubicBezTo>
                    <a:pt x="8771" y="7264"/>
                    <a:pt x="10099" y="5595"/>
                    <a:pt x="11280" y="4221"/>
                  </a:cubicBezTo>
                  <a:cubicBezTo>
                    <a:pt x="11407" y="4083"/>
                    <a:pt x="11525" y="3941"/>
                    <a:pt x="11644" y="3797"/>
                  </a:cubicBezTo>
                  <a:cubicBezTo>
                    <a:pt x="12077" y="3303"/>
                    <a:pt x="12478" y="2858"/>
                    <a:pt x="12822" y="2503"/>
                  </a:cubicBezTo>
                  <a:close/>
                  <a:moveTo>
                    <a:pt x="14770" y="2578"/>
                  </a:moveTo>
                  <a:cubicBezTo>
                    <a:pt x="14828" y="2619"/>
                    <a:pt x="14886" y="2659"/>
                    <a:pt x="14944" y="2700"/>
                  </a:cubicBezTo>
                  <a:cubicBezTo>
                    <a:pt x="12966" y="4784"/>
                    <a:pt x="11069" y="6995"/>
                    <a:pt x="9250" y="9115"/>
                  </a:cubicBezTo>
                  <a:cubicBezTo>
                    <a:pt x="10015" y="8220"/>
                    <a:pt x="10607" y="7183"/>
                    <a:pt x="11205" y="6150"/>
                  </a:cubicBezTo>
                  <a:cubicBezTo>
                    <a:pt x="12406" y="4975"/>
                    <a:pt x="13627" y="3817"/>
                    <a:pt x="14770" y="2578"/>
                  </a:cubicBezTo>
                  <a:close/>
                  <a:moveTo>
                    <a:pt x="14415" y="3822"/>
                  </a:moveTo>
                  <a:cubicBezTo>
                    <a:pt x="14558" y="3822"/>
                    <a:pt x="12588" y="6205"/>
                    <a:pt x="11840" y="7151"/>
                  </a:cubicBezTo>
                  <a:cubicBezTo>
                    <a:pt x="11820" y="7082"/>
                    <a:pt x="11800" y="7019"/>
                    <a:pt x="11776" y="6941"/>
                  </a:cubicBezTo>
                  <a:cubicBezTo>
                    <a:pt x="11753" y="6856"/>
                    <a:pt x="11691" y="6819"/>
                    <a:pt x="11625" y="6819"/>
                  </a:cubicBezTo>
                  <a:cubicBezTo>
                    <a:pt x="11554" y="6819"/>
                    <a:pt x="11479" y="6864"/>
                    <a:pt x="11447" y="6941"/>
                  </a:cubicBezTo>
                  <a:cubicBezTo>
                    <a:pt x="10925" y="8240"/>
                    <a:pt x="10229" y="9167"/>
                    <a:pt x="9008" y="9412"/>
                  </a:cubicBezTo>
                  <a:lnTo>
                    <a:pt x="13411" y="4793"/>
                  </a:lnTo>
                  <a:cubicBezTo>
                    <a:pt x="14075" y="4096"/>
                    <a:pt x="14367" y="3822"/>
                    <a:pt x="14415" y="3822"/>
                  </a:cubicBezTo>
                  <a:close/>
                  <a:moveTo>
                    <a:pt x="41400" y="2460"/>
                  </a:moveTo>
                  <a:cubicBezTo>
                    <a:pt x="40759" y="3768"/>
                    <a:pt x="39544" y="4822"/>
                    <a:pt x="38556" y="5872"/>
                  </a:cubicBezTo>
                  <a:lnTo>
                    <a:pt x="38559" y="5872"/>
                  </a:lnTo>
                  <a:cubicBezTo>
                    <a:pt x="37710" y="6782"/>
                    <a:pt x="37055" y="7839"/>
                    <a:pt x="36273" y="8797"/>
                  </a:cubicBezTo>
                  <a:cubicBezTo>
                    <a:pt x="36253" y="8814"/>
                    <a:pt x="36238" y="8832"/>
                    <a:pt x="36224" y="8855"/>
                  </a:cubicBezTo>
                  <a:cubicBezTo>
                    <a:pt x="36062" y="9048"/>
                    <a:pt x="35900" y="9239"/>
                    <a:pt x="35727" y="9421"/>
                  </a:cubicBezTo>
                  <a:cubicBezTo>
                    <a:pt x="35661" y="9178"/>
                    <a:pt x="35594" y="8933"/>
                    <a:pt x="35511" y="8696"/>
                  </a:cubicBezTo>
                  <a:lnTo>
                    <a:pt x="35511" y="8696"/>
                  </a:lnTo>
                  <a:cubicBezTo>
                    <a:pt x="35513" y="8696"/>
                    <a:pt x="35516" y="8696"/>
                    <a:pt x="35518" y="8696"/>
                  </a:cubicBezTo>
                  <a:cubicBezTo>
                    <a:pt x="35551" y="8696"/>
                    <a:pt x="35584" y="8680"/>
                    <a:pt x="35606" y="8656"/>
                  </a:cubicBezTo>
                  <a:cubicBezTo>
                    <a:pt x="36639" y="7515"/>
                    <a:pt x="37687" y="6392"/>
                    <a:pt x="38750" y="5281"/>
                  </a:cubicBezTo>
                  <a:cubicBezTo>
                    <a:pt x="39544" y="4446"/>
                    <a:pt x="40898" y="3482"/>
                    <a:pt x="41400" y="2460"/>
                  </a:cubicBezTo>
                  <a:close/>
                  <a:moveTo>
                    <a:pt x="9874" y="7483"/>
                  </a:moveTo>
                  <a:lnTo>
                    <a:pt x="9874" y="7483"/>
                  </a:lnTo>
                  <a:cubicBezTo>
                    <a:pt x="9478" y="8176"/>
                    <a:pt x="9089" y="8814"/>
                    <a:pt x="8664" y="9305"/>
                  </a:cubicBezTo>
                  <a:lnTo>
                    <a:pt x="8664" y="9308"/>
                  </a:lnTo>
                  <a:cubicBezTo>
                    <a:pt x="8627" y="9351"/>
                    <a:pt x="8618" y="9415"/>
                    <a:pt x="8641" y="9467"/>
                  </a:cubicBezTo>
                  <a:cubicBezTo>
                    <a:pt x="8520" y="9479"/>
                    <a:pt x="8398" y="9484"/>
                    <a:pt x="8276" y="9484"/>
                  </a:cubicBezTo>
                  <a:cubicBezTo>
                    <a:pt x="8222" y="9484"/>
                    <a:pt x="8169" y="9483"/>
                    <a:pt x="8116" y="9481"/>
                  </a:cubicBezTo>
                  <a:cubicBezTo>
                    <a:pt x="8113" y="9473"/>
                    <a:pt x="8107" y="9461"/>
                    <a:pt x="8104" y="9452"/>
                  </a:cubicBezTo>
                  <a:cubicBezTo>
                    <a:pt x="8664" y="8765"/>
                    <a:pt x="9259" y="8116"/>
                    <a:pt x="9874" y="7483"/>
                  </a:cubicBezTo>
                  <a:close/>
                  <a:moveTo>
                    <a:pt x="42719" y="2639"/>
                  </a:moveTo>
                  <a:cubicBezTo>
                    <a:pt x="42861" y="2674"/>
                    <a:pt x="43005" y="2714"/>
                    <a:pt x="43147" y="2760"/>
                  </a:cubicBezTo>
                  <a:lnTo>
                    <a:pt x="43150" y="2760"/>
                  </a:lnTo>
                  <a:cubicBezTo>
                    <a:pt x="42976" y="2962"/>
                    <a:pt x="42803" y="3162"/>
                    <a:pt x="42630" y="3364"/>
                  </a:cubicBezTo>
                  <a:cubicBezTo>
                    <a:pt x="42609" y="3348"/>
                    <a:pt x="42587" y="3341"/>
                    <a:pt x="42564" y="3341"/>
                  </a:cubicBezTo>
                  <a:cubicBezTo>
                    <a:pt x="42448" y="3341"/>
                    <a:pt x="42309" y="3533"/>
                    <a:pt x="42148" y="3921"/>
                  </a:cubicBezTo>
                  <a:cubicBezTo>
                    <a:pt x="41695" y="4446"/>
                    <a:pt x="41247" y="4975"/>
                    <a:pt x="40805" y="5509"/>
                  </a:cubicBezTo>
                  <a:cubicBezTo>
                    <a:pt x="39601" y="6848"/>
                    <a:pt x="37918" y="8407"/>
                    <a:pt x="37107" y="9542"/>
                  </a:cubicBezTo>
                  <a:cubicBezTo>
                    <a:pt x="38279" y="7899"/>
                    <a:pt x="39549" y="6334"/>
                    <a:pt x="40854" y="4796"/>
                  </a:cubicBezTo>
                  <a:cubicBezTo>
                    <a:pt x="41487" y="4088"/>
                    <a:pt x="42110" y="3369"/>
                    <a:pt x="42719" y="2639"/>
                  </a:cubicBezTo>
                  <a:close/>
                  <a:moveTo>
                    <a:pt x="35258" y="3129"/>
                  </a:moveTo>
                  <a:cubicBezTo>
                    <a:pt x="35294" y="3129"/>
                    <a:pt x="35137" y="3342"/>
                    <a:pt x="34668" y="3898"/>
                  </a:cubicBezTo>
                  <a:cubicBezTo>
                    <a:pt x="32970" y="5904"/>
                    <a:pt x="31148" y="7749"/>
                    <a:pt x="29635" y="9900"/>
                  </a:cubicBezTo>
                  <a:cubicBezTo>
                    <a:pt x="29682" y="9608"/>
                    <a:pt x="29676" y="9308"/>
                    <a:pt x="29618" y="9016"/>
                  </a:cubicBezTo>
                  <a:lnTo>
                    <a:pt x="29621" y="9016"/>
                  </a:lnTo>
                  <a:cubicBezTo>
                    <a:pt x="29647" y="9014"/>
                    <a:pt x="29667" y="9002"/>
                    <a:pt x="29685" y="8985"/>
                  </a:cubicBezTo>
                  <a:cubicBezTo>
                    <a:pt x="30727" y="7735"/>
                    <a:pt x="31809" y="6568"/>
                    <a:pt x="32958" y="5413"/>
                  </a:cubicBezTo>
                  <a:cubicBezTo>
                    <a:pt x="32998" y="5374"/>
                    <a:pt x="35142" y="3129"/>
                    <a:pt x="35258" y="3129"/>
                  </a:cubicBezTo>
                  <a:close/>
                  <a:moveTo>
                    <a:pt x="43401" y="2850"/>
                  </a:moveTo>
                  <a:lnTo>
                    <a:pt x="43401" y="2850"/>
                  </a:lnTo>
                  <a:cubicBezTo>
                    <a:pt x="43626" y="2933"/>
                    <a:pt x="43845" y="3026"/>
                    <a:pt x="44059" y="3133"/>
                  </a:cubicBezTo>
                  <a:cubicBezTo>
                    <a:pt x="42448" y="4712"/>
                    <a:pt x="40944" y="6389"/>
                    <a:pt x="39414" y="8046"/>
                  </a:cubicBezTo>
                  <a:cubicBezTo>
                    <a:pt x="38888" y="8615"/>
                    <a:pt x="38034" y="9499"/>
                    <a:pt x="37736" y="9949"/>
                  </a:cubicBezTo>
                  <a:cubicBezTo>
                    <a:pt x="38553" y="8710"/>
                    <a:pt x="39492" y="7550"/>
                    <a:pt x="40427" y="6398"/>
                  </a:cubicBezTo>
                  <a:cubicBezTo>
                    <a:pt x="40733" y="6020"/>
                    <a:pt x="41056" y="5656"/>
                    <a:pt x="41374" y="5286"/>
                  </a:cubicBezTo>
                  <a:cubicBezTo>
                    <a:pt x="42047" y="4516"/>
                    <a:pt x="42714" y="3736"/>
                    <a:pt x="43372" y="2951"/>
                  </a:cubicBezTo>
                  <a:cubicBezTo>
                    <a:pt x="43392" y="2922"/>
                    <a:pt x="43404" y="2884"/>
                    <a:pt x="43401" y="2850"/>
                  </a:cubicBezTo>
                  <a:close/>
                  <a:moveTo>
                    <a:pt x="16054" y="4697"/>
                  </a:moveTo>
                  <a:lnTo>
                    <a:pt x="16054" y="4697"/>
                  </a:lnTo>
                  <a:cubicBezTo>
                    <a:pt x="15049" y="6645"/>
                    <a:pt x="13447" y="8318"/>
                    <a:pt x="12062" y="10030"/>
                  </a:cubicBezTo>
                  <a:cubicBezTo>
                    <a:pt x="12189" y="9646"/>
                    <a:pt x="12432" y="9253"/>
                    <a:pt x="12827" y="8858"/>
                  </a:cubicBezTo>
                  <a:cubicBezTo>
                    <a:pt x="12891" y="8791"/>
                    <a:pt x="12891" y="8684"/>
                    <a:pt x="12827" y="8621"/>
                  </a:cubicBezTo>
                  <a:cubicBezTo>
                    <a:pt x="12761" y="8554"/>
                    <a:pt x="12700" y="8497"/>
                    <a:pt x="12643" y="8442"/>
                  </a:cubicBezTo>
                  <a:cubicBezTo>
                    <a:pt x="13537" y="7317"/>
                    <a:pt x="15635" y="5506"/>
                    <a:pt x="16054" y="4697"/>
                  </a:cubicBezTo>
                  <a:close/>
                  <a:moveTo>
                    <a:pt x="44348" y="3274"/>
                  </a:moveTo>
                  <a:cubicBezTo>
                    <a:pt x="44530" y="3378"/>
                    <a:pt x="44703" y="3491"/>
                    <a:pt x="44873" y="3609"/>
                  </a:cubicBezTo>
                  <a:cubicBezTo>
                    <a:pt x="43155" y="5789"/>
                    <a:pt x="41403" y="7931"/>
                    <a:pt x="39336" y="9787"/>
                  </a:cubicBezTo>
                  <a:cubicBezTo>
                    <a:pt x="38774" y="10292"/>
                    <a:pt x="38498" y="10495"/>
                    <a:pt x="38418" y="10495"/>
                  </a:cubicBezTo>
                  <a:cubicBezTo>
                    <a:pt x="38123" y="10495"/>
                    <a:pt x="40460" y="7764"/>
                    <a:pt x="40950" y="7183"/>
                  </a:cubicBezTo>
                  <a:cubicBezTo>
                    <a:pt x="42064" y="5867"/>
                    <a:pt x="43233" y="4596"/>
                    <a:pt x="44348" y="3280"/>
                  </a:cubicBezTo>
                  <a:cubicBezTo>
                    <a:pt x="44348" y="3277"/>
                    <a:pt x="44345" y="3274"/>
                    <a:pt x="44348" y="3274"/>
                  </a:cubicBezTo>
                  <a:close/>
                  <a:moveTo>
                    <a:pt x="21820" y="3566"/>
                  </a:moveTo>
                  <a:cubicBezTo>
                    <a:pt x="22106" y="3953"/>
                    <a:pt x="22360" y="4671"/>
                    <a:pt x="22548" y="5318"/>
                  </a:cubicBezTo>
                  <a:cubicBezTo>
                    <a:pt x="20974" y="7004"/>
                    <a:pt x="19678" y="8898"/>
                    <a:pt x="18304" y="10731"/>
                  </a:cubicBezTo>
                  <a:cubicBezTo>
                    <a:pt x="19684" y="8860"/>
                    <a:pt x="20946" y="6903"/>
                    <a:pt x="22077" y="4871"/>
                  </a:cubicBezTo>
                  <a:cubicBezTo>
                    <a:pt x="22148" y="4746"/>
                    <a:pt x="22034" y="4602"/>
                    <a:pt x="21917" y="4602"/>
                  </a:cubicBezTo>
                  <a:cubicBezTo>
                    <a:pt x="21877" y="4602"/>
                    <a:pt x="21836" y="4619"/>
                    <a:pt x="21803" y="4660"/>
                  </a:cubicBezTo>
                  <a:cubicBezTo>
                    <a:pt x="21379" y="5162"/>
                    <a:pt x="20946" y="5659"/>
                    <a:pt x="20510" y="6155"/>
                  </a:cubicBezTo>
                  <a:cubicBezTo>
                    <a:pt x="20980" y="5298"/>
                    <a:pt x="21413" y="4429"/>
                    <a:pt x="21820" y="3566"/>
                  </a:cubicBezTo>
                  <a:close/>
                  <a:moveTo>
                    <a:pt x="47959" y="7047"/>
                  </a:moveTo>
                  <a:cubicBezTo>
                    <a:pt x="48159" y="7189"/>
                    <a:pt x="48352" y="7339"/>
                    <a:pt x="48542" y="7501"/>
                  </a:cubicBezTo>
                  <a:cubicBezTo>
                    <a:pt x="47209" y="8613"/>
                    <a:pt x="46033" y="9842"/>
                    <a:pt x="44843" y="11103"/>
                  </a:cubicBezTo>
                  <a:lnTo>
                    <a:pt x="44843" y="11103"/>
                  </a:lnTo>
                  <a:cubicBezTo>
                    <a:pt x="46022" y="9852"/>
                    <a:pt x="47013" y="8481"/>
                    <a:pt x="47959" y="7047"/>
                  </a:cubicBezTo>
                  <a:close/>
                  <a:moveTo>
                    <a:pt x="41022" y="6678"/>
                  </a:moveTo>
                  <a:lnTo>
                    <a:pt x="41022" y="6678"/>
                  </a:lnTo>
                  <a:cubicBezTo>
                    <a:pt x="39818" y="8078"/>
                    <a:pt x="38649" y="9504"/>
                    <a:pt x="37644" y="11072"/>
                  </a:cubicBezTo>
                  <a:cubicBezTo>
                    <a:pt x="37633" y="11089"/>
                    <a:pt x="37630" y="11112"/>
                    <a:pt x="37630" y="11133"/>
                  </a:cubicBezTo>
                  <a:cubicBezTo>
                    <a:pt x="37194" y="10945"/>
                    <a:pt x="36709" y="10801"/>
                    <a:pt x="36460" y="10656"/>
                  </a:cubicBezTo>
                  <a:cubicBezTo>
                    <a:pt x="36117" y="10457"/>
                    <a:pt x="35946" y="10116"/>
                    <a:pt x="35822" y="9735"/>
                  </a:cubicBezTo>
                  <a:cubicBezTo>
                    <a:pt x="36723" y="8979"/>
                    <a:pt x="37578" y="8173"/>
                    <a:pt x="38412" y="7353"/>
                  </a:cubicBezTo>
                  <a:lnTo>
                    <a:pt x="38412" y="7353"/>
                  </a:lnTo>
                  <a:cubicBezTo>
                    <a:pt x="37713" y="8260"/>
                    <a:pt x="37023" y="9172"/>
                    <a:pt x="36354" y="10105"/>
                  </a:cubicBezTo>
                  <a:cubicBezTo>
                    <a:pt x="36279" y="10205"/>
                    <a:pt x="36381" y="10311"/>
                    <a:pt x="36483" y="10311"/>
                  </a:cubicBezTo>
                  <a:cubicBezTo>
                    <a:pt x="36516" y="10311"/>
                    <a:pt x="36549" y="10300"/>
                    <a:pt x="36576" y="10275"/>
                  </a:cubicBezTo>
                  <a:lnTo>
                    <a:pt x="36579" y="10275"/>
                  </a:lnTo>
                  <a:cubicBezTo>
                    <a:pt x="37237" y="9666"/>
                    <a:pt x="37878" y="9037"/>
                    <a:pt x="38501" y="8396"/>
                  </a:cubicBezTo>
                  <a:lnTo>
                    <a:pt x="38501" y="8396"/>
                  </a:lnTo>
                  <a:cubicBezTo>
                    <a:pt x="37982" y="9094"/>
                    <a:pt x="37477" y="9805"/>
                    <a:pt x="36994" y="10532"/>
                  </a:cubicBezTo>
                  <a:cubicBezTo>
                    <a:pt x="36923" y="10640"/>
                    <a:pt x="37024" y="10752"/>
                    <a:pt x="37129" y="10752"/>
                  </a:cubicBezTo>
                  <a:cubicBezTo>
                    <a:pt x="37164" y="10752"/>
                    <a:pt x="37199" y="10740"/>
                    <a:pt x="37228" y="10711"/>
                  </a:cubicBezTo>
                  <a:cubicBezTo>
                    <a:pt x="38496" y="9475"/>
                    <a:pt x="39801" y="8058"/>
                    <a:pt x="41022" y="6678"/>
                  </a:cubicBezTo>
                  <a:close/>
                  <a:moveTo>
                    <a:pt x="45119" y="3800"/>
                  </a:moveTo>
                  <a:cubicBezTo>
                    <a:pt x="45315" y="3955"/>
                    <a:pt x="45502" y="4126"/>
                    <a:pt x="45679" y="4305"/>
                  </a:cubicBezTo>
                  <a:lnTo>
                    <a:pt x="45679" y="4308"/>
                  </a:lnTo>
                  <a:cubicBezTo>
                    <a:pt x="44437" y="5488"/>
                    <a:pt x="43279" y="6741"/>
                    <a:pt x="42136" y="8020"/>
                  </a:cubicBezTo>
                  <a:cubicBezTo>
                    <a:pt x="41209" y="9054"/>
                    <a:pt x="39878" y="10150"/>
                    <a:pt x="39186" y="11281"/>
                  </a:cubicBezTo>
                  <a:lnTo>
                    <a:pt x="39186" y="11281"/>
                  </a:lnTo>
                  <a:cubicBezTo>
                    <a:pt x="40843" y="8567"/>
                    <a:pt x="43348" y="6449"/>
                    <a:pt x="45119" y="3800"/>
                  </a:cubicBezTo>
                  <a:close/>
                  <a:moveTo>
                    <a:pt x="16676" y="7787"/>
                  </a:moveTo>
                  <a:lnTo>
                    <a:pt x="16676" y="7787"/>
                  </a:lnTo>
                  <a:cubicBezTo>
                    <a:pt x="16029" y="8863"/>
                    <a:pt x="15296" y="9877"/>
                    <a:pt x="14508" y="10858"/>
                  </a:cubicBezTo>
                  <a:cubicBezTo>
                    <a:pt x="14139" y="11316"/>
                    <a:pt x="13950" y="11493"/>
                    <a:pt x="13881" y="11493"/>
                  </a:cubicBezTo>
                  <a:cubicBezTo>
                    <a:pt x="13671" y="11493"/>
                    <a:pt x="14566" y="9861"/>
                    <a:pt x="14909" y="9464"/>
                  </a:cubicBezTo>
                  <a:cubicBezTo>
                    <a:pt x="15434" y="8852"/>
                    <a:pt x="16052" y="8312"/>
                    <a:pt x="16676" y="7787"/>
                  </a:cubicBezTo>
                  <a:close/>
                  <a:moveTo>
                    <a:pt x="16973" y="5182"/>
                  </a:moveTo>
                  <a:lnTo>
                    <a:pt x="16973" y="5182"/>
                  </a:lnTo>
                  <a:cubicBezTo>
                    <a:pt x="16578" y="6121"/>
                    <a:pt x="15986" y="6984"/>
                    <a:pt x="15322" y="7810"/>
                  </a:cubicBezTo>
                  <a:cubicBezTo>
                    <a:pt x="14799" y="8381"/>
                    <a:pt x="14297" y="8973"/>
                    <a:pt x="13803" y="9579"/>
                  </a:cubicBezTo>
                  <a:cubicBezTo>
                    <a:pt x="13237" y="10220"/>
                    <a:pt x="12683" y="10861"/>
                    <a:pt x="12192" y="11522"/>
                  </a:cubicBezTo>
                  <a:cubicBezTo>
                    <a:pt x="12042" y="11251"/>
                    <a:pt x="11961" y="10948"/>
                    <a:pt x="11961" y="10642"/>
                  </a:cubicBezTo>
                  <a:cubicBezTo>
                    <a:pt x="11981" y="10633"/>
                    <a:pt x="12005" y="10636"/>
                    <a:pt x="12028" y="10619"/>
                  </a:cubicBezTo>
                  <a:cubicBezTo>
                    <a:pt x="13520" y="9441"/>
                    <a:pt x="16300" y="6773"/>
                    <a:pt x="16973" y="5182"/>
                  </a:cubicBezTo>
                  <a:close/>
                  <a:moveTo>
                    <a:pt x="40297" y="9299"/>
                  </a:moveTo>
                  <a:cubicBezTo>
                    <a:pt x="39656" y="10105"/>
                    <a:pt x="39041" y="10930"/>
                    <a:pt x="38501" y="11820"/>
                  </a:cubicBezTo>
                  <a:lnTo>
                    <a:pt x="38501" y="11823"/>
                  </a:lnTo>
                  <a:cubicBezTo>
                    <a:pt x="38493" y="11837"/>
                    <a:pt x="38499" y="11851"/>
                    <a:pt x="38493" y="11866"/>
                  </a:cubicBezTo>
                  <a:cubicBezTo>
                    <a:pt x="38478" y="11828"/>
                    <a:pt x="38470" y="11782"/>
                    <a:pt x="38452" y="11745"/>
                  </a:cubicBezTo>
                  <a:cubicBezTo>
                    <a:pt x="38366" y="11545"/>
                    <a:pt x="38144" y="11387"/>
                    <a:pt x="37875" y="11248"/>
                  </a:cubicBezTo>
                  <a:cubicBezTo>
                    <a:pt x="38741" y="10668"/>
                    <a:pt x="39541" y="10007"/>
                    <a:pt x="40297" y="9299"/>
                  </a:cubicBezTo>
                  <a:close/>
                  <a:moveTo>
                    <a:pt x="46608" y="5636"/>
                  </a:moveTo>
                  <a:cubicBezTo>
                    <a:pt x="46656" y="5732"/>
                    <a:pt x="46718" y="5814"/>
                    <a:pt x="46761" y="5915"/>
                  </a:cubicBezTo>
                  <a:lnTo>
                    <a:pt x="46761" y="5915"/>
                  </a:lnTo>
                  <a:cubicBezTo>
                    <a:pt x="46723" y="5824"/>
                    <a:pt x="46710" y="5786"/>
                    <a:pt x="46715" y="5786"/>
                  </a:cubicBezTo>
                  <a:cubicBezTo>
                    <a:pt x="46740" y="5786"/>
                    <a:pt x="47114" y="6498"/>
                    <a:pt x="47252" y="6580"/>
                  </a:cubicBezTo>
                  <a:cubicBezTo>
                    <a:pt x="47396" y="6663"/>
                    <a:pt x="47538" y="6759"/>
                    <a:pt x="47679" y="6857"/>
                  </a:cubicBezTo>
                  <a:lnTo>
                    <a:pt x="43770" y="10763"/>
                  </a:lnTo>
                  <a:cubicBezTo>
                    <a:pt x="45015" y="9519"/>
                    <a:pt x="46039" y="8017"/>
                    <a:pt x="47053" y="6583"/>
                  </a:cubicBezTo>
                  <a:cubicBezTo>
                    <a:pt x="47127" y="6478"/>
                    <a:pt x="47025" y="6367"/>
                    <a:pt x="46921" y="6367"/>
                  </a:cubicBezTo>
                  <a:cubicBezTo>
                    <a:pt x="46887" y="6367"/>
                    <a:pt x="46853" y="6379"/>
                    <a:pt x="46825" y="6407"/>
                  </a:cubicBezTo>
                  <a:cubicBezTo>
                    <a:pt x="45038" y="8162"/>
                    <a:pt x="43363" y="10015"/>
                    <a:pt x="41677" y="11869"/>
                  </a:cubicBezTo>
                  <a:cubicBezTo>
                    <a:pt x="43343" y="9807"/>
                    <a:pt x="44994" y="7735"/>
                    <a:pt x="46608" y="5636"/>
                  </a:cubicBezTo>
                  <a:close/>
                  <a:moveTo>
                    <a:pt x="48753" y="7685"/>
                  </a:moveTo>
                  <a:cubicBezTo>
                    <a:pt x="48941" y="7850"/>
                    <a:pt x="49126" y="8020"/>
                    <a:pt x="49308" y="8199"/>
                  </a:cubicBezTo>
                  <a:cubicBezTo>
                    <a:pt x="47974" y="9346"/>
                    <a:pt x="46721" y="10665"/>
                    <a:pt x="45702" y="11877"/>
                  </a:cubicBezTo>
                  <a:cubicBezTo>
                    <a:pt x="46813" y="10555"/>
                    <a:pt x="47795" y="9123"/>
                    <a:pt x="48753" y="7685"/>
                  </a:cubicBezTo>
                  <a:close/>
                  <a:moveTo>
                    <a:pt x="47070" y="7859"/>
                  </a:moveTo>
                  <a:lnTo>
                    <a:pt x="47070" y="7859"/>
                  </a:lnTo>
                  <a:cubicBezTo>
                    <a:pt x="46169" y="8760"/>
                    <a:pt x="45023" y="10555"/>
                    <a:pt x="44013" y="11889"/>
                  </a:cubicBezTo>
                  <a:cubicBezTo>
                    <a:pt x="43773" y="11788"/>
                    <a:pt x="43528" y="11710"/>
                    <a:pt x="43274" y="11658"/>
                  </a:cubicBezTo>
                  <a:lnTo>
                    <a:pt x="43271" y="11658"/>
                  </a:lnTo>
                  <a:lnTo>
                    <a:pt x="47070" y="7859"/>
                  </a:lnTo>
                  <a:close/>
                  <a:moveTo>
                    <a:pt x="17648" y="6045"/>
                  </a:moveTo>
                  <a:cubicBezTo>
                    <a:pt x="17761" y="6045"/>
                    <a:pt x="17541" y="6430"/>
                    <a:pt x="17285" y="6837"/>
                  </a:cubicBezTo>
                  <a:cubicBezTo>
                    <a:pt x="15409" y="8314"/>
                    <a:pt x="13642" y="9980"/>
                    <a:pt x="12762" y="12211"/>
                  </a:cubicBezTo>
                  <a:lnTo>
                    <a:pt x="12762" y="12211"/>
                  </a:lnTo>
                  <a:cubicBezTo>
                    <a:pt x="12627" y="12098"/>
                    <a:pt x="12506" y="11972"/>
                    <a:pt x="12397" y="11837"/>
                  </a:cubicBezTo>
                  <a:cubicBezTo>
                    <a:pt x="13792" y="10183"/>
                    <a:pt x="15097" y="8471"/>
                    <a:pt x="16624" y="6929"/>
                  </a:cubicBezTo>
                  <a:cubicBezTo>
                    <a:pt x="17265" y="6281"/>
                    <a:pt x="17559" y="6045"/>
                    <a:pt x="17648" y="6045"/>
                  </a:cubicBezTo>
                  <a:close/>
                  <a:moveTo>
                    <a:pt x="32124" y="8566"/>
                  </a:moveTo>
                  <a:cubicBezTo>
                    <a:pt x="32150" y="8598"/>
                    <a:pt x="32185" y="8624"/>
                    <a:pt x="32225" y="8638"/>
                  </a:cubicBezTo>
                  <a:cubicBezTo>
                    <a:pt x="32318" y="9152"/>
                    <a:pt x="32447" y="9654"/>
                    <a:pt x="32577" y="10154"/>
                  </a:cubicBezTo>
                  <a:cubicBezTo>
                    <a:pt x="32548" y="10130"/>
                    <a:pt x="32514" y="10114"/>
                    <a:pt x="32479" y="10114"/>
                  </a:cubicBezTo>
                  <a:cubicBezTo>
                    <a:pt x="32455" y="10114"/>
                    <a:pt x="32431" y="10122"/>
                    <a:pt x="32407" y="10139"/>
                  </a:cubicBezTo>
                  <a:lnTo>
                    <a:pt x="32404" y="10142"/>
                  </a:lnTo>
                  <a:cubicBezTo>
                    <a:pt x="31215" y="11032"/>
                    <a:pt x="31694" y="10616"/>
                    <a:pt x="30623" y="11672"/>
                  </a:cubicBezTo>
                  <a:cubicBezTo>
                    <a:pt x="30134" y="12154"/>
                    <a:pt x="29917" y="12345"/>
                    <a:pt x="29882" y="12345"/>
                  </a:cubicBezTo>
                  <a:cubicBezTo>
                    <a:pt x="29754" y="12345"/>
                    <a:pt x="31957" y="9885"/>
                    <a:pt x="32277" y="9530"/>
                  </a:cubicBezTo>
                  <a:cubicBezTo>
                    <a:pt x="32382" y="9415"/>
                    <a:pt x="32282" y="9263"/>
                    <a:pt x="32161" y="9263"/>
                  </a:cubicBezTo>
                  <a:cubicBezTo>
                    <a:pt x="32125" y="9263"/>
                    <a:pt x="32087" y="9276"/>
                    <a:pt x="32052" y="9308"/>
                  </a:cubicBezTo>
                  <a:cubicBezTo>
                    <a:pt x="31965" y="9388"/>
                    <a:pt x="30108" y="11213"/>
                    <a:pt x="29905" y="11213"/>
                  </a:cubicBezTo>
                  <a:cubicBezTo>
                    <a:pt x="29837" y="11213"/>
                    <a:pt x="29956" y="11007"/>
                    <a:pt x="30392" y="10460"/>
                  </a:cubicBezTo>
                  <a:cubicBezTo>
                    <a:pt x="30920" y="9796"/>
                    <a:pt x="31529" y="9187"/>
                    <a:pt x="32124" y="8566"/>
                  </a:cubicBezTo>
                  <a:close/>
                  <a:moveTo>
                    <a:pt x="47751" y="8517"/>
                  </a:moveTo>
                  <a:cubicBezTo>
                    <a:pt x="46755" y="9487"/>
                    <a:pt x="45858" y="11164"/>
                    <a:pt x="44870" y="12412"/>
                  </a:cubicBezTo>
                  <a:lnTo>
                    <a:pt x="44870" y="12414"/>
                  </a:lnTo>
                  <a:cubicBezTo>
                    <a:pt x="44697" y="12261"/>
                    <a:pt x="44506" y="12131"/>
                    <a:pt x="44301" y="12025"/>
                  </a:cubicBezTo>
                  <a:cubicBezTo>
                    <a:pt x="45462" y="10867"/>
                    <a:pt x="46574" y="9663"/>
                    <a:pt x="47751" y="8517"/>
                  </a:cubicBezTo>
                  <a:close/>
                  <a:moveTo>
                    <a:pt x="45901" y="4544"/>
                  </a:moveTo>
                  <a:cubicBezTo>
                    <a:pt x="45982" y="4640"/>
                    <a:pt x="46060" y="4741"/>
                    <a:pt x="46135" y="4845"/>
                  </a:cubicBezTo>
                  <a:lnTo>
                    <a:pt x="46138" y="4848"/>
                  </a:lnTo>
                  <a:cubicBezTo>
                    <a:pt x="46094" y="4856"/>
                    <a:pt x="46057" y="4879"/>
                    <a:pt x="46031" y="4917"/>
                  </a:cubicBezTo>
                  <a:cubicBezTo>
                    <a:pt x="44104" y="7776"/>
                    <a:pt x="41756" y="10309"/>
                    <a:pt x="39108" y="12511"/>
                  </a:cubicBezTo>
                  <a:lnTo>
                    <a:pt x="39108" y="12511"/>
                  </a:lnTo>
                  <a:cubicBezTo>
                    <a:pt x="40433" y="11408"/>
                    <a:pt x="41451" y="9777"/>
                    <a:pt x="42555" y="8459"/>
                  </a:cubicBezTo>
                  <a:cubicBezTo>
                    <a:pt x="43663" y="7143"/>
                    <a:pt x="44787" y="5849"/>
                    <a:pt x="45901" y="4544"/>
                  </a:cubicBezTo>
                  <a:close/>
                  <a:moveTo>
                    <a:pt x="43317" y="7082"/>
                  </a:moveTo>
                  <a:cubicBezTo>
                    <a:pt x="41744" y="8930"/>
                    <a:pt x="40193" y="10792"/>
                    <a:pt x="38718" y="12720"/>
                  </a:cubicBezTo>
                  <a:cubicBezTo>
                    <a:pt x="38680" y="12481"/>
                    <a:pt x="38620" y="12244"/>
                    <a:pt x="38542" y="12016"/>
                  </a:cubicBezTo>
                  <a:lnTo>
                    <a:pt x="38542" y="12016"/>
                  </a:lnTo>
                  <a:cubicBezTo>
                    <a:pt x="38570" y="12037"/>
                    <a:pt x="38602" y="12047"/>
                    <a:pt x="38634" y="12047"/>
                  </a:cubicBezTo>
                  <a:cubicBezTo>
                    <a:pt x="38672" y="12047"/>
                    <a:pt x="38710" y="12033"/>
                    <a:pt x="38738" y="12004"/>
                  </a:cubicBezTo>
                  <a:lnTo>
                    <a:pt x="38738" y="12007"/>
                  </a:lnTo>
                  <a:cubicBezTo>
                    <a:pt x="40303" y="10526"/>
                    <a:pt x="41888" y="8742"/>
                    <a:pt x="43317" y="7082"/>
                  </a:cubicBezTo>
                  <a:close/>
                  <a:moveTo>
                    <a:pt x="49567" y="8462"/>
                  </a:moveTo>
                  <a:cubicBezTo>
                    <a:pt x="49683" y="8580"/>
                    <a:pt x="49795" y="8699"/>
                    <a:pt x="49908" y="8823"/>
                  </a:cubicBezTo>
                  <a:cubicBezTo>
                    <a:pt x="48603" y="10209"/>
                    <a:pt x="47194" y="11473"/>
                    <a:pt x="45791" y="12758"/>
                  </a:cubicBezTo>
                  <a:cubicBezTo>
                    <a:pt x="47171" y="11493"/>
                    <a:pt x="48401" y="9986"/>
                    <a:pt x="49567" y="8462"/>
                  </a:cubicBezTo>
                  <a:close/>
                  <a:moveTo>
                    <a:pt x="17883" y="6875"/>
                  </a:moveTo>
                  <a:cubicBezTo>
                    <a:pt x="18182" y="6875"/>
                    <a:pt x="16693" y="8775"/>
                    <a:pt x="16632" y="8869"/>
                  </a:cubicBezTo>
                  <a:cubicBezTo>
                    <a:pt x="15755" y="10203"/>
                    <a:pt x="14808" y="11485"/>
                    <a:pt x="13829" y="12746"/>
                  </a:cubicBezTo>
                  <a:cubicBezTo>
                    <a:pt x="13818" y="12761"/>
                    <a:pt x="13820" y="12778"/>
                    <a:pt x="13815" y="12795"/>
                  </a:cubicBezTo>
                  <a:cubicBezTo>
                    <a:pt x="13604" y="12723"/>
                    <a:pt x="13402" y="12631"/>
                    <a:pt x="13208" y="12521"/>
                  </a:cubicBezTo>
                  <a:cubicBezTo>
                    <a:pt x="15036" y="11121"/>
                    <a:pt x="16352" y="9129"/>
                    <a:pt x="17490" y="7111"/>
                  </a:cubicBezTo>
                  <a:cubicBezTo>
                    <a:pt x="17702" y="6945"/>
                    <a:pt x="17825" y="6875"/>
                    <a:pt x="17883" y="6875"/>
                  </a:cubicBezTo>
                  <a:close/>
                  <a:moveTo>
                    <a:pt x="52050" y="11551"/>
                  </a:moveTo>
                  <a:cubicBezTo>
                    <a:pt x="52111" y="11638"/>
                    <a:pt x="52169" y="11724"/>
                    <a:pt x="52229" y="11814"/>
                  </a:cubicBezTo>
                  <a:cubicBezTo>
                    <a:pt x="51790" y="12175"/>
                    <a:pt x="51372" y="12547"/>
                    <a:pt x="50973" y="12940"/>
                  </a:cubicBezTo>
                  <a:cubicBezTo>
                    <a:pt x="51337" y="12484"/>
                    <a:pt x="51695" y="12019"/>
                    <a:pt x="52050" y="11551"/>
                  </a:cubicBezTo>
                  <a:close/>
                  <a:moveTo>
                    <a:pt x="21315" y="3849"/>
                  </a:moveTo>
                  <a:lnTo>
                    <a:pt x="21315" y="3849"/>
                  </a:lnTo>
                  <a:cubicBezTo>
                    <a:pt x="21035" y="4429"/>
                    <a:pt x="20738" y="5001"/>
                    <a:pt x="20426" y="5566"/>
                  </a:cubicBezTo>
                  <a:cubicBezTo>
                    <a:pt x="20036" y="6297"/>
                    <a:pt x="19609" y="6998"/>
                    <a:pt x="19164" y="7691"/>
                  </a:cubicBezTo>
                  <a:cubicBezTo>
                    <a:pt x="17657" y="9395"/>
                    <a:pt x="16147" y="11098"/>
                    <a:pt x="14770" y="12888"/>
                  </a:cubicBezTo>
                  <a:cubicBezTo>
                    <a:pt x="14744" y="12917"/>
                    <a:pt x="14736" y="12957"/>
                    <a:pt x="14741" y="12998"/>
                  </a:cubicBezTo>
                  <a:cubicBezTo>
                    <a:pt x="14542" y="12977"/>
                    <a:pt x="14346" y="12946"/>
                    <a:pt x="14150" y="12897"/>
                  </a:cubicBezTo>
                  <a:cubicBezTo>
                    <a:pt x="15963" y="10653"/>
                    <a:pt x="17955" y="8566"/>
                    <a:pt x="19704" y="6274"/>
                  </a:cubicBezTo>
                  <a:cubicBezTo>
                    <a:pt x="20261" y="5477"/>
                    <a:pt x="20795" y="4669"/>
                    <a:pt x="21315" y="3849"/>
                  </a:cubicBezTo>
                  <a:close/>
                  <a:moveTo>
                    <a:pt x="48768" y="8993"/>
                  </a:moveTo>
                  <a:cubicBezTo>
                    <a:pt x="47518" y="10154"/>
                    <a:pt x="46426" y="11742"/>
                    <a:pt x="45326" y="13110"/>
                  </a:cubicBezTo>
                  <a:lnTo>
                    <a:pt x="45323" y="13110"/>
                  </a:lnTo>
                  <a:cubicBezTo>
                    <a:pt x="45321" y="13099"/>
                    <a:pt x="45321" y="13087"/>
                    <a:pt x="45318" y="13073"/>
                  </a:cubicBezTo>
                  <a:cubicBezTo>
                    <a:pt x="45263" y="12920"/>
                    <a:pt x="45182" y="12775"/>
                    <a:pt x="45078" y="12648"/>
                  </a:cubicBezTo>
                  <a:cubicBezTo>
                    <a:pt x="46294" y="11410"/>
                    <a:pt x="47497" y="10171"/>
                    <a:pt x="48768" y="8993"/>
                  </a:cubicBezTo>
                  <a:close/>
                  <a:moveTo>
                    <a:pt x="22675" y="5789"/>
                  </a:moveTo>
                  <a:cubicBezTo>
                    <a:pt x="22782" y="6196"/>
                    <a:pt x="22851" y="6510"/>
                    <a:pt x="22874" y="6591"/>
                  </a:cubicBezTo>
                  <a:cubicBezTo>
                    <a:pt x="22992" y="7059"/>
                    <a:pt x="23143" y="7506"/>
                    <a:pt x="23293" y="7954"/>
                  </a:cubicBezTo>
                  <a:cubicBezTo>
                    <a:pt x="23244" y="7963"/>
                    <a:pt x="23203" y="7994"/>
                    <a:pt x="23177" y="8035"/>
                  </a:cubicBezTo>
                  <a:cubicBezTo>
                    <a:pt x="21911" y="9993"/>
                    <a:pt x="19856" y="12208"/>
                    <a:pt x="18804" y="13680"/>
                  </a:cubicBezTo>
                  <a:lnTo>
                    <a:pt x="18804" y="13680"/>
                  </a:lnTo>
                  <a:cubicBezTo>
                    <a:pt x="20310" y="11571"/>
                    <a:pt x="21726" y="9425"/>
                    <a:pt x="22941" y="7134"/>
                  </a:cubicBezTo>
                  <a:cubicBezTo>
                    <a:pt x="23007" y="7010"/>
                    <a:pt x="22895" y="6864"/>
                    <a:pt x="22780" y="6864"/>
                  </a:cubicBezTo>
                  <a:cubicBezTo>
                    <a:pt x="22740" y="6864"/>
                    <a:pt x="22700" y="6882"/>
                    <a:pt x="22666" y="6923"/>
                  </a:cubicBezTo>
                  <a:cubicBezTo>
                    <a:pt x="20908" y="9045"/>
                    <a:pt x="19372" y="11338"/>
                    <a:pt x="17559" y="13413"/>
                  </a:cubicBezTo>
                  <a:cubicBezTo>
                    <a:pt x="19488" y="11205"/>
                    <a:pt x="21159" y="8468"/>
                    <a:pt x="22675" y="5789"/>
                  </a:cubicBezTo>
                  <a:close/>
                  <a:moveTo>
                    <a:pt x="36760" y="2729"/>
                  </a:moveTo>
                  <a:cubicBezTo>
                    <a:pt x="36796" y="2729"/>
                    <a:pt x="36288" y="3352"/>
                    <a:pt x="34728" y="5171"/>
                  </a:cubicBezTo>
                  <a:cubicBezTo>
                    <a:pt x="32742" y="7483"/>
                    <a:pt x="30320" y="9600"/>
                    <a:pt x="28798" y="12250"/>
                  </a:cubicBezTo>
                  <a:cubicBezTo>
                    <a:pt x="28731" y="12367"/>
                    <a:pt x="28831" y="12484"/>
                    <a:pt x="28939" y="12484"/>
                  </a:cubicBezTo>
                  <a:cubicBezTo>
                    <a:pt x="28975" y="12484"/>
                    <a:pt x="29012" y="12471"/>
                    <a:pt x="29044" y="12440"/>
                  </a:cubicBezTo>
                  <a:cubicBezTo>
                    <a:pt x="30376" y="11154"/>
                    <a:pt x="30879" y="10669"/>
                    <a:pt x="30903" y="10669"/>
                  </a:cubicBezTo>
                  <a:cubicBezTo>
                    <a:pt x="30952" y="10669"/>
                    <a:pt x="29162" y="12533"/>
                    <a:pt x="28193" y="13866"/>
                  </a:cubicBezTo>
                  <a:lnTo>
                    <a:pt x="28193" y="13866"/>
                  </a:lnTo>
                  <a:cubicBezTo>
                    <a:pt x="28373" y="12741"/>
                    <a:pt x="29128" y="11651"/>
                    <a:pt x="29485" y="10549"/>
                  </a:cubicBezTo>
                  <a:cubicBezTo>
                    <a:pt x="29523" y="10549"/>
                    <a:pt x="29560" y="10532"/>
                    <a:pt x="29586" y="10503"/>
                  </a:cubicBezTo>
                  <a:cubicBezTo>
                    <a:pt x="31079" y="8794"/>
                    <a:pt x="32612" y="7131"/>
                    <a:pt x="34171" y="5480"/>
                  </a:cubicBezTo>
                  <a:cubicBezTo>
                    <a:pt x="34796" y="4817"/>
                    <a:pt x="36692" y="2729"/>
                    <a:pt x="36760" y="2729"/>
                  </a:cubicBezTo>
                  <a:close/>
                  <a:moveTo>
                    <a:pt x="23414" y="8329"/>
                  </a:moveTo>
                  <a:cubicBezTo>
                    <a:pt x="23602" y="8858"/>
                    <a:pt x="23810" y="9377"/>
                    <a:pt x="24035" y="9903"/>
                  </a:cubicBezTo>
                  <a:cubicBezTo>
                    <a:pt x="24064" y="9969"/>
                    <a:pt x="24098" y="10038"/>
                    <a:pt x="24130" y="10105"/>
                  </a:cubicBezTo>
                  <a:cubicBezTo>
                    <a:pt x="23169" y="11491"/>
                    <a:pt x="22173" y="12764"/>
                    <a:pt x="20937" y="13910"/>
                  </a:cubicBezTo>
                  <a:cubicBezTo>
                    <a:pt x="22077" y="12850"/>
                    <a:pt x="23010" y="10890"/>
                    <a:pt x="23694" y="9507"/>
                  </a:cubicBezTo>
                  <a:cubicBezTo>
                    <a:pt x="23759" y="9378"/>
                    <a:pt x="23655" y="9239"/>
                    <a:pt x="23538" y="9239"/>
                  </a:cubicBezTo>
                  <a:cubicBezTo>
                    <a:pt x="23498" y="9239"/>
                    <a:pt x="23456" y="9255"/>
                    <a:pt x="23420" y="9294"/>
                  </a:cubicBezTo>
                  <a:cubicBezTo>
                    <a:pt x="22222" y="10554"/>
                    <a:pt x="21095" y="11878"/>
                    <a:pt x="20046" y="13260"/>
                  </a:cubicBezTo>
                  <a:lnTo>
                    <a:pt x="20046" y="13260"/>
                  </a:lnTo>
                  <a:cubicBezTo>
                    <a:pt x="21050" y="11933"/>
                    <a:pt x="22463" y="10057"/>
                    <a:pt x="23414" y="8329"/>
                  </a:cubicBezTo>
                  <a:close/>
                  <a:moveTo>
                    <a:pt x="32950" y="11941"/>
                  </a:moveTo>
                  <a:cubicBezTo>
                    <a:pt x="32976" y="12137"/>
                    <a:pt x="33016" y="12331"/>
                    <a:pt x="33028" y="12533"/>
                  </a:cubicBezTo>
                  <a:cubicBezTo>
                    <a:pt x="33042" y="12755"/>
                    <a:pt x="33100" y="12974"/>
                    <a:pt x="33201" y="13174"/>
                  </a:cubicBezTo>
                  <a:cubicBezTo>
                    <a:pt x="33176" y="13161"/>
                    <a:pt x="33148" y="13155"/>
                    <a:pt x="33121" y="13155"/>
                  </a:cubicBezTo>
                  <a:cubicBezTo>
                    <a:pt x="33086" y="13155"/>
                    <a:pt x="33051" y="13165"/>
                    <a:pt x="33022" y="13188"/>
                  </a:cubicBezTo>
                  <a:cubicBezTo>
                    <a:pt x="32667" y="13474"/>
                    <a:pt x="32335" y="13794"/>
                    <a:pt x="31991" y="14100"/>
                  </a:cubicBezTo>
                  <a:cubicBezTo>
                    <a:pt x="32378" y="13396"/>
                    <a:pt x="32710" y="12677"/>
                    <a:pt x="32950" y="11941"/>
                  </a:cubicBezTo>
                  <a:close/>
                  <a:moveTo>
                    <a:pt x="49156" y="9696"/>
                  </a:moveTo>
                  <a:cubicBezTo>
                    <a:pt x="47790" y="11240"/>
                    <a:pt x="46398" y="12738"/>
                    <a:pt x="45119" y="14343"/>
                  </a:cubicBezTo>
                  <a:cubicBezTo>
                    <a:pt x="45246" y="14089"/>
                    <a:pt x="45341" y="13826"/>
                    <a:pt x="45364" y="13561"/>
                  </a:cubicBezTo>
                  <a:lnTo>
                    <a:pt x="45364" y="13563"/>
                  </a:lnTo>
                  <a:cubicBezTo>
                    <a:pt x="46623" y="12347"/>
                    <a:pt x="48532" y="10399"/>
                    <a:pt x="49156" y="9696"/>
                  </a:cubicBezTo>
                  <a:close/>
                  <a:moveTo>
                    <a:pt x="24309" y="10483"/>
                  </a:moveTo>
                  <a:cubicBezTo>
                    <a:pt x="24393" y="10650"/>
                    <a:pt x="24476" y="10815"/>
                    <a:pt x="24563" y="10985"/>
                  </a:cubicBezTo>
                  <a:cubicBezTo>
                    <a:pt x="24540" y="10994"/>
                    <a:pt x="24514" y="10994"/>
                    <a:pt x="24497" y="11017"/>
                  </a:cubicBezTo>
                  <a:cubicBezTo>
                    <a:pt x="23512" y="12172"/>
                    <a:pt x="22444" y="13237"/>
                    <a:pt x="21416" y="14352"/>
                  </a:cubicBezTo>
                  <a:lnTo>
                    <a:pt x="21416" y="14349"/>
                  </a:lnTo>
                  <a:cubicBezTo>
                    <a:pt x="22314" y="13376"/>
                    <a:pt x="23457" y="11932"/>
                    <a:pt x="24309" y="10483"/>
                  </a:cubicBezTo>
                  <a:close/>
                  <a:moveTo>
                    <a:pt x="25571" y="13240"/>
                  </a:moveTo>
                  <a:cubicBezTo>
                    <a:pt x="25620" y="13393"/>
                    <a:pt x="25660" y="13549"/>
                    <a:pt x="25692" y="13702"/>
                  </a:cubicBezTo>
                  <a:cubicBezTo>
                    <a:pt x="25311" y="13950"/>
                    <a:pt x="24944" y="14222"/>
                    <a:pt x="24595" y="14513"/>
                  </a:cubicBezTo>
                  <a:cubicBezTo>
                    <a:pt x="24921" y="14089"/>
                    <a:pt x="25250" y="13667"/>
                    <a:pt x="25571" y="13240"/>
                  </a:cubicBezTo>
                  <a:close/>
                  <a:moveTo>
                    <a:pt x="50113" y="9051"/>
                  </a:moveTo>
                  <a:cubicBezTo>
                    <a:pt x="50148" y="9089"/>
                    <a:pt x="50185" y="9129"/>
                    <a:pt x="50220" y="9169"/>
                  </a:cubicBezTo>
                  <a:cubicBezTo>
                    <a:pt x="48497" y="10942"/>
                    <a:pt x="46932" y="12852"/>
                    <a:pt x="45230" y="14643"/>
                  </a:cubicBezTo>
                  <a:lnTo>
                    <a:pt x="45230" y="14643"/>
                  </a:lnTo>
                  <a:cubicBezTo>
                    <a:pt x="46919" y="12863"/>
                    <a:pt x="48491" y="10895"/>
                    <a:pt x="50113" y="9051"/>
                  </a:cubicBezTo>
                  <a:close/>
                  <a:moveTo>
                    <a:pt x="31480" y="11443"/>
                  </a:moveTo>
                  <a:cubicBezTo>
                    <a:pt x="31564" y="11443"/>
                    <a:pt x="31101" y="12041"/>
                    <a:pt x="29627" y="13766"/>
                  </a:cubicBezTo>
                  <a:cubicBezTo>
                    <a:pt x="29370" y="14066"/>
                    <a:pt x="29096" y="14354"/>
                    <a:pt x="28830" y="14646"/>
                  </a:cubicBezTo>
                  <a:cubicBezTo>
                    <a:pt x="28856" y="14432"/>
                    <a:pt x="28868" y="14216"/>
                    <a:pt x="28862" y="13996"/>
                  </a:cubicBezTo>
                  <a:cubicBezTo>
                    <a:pt x="28862" y="13945"/>
                    <a:pt x="28833" y="13895"/>
                    <a:pt x="28784" y="13869"/>
                  </a:cubicBezTo>
                  <a:cubicBezTo>
                    <a:pt x="29811" y="12974"/>
                    <a:pt x="31345" y="11443"/>
                    <a:pt x="31480" y="11443"/>
                  </a:cubicBezTo>
                  <a:close/>
                  <a:moveTo>
                    <a:pt x="24722" y="11294"/>
                  </a:moveTo>
                  <a:cubicBezTo>
                    <a:pt x="24912" y="11667"/>
                    <a:pt x="25103" y="12045"/>
                    <a:pt x="25270" y="12423"/>
                  </a:cubicBezTo>
                  <a:cubicBezTo>
                    <a:pt x="25253" y="12435"/>
                    <a:pt x="25233" y="12435"/>
                    <a:pt x="25221" y="12452"/>
                  </a:cubicBezTo>
                  <a:cubicBezTo>
                    <a:pt x="24843" y="12992"/>
                    <a:pt x="24450" y="13523"/>
                    <a:pt x="24049" y="14040"/>
                  </a:cubicBezTo>
                  <a:lnTo>
                    <a:pt x="24049" y="14037"/>
                  </a:lnTo>
                  <a:cubicBezTo>
                    <a:pt x="23963" y="14118"/>
                    <a:pt x="23879" y="14201"/>
                    <a:pt x="23795" y="14285"/>
                  </a:cubicBezTo>
                  <a:cubicBezTo>
                    <a:pt x="24318" y="13613"/>
                    <a:pt x="24733" y="12920"/>
                    <a:pt x="25005" y="12051"/>
                  </a:cubicBezTo>
                  <a:cubicBezTo>
                    <a:pt x="25044" y="11920"/>
                    <a:pt x="24944" y="11837"/>
                    <a:pt x="24838" y="11837"/>
                  </a:cubicBezTo>
                  <a:cubicBezTo>
                    <a:pt x="24781" y="11837"/>
                    <a:pt x="24723" y="11861"/>
                    <a:pt x="24684" y="11915"/>
                  </a:cubicBezTo>
                  <a:cubicBezTo>
                    <a:pt x="24174" y="12627"/>
                    <a:pt x="22457" y="14287"/>
                    <a:pt x="22168" y="14809"/>
                  </a:cubicBezTo>
                  <a:lnTo>
                    <a:pt x="22168" y="14809"/>
                  </a:lnTo>
                  <a:cubicBezTo>
                    <a:pt x="22858" y="13559"/>
                    <a:pt x="23897" y="12460"/>
                    <a:pt x="24722" y="11294"/>
                  </a:cubicBezTo>
                  <a:close/>
                  <a:moveTo>
                    <a:pt x="46314" y="5099"/>
                  </a:moveTo>
                  <a:cubicBezTo>
                    <a:pt x="46374" y="5194"/>
                    <a:pt x="46421" y="5298"/>
                    <a:pt x="46475" y="5396"/>
                  </a:cubicBezTo>
                  <a:cubicBezTo>
                    <a:pt x="46444" y="5396"/>
                    <a:pt x="46415" y="5411"/>
                    <a:pt x="46395" y="5437"/>
                  </a:cubicBezTo>
                  <a:cubicBezTo>
                    <a:pt x="43831" y="8751"/>
                    <a:pt x="41166" y="11973"/>
                    <a:pt x="38458" y="15157"/>
                  </a:cubicBezTo>
                  <a:cubicBezTo>
                    <a:pt x="38553" y="14969"/>
                    <a:pt x="38626" y="14770"/>
                    <a:pt x="38675" y="14562"/>
                  </a:cubicBezTo>
                  <a:cubicBezTo>
                    <a:pt x="38779" y="14106"/>
                    <a:pt x="38813" y="13636"/>
                    <a:pt x="38779" y="13171"/>
                  </a:cubicBezTo>
                  <a:cubicBezTo>
                    <a:pt x="41692" y="10881"/>
                    <a:pt x="44232" y="8159"/>
                    <a:pt x="46314" y="5099"/>
                  </a:cubicBezTo>
                  <a:close/>
                  <a:moveTo>
                    <a:pt x="33737" y="7939"/>
                  </a:moveTo>
                  <a:cubicBezTo>
                    <a:pt x="34643" y="7939"/>
                    <a:pt x="35313" y="8946"/>
                    <a:pt x="35537" y="10038"/>
                  </a:cubicBezTo>
                  <a:cubicBezTo>
                    <a:pt x="35603" y="10365"/>
                    <a:pt x="35727" y="10653"/>
                    <a:pt x="36004" y="10853"/>
                  </a:cubicBezTo>
                  <a:cubicBezTo>
                    <a:pt x="36434" y="11159"/>
                    <a:pt x="36891" y="11430"/>
                    <a:pt x="37384" y="11620"/>
                  </a:cubicBezTo>
                  <a:cubicBezTo>
                    <a:pt x="38383" y="12004"/>
                    <a:pt x="38331" y="12790"/>
                    <a:pt x="38325" y="13797"/>
                  </a:cubicBezTo>
                  <a:cubicBezTo>
                    <a:pt x="38325" y="14045"/>
                    <a:pt x="38215" y="15462"/>
                    <a:pt x="37565" y="15462"/>
                  </a:cubicBezTo>
                  <a:cubicBezTo>
                    <a:pt x="37367" y="15462"/>
                    <a:pt x="37120" y="15331"/>
                    <a:pt x="36810" y="14995"/>
                  </a:cubicBezTo>
                  <a:cubicBezTo>
                    <a:pt x="36680" y="14854"/>
                    <a:pt x="36356" y="14406"/>
                    <a:pt x="36195" y="14213"/>
                  </a:cubicBezTo>
                  <a:cubicBezTo>
                    <a:pt x="35744" y="13670"/>
                    <a:pt x="34916" y="13916"/>
                    <a:pt x="34318" y="13656"/>
                  </a:cubicBezTo>
                  <a:cubicBezTo>
                    <a:pt x="33270" y="13200"/>
                    <a:pt x="33458" y="12131"/>
                    <a:pt x="33325" y="11199"/>
                  </a:cubicBezTo>
                  <a:cubicBezTo>
                    <a:pt x="33198" y="10284"/>
                    <a:pt x="32742" y="9429"/>
                    <a:pt x="32488" y="8537"/>
                  </a:cubicBezTo>
                  <a:cubicBezTo>
                    <a:pt x="32935" y="8116"/>
                    <a:pt x="33357" y="7939"/>
                    <a:pt x="33737" y="7939"/>
                  </a:cubicBezTo>
                  <a:close/>
                  <a:moveTo>
                    <a:pt x="50448" y="9438"/>
                  </a:moveTo>
                  <a:cubicBezTo>
                    <a:pt x="50540" y="9548"/>
                    <a:pt x="50633" y="9657"/>
                    <a:pt x="50722" y="9770"/>
                  </a:cubicBezTo>
                  <a:cubicBezTo>
                    <a:pt x="50024" y="10613"/>
                    <a:pt x="49334" y="11462"/>
                    <a:pt x="48641" y="12308"/>
                  </a:cubicBezTo>
                  <a:cubicBezTo>
                    <a:pt x="48118" y="12951"/>
                    <a:pt x="47572" y="13575"/>
                    <a:pt x="47004" y="14178"/>
                  </a:cubicBezTo>
                  <a:cubicBezTo>
                    <a:pt x="46490" y="14834"/>
                    <a:pt x="45817" y="15348"/>
                    <a:pt x="45052" y="15674"/>
                  </a:cubicBezTo>
                  <a:cubicBezTo>
                    <a:pt x="45335" y="15114"/>
                    <a:pt x="45705" y="14600"/>
                    <a:pt x="46109" y="14112"/>
                  </a:cubicBezTo>
                  <a:cubicBezTo>
                    <a:pt x="46426" y="13774"/>
                    <a:pt x="46744" y="13442"/>
                    <a:pt x="47059" y="13093"/>
                  </a:cubicBezTo>
                  <a:cubicBezTo>
                    <a:pt x="47096" y="13050"/>
                    <a:pt x="47180" y="12951"/>
                    <a:pt x="47295" y="12819"/>
                  </a:cubicBezTo>
                  <a:cubicBezTo>
                    <a:pt x="48392" y="11727"/>
                    <a:pt x="49570" y="10676"/>
                    <a:pt x="50448" y="9438"/>
                  </a:cubicBezTo>
                  <a:close/>
                  <a:moveTo>
                    <a:pt x="50927" y="10021"/>
                  </a:moveTo>
                  <a:lnTo>
                    <a:pt x="50927" y="10024"/>
                  </a:lnTo>
                  <a:cubicBezTo>
                    <a:pt x="51074" y="10212"/>
                    <a:pt x="51222" y="10402"/>
                    <a:pt x="51366" y="10598"/>
                  </a:cubicBezTo>
                  <a:cubicBezTo>
                    <a:pt x="51360" y="10601"/>
                    <a:pt x="51354" y="10598"/>
                    <a:pt x="51349" y="10607"/>
                  </a:cubicBezTo>
                  <a:cubicBezTo>
                    <a:pt x="50384" y="11693"/>
                    <a:pt x="49391" y="12735"/>
                    <a:pt x="48358" y="13760"/>
                  </a:cubicBezTo>
                  <a:cubicBezTo>
                    <a:pt x="48166" y="13951"/>
                    <a:pt x="46433" y="15850"/>
                    <a:pt x="46337" y="15850"/>
                  </a:cubicBezTo>
                  <a:cubicBezTo>
                    <a:pt x="46302" y="15850"/>
                    <a:pt x="46492" y="15588"/>
                    <a:pt x="47070" y="14880"/>
                  </a:cubicBezTo>
                  <a:cubicBezTo>
                    <a:pt x="48387" y="13269"/>
                    <a:pt x="49720" y="11713"/>
                    <a:pt x="50927" y="10021"/>
                  </a:cubicBezTo>
                  <a:close/>
                  <a:moveTo>
                    <a:pt x="51548" y="10844"/>
                  </a:moveTo>
                  <a:cubicBezTo>
                    <a:pt x="51655" y="10991"/>
                    <a:pt x="51764" y="11141"/>
                    <a:pt x="51871" y="11294"/>
                  </a:cubicBezTo>
                  <a:cubicBezTo>
                    <a:pt x="50361" y="13032"/>
                    <a:pt x="48467" y="14811"/>
                    <a:pt x="47030" y="16286"/>
                  </a:cubicBezTo>
                  <a:cubicBezTo>
                    <a:pt x="48678" y="14594"/>
                    <a:pt x="50145" y="12741"/>
                    <a:pt x="51548" y="10844"/>
                  </a:cubicBezTo>
                  <a:close/>
                  <a:moveTo>
                    <a:pt x="25778" y="14297"/>
                  </a:moveTo>
                  <a:lnTo>
                    <a:pt x="25778" y="14297"/>
                  </a:lnTo>
                  <a:cubicBezTo>
                    <a:pt x="25781" y="14481"/>
                    <a:pt x="25776" y="14704"/>
                    <a:pt x="25767" y="14946"/>
                  </a:cubicBezTo>
                  <a:cubicBezTo>
                    <a:pt x="25369" y="15466"/>
                    <a:pt x="24959" y="15977"/>
                    <a:pt x="24557" y="16497"/>
                  </a:cubicBezTo>
                  <a:cubicBezTo>
                    <a:pt x="25022" y="15798"/>
                    <a:pt x="25432" y="15062"/>
                    <a:pt x="25778" y="14297"/>
                  </a:cubicBezTo>
                  <a:close/>
                  <a:moveTo>
                    <a:pt x="41186" y="13592"/>
                  </a:moveTo>
                  <a:lnTo>
                    <a:pt x="41186" y="13592"/>
                  </a:lnTo>
                  <a:cubicBezTo>
                    <a:pt x="41005" y="14323"/>
                    <a:pt x="40906" y="15091"/>
                    <a:pt x="40843" y="15864"/>
                  </a:cubicBezTo>
                  <a:lnTo>
                    <a:pt x="40840" y="15864"/>
                  </a:lnTo>
                  <a:cubicBezTo>
                    <a:pt x="40820" y="15853"/>
                    <a:pt x="40797" y="15848"/>
                    <a:pt x="40775" y="15848"/>
                  </a:cubicBezTo>
                  <a:cubicBezTo>
                    <a:pt x="40740" y="15848"/>
                    <a:pt x="40705" y="15861"/>
                    <a:pt x="40678" y="15887"/>
                  </a:cubicBezTo>
                  <a:cubicBezTo>
                    <a:pt x="40392" y="16176"/>
                    <a:pt x="40118" y="16479"/>
                    <a:pt x="39844" y="16782"/>
                  </a:cubicBezTo>
                  <a:cubicBezTo>
                    <a:pt x="40225" y="16168"/>
                    <a:pt x="40586" y="15541"/>
                    <a:pt x="40912" y="14883"/>
                  </a:cubicBezTo>
                  <a:cubicBezTo>
                    <a:pt x="40979" y="14771"/>
                    <a:pt x="40886" y="14657"/>
                    <a:pt x="40784" y="14657"/>
                  </a:cubicBezTo>
                  <a:cubicBezTo>
                    <a:pt x="40749" y="14657"/>
                    <a:pt x="40713" y="14670"/>
                    <a:pt x="40681" y="14701"/>
                  </a:cubicBezTo>
                  <a:cubicBezTo>
                    <a:pt x="40265" y="15076"/>
                    <a:pt x="39870" y="15472"/>
                    <a:pt x="39498" y="15893"/>
                  </a:cubicBezTo>
                  <a:cubicBezTo>
                    <a:pt x="40069" y="15131"/>
                    <a:pt x="40632" y="14366"/>
                    <a:pt x="41186" y="13592"/>
                  </a:cubicBezTo>
                  <a:close/>
                  <a:moveTo>
                    <a:pt x="32120" y="14295"/>
                  </a:moveTo>
                  <a:cubicBezTo>
                    <a:pt x="32271" y="14295"/>
                    <a:pt x="30475" y="16489"/>
                    <a:pt x="30239" y="16762"/>
                  </a:cubicBezTo>
                  <a:cubicBezTo>
                    <a:pt x="30158" y="16858"/>
                    <a:pt x="30071" y="16950"/>
                    <a:pt x="29988" y="17042"/>
                  </a:cubicBezTo>
                  <a:cubicBezTo>
                    <a:pt x="30585" y="16306"/>
                    <a:pt x="31137" y="15529"/>
                    <a:pt x="31636" y="14721"/>
                  </a:cubicBezTo>
                  <a:cubicBezTo>
                    <a:pt x="31939" y="14419"/>
                    <a:pt x="32084" y="14295"/>
                    <a:pt x="32120" y="14295"/>
                  </a:cubicBezTo>
                  <a:close/>
                  <a:moveTo>
                    <a:pt x="35233" y="14262"/>
                  </a:moveTo>
                  <a:cubicBezTo>
                    <a:pt x="35467" y="14279"/>
                    <a:pt x="35695" y="14326"/>
                    <a:pt x="35895" y="14510"/>
                  </a:cubicBezTo>
                  <a:cubicBezTo>
                    <a:pt x="35912" y="14528"/>
                    <a:pt x="35941" y="14565"/>
                    <a:pt x="35967" y="14597"/>
                  </a:cubicBezTo>
                  <a:cubicBezTo>
                    <a:pt x="35961" y="14600"/>
                    <a:pt x="35952" y="14597"/>
                    <a:pt x="35946" y="14603"/>
                  </a:cubicBezTo>
                  <a:cubicBezTo>
                    <a:pt x="35086" y="15498"/>
                    <a:pt x="34255" y="16419"/>
                    <a:pt x="33438" y="17345"/>
                  </a:cubicBezTo>
                  <a:cubicBezTo>
                    <a:pt x="34081" y="16393"/>
                    <a:pt x="34694" y="15411"/>
                    <a:pt x="35222" y="14354"/>
                  </a:cubicBezTo>
                  <a:cubicBezTo>
                    <a:pt x="35233" y="14326"/>
                    <a:pt x="35236" y="14294"/>
                    <a:pt x="35233" y="14262"/>
                  </a:cubicBezTo>
                  <a:close/>
                  <a:moveTo>
                    <a:pt x="52480" y="12189"/>
                  </a:moveTo>
                  <a:cubicBezTo>
                    <a:pt x="52654" y="12446"/>
                    <a:pt x="52824" y="12709"/>
                    <a:pt x="52991" y="12972"/>
                  </a:cubicBezTo>
                  <a:lnTo>
                    <a:pt x="52991" y="12974"/>
                  </a:lnTo>
                  <a:cubicBezTo>
                    <a:pt x="52983" y="12980"/>
                    <a:pt x="52974" y="12974"/>
                    <a:pt x="52965" y="12983"/>
                  </a:cubicBezTo>
                  <a:cubicBezTo>
                    <a:pt x="51323" y="14311"/>
                    <a:pt x="49160" y="16084"/>
                    <a:pt x="47847" y="17692"/>
                  </a:cubicBezTo>
                  <a:cubicBezTo>
                    <a:pt x="49374" y="15821"/>
                    <a:pt x="51060" y="14138"/>
                    <a:pt x="52480" y="12189"/>
                  </a:cubicBezTo>
                  <a:close/>
                  <a:moveTo>
                    <a:pt x="50610" y="11894"/>
                  </a:moveTo>
                  <a:lnTo>
                    <a:pt x="50610" y="11894"/>
                  </a:lnTo>
                  <a:cubicBezTo>
                    <a:pt x="48990" y="13587"/>
                    <a:pt x="47496" y="15393"/>
                    <a:pt x="45860" y="17080"/>
                  </a:cubicBezTo>
                  <a:cubicBezTo>
                    <a:pt x="45760" y="17183"/>
                    <a:pt x="45852" y="17317"/>
                    <a:pt x="45963" y="17317"/>
                  </a:cubicBezTo>
                  <a:cubicBezTo>
                    <a:pt x="45995" y="17317"/>
                    <a:pt x="46029" y="17306"/>
                    <a:pt x="46060" y="17279"/>
                  </a:cubicBezTo>
                  <a:cubicBezTo>
                    <a:pt x="47870" y="15737"/>
                    <a:pt x="49622" y="14176"/>
                    <a:pt x="51262" y="12449"/>
                  </a:cubicBezTo>
                  <a:lnTo>
                    <a:pt x="51262" y="12449"/>
                  </a:lnTo>
                  <a:cubicBezTo>
                    <a:pt x="49680" y="14115"/>
                    <a:pt x="48187" y="15801"/>
                    <a:pt x="46802" y="17643"/>
                  </a:cubicBezTo>
                  <a:cubicBezTo>
                    <a:pt x="46779" y="17669"/>
                    <a:pt x="46773" y="17706"/>
                    <a:pt x="46781" y="17738"/>
                  </a:cubicBezTo>
                  <a:cubicBezTo>
                    <a:pt x="46221" y="17464"/>
                    <a:pt x="45517" y="17279"/>
                    <a:pt x="45121" y="17048"/>
                  </a:cubicBezTo>
                  <a:cubicBezTo>
                    <a:pt x="44876" y="16904"/>
                    <a:pt x="44706" y="16759"/>
                    <a:pt x="44587" y="16609"/>
                  </a:cubicBezTo>
                  <a:cubicBezTo>
                    <a:pt x="45462" y="15994"/>
                    <a:pt x="46239" y="15301"/>
                    <a:pt x="46975" y="14562"/>
                  </a:cubicBezTo>
                  <a:lnTo>
                    <a:pt x="46975" y="14562"/>
                  </a:lnTo>
                  <a:cubicBezTo>
                    <a:pt x="46369" y="15296"/>
                    <a:pt x="45762" y="16026"/>
                    <a:pt x="45182" y="16780"/>
                  </a:cubicBezTo>
                  <a:cubicBezTo>
                    <a:pt x="45099" y="16885"/>
                    <a:pt x="45209" y="17000"/>
                    <a:pt x="45319" y="17000"/>
                  </a:cubicBezTo>
                  <a:cubicBezTo>
                    <a:pt x="45354" y="17000"/>
                    <a:pt x="45390" y="16989"/>
                    <a:pt x="45419" y="16961"/>
                  </a:cubicBezTo>
                  <a:cubicBezTo>
                    <a:pt x="47181" y="15303"/>
                    <a:pt x="48934" y="13645"/>
                    <a:pt x="50610" y="11894"/>
                  </a:cubicBezTo>
                  <a:close/>
                  <a:moveTo>
                    <a:pt x="50353" y="13991"/>
                  </a:moveTo>
                  <a:lnTo>
                    <a:pt x="50353" y="13991"/>
                  </a:lnTo>
                  <a:cubicBezTo>
                    <a:pt x="49342" y="15192"/>
                    <a:pt x="48219" y="16713"/>
                    <a:pt x="47203" y="17998"/>
                  </a:cubicBezTo>
                  <a:cubicBezTo>
                    <a:pt x="47134" y="17943"/>
                    <a:pt x="47059" y="17891"/>
                    <a:pt x="46984" y="17845"/>
                  </a:cubicBezTo>
                  <a:lnTo>
                    <a:pt x="46981" y="17845"/>
                  </a:lnTo>
                  <a:cubicBezTo>
                    <a:pt x="46998" y="17839"/>
                    <a:pt x="47018" y="17839"/>
                    <a:pt x="47033" y="17822"/>
                  </a:cubicBezTo>
                  <a:cubicBezTo>
                    <a:pt x="48161" y="16563"/>
                    <a:pt x="49232" y="15255"/>
                    <a:pt x="50353" y="13991"/>
                  </a:cubicBezTo>
                  <a:close/>
                  <a:moveTo>
                    <a:pt x="49614" y="16476"/>
                  </a:moveTo>
                  <a:lnTo>
                    <a:pt x="49614" y="16476"/>
                  </a:lnTo>
                  <a:cubicBezTo>
                    <a:pt x="48950" y="17233"/>
                    <a:pt x="48300" y="18007"/>
                    <a:pt x="47665" y="18789"/>
                  </a:cubicBezTo>
                  <a:cubicBezTo>
                    <a:pt x="47645" y="18635"/>
                    <a:pt x="47597" y="18486"/>
                    <a:pt x="47517" y="18351"/>
                  </a:cubicBezTo>
                  <a:lnTo>
                    <a:pt x="47517" y="18351"/>
                  </a:lnTo>
                  <a:cubicBezTo>
                    <a:pt x="48244" y="17817"/>
                    <a:pt x="48956" y="17151"/>
                    <a:pt x="49614" y="16476"/>
                  </a:cubicBezTo>
                  <a:close/>
                  <a:moveTo>
                    <a:pt x="26203" y="16448"/>
                  </a:moveTo>
                  <a:cubicBezTo>
                    <a:pt x="26343" y="16546"/>
                    <a:pt x="26506" y="16598"/>
                    <a:pt x="26675" y="16598"/>
                  </a:cubicBezTo>
                  <a:cubicBezTo>
                    <a:pt x="26684" y="16598"/>
                    <a:pt x="26693" y="16598"/>
                    <a:pt x="26702" y="16598"/>
                  </a:cubicBezTo>
                  <a:cubicBezTo>
                    <a:pt x="26809" y="16595"/>
                    <a:pt x="26916" y="16583"/>
                    <a:pt x="27020" y="16569"/>
                  </a:cubicBezTo>
                  <a:lnTo>
                    <a:pt x="27020" y="16569"/>
                  </a:lnTo>
                  <a:cubicBezTo>
                    <a:pt x="25963" y="17651"/>
                    <a:pt x="24895" y="18728"/>
                    <a:pt x="23856" y="19825"/>
                  </a:cubicBezTo>
                  <a:cubicBezTo>
                    <a:pt x="24664" y="18717"/>
                    <a:pt x="25452" y="17594"/>
                    <a:pt x="26203" y="16448"/>
                  </a:cubicBezTo>
                  <a:close/>
                  <a:moveTo>
                    <a:pt x="53144" y="13223"/>
                  </a:moveTo>
                  <a:cubicBezTo>
                    <a:pt x="53243" y="13370"/>
                    <a:pt x="53341" y="13523"/>
                    <a:pt x="53433" y="13673"/>
                  </a:cubicBezTo>
                  <a:lnTo>
                    <a:pt x="53433" y="13676"/>
                  </a:lnTo>
                  <a:cubicBezTo>
                    <a:pt x="52070" y="14871"/>
                    <a:pt x="50887" y="16225"/>
                    <a:pt x="49726" y="17602"/>
                  </a:cubicBezTo>
                  <a:cubicBezTo>
                    <a:pt x="48759" y="18552"/>
                    <a:pt x="47812" y="19528"/>
                    <a:pt x="46932" y="20547"/>
                  </a:cubicBezTo>
                  <a:cubicBezTo>
                    <a:pt x="46981" y="20475"/>
                    <a:pt x="47030" y="20400"/>
                    <a:pt x="47079" y="20336"/>
                  </a:cubicBezTo>
                  <a:cubicBezTo>
                    <a:pt x="47269" y="20074"/>
                    <a:pt x="47454" y="19773"/>
                    <a:pt x="47567" y="19462"/>
                  </a:cubicBezTo>
                  <a:cubicBezTo>
                    <a:pt x="47887" y="19069"/>
                    <a:pt x="48210" y="18679"/>
                    <a:pt x="48531" y="18287"/>
                  </a:cubicBezTo>
                  <a:cubicBezTo>
                    <a:pt x="49983" y="16514"/>
                    <a:pt x="51507" y="14822"/>
                    <a:pt x="53144" y="13223"/>
                  </a:cubicBezTo>
                  <a:close/>
                  <a:moveTo>
                    <a:pt x="28169" y="16560"/>
                  </a:moveTo>
                  <a:lnTo>
                    <a:pt x="28169" y="16560"/>
                  </a:lnTo>
                  <a:cubicBezTo>
                    <a:pt x="26812" y="18131"/>
                    <a:pt x="25415" y="19669"/>
                    <a:pt x="24003" y="21197"/>
                  </a:cubicBezTo>
                  <a:cubicBezTo>
                    <a:pt x="25129" y="19770"/>
                    <a:pt x="26304" y="18388"/>
                    <a:pt x="27600" y="17112"/>
                  </a:cubicBezTo>
                  <a:cubicBezTo>
                    <a:pt x="27788" y="16927"/>
                    <a:pt x="27978" y="16745"/>
                    <a:pt x="28169" y="16560"/>
                  </a:cubicBezTo>
                  <a:close/>
                  <a:moveTo>
                    <a:pt x="55259" y="16718"/>
                  </a:moveTo>
                  <a:lnTo>
                    <a:pt x="55259" y="16718"/>
                  </a:lnTo>
                  <a:cubicBezTo>
                    <a:pt x="55391" y="16940"/>
                    <a:pt x="55524" y="17159"/>
                    <a:pt x="55650" y="17369"/>
                  </a:cubicBezTo>
                  <a:cubicBezTo>
                    <a:pt x="55691" y="17435"/>
                    <a:pt x="55714" y="17501"/>
                    <a:pt x="55748" y="17571"/>
                  </a:cubicBezTo>
                  <a:cubicBezTo>
                    <a:pt x="55746" y="17570"/>
                    <a:pt x="55743" y="17570"/>
                    <a:pt x="55740" y="17570"/>
                  </a:cubicBezTo>
                  <a:cubicBezTo>
                    <a:pt x="55708" y="17570"/>
                    <a:pt x="55677" y="17584"/>
                    <a:pt x="55650" y="17605"/>
                  </a:cubicBezTo>
                  <a:cubicBezTo>
                    <a:pt x="54317" y="18850"/>
                    <a:pt x="52974" y="20403"/>
                    <a:pt x="51712" y="21809"/>
                  </a:cubicBezTo>
                  <a:cubicBezTo>
                    <a:pt x="53078" y="20250"/>
                    <a:pt x="54296" y="18569"/>
                    <a:pt x="55258" y="16722"/>
                  </a:cubicBezTo>
                  <a:cubicBezTo>
                    <a:pt x="55259" y="16721"/>
                    <a:pt x="55259" y="16720"/>
                    <a:pt x="55259" y="16718"/>
                  </a:cubicBezTo>
                  <a:close/>
                  <a:moveTo>
                    <a:pt x="40667" y="18353"/>
                  </a:moveTo>
                  <a:lnTo>
                    <a:pt x="40667" y="18353"/>
                  </a:lnTo>
                  <a:cubicBezTo>
                    <a:pt x="40632" y="18731"/>
                    <a:pt x="40592" y="19135"/>
                    <a:pt x="40563" y="19551"/>
                  </a:cubicBezTo>
                  <a:cubicBezTo>
                    <a:pt x="39942" y="20169"/>
                    <a:pt x="39313" y="20781"/>
                    <a:pt x="38698" y="21407"/>
                  </a:cubicBezTo>
                  <a:lnTo>
                    <a:pt x="38695" y="21407"/>
                  </a:lnTo>
                  <a:cubicBezTo>
                    <a:pt x="38539" y="21566"/>
                    <a:pt x="38389" y="21728"/>
                    <a:pt x="38239" y="21890"/>
                  </a:cubicBezTo>
                  <a:cubicBezTo>
                    <a:pt x="39059" y="20720"/>
                    <a:pt x="39959" y="19606"/>
                    <a:pt x="40667" y="18353"/>
                  </a:cubicBezTo>
                  <a:close/>
                  <a:moveTo>
                    <a:pt x="54100" y="14773"/>
                  </a:moveTo>
                  <a:cubicBezTo>
                    <a:pt x="54279" y="15065"/>
                    <a:pt x="54452" y="15353"/>
                    <a:pt x="54623" y="15639"/>
                  </a:cubicBezTo>
                  <a:lnTo>
                    <a:pt x="54620" y="15642"/>
                  </a:lnTo>
                  <a:cubicBezTo>
                    <a:pt x="54605" y="15651"/>
                    <a:pt x="54588" y="15651"/>
                    <a:pt x="54576" y="15668"/>
                  </a:cubicBezTo>
                  <a:cubicBezTo>
                    <a:pt x="52665" y="18131"/>
                    <a:pt x="49972" y="19753"/>
                    <a:pt x="48020" y="22077"/>
                  </a:cubicBezTo>
                  <a:cubicBezTo>
                    <a:pt x="50075" y="19629"/>
                    <a:pt x="52307" y="17426"/>
                    <a:pt x="54100" y="14773"/>
                  </a:cubicBezTo>
                  <a:close/>
                  <a:moveTo>
                    <a:pt x="40814" y="16222"/>
                  </a:moveTo>
                  <a:cubicBezTo>
                    <a:pt x="40774" y="16788"/>
                    <a:pt x="40742" y="17351"/>
                    <a:pt x="40701" y="17897"/>
                  </a:cubicBezTo>
                  <a:cubicBezTo>
                    <a:pt x="40688" y="17892"/>
                    <a:pt x="40675" y="17890"/>
                    <a:pt x="40662" y="17890"/>
                  </a:cubicBezTo>
                  <a:cubicBezTo>
                    <a:pt x="40628" y="17890"/>
                    <a:pt x="40594" y="17905"/>
                    <a:pt x="40571" y="17934"/>
                  </a:cubicBezTo>
                  <a:cubicBezTo>
                    <a:pt x="39408" y="19248"/>
                    <a:pt x="38484" y="20781"/>
                    <a:pt x="37315" y="22086"/>
                  </a:cubicBezTo>
                  <a:lnTo>
                    <a:pt x="37312" y="22086"/>
                  </a:lnTo>
                  <a:cubicBezTo>
                    <a:pt x="38484" y="20616"/>
                    <a:pt x="39596" y="19098"/>
                    <a:pt x="40595" y="17472"/>
                  </a:cubicBezTo>
                  <a:cubicBezTo>
                    <a:pt x="40664" y="17360"/>
                    <a:pt x="40562" y="17238"/>
                    <a:pt x="40455" y="17238"/>
                  </a:cubicBezTo>
                  <a:cubicBezTo>
                    <a:pt x="40419" y="17238"/>
                    <a:pt x="40383" y="17252"/>
                    <a:pt x="40352" y="17285"/>
                  </a:cubicBezTo>
                  <a:cubicBezTo>
                    <a:pt x="39959" y="17718"/>
                    <a:pt x="39587" y="18168"/>
                    <a:pt x="39223" y="18621"/>
                  </a:cubicBezTo>
                  <a:cubicBezTo>
                    <a:pt x="39772" y="17839"/>
                    <a:pt x="40303" y="17039"/>
                    <a:pt x="40814" y="16222"/>
                  </a:cubicBezTo>
                  <a:close/>
                  <a:moveTo>
                    <a:pt x="39772" y="15789"/>
                  </a:moveTo>
                  <a:lnTo>
                    <a:pt x="39772" y="15789"/>
                  </a:lnTo>
                  <a:cubicBezTo>
                    <a:pt x="39799" y="15789"/>
                    <a:pt x="37608" y="19396"/>
                    <a:pt x="37656" y="19396"/>
                  </a:cubicBezTo>
                  <a:cubicBezTo>
                    <a:pt x="37656" y="19396"/>
                    <a:pt x="37656" y="19396"/>
                    <a:pt x="37656" y="19396"/>
                  </a:cubicBezTo>
                  <a:lnTo>
                    <a:pt x="37656" y="19396"/>
                  </a:lnTo>
                  <a:cubicBezTo>
                    <a:pt x="36820" y="20466"/>
                    <a:pt x="35915" y="21482"/>
                    <a:pt x="35000" y="22493"/>
                  </a:cubicBezTo>
                  <a:cubicBezTo>
                    <a:pt x="35871" y="21402"/>
                    <a:pt x="36732" y="20302"/>
                    <a:pt x="37578" y="19193"/>
                  </a:cubicBezTo>
                  <a:cubicBezTo>
                    <a:pt x="38106" y="18440"/>
                    <a:pt x="38608" y="17666"/>
                    <a:pt x="39082" y="16875"/>
                  </a:cubicBezTo>
                  <a:cubicBezTo>
                    <a:pt x="39571" y="16092"/>
                    <a:pt x="39765" y="15789"/>
                    <a:pt x="39772" y="15789"/>
                  </a:cubicBezTo>
                  <a:close/>
                  <a:moveTo>
                    <a:pt x="54787" y="15925"/>
                  </a:moveTo>
                  <a:lnTo>
                    <a:pt x="55119" y="16479"/>
                  </a:lnTo>
                  <a:cubicBezTo>
                    <a:pt x="55116" y="16479"/>
                    <a:pt x="55114" y="16479"/>
                    <a:pt x="55111" y="16479"/>
                  </a:cubicBezTo>
                  <a:cubicBezTo>
                    <a:pt x="55070" y="16479"/>
                    <a:pt x="55031" y="16499"/>
                    <a:pt x="55006" y="16528"/>
                  </a:cubicBezTo>
                  <a:cubicBezTo>
                    <a:pt x="53153" y="18649"/>
                    <a:pt x="51018" y="20606"/>
                    <a:pt x="49180" y="22668"/>
                  </a:cubicBezTo>
                  <a:lnTo>
                    <a:pt x="49180" y="22668"/>
                  </a:lnTo>
                  <a:cubicBezTo>
                    <a:pt x="51159" y="20447"/>
                    <a:pt x="53282" y="18525"/>
                    <a:pt x="54787" y="15925"/>
                  </a:cubicBezTo>
                  <a:close/>
                  <a:moveTo>
                    <a:pt x="36137" y="14805"/>
                  </a:moveTo>
                  <a:cubicBezTo>
                    <a:pt x="36276" y="14981"/>
                    <a:pt x="36426" y="15186"/>
                    <a:pt x="36509" y="15293"/>
                  </a:cubicBezTo>
                  <a:cubicBezTo>
                    <a:pt x="36559" y="15356"/>
                    <a:pt x="36613" y="15417"/>
                    <a:pt x="36674" y="15469"/>
                  </a:cubicBezTo>
                  <a:cubicBezTo>
                    <a:pt x="34696" y="17178"/>
                    <a:pt x="33296" y="19545"/>
                    <a:pt x="31512" y="21442"/>
                  </a:cubicBezTo>
                  <a:cubicBezTo>
                    <a:pt x="31079" y="21907"/>
                    <a:pt x="30655" y="22377"/>
                    <a:pt x="30227" y="22848"/>
                  </a:cubicBezTo>
                  <a:cubicBezTo>
                    <a:pt x="32369" y="20258"/>
                    <a:pt x="34428" y="17623"/>
                    <a:pt x="36137" y="14805"/>
                  </a:cubicBezTo>
                  <a:close/>
                  <a:moveTo>
                    <a:pt x="49735" y="19742"/>
                  </a:moveTo>
                  <a:lnTo>
                    <a:pt x="49735" y="19742"/>
                  </a:lnTo>
                  <a:cubicBezTo>
                    <a:pt x="48788" y="20781"/>
                    <a:pt x="47829" y="21809"/>
                    <a:pt x="46923" y="22886"/>
                  </a:cubicBezTo>
                  <a:cubicBezTo>
                    <a:pt x="46914" y="22900"/>
                    <a:pt x="46914" y="22917"/>
                    <a:pt x="46908" y="22935"/>
                  </a:cubicBezTo>
                  <a:cubicBezTo>
                    <a:pt x="46833" y="22909"/>
                    <a:pt x="46761" y="22891"/>
                    <a:pt x="46683" y="22874"/>
                  </a:cubicBezTo>
                  <a:cubicBezTo>
                    <a:pt x="46595" y="22863"/>
                    <a:pt x="46508" y="22857"/>
                    <a:pt x="46420" y="22857"/>
                  </a:cubicBezTo>
                  <a:cubicBezTo>
                    <a:pt x="46389" y="22857"/>
                    <a:pt x="46359" y="22858"/>
                    <a:pt x="46328" y="22860"/>
                  </a:cubicBezTo>
                  <a:cubicBezTo>
                    <a:pt x="47509" y="21869"/>
                    <a:pt x="48641" y="20824"/>
                    <a:pt x="49735" y="19742"/>
                  </a:cubicBezTo>
                  <a:close/>
                  <a:moveTo>
                    <a:pt x="53624" y="13985"/>
                  </a:moveTo>
                  <a:cubicBezTo>
                    <a:pt x="53730" y="14155"/>
                    <a:pt x="53834" y="14326"/>
                    <a:pt x="53938" y="14496"/>
                  </a:cubicBezTo>
                  <a:lnTo>
                    <a:pt x="53938" y="14499"/>
                  </a:lnTo>
                  <a:cubicBezTo>
                    <a:pt x="53927" y="14507"/>
                    <a:pt x="53915" y="14507"/>
                    <a:pt x="53909" y="14516"/>
                  </a:cubicBezTo>
                  <a:cubicBezTo>
                    <a:pt x="52527" y="16344"/>
                    <a:pt x="51057" y="18012"/>
                    <a:pt x="49461" y="19643"/>
                  </a:cubicBezTo>
                  <a:cubicBezTo>
                    <a:pt x="48836" y="20281"/>
                    <a:pt x="45783" y="23189"/>
                    <a:pt x="45405" y="23189"/>
                  </a:cubicBezTo>
                  <a:cubicBezTo>
                    <a:pt x="45271" y="23189"/>
                    <a:pt x="45473" y="22825"/>
                    <a:pt x="46236" y="21866"/>
                  </a:cubicBezTo>
                  <a:cubicBezTo>
                    <a:pt x="47431" y="20769"/>
                    <a:pt x="48496" y="19548"/>
                    <a:pt x="49544" y="18301"/>
                  </a:cubicBezTo>
                  <a:cubicBezTo>
                    <a:pt x="50959" y="16918"/>
                    <a:pt x="52391" y="15550"/>
                    <a:pt x="53624" y="13985"/>
                  </a:cubicBezTo>
                  <a:close/>
                  <a:moveTo>
                    <a:pt x="55881" y="17836"/>
                  </a:moveTo>
                  <a:cubicBezTo>
                    <a:pt x="55991" y="18064"/>
                    <a:pt x="56080" y="18301"/>
                    <a:pt x="56156" y="18544"/>
                  </a:cubicBezTo>
                  <a:lnTo>
                    <a:pt x="56156" y="18546"/>
                  </a:lnTo>
                  <a:cubicBezTo>
                    <a:pt x="56131" y="18534"/>
                    <a:pt x="56105" y="18528"/>
                    <a:pt x="56079" y="18528"/>
                  </a:cubicBezTo>
                  <a:cubicBezTo>
                    <a:pt x="56039" y="18528"/>
                    <a:pt x="55999" y="18542"/>
                    <a:pt x="55968" y="18569"/>
                  </a:cubicBezTo>
                  <a:cubicBezTo>
                    <a:pt x="54403" y="20022"/>
                    <a:pt x="52454" y="22195"/>
                    <a:pt x="51410" y="23425"/>
                  </a:cubicBezTo>
                  <a:lnTo>
                    <a:pt x="51410" y="23425"/>
                  </a:lnTo>
                  <a:cubicBezTo>
                    <a:pt x="52952" y="21603"/>
                    <a:pt x="54422" y="19725"/>
                    <a:pt x="55881" y="17836"/>
                  </a:cubicBezTo>
                  <a:close/>
                  <a:moveTo>
                    <a:pt x="54082" y="16954"/>
                  </a:moveTo>
                  <a:cubicBezTo>
                    <a:pt x="54130" y="16954"/>
                    <a:pt x="51975" y="19262"/>
                    <a:pt x="51476" y="19814"/>
                  </a:cubicBezTo>
                  <a:cubicBezTo>
                    <a:pt x="50350" y="21052"/>
                    <a:pt x="49157" y="22222"/>
                    <a:pt x="48043" y="23475"/>
                  </a:cubicBezTo>
                  <a:cubicBezTo>
                    <a:pt x="47792" y="23298"/>
                    <a:pt x="47526" y="23151"/>
                    <a:pt x="47243" y="23036"/>
                  </a:cubicBezTo>
                  <a:cubicBezTo>
                    <a:pt x="49325" y="21436"/>
                    <a:pt x="51311" y="19762"/>
                    <a:pt x="53150" y="17882"/>
                  </a:cubicBezTo>
                  <a:cubicBezTo>
                    <a:pt x="53804" y="17213"/>
                    <a:pt x="54066" y="16954"/>
                    <a:pt x="54082" y="16954"/>
                  </a:cubicBezTo>
                  <a:close/>
                  <a:moveTo>
                    <a:pt x="40716" y="21777"/>
                  </a:moveTo>
                  <a:cubicBezTo>
                    <a:pt x="40753" y="21910"/>
                    <a:pt x="40800" y="22040"/>
                    <a:pt x="40857" y="22167"/>
                  </a:cubicBezTo>
                  <a:lnTo>
                    <a:pt x="40854" y="22167"/>
                  </a:lnTo>
                  <a:cubicBezTo>
                    <a:pt x="40869" y="22196"/>
                    <a:pt x="40892" y="22219"/>
                    <a:pt x="40924" y="22227"/>
                  </a:cubicBezTo>
                  <a:cubicBezTo>
                    <a:pt x="40912" y="22233"/>
                    <a:pt x="40901" y="22233"/>
                    <a:pt x="40892" y="22242"/>
                  </a:cubicBezTo>
                  <a:cubicBezTo>
                    <a:pt x="40364" y="22721"/>
                    <a:pt x="39841" y="23212"/>
                    <a:pt x="39330" y="23711"/>
                  </a:cubicBezTo>
                  <a:cubicBezTo>
                    <a:pt x="39301" y="23740"/>
                    <a:pt x="39272" y="23769"/>
                    <a:pt x="39243" y="23795"/>
                  </a:cubicBezTo>
                  <a:cubicBezTo>
                    <a:pt x="39740" y="23128"/>
                    <a:pt x="40234" y="22455"/>
                    <a:pt x="40716" y="21777"/>
                  </a:cubicBezTo>
                  <a:close/>
                  <a:moveTo>
                    <a:pt x="45176" y="22770"/>
                  </a:moveTo>
                  <a:cubicBezTo>
                    <a:pt x="44925" y="23131"/>
                    <a:pt x="44691" y="23498"/>
                    <a:pt x="44466" y="23870"/>
                  </a:cubicBezTo>
                  <a:cubicBezTo>
                    <a:pt x="44366" y="23752"/>
                    <a:pt x="44279" y="23623"/>
                    <a:pt x="44204" y="23485"/>
                  </a:cubicBezTo>
                  <a:lnTo>
                    <a:pt x="44204" y="23485"/>
                  </a:lnTo>
                  <a:cubicBezTo>
                    <a:pt x="44539" y="23260"/>
                    <a:pt x="44862" y="23018"/>
                    <a:pt x="45176" y="22770"/>
                  </a:cubicBezTo>
                  <a:close/>
                  <a:moveTo>
                    <a:pt x="40537" y="20154"/>
                  </a:moveTo>
                  <a:lnTo>
                    <a:pt x="40537" y="20154"/>
                  </a:lnTo>
                  <a:cubicBezTo>
                    <a:pt x="40525" y="20544"/>
                    <a:pt x="40551" y="20934"/>
                    <a:pt x="40612" y="21321"/>
                  </a:cubicBezTo>
                  <a:cubicBezTo>
                    <a:pt x="39985" y="21878"/>
                    <a:pt x="39344" y="22429"/>
                    <a:pt x="38721" y="22998"/>
                  </a:cubicBezTo>
                  <a:cubicBezTo>
                    <a:pt x="38450" y="23252"/>
                    <a:pt x="38187" y="23512"/>
                    <a:pt x="37933" y="23781"/>
                  </a:cubicBezTo>
                  <a:cubicBezTo>
                    <a:pt x="37654" y="24067"/>
                    <a:pt x="37551" y="24170"/>
                    <a:pt x="37543" y="24170"/>
                  </a:cubicBezTo>
                  <a:cubicBezTo>
                    <a:pt x="37527" y="24170"/>
                    <a:pt x="37935" y="23714"/>
                    <a:pt x="38037" y="23532"/>
                  </a:cubicBezTo>
                  <a:cubicBezTo>
                    <a:pt x="38724" y="22305"/>
                    <a:pt x="39772" y="21332"/>
                    <a:pt x="40537" y="20154"/>
                  </a:cubicBezTo>
                  <a:close/>
                  <a:moveTo>
                    <a:pt x="54296" y="17825"/>
                  </a:moveTo>
                  <a:cubicBezTo>
                    <a:pt x="53156" y="19109"/>
                    <a:pt x="50861" y="22222"/>
                    <a:pt x="48950" y="24173"/>
                  </a:cubicBezTo>
                  <a:cubicBezTo>
                    <a:pt x="48747" y="24006"/>
                    <a:pt x="48545" y="23841"/>
                    <a:pt x="48335" y="23685"/>
                  </a:cubicBezTo>
                  <a:cubicBezTo>
                    <a:pt x="50517" y="21916"/>
                    <a:pt x="52428" y="19926"/>
                    <a:pt x="54296" y="17825"/>
                  </a:cubicBezTo>
                  <a:close/>
                  <a:moveTo>
                    <a:pt x="45476" y="23552"/>
                  </a:moveTo>
                  <a:lnTo>
                    <a:pt x="45476" y="23552"/>
                  </a:lnTo>
                  <a:cubicBezTo>
                    <a:pt x="45401" y="23925"/>
                    <a:pt x="45451" y="24395"/>
                    <a:pt x="45534" y="24860"/>
                  </a:cubicBezTo>
                  <a:cubicBezTo>
                    <a:pt x="45252" y="24641"/>
                    <a:pt x="44984" y="24408"/>
                    <a:pt x="44733" y="24157"/>
                  </a:cubicBezTo>
                  <a:lnTo>
                    <a:pt x="44733" y="24157"/>
                  </a:lnTo>
                  <a:cubicBezTo>
                    <a:pt x="44984" y="23959"/>
                    <a:pt x="45229" y="23751"/>
                    <a:pt x="45476" y="23552"/>
                  </a:cubicBezTo>
                  <a:close/>
                  <a:moveTo>
                    <a:pt x="56228" y="18789"/>
                  </a:moveTo>
                  <a:cubicBezTo>
                    <a:pt x="56303" y="19083"/>
                    <a:pt x="56352" y="19381"/>
                    <a:pt x="56381" y="19681"/>
                  </a:cubicBezTo>
                  <a:lnTo>
                    <a:pt x="56378" y="19684"/>
                  </a:lnTo>
                  <a:cubicBezTo>
                    <a:pt x="54893" y="21434"/>
                    <a:pt x="53204" y="23135"/>
                    <a:pt x="51807" y="24864"/>
                  </a:cubicBezTo>
                  <a:lnTo>
                    <a:pt x="51807" y="24864"/>
                  </a:lnTo>
                  <a:cubicBezTo>
                    <a:pt x="53390" y="22903"/>
                    <a:pt x="54924" y="20951"/>
                    <a:pt x="56228" y="18789"/>
                  </a:cubicBezTo>
                  <a:close/>
                  <a:moveTo>
                    <a:pt x="56398" y="20215"/>
                  </a:moveTo>
                  <a:lnTo>
                    <a:pt x="56398" y="20215"/>
                  </a:lnTo>
                  <a:cubicBezTo>
                    <a:pt x="56404" y="20616"/>
                    <a:pt x="56386" y="21021"/>
                    <a:pt x="56343" y="21422"/>
                  </a:cubicBezTo>
                  <a:lnTo>
                    <a:pt x="56340" y="21425"/>
                  </a:lnTo>
                  <a:cubicBezTo>
                    <a:pt x="55174" y="22603"/>
                    <a:pt x="53035" y="24144"/>
                    <a:pt x="52350" y="25493"/>
                  </a:cubicBezTo>
                  <a:cubicBezTo>
                    <a:pt x="53332" y="23552"/>
                    <a:pt x="55004" y="21910"/>
                    <a:pt x="56398" y="20215"/>
                  </a:cubicBezTo>
                  <a:close/>
                  <a:moveTo>
                    <a:pt x="56254" y="22060"/>
                  </a:moveTo>
                  <a:lnTo>
                    <a:pt x="56254" y="22060"/>
                  </a:lnTo>
                  <a:cubicBezTo>
                    <a:pt x="56193" y="22484"/>
                    <a:pt x="56118" y="22912"/>
                    <a:pt x="56046" y="23336"/>
                  </a:cubicBezTo>
                  <a:lnTo>
                    <a:pt x="56046" y="23339"/>
                  </a:lnTo>
                  <a:cubicBezTo>
                    <a:pt x="55567" y="23878"/>
                    <a:pt x="53872" y="25112"/>
                    <a:pt x="53662" y="25538"/>
                  </a:cubicBezTo>
                  <a:lnTo>
                    <a:pt x="53662" y="25538"/>
                  </a:lnTo>
                  <a:cubicBezTo>
                    <a:pt x="54297" y="24248"/>
                    <a:pt x="55284" y="23134"/>
                    <a:pt x="56254" y="22060"/>
                  </a:cubicBezTo>
                  <a:close/>
                  <a:moveTo>
                    <a:pt x="54901" y="18772"/>
                  </a:moveTo>
                  <a:cubicBezTo>
                    <a:pt x="54987" y="18772"/>
                    <a:pt x="53204" y="20718"/>
                    <a:pt x="52983" y="20995"/>
                  </a:cubicBezTo>
                  <a:cubicBezTo>
                    <a:pt x="52059" y="22144"/>
                    <a:pt x="51106" y="23267"/>
                    <a:pt x="50151" y="24387"/>
                  </a:cubicBezTo>
                  <a:cubicBezTo>
                    <a:pt x="50044" y="24513"/>
                    <a:pt x="50150" y="24678"/>
                    <a:pt x="50276" y="24678"/>
                  </a:cubicBezTo>
                  <a:cubicBezTo>
                    <a:pt x="50314" y="24678"/>
                    <a:pt x="50354" y="24663"/>
                    <a:pt x="50390" y="24626"/>
                  </a:cubicBezTo>
                  <a:cubicBezTo>
                    <a:pt x="51987" y="23004"/>
                    <a:pt x="53558" y="21352"/>
                    <a:pt x="55186" y="19758"/>
                  </a:cubicBezTo>
                  <a:lnTo>
                    <a:pt x="55186" y="19758"/>
                  </a:lnTo>
                  <a:cubicBezTo>
                    <a:pt x="53907" y="21016"/>
                    <a:pt x="52249" y="23759"/>
                    <a:pt x="50815" y="25544"/>
                  </a:cubicBezTo>
                  <a:cubicBezTo>
                    <a:pt x="50630" y="25429"/>
                    <a:pt x="50454" y="25316"/>
                    <a:pt x="50295" y="25218"/>
                  </a:cubicBezTo>
                  <a:cubicBezTo>
                    <a:pt x="49946" y="25005"/>
                    <a:pt x="49588" y="24707"/>
                    <a:pt x="49221" y="24401"/>
                  </a:cubicBezTo>
                  <a:cubicBezTo>
                    <a:pt x="49559" y="24069"/>
                    <a:pt x="49891" y="23737"/>
                    <a:pt x="50226" y="23402"/>
                  </a:cubicBezTo>
                  <a:cubicBezTo>
                    <a:pt x="50416" y="23212"/>
                    <a:pt x="50601" y="23015"/>
                    <a:pt x="50789" y="22819"/>
                  </a:cubicBezTo>
                  <a:lnTo>
                    <a:pt x="50789" y="22819"/>
                  </a:lnTo>
                  <a:cubicBezTo>
                    <a:pt x="50693" y="22920"/>
                    <a:pt x="50601" y="23024"/>
                    <a:pt x="50506" y="23122"/>
                  </a:cubicBezTo>
                  <a:cubicBezTo>
                    <a:pt x="51632" y="21999"/>
                    <a:pt x="52749" y="20870"/>
                    <a:pt x="53872" y="19747"/>
                  </a:cubicBezTo>
                  <a:cubicBezTo>
                    <a:pt x="54584" y="19036"/>
                    <a:pt x="54869" y="18772"/>
                    <a:pt x="54901" y="18772"/>
                  </a:cubicBezTo>
                  <a:close/>
                  <a:moveTo>
                    <a:pt x="19452" y="18048"/>
                  </a:moveTo>
                  <a:cubicBezTo>
                    <a:pt x="19091" y="18484"/>
                    <a:pt x="17065" y="21841"/>
                    <a:pt x="16373" y="22698"/>
                  </a:cubicBezTo>
                  <a:cubicBezTo>
                    <a:pt x="15538" y="23729"/>
                    <a:pt x="14661" y="24716"/>
                    <a:pt x="13780" y="25700"/>
                  </a:cubicBezTo>
                  <a:cubicBezTo>
                    <a:pt x="14014" y="25389"/>
                    <a:pt x="14256" y="25083"/>
                    <a:pt x="14487" y="24771"/>
                  </a:cubicBezTo>
                  <a:cubicBezTo>
                    <a:pt x="16141" y="22511"/>
                    <a:pt x="17657" y="20210"/>
                    <a:pt x="19452" y="18048"/>
                  </a:cubicBezTo>
                  <a:close/>
                  <a:moveTo>
                    <a:pt x="35099" y="22772"/>
                  </a:moveTo>
                  <a:cubicBezTo>
                    <a:pt x="34352" y="23745"/>
                    <a:pt x="33584" y="24708"/>
                    <a:pt x="32765" y="25620"/>
                  </a:cubicBezTo>
                  <a:cubicBezTo>
                    <a:pt x="32644" y="25755"/>
                    <a:pt x="32514" y="25885"/>
                    <a:pt x="32390" y="26021"/>
                  </a:cubicBezTo>
                  <a:cubicBezTo>
                    <a:pt x="33207" y="24967"/>
                    <a:pt x="34050" y="23934"/>
                    <a:pt x="34956" y="22932"/>
                  </a:cubicBezTo>
                  <a:cubicBezTo>
                    <a:pt x="35004" y="22879"/>
                    <a:pt x="35051" y="22826"/>
                    <a:pt x="35099" y="22772"/>
                  </a:cubicBezTo>
                  <a:close/>
                  <a:moveTo>
                    <a:pt x="53525" y="23272"/>
                  </a:moveTo>
                  <a:lnTo>
                    <a:pt x="53525" y="23272"/>
                  </a:lnTo>
                  <a:cubicBezTo>
                    <a:pt x="52853" y="24147"/>
                    <a:pt x="52232" y="25059"/>
                    <a:pt x="51695" y="26064"/>
                  </a:cubicBezTo>
                  <a:lnTo>
                    <a:pt x="51692" y="26064"/>
                  </a:lnTo>
                  <a:cubicBezTo>
                    <a:pt x="51496" y="25957"/>
                    <a:pt x="51305" y="25845"/>
                    <a:pt x="51123" y="25735"/>
                  </a:cubicBezTo>
                  <a:cubicBezTo>
                    <a:pt x="51998" y="24976"/>
                    <a:pt x="52792" y="24133"/>
                    <a:pt x="53525" y="23272"/>
                  </a:cubicBezTo>
                  <a:close/>
                  <a:moveTo>
                    <a:pt x="24396" y="14253"/>
                  </a:moveTo>
                  <a:cubicBezTo>
                    <a:pt x="23870" y="14955"/>
                    <a:pt x="23316" y="15633"/>
                    <a:pt x="22773" y="16321"/>
                  </a:cubicBezTo>
                  <a:cubicBezTo>
                    <a:pt x="22291" y="16883"/>
                    <a:pt x="21835" y="17478"/>
                    <a:pt x="21384" y="18084"/>
                  </a:cubicBezTo>
                  <a:cubicBezTo>
                    <a:pt x="20391" y="19300"/>
                    <a:pt x="19381" y="20501"/>
                    <a:pt x="18353" y="21685"/>
                  </a:cubicBezTo>
                  <a:cubicBezTo>
                    <a:pt x="16993" y="23258"/>
                    <a:pt x="15616" y="24814"/>
                    <a:pt x="14256" y="26379"/>
                  </a:cubicBezTo>
                  <a:cubicBezTo>
                    <a:pt x="16292" y="23858"/>
                    <a:pt x="18604" y="21569"/>
                    <a:pt x="20556" y="18979"/>
                  </a:cubicBezTo>
                  <a:cubicBezTo>
                    <a:pt x="21766" y="17377"/>
                    <a:pt x="23241" y="15792"/>
                    <a:pt x="24396" y="14253"/>
                  </a:cubicBezTo>
                  <a:close/>
                  <a:moveTo>
                    <a:pt x="32820" y="11173"/>
                  </a:moveTo>
                  <a:cubicBezTo>
                    <a:pt x="32869" y="11390"/>
                    <a:pt x="32901" y="11612"/>
                    <a:pt x="32935" y="11834"/>
                  </a:cubicBezTo>
                  <a:cubicBezTo>
                    <a:pt x="32907" y="11786"/>
                    <a:pt x="32852" y="11751"/>
                    <a:pt x="32799" y="11751"/>
                  </a:cubicBezTo>
                  <a:cubicBezTo>
                    <a:pt x="32766" y="11751"/>
                    <a:pt x="32734" y="11765"/>
                    <a:pt x="32710" y="11797"/>
                  </a:cubicBezTo>
                  <a:cubicBezTo>
                    <a:pt x="28720" y="16878"/>
                    <a:pt x="24254" y="21572"/>
                    <a:pt x="20036" y="26468"/>
                  </a:cubicBezTo>
                  <a:cubicBezTo>
                    <a:pt x="21194" y="24932"/>
                    <a:pt x="22320" y="23368"/>
                    <a:pt x="23498" y="21843"/>
                  </a:cubicBezTo>
                  <a:cubicBezTo>
                    <a:pt x="25666" y="19528"/>
                    <a:pt x="27869" y="17253"/>
                    <a:pt x="29939" y="14845"/>
                  </a:cubicBezTo>
                  <a:cubicBezTo>
                    <a:pt x="31039" y="13748"/>
                    <a:pt x="32043" y="12593"/>
                    <a:pt x="32820" y="11173"/>
                  </a:cubicBezTo>
                  <a:close/>
                  <a:moveTo>
                    <a:pt x="55628" y="22239"/>
                  </a:moveTo>
                  <a:lnTo>
                    <a:pt x="55628" y="22239"/>
                  </a:lnTo>
                  <a:cubicBezTo>
                    <a:pt x="54494" y="23522"/>
                    <a:pt x="53573" y="24933"/>
                    <a:pt x="52812" y="26465"/>
                  </a:cubicBezTo>
                  <a:cubicBezTo>
                    <a:pt x="52801" y="26494"/>
                    <a:pt x="52798" y="26526"/>
                    <a:pt x="52801" y="26558"/>
                  </a:cubicBezTo>
                  <a:cubicBezTo>
                    <a:pt x="52558" y="26480"/>
                    <a:pt x="52322" y="26382"/>
                    <a:pt x="52091" y="26269"/>
                  </a:cubicBezTo>
                  <a:cubicBezTo>
                    <a:pt x="53363" y="24992"/>
                    <a:pt x="54612" y="23386"/>
                    <a:pt x="55628" y="22239"/>
                  </a:cubicBezTo>
                  <a:close/>
                  <a:moveTo>
                    <a:pt x="55870" y="24271"/>
                  </a:moveTo>
                  <a:lnTo>
                    <a:pt x="55870" y="24271"/>
                  </a:lnTo>
                  <a:cubicBezTo>
                    <a:pt x="55561" y="25744"/>
                    <a:pt x="54983" y="26439"/>
                    <a:pt x="54291" y="26653"/>
                  </a:cubicBezTo>
                  <a:lnTo>
                    <a:pt x="54288" y="26653"/>
                  </a:lnTo>
                  <a:cubicBezTo>
                    <a:pt x="54291" y="26650"/>
                    <a:pt x="54299" y="26650"/>
                    <a:pt x="54302" y="26644"/>
                  </a:cubicBezTo>
                  <a:cubicBezTo>
                    <a:pt x="54828" y="25851"/>
                    <a:pt x="55359" y="25068"/>
                    <a:pt x="55870" y="24271"/>
                  </a:cubicBezTo>
                  <a:close/>
                  <a:moveTo>
                    <a:pt x="55503" y="24647"/>
                  </a:moveTo>
                  <a:cubicBezTo>
                    <a:pt x="55252" y="24924"/>
                    <a:pt x="54634" y="25654"/>
                    <a:pt x="54426" y="26281"/>
                  </a:cubicBezTo>
                  <a:cubicBezTo>
                    <a:pt x="54470" y="26148"/>
                    <a:pt x="54364" y="26063"/>
                    <a:pt x="54258" y="26063"/>
                  </a:cubicBezTo>
                  <a:cubicBezTo>
                    <a:pt x="54188" y="26063"/>
                    <a:pt x="54117" y="26100"/>
                    <a:pt x="54088" y="26185"/>
                  </a:cubicBezTo>
                  <a:lnTo>
                    <a:pt x="53979" y="26509"/>
                  </a:lnTo>
                  <a:cubicBezTo>
                    <a:pt x="53953" y="26584"/>
                    <a:pt x="53987" y="26668"/>
                    <a:pt x="54062" y="26699"/>
                  </a:cubicBezTo>
                  <a:cubicBezTo>
                    <a:pt x="53945" y="26717"/>
                    <a:pt x="53826" y="26726"/>
                    <a:pt x="53707" y="26726"/>
                  </a:cubicBezTo>
                  <a:cubicBezTo>
                    <a:pt x="53514" y="26726"/>
                    <a:pt x="53320" y="26702"/>
                    <a:pt x="53133" y="26656"/>
                  </a:cubicBezTo>
                  <a:cubicBezTo>
                    <a:pt x="54273" y="25934"/>
                    <a:pt x="53820" y="26289"/>
                    <a:pt x="54865" y="25279"/>
                  </a:cubicBezTo>
                  <a:cubicBezTo>
                    <a:pt x="55191" y="24964"/>
                    <a:pt x="55393" y="24762"/>
                    <a:pt x="55503" y="24647"/>
                  </a:cubicBezTo>
                  <a:close/>
                  <a:moveTo>
                    <a:pt x="34321" y="15394"/>
                  </a:moveTo>
                  <a:lnTo>
                    <a:pt x="34321" y="15394"/>
                  </a:lnTo>
                  <a:cubicBezTo>
                    <a:pt x="33504" y="17025"/>
                    <a:pt x="32292" y="18535"/>
                    <a:pt x="31168" y="19941"/>
                  </a:cubicBezTo>
                  <a:cubicBezTo>
                    <a:pt x="29090" y="22545"/>
                    <a:pt x="26671" y="24863"/>
                    <a:pt x="24318" y="27231"/>
                  </a:cubicBezTo>
                  <a:lnTo>
                    <a:pt x="24318" y="27231"/>
                  </a:lnTo>
                  <a:cubicBezTo>
                    <a:pt x="25291" y="25900"/>
                    <a:pt x="26287" y="24589"/>
                    <a:pt x="27323" y="23327"/>
                  </a:cubicBezTo>
                  <a:cubicBezTo>
                    <a:pt x="28755" y="21581"/>
                    <a:pt x="30591" y="20094"/>
                    <a:pt x="31876" y="18229"/>
                  </a:cubicBezTo>
                  <a:cubicBezTo>
                    <a:pt x="32531" y="17158"/>
                    <a:pt x="33357" y="16199"/>
                    <a:pt x="34321" y="15394"/>
                  </a:cubicBezTo>
                  <a:close/>
                  <a:moveTo>
                    <a:pt x="47336" y="27886"/>
                  </a:moveTo>
                  <a:lnTo>
                    <a:pt x="47336" y="27886"/>
                  </a:lnTo>
                  <a:cubicBezTo>
                    <a:pt x="47308" y="27915"/>
                    <a:pt x="47280" y="27944"/>
                    <a:pt x="47252" y="27973"/>
                  </a:cubicBezTo>
                  <a:lnTo>
                    <a:pt x="47252" y="27973"/>
                  </a:lnTo>
                  <a:cubicBezTo>
                    <a:pt x="47280" y="27944"/>
                    <a:pt x="47308" y="27915"/>
                    <a:pt x="47336" y="27886"/>
                  </a:cubicBezTo>
                  <a:close/>
                  <a:moveTo>
                    <a:pt x="33285" y="13324"/>
                  </a:moveTo>
                  <a:cubicBezTo>
                    <a:pt x="33441" y="13569"/>
                    <a:pt x="33651" y="13774"/>
                    <a:pt x="33897" y="13927"/>
                  </a:cubicBezTo>
                  <a:cubicBezTo>
                    <a:pt x="29436" y="18035"/>
                    <a:pt x="25602" y="23347"/>
                    <a:pt x="21751" y="28039"/>
                  </a:cubicBezTo>
                  <a:cubicBezTo>
                    <a:pt x="21327" y="28559"/>
                    <a:pt x="20891" y="29070"/>
                    <a:pt x="20463" y="29583"/>
                  </a:cubicBezTo>
                  <a:cubicBezTo>
                    <a:pt x="22715" y="26477"/>
                    <a:pt x="24794" y="23270"/>
                    <a:pt x="27352" y="20385"/>
                  </a:cubicBezTo>
                  <a:cubicBezTo>
                    <a:pt x="29396" y="18084"/>
                    <a:pt x="31509" y="15913"/>
                    <a:pt x="33270" y="13382"/>
                  </a:cubicBezTo>
                  <a:cubicBezTo>
                    <a:pt x="33285" y="13361"/>
                    <a:pt x="33282" y="13344"/>
                    <a:pt x="33285" y="13324"/>
                  </a:cubicBezTo>
                  <a:close/>
                  <a:moveTo>
                    <a:pt x="39821" y="17267"/>
                  </a:moveTo>
                  <a:lnTo>
                    <a:pt x="39821" y="17267"/>
                  </a:lnTo>
                  <a:cubicBezTo>
                    <a:pt x="38724" y="19046"/>
                    <a:pt x="37422" y="20715"/>
                    <a:pt x="36134" y="22351"/>
                  </a:cubicBezTo>
                  <a:lnTo>
                    <a:pt x="36134" y="22349"/>
                  </a:lnTo>
                  <a:cubicBezTo>
                    <a:pt x="34076" y="24964"/>
                    <a:pt x="31815" y="27418"/>
                    <a:pt x="29555" y="29866"/>
                  </a:cubicBezTo>
                  <a:cubicBezTo>
                    <a:pt x="30051" y="29168"/>
                    <a:pt x="30554" y="28472"/>
                    <a:pt x="31062" y="27779"/>
                  </a:cubicBezTo>
                  <a:cubicBezTo>
                    <a:pt x="32520" y="26281"/>
                    <a:pt x="33966" y="24768"/>
                    <a:pt x="35334" y="23177"/>
                  </a:cubicBezTo>
                  <a:cubicBezTo>
                    <a:pt x="36411" y="21927"/>
                    <a:pt x="37407" y="20625"/>
                    <a:pt x="38360" y="19283"/>
                  </a:cubicBezTo>
                  <a:cubicBezTo>
                    <a:pt x="38793" y="18575"/>
                    <a:pt x="39281" y="17903"/>
                    <a:pt x="39821" y="17267"/>
                  </a:cubicBezTo>
                  <a:close/>
                  <a:moveTo>
                    <a:pt x="28131" y="23705"/>
                  </a:moveTo>
                  <a:lnTo>
                    <a:pt x="28131" y="23705"/>
                  </a:lnTo>
                  <a:cubicBezTo>
                    <a:pt x="25929" y="26413"/>
                    <a:pt x="23714" y="29119"/>
                    <a:pt x="21304" y="31656"/>
                  </a:cubicBezTo>
                  <a:cubicBezTo>
                    <a:pt x="21127" y="31841"/>
                    <a:pt x="20951" y="32026"/>
                    <a:pt x="20775" y="32211"/>
                  </a:cubicBezTo>
                  <a:cubicBezTo>
                    <a:pt x="21540" y="31116"/>
                    <a:pt x="22308" y="30028"/>
                    <a:pt x="23079" y="28943"/>
                  </a:cubicBezTo>
                  <a:cubicBezTo>
                    <a:pt x="24728" y="27153"/>
                    <a:pt x="26451" y="25443"/>
                    <a:pt x="28131" y="23705"/>
                  </a:cubicBezTo>
                  <a:close/>
                  <a:moveTo>
                    <a:pt x="11309" y="24124"/>
                  </a:moveTo>
                  <a:cubicBezTo>
                    <a:pt x="9169" y="26905"/>
                    <a:pt x="7137" y="29774"/>
                    <a:pt x="5095" y="32636"/>
                  </a:cubicBezTo>
                  <a:lnTo>
                    <a:pt x="5095" y="32636"/>
                  </a:lnTo>
                  <a:cubicBezTo>
                    <a:pt x="6248" y="30910"/>
                    <a:pt x="7430" y="29208"/>
                    <a:pt x="8624" y="27513"/>
                  </a:cubicBezTo>
                  <a:cubicBezTo>
                    <a:pt x="9455" y="26336"/>
                    <a:pt x="10371" y="25221"/>
                    <a:pt x="11309" y="24124"/>
                  </a:cubicBezTo>
                  <a:close/>
                  <a:moveTo>
                    <a:pt x="37041" y="21543"/>
                  </a:moveTo>
                  <a:lnTo>
                    <a:pt x="37041" y="21543"/>
                  </a:lnTo>
                  <a:cubicBezTo>
                    <a:pt x="35996" y="23010"/>
                    <a:pt x="34948" y="24482"/>
                    <a:pt x="33744" y="25839"/>
                  </a:cubicBezTo>
                  <a:cubicBezTo>
                    <a:pt x="32589" y="27141"/>
                    <a:pt x="31423" y="28434"/>
                    <a:pt x="30256" y="29728"/>
                  </a:cubicBezTo>
                  <a:cubicBezTo>
                    <a:pt x="29226" y="30842"/>
                    <a:pt x="28212" y="31977"/>
                    <a:pt x="27216" y="33134"/>
                  </a:cubicBezTo>
                  <a:cubicBezTo>
                    <a:pt x="27208" y="33146"/>
                    <a:pt x="27202" y="33155"/>
                    <a:pt x="27193" y="33163"/>
                  </a:cubicBezTo>
                  <a:cubicBezTo>
                    <a:pt x="27600" y="32600"/>
                    <a:pt x="28007" y="32037"/>
                    <a:pt x="28409" y="31474"/>
                  </a:cubicBezTo>
                  <a:cubicBezTo>
                    <a:pt x="31347" y="28203"/>
                    <a:pt x="34330" y="24990"/>
                    <a:pt x="37041" y="21543"/>
                  </a:cubicBezTo>
                  <a:close/>
                  <a:moveTo>
                    <a:pt x="12507" y="28989"/>
                  </a:moveTo>
                  <a:lnTo>
                    <a:pt x="12507" y="28989"/>
                  </a:lnTo>
                  <a:cubicBezTo>
                    <a:pt x="11355" y="30490"/>
                    <a:pt x="10217" y="32006"/>
                    <a:pt x="9083" y="33518"/>
                  </a:cubicBezTo>
                  <a:cubicBezTo>
                    <a:pt x="9871" y="32450"/>
                    <a:pt x="10642" y="31379"/>
                    <a:pt x="11395" y="30305"/>
                  </a:cubicBezTo>
                  <a:cubicBezTo>
                    <a:pt x="11765" y="29866"/>
                    <a:pt x="12137" y="29428"/>
                    <a:pt x="12507" y="28989"/>
                  </a:cubicBezTo>
                  <a:close/>
                  <a:moveTo>
                    <a:pt x="37075" y="19020"/>
                  </a:moveTo>
                  <a:cubicBezTo>
                    <a:pt x="36169" y="20325"/>
                    <a:pt x="35291" y="21650"/>
                    <a:pt x="34327" y="22842"/>
                  </a:cubicBezTo>
                  <a:cubicBezTo>
                    <a:pt x="31544" y="26289"/>
                    <a:pt x="28622" y="29627"/>
                    <a:pt x="25602" y="32869"/>
                  </a:cubicBezTo>
                  <a:cubicBezTo>
                    <a:pt x="25386" y="33100"/>
                    <a:pt x="25169" y="33328"/>
                    <a:pt x="24953" y="33559"/>
                  </a:cubicBezTo>
                  <a:cubicBezTo>
                    <a:pt x="26382" y="31743"/>
                    <a:pt x="27802" y="29933"/>
                    <a:pt x="29240" y="28157"/>
                  </a:cubicBezTo>
                  <a:lnTo>
                    <a:pt x="29243" y="28160"/>
                  </a:lnTo>
                  <a:cubicBezTo>
                    <a:pt x="31942" y="25189"/>
                    <a:pt x="34572" y="22158"/>
                    <a:pt x="37075" y="19020"/>
                  </a:cubicBezTo>
                  <a:close/>
                  <a:moveTo>
                    <a:pt x="36291" y="16946"/>
                  </a:moveTo>
                  <a:cubicBezTo>
                    <a:pt x="36398" y="16946"/>
                    <a:pt x="33371" y="20880"/>
                    <a:pt x="33436" y="20880"/>
                  </a:cubicBezTo>
                  <a:cubicBezTo>
                    <a:pt x="33438" y="20880"/>
                    <a:pt x="33445" y="20875"/>
                    <a:pt x="33455" y="20865"/>
                  </a:cubicBezTo>
                  <a:lnTo>
                    <a:pt x="33455" y="20868"/>
                  </a:lnTo>
                  <a:cubicBezTo>
                    <a:pt x="31602" y="23088"/>
                    <a:pt x="29650" y="25244"/>
                    <a:pt x="27753" y="27430"/>
                  </a:cubicBezTo>
                  <a:cubicBezTo>
                    <a:pt x="25952" y="29511"/>
                    <a:pt x="24193" y="31616"/>
                    <a:pt x="22404" y="33692"/>
                  </a:cubicBezTo>
                  <a:cubicBezTo>
                    <a:pt x="26145" y="29113"/>
                    <a:pt x="29843" y="24502"/>
                    <a:pt x="33654" y="19978"/>
                  </a:cubicBezTo>
                  <a:cubicBezTo>
                    <a:pt x="34411" y="19080"/>
                    <a:pt x="35176" y="18191"/>
                    <a:pt x="35949" y="17308"/>
                  </a:cubicBezTo>
                  <a:cubicBezTo>
                    <a:pt x="36169" y="17054"/>
                    <a:pt x="36273" y="16946"/>
                    <a:pt x="36291" y="16946"/>
                  </a:cubicBezTo>
                  <a:close/>
                  <a:moveTo>
                    <a:pt x="26339" y="21070"/>
                  </a:moveTo>
                  <a:lnTo>
                    <a:pt x="26339" y="21070"/>
                  </a:lnTo>
                  <a:cubicBezTo>
                    <a:pt x="24846" y="22811"/>
                    <a:pt x="23521" y="24670"/>
                    <a:pt x="22193" y="26549"/>
                  </a:cubicBezTo>
                  <a:cubicBezTo>
                    <a:pt x="20195" y="29376"/>
                    <a:pt x="17956" y="31985"/>
                    <a:pt x="15719" y="34590"/>
                  </a:cubicBezTo>
                  <a:lnTo>
                    <a:pt x="15719" y="34590"/>
                  </a:lnTo>
                  <a:cubicBezTo>
                    <a:pt x="16524" y="33531"/>
                    <a:pt x="17332" y="32483"/>
                    <a:pt x="18148" y="31480"/>
                  </a:cubicBezTo>
                  <a:cubicBezTo>
                    <a:pt x="20631" y="28426"/>
                    <a:pt x="22981" y="25169"/>
                    <a:pt x="25420" y="22014"/>
                  </a:cubicBezTo>
                  <a:cubicBezTo>
                    <a:pt x="25724" y="21699"/>
                    <a:pt x="26030" y="21384"/>
                    <a:pt x="26339" y="21070"/>
                  </a:cubicBezTo>
                  <a:close/>
                  <a:moveTo>
                    <a:pt x="25109" y="17685"/>
                  </a:moveTo>
                  <a:cubicBezTo>
                    <a:pt x="25168" y="17685"/>
                    <a:pt x="21789" y="21943"/>
                    <a:pt x="21217" y="22652"/>
                  </a:cubicBezTo>
                  <a:cubicBezTo>
                    <a:pt x="19456" y="24820"/>
                    <a:pt x="17643" y="26939"/>
                    <a:pt x="15911" y="29130"/>
                  </a:cubicBezTo>
                  <a:lnTo>
                    <a:pt x="15911" y="29127"/>
                  </a:lnTo>
                  <a:cubicBezTo>
                    <a:pt x="14395" y="31050"/>
                    <a:pt x="12879" y="32967"/>
                    <a:pt x="11364" y="34878"/>
                  </a:cubicBezTo>
                  <a:cubicBezTo>
                    <a:pt x="11762" y="34353"/>
                    <a:pt x="12149" y="33839"/>
                    <a:pt x="12524" y="33363"/>
                  </a:cubicBezTo>
                  <a:cubicBezTo>
                    <a:pt x="16364" y="28492"/>
                    <a:pt x="20195" y="23604"/>
                    <a:pt x="24144" y="18821"/>
                  </a:cubicBezTo>
                  <a:cubicBezTo>
                    <a:pt x="24815" y="18009"/>
                    <a:pt x="25093" y="17685"/>
                    <a:pt x="25109" y="17685"/>
                  </a:cubicBezTo>
                  <a:close/>
                  <a:moveTo>
                    <a:pt x="29295" y="22811"/>
                  </a:moveTo>
                  <a:cubicBezTo>
                    <a:pt x="27612" y="24935"/>
                    <a:pt x="25955" y="27115"/>
                    <a:pt x="24361" y="29266"/>
                  </a:cubicBezTo>
                  <a:cubicBezTo>
                    <a:pt x="24228" y="29399"/>
                    <a:pt x="24101" y="29540"/>
                    <a:pt x="23968" y="29673"/>
                  </a:cubicBezTo>
                  <a:cubicBezTo>
                    <a:pt x="22051" y="31587"/>
                    <a:pt x="20207" y="33556"/>
                    <a:pt x="18402" y="35560"/>
                  </a:cubicBezTo>
                  <a:cubicBezTo>
                    <a:pt x="18795" y="35014"/>
                    <a:pt x="19185" y="34465"/>
                    <a:pt x="19574" y="33917"/>
                  </a:cubicBezTo>
                  <a:cubicBezTo>
                    <a:pt x="20221" y="33238"/>
                    <a:pt x="20871" y="32557"/>
                    <a:pt x="21526" y="31879"/>
                  </a:cubicBezTo>
                  <a:cubicBezTo>
                    <a:pt x="24300" y="28997"/>
                    <a:pt x="26795" y="25902"/>
                    <a:pt x="29295" y="22811"/>
                  </a:cubicBezTo>
                  <a:close/>
                  <a:moveTo>
                    <a:pt x="51400" y="31694"/>
                  </a:moveTo>
                  <a:cubicBezTo>
                    <a:pt x="51433" y="31694"/>
                    <a:pt x="51301" y="31889"/>
                    <a:pt x="50875" y="32430"/>
                  </a:cubicBezTo>
                  <a:cubicBezTo>
                    <a:pt x="50442" y="32981"/>
                    <a:pt x="49983" y="33507"/>
                    <a:pt x="49527" y="34038"/>
                  </a:cubicBezTo>
                  <a:cubicBezTo>
                    <a:pt x="48713" y="34621"/>
                    <a:pt x="47919" y="35225"/>
                    <a:pt x="47145" y="35854"/>
                  </a:cubicBezTo>
                  <a:cubicBezTo>
                    <a:pt x="47440" y="35585"/>
                    <a:pt x="47737" y="35326"/>
                    <a:pt x="48023" y="35049"/>
                  </a:cubicBezTo>
                  <a:cubicBezTo>
                    <a:pt x="48713" y="34382"/>
                    <a:pt x="49388" y="33700"/>
                    <a:pt x="50075" y="33030"/>
                  </a:cubicBezTo>
                  <a:cubicBezTo>
                    <a:pt x="50258" y="32855"/>
                    <a:pt x="51319" y="31694"/>
                    <a:pt x="51400" y="31694"/>
                  </a:cubicBezTo>
                  <a:close/>
                  <a:moveTo>
                    <a:pt x="31861" y="13341"/>
                  </a:moveTo>
                  <a:cubicBezTo>
                    <a:pt x="27485" y="18679"/>
                    <a:pt x="22828" y="24219"/>
                    <a:pt x="18365" y="29673"/>
                  </a:cubicBezTo>
                  <a:cubicBezTo>
                    <a:pt x="16549" y="31893"/>
                    <a:pt x="14643" y="34096"/>
                    <a:pt x="12755" y="36319"/>
                  </a:cubicBezTo>
                  <a:cubicBezTo>
                    <a:pt x="13783" y="34832"/>
                    <a:pt x="14796" y="33351"/>
                    <a:pt x="15870" y="31988"/>
                  </a:cubicBezTo>
                  <a:cubicBezTo>
                    <a:pt x="20954" y="25553"/>
                    <a:pt x="26665" y="19675"/>
                    <a:pt x="31861" y="13341"/>
                  </a:cubicBezTo>
                  <a:close/>
                  <a:moveTo>
                    <a:pt x="51174" y="33267"/>
                  </a:moveTo>
                  <a:cubicBezTo>
                    <a:pt x="51207" y="33267"/>
                    <a:pt x="50915" y="33543"/>
                    <a:pt x="50448" y="34073"/>
                  </a:cubicBezTo>
                  <a:cubicBezTo>
                    <a:pt x="49544" y="35095"/>
                    <a:pt x="48557" y="35964"/>
                    <a:pt x="47457" y="36763"/>
                  </a:cubicBezTo>
                  <a:lnTo>
                    <a:pt x="47425" y="36786"/>
                  </a:lnTo>
                  <a:cubicBezTo>
                    <a:pt x="48231" y="35975"/>
                    <a:pt x="49004" y="35135"/>
                    <a:pt x="49746" y="34263"/>
                  </a:cubicBezTo>
                  <a:cubicBezTo>
                    <a:pt x="49972" y="34102"/>
                    <a:pt x="50197" y="33943"/>
                    <a:pt x="50425" y="33784"/>
                  </a:cubicBezTo>
                  <a:cubicBezTo>
                    <a:pt x="50923" y="33436"/>
                    <a:pt x="51148" y="33267"/>
                    <a:pt x="51174" y="33267"/>
                  </a:cubicBezTo>
                  <a:close/>
                  <a:moveTo>
                    <a:pt x="45939" y="7670"/>
                  </a:moveTo>
                  <a:cubicBezTo>
                    <a:pt x="45168" y="8448"/>
                    <a:pt x="43844" y="10297"/>
                    <a:pt x="42881" y="11603"/>
                  </a:cubicBezTo>
                  <a:cubicBezTo>
                    <a:pt x="42803" y="11597"/>
                    <a:pt x="42727" y="11593"/>
                    <a:pt x="42650" y="11593"/>
                  </a:cubicBezTo>
                  <a:cubicBezTo>
                    <a:pt x="42624" y="11593"/>
                    <a:pt x="42598" y="11594"/>
                    <a:pt x="42572" y="11594"/>
                  </a:cubicBezTo>
                  <a:cubicBezTo>
                    <a:pt x="41876" y="11623"/>
                    <a:pt x="41530" y="12420"/>
                    <a:pt x="41331" y="13067"/>
                  </a:cubicBezTo>
                  <a:cubicBezTo>
                    <a:pt x="41324" y="13065"/>
                    <a:pt x="41317" y="13064"/>
                    <a:pt x="41310" y="13064"/>
                  </a:cubicBezTo>
                  <a:cubicBezTo>
                    <a:pt x="41282" y="13064"/>
                    <a:pt x="41254" y="13078"/>
                    <a:pt x="41235" y="13102"/>
                  </a:cubicBezTo>
                  <a:cubicBezTo>
                    <a:pt x="37303" y="18122"/>
                    <a:pt x="33189" y="22989"/>
                    <a:pt x="29096" y="27883"/>
                  </a:cubicBezTo>
                  <a:cubicBezTo>
                    <a:pt x="28180" y="28879"/>
                    <a:pt x="27262" y="29872"/>
                    <a:pt x="26339" y="30862"/>
                  </a:cubicBezTo>
                  <a:cubicBezTo>
                    <a:pt x="24454" y="32868"/>
                    <a:pt x="22543" y="34854"/>
                    <a:pt x="20632" y="36839"/>
                  </a:cubicBezTo>
                  <a:lnTo>
                    <a:pt x="20632" y="36839"/>
                  </a:lnTo>
                  <a:cubicBezTo>
                    <a:pt x="22384" y="34520"/>
                    <a:pt x="24128" y="32224"/>
                    <a:pt x="26001" y="30164"/>
                  </a:cubicBezTo>
                  <a:cubicBezTo>
                    <a:pt x="27283" y="28752"/>
                    <a:pt x="28547" y="27323"/>
                    <a:pt x="29812" y="25894"/>
                  </a:cubicBezTo>
                  <a:cubicBezTo>
                    <a:pt x="31024" y="24586"/>
                    <a:pt x="32214" y="23255"/>
                    <a:pt x="33316" y="21881"/>
                  </a:cubicBezTo>
                  <a:cubicBezTo>
                    <a:pt x="36128" y="18624"/>
                    <a:pt x="38888" y="15325"/>
                    <a:pt x="41593" y="11978"/>
                  </a:cubicBezTo>
                  <a:lnTo>
                    <a:pt x="41593" y="11978"/>
                  </a:lnTo>
                  <a:cubicBezTo>
                    <a:pt x="41572" y="12025"/>
                    <a:pt x="41609" y="12079"/>
                    <a:pt x="41653" y="12079"/>
                  </a:cubicBezTo>
                  <a:cubicBezTo>
                    <a:pt x="41669" y="12079"/>
                    <a:pt x="41685" y="12072"/>
                    <a:pt x="41700" y="12056"/>
                  </a:cubicBezTo>
                  <a:cubicBezTo>
                    <a:pt x="43106" y="10588"/>
                    <a:pt x="44508" y="9113"/>
                    <a:pt x="45939" y="7670"/>
                  </a:cubicBezTo>
                  <a:close/>
                  <a:moveTo>
                    <a:pt x="21384" y="24147"/>
                  </a:moveTo>
                  <a:cubicBezTo>
                    <a:pt x="19040" y="27202"/>
                    <a:pt x="16748" y="30294"/>
                    <a:pt x="14320" y="33282"/>
                  </a:cubicBezTo>
                  <a:cubicBezTo>
                    <a:pt x="13289" y="34546"/>
                    <a:pt x="12189" y="35796"/>
                    <a:pt x="11086" y="37049"/>
                  </a:cubicBezTo>
                  <a:cubicBezTo>
                    <a:pt x="11167" y="36934"/>
                    <a:pt x="11245" y="36833"/>
                    <a:pt x="11312" y="36752"/>
                  </a:cubicBezTo>
                  <a:cubicBezTo>
                    <a:pt x="14623" y="32597"/>
                    <a:pt x="17738" y="28250"/>
                    <a:pt x="21266" y="24274"/>
                  </a:cubicBezTo>
                  <a:cubicBezTo>
                    <a:pt x="21304" y="24231"/>
                    <a:pt x="21344" y="24190"/>
                    <a:pt x="21384" y="24147"/>
                  </a:cubicBezTo>
                  <a:close/>
                  <a:moveTo>
                    <a:pt x="22698" y="18873"/>
                  </a:moveTo>
                  <a:lnTo>
                    <a:pt x="22698" y="18873"/>
                  </a:lnTo>
                  <a:cubicBezTo>
                    <a:pt x="19984" y="22340"/>
                    <a:pt x="17244" y="25787"/>
                    <a:pt x="14479" y="29211"/>
                  </a:cubicBezTo>
                  <a:cubicBezTo>
                    <a:pt x="12663" y="31451"/>
                    <a:pt x="10838" y="33680"/>
                    <a:pt x="8999" y="35897"/>
                  </a:cubicBezTo>
                  <a:cubicBezTo>
                    <a:pt x="8624" y="36353"/>
                    <a:pt x="8246" y="36804"/>
                    <a:pt x="7867" y="37257"/>
                  </a:cubicBezTo>
                  <a:cubicBezTo>
                    <a:pt x="11349" y="32496"/>
                    <a:pt x="14612" y="27609"/>
                    <a:pt x="18598" y="23226"/>
                  </a:cubicBezTo>
                  <a:lnTo>
                    <a:pt x="18598" y="23223"/>
                  </a:lnTo>
                  <a:cubicBezTo>
                    <a:pt x="19947" y="21742"/>
                    <a:pt x="21393" y="20357"/>
                    <a:pt x="22698" y="18873"/>
                  </a:cubicBezTo>
                  <a:close/>
                  <a:moveTo>
                    <a:pt x="29912" y="33039"/>
                  </a:moveTo>
                  <a:cubicBezTo>
                    <a:pt x="29988" y="33039"/>
                    <a:pt x="29587" y="33598"/>
                    <a:pt x="28264" y="35196"/>
                  </a:cubicBezTo>
                  <a:cubicBezTo>
                    <a:pt x="27043" y="36671"/>
                    <a:pt x="25599" y="37990"/>
                    <a:pt x="24274" y="39388"/>
                  </a:cubicBezTo>
                  <a:lnTo>
                    <a:pt x="24274" y="39388"/>
                  </a:lnTo>
                  <a:cubicBezTo>
                    <a:pt x="25458" y="38028"/>
                    <a:pt x="26633" y="36665"/>
                    <a:pt x="27788" y="35282"/>
                  </a:cubicBezTo>
                  <a:lnTo>
                    <a:pt x="27785" y="35279"/>
                  </a:lnTo>
                  <a:cubicBezTo>
                    <a:pt x="28531" y="34383"/>
                    <a:pt x="29794" y="33039"/>
                    <a:pt x="29912" y="33039"/>
                  </a:cubicBezTo>
                  <a:close/>
                  <a:moveTo>
                    <a:pt x="5959" y="36804"/>
                  </a:moveTo>
                  <a:lnTo>
                    <a:pt x="5959" y="36804"/>
                  </a:lnTo>
                  <a:cubicBezTo>
                    <a:pt x="5500" y="37604"/>
                    <a:pt x="5009" y="38383"/>
                    <a:pt x="4438" y="39116"/>
                  </a:cubicBezTo>
                  <a:cubicBezTo>
                    <a:pt x="3987" y="39698"/>
                    <a:pt x="3791" y="39930"/>
                    <a:pt x="3766" y="39930"/>
                  </a:cubicBezTo>
                  <a:cubicBezTo>
                    <a:pt x="3694" y="39930"/>
                    <a:pt x="5171" y="37837"/>
                    <a:pt x="5959" y="36804"/>
                  </a:cubicBezTo>
                  <a:close/>
                  <a:moveTo>
                    <a:pt x="48618" y="35077"/>
                  </a:moveTo>
                  <a:cubicBezTo>
                    <a:pt x="48081" y="35666"/>
                    <a:pt x="47538" y="36255"/>
                    <a:pt x="46978" y="36827"/>
                  </a:cubicBezTo>
                  <a:cubicBezTo>
                    <a:pt x="46576" y="37231"/>
                    <a:pt x="46161" y="37618"/>
                    <a:pt x="45736" y="37996"/>
                  </a:cubicBezTo>
                  <a:cubicBezTo>
                    <a:pt x="45035" y="38513"/>
                    <a:pt x="44359" y="39059"/>
                    <a:pt x="43776" y="39682"/>
                  </a:cubicBezTo>
                  <a:cubicBezTo>
                    <a:pt x="43551" y="39859"/>
                    <a:pt x="43435" y="39934"/>
                    <a:pt x="43400" y="39934"/>
                  </a:cubicBezTo>
                  <a:cubicBezTo>
                    <a:pt x="43235" y="39934"/>
                    <a:pt x="44867" y="38277"/>
                    <a:pt x="45300" y="37843"/>
                  </a:cubicBezTo>
                  <a:cubicBezTo>
                    <a:pt x="46317" y="36824"/>
                    <a:pt x="47451" y="35929"/>
                    <a:pt x="48618" y="35077"/>
                  </a:cubicBezTo>
                  <a:close/>
                  <a:moveTo>
                    <a:pt x="54946" y="37347"/>
                  </a:moveTo>
                  <a:lnTo>
                    <a:pt x="54946" y="37347"/>
                  </a:lnTo>
                  <a:cubicBezTo>
                    <a:pt x="54507" y="37869"/>
                    <a:pt x="54019" y="38444"/>
                    <a:pt x="53525" y="38836"/>
                  </a:cubicBezTo>
                  <a:cubicBezTo>
                    <a:pt x="52997" y="39258"/>
                    <a:pt x="52475" y="39688"/>
                    <a:pt x="51955" y="40121"/>
                  </a:cubicBezTo>
                  <a:cubicBezTo>
                    <a:pt x="52960" y="39206"/>
                    <a:pt x="53956" y="38282"/>
                    <a:pt x="54946" y="37347"/>
                  </a:cubicBezTo>
                  <a:close/>
                  <a:moveTo>
                    <a:pt x="25781" y="15521"/>
                  </a:moveTo>
                  <a:cubicBezTo>
                    <a:pt x="25793" y="15749"/>
                    <a:pt x="25854" y="15971"/>
                    <a:pt x="25957" y="16176"/>
                  </a:cubicBezTo>
                  <a:cubicBezTo>
                    <a:pt x="22320" y="20385"/>
                    <a:pt x="18919" y="24785"/>
                    <a:pt x="15449" y="29130"/>
                  </a:cubicBezTo>
                  <a:cubicBezTo>
                    <a:pt x="12285" y="33088"/>
                    <a:pt x="8985" y="38891"/>
                    <a:pt x="4588" y="41723"/>
                  </a:cubicBezTo>
                  <a:cubicBezTo>
                    <a:pt x="11811" y="33120"/>
                    <a:pt x="18939" y="24430"/>
                    <a:pt x="25781" y="15521"/>
                  </a:cubicBezTo>
                  <a:close/>
                  <a:moveTo>
                    <a:pt x="38074" y="15613"/>
                  </a:moveTo>
                  <a:lnTo>
                    <a:pt x="38074" y="15613"/>
                  </a:lnTo>
                  <a:cubicBezTo>
                    <a:pt x="37413" y="16387"/>
                    <a:pt x="36749" y="17161"/>
                    <a:pt x="36085" y="17934"/>
                  </a:cubicBezTo>
                  <a:cubicBezTo>
                    <a:pt x="36466" y="17288"/>
                    <a:pt x="36824" y="16635"/>
                    <a:pt x="37139" y="15960"/>
                  </a:cubicBezTo>
                  <a:cubicBezTo>
                    <a:pt x="37186" y="15857"/>
                    <a:pt x="37102" y="15739"/>
                    <a:pt x="37010" y="15739"/>
                  </a:cubicBezTo>
                  <a:cubicBezTo>
                    <a:pt x="36978" y="15739"/>
                    <a:pt x="36945" y="15753"/>
                    <a:pt x="36917" y="15786"/>
                  </a:cubicBezTo>
                  <a:cubicBezTo>
                    <a:pt x="30380" y="23313"/>
                    <a:pt x="24234" y="31171"/>
                    <a:pt x="17819" y="38796"/>
                  </a:cubicBezTo>
                  <a:lnTo>
                    <a:pt x="17819" y="38799"/>
                  </a:lnTo>
                  <a:cubicBezTo>
                    <a:pt x="16999" y="39662"/>
                    <a:pt x="16168" y="40517"/>
                    <a:pt x="15307" y="41345"/>
                  </a:cubicBezTo>
                  <a:cubicBezTo>
                    <a:pt x="14998" y="41642"/>
                    <a:pt x="14661" y="41940"/>
                    <a:pt x="14305" y="42240"/>
                  </a:cubicBezTo>
                  <a:cubicBezTo>
                    <a:pt x="17233" y="39085"/>
                    <a:pt x="19964" y="35753"/>
                    <a:pt x="22542" y="32268"/>
                  </a:cubicBezTo>
                  <a:cubicBezTo>
                    <a:pt x="23402" y="31108"/>
                    <a:pt x="24312" y="29967"/>
                    <a:pt x="25239" y="28836"/>
                  </a:cubicBezTo>
                  <a:cubicBezTo>
                    <a:pt x="27488" y="26523"/>
                    <a:pt x="29578" y="24063"/>
                    <a:pt x="31740" y="21673"/>
                  </a:cubicBezTo>
                  <a:cubicBezTo>
                    <a:pt x="33501" y="19730"/>
                    <a:pt x="34948" y="17348"/>
                    <a:pt x="36922" y="15639"/>
                  </a:cubicBezTo>
                  <a:cubicBezTo>
                    <a:pt x="37046" y="15708"/>
                    <a:pt x="37179" y="15752"/>
                    <a:pt x="37318" y="15766"/>
                  </a:cubicBezTo>
                  <a:cubicBezTo>
                    <a:pt x="37374" y="15772"/>
                    <a:pt x="37428" y="15775"/>
                    <a:pt x="37480" y="15775"/>
                  </a:cubicBezTo>
                  <a:cubicBezTo>
                    <a:pt x="37721" y="15775"/>
                    <a:pt x="37915" y="15715"/>
                    <a:pt x="38074" y="15613"/>
                  </a:cubicBezTo>
                  <a:close/>
                  <a:moveTo>
                    <a:pt x="12801" y="35427"/>
                  </a:moveTo>
                  <a:lnTo>
                    <a:pt x="12801" y="35427"/>
                  </a:lnTo>
                  <a:cubicBezTo>
                    <a:pt x="12752" y="35493"/>
                    <a:pt x="12703" y="35554"/>
                    <a:pt x="12657" y="35620"/>
                  </a:cubicBezTo>
                  <a:cubicBezTo>
                    <a:pt x="11912" y="36659"/>
                    <a:pt x="11190" y="37713"/>
                    <a:pt x="10469" y="38770"/>
                  </a:cubicBezTo>
                  <a:cubicBezTo>
                    <a:pt x="9744" y="39844"/>
                    <a:pt x="8965" y="40877"/>
                    <a:pt x="8133" y="41871"/>
                  </a:cubicBezTo>
                  <a:cubicBezTo>
                    <a:pt x="8032" y="42047"/>
                    <a:pt x="7943" y="42191"/>
                    <a:pt x="7859" y="42321"/>
                  </a:cubicBezTo>
                  <a:cubicBezTo>
                    <a:pt x="7752" y="42465"/>
                    <a:pt x="7639" y="42607"/>
                    <a:pt x="7533" y="42751"/>
                  </a:cubicBezTo>
                  <a:cubicBezTo>
                    <a:pt x="7464" y="42816"/>
                    <a:pt x="7406" y="42847"/>
                    <a:pt x="7358" y="42847"/>
                  </a:cubicBezTo>
                  <a:cubicBezTo>
                    <a:pt x="7253" y="42847"/>
                    <a:pt x="7199" y="42690"/>
                    <a:pt x="7195" y="42381"/>
                  </a:cubicBezTo>
                  <a:lnTo>
                    <a:pt x="7195" y="42381"/>
                  </a:lnTo>
                  <a:cubicBezTo>
                    <a:pt x="7925" y="41556"/>
                    <a:pt x="8664" y="40554"/>
                    <a:pt x="9328" y="39604"/>
                  </a:cubicBezTo>
                  <a:cubicBezTo>
                    <a:pt x="10477" y="38207"/>
                    <a:pt x="11635" y="36815"/>
                    <a:pt x="12801" y="35427"/>
                  </a:cubicBezTo>
                  <a:close/>
                  <a:moveTo>
                    <a:pt x="18682" y="38354"/>
                  </a:moveTo>
                  <a:lnTo>
                    <a:pt x="18682" y="38354"/>
                  </a:lnTo>
                  <a:cubicBezTo>
                    <a:pt x="18067" y="39168"/>
                    <a:pt x="17452" y="39991"/>
                    <a:pt x="16832" y="40808"/>
                  </a:cubicBezTo>
                  <a:lnTo>
                    <a:pt x="16835" y="40811"/>
                  </a:lnTo>
                  <a:cubicBezTo>
                    <a:pt x="16468" y="41195"/>
                    <a:pt x="16098" y="41573"/>
                    <a:pt x="15735" y="41960"/>
                  </a:cubicBezTo>
                  <a:cubicBezTo>
                    <a:pt x="15515" y="42191"/>
                    <a:pt x="15140" y="42537"/>
                    <a:pt x="14678" y="42956"/>
                  </a:cubicBezTo>
                  <a:cubicBezTo>
                    <a:pt x="15787" y="41683"/>
                    <a:pt x="16881" y="40395"/>
                    <a:pt x="17960" y="39096"/>
                  </a:cubicBezTo>
                  <a:cubicBezTo>
                    <a:pt x="18203" y="38848"/>
                    <a:pt x="18445" y="38602"/>
                    <a:pt x="18682" y="38354"/>
                  </a:cubicBezTo>
                  <a:close/>
                  <a:moveTo>
                    <a:pt x="28651" y="30262"/>
                  </a:moveTo>
                  <a:lnTo>
                    <a:pt x="28651" y="30262"/>
                  </a:lnTo>
                  <a:cubicBezTo>
                    <a:pt x="28033" y="31131"/>
                    <a:pt x="27418" y="32003"/>
                    <a:pt x="26803" y="32875"/>
                  </a:cubicBezTo>
                  <a:cubicBezTo>
                    <a:pt x="26772" y="32909"/>
                    <a:pt x="26737" y="32947"/>
                    <a:pt x="26705" y="32981"/>
                  </a:cubicBezTo>
                  <a:cubicBezTo>
                    <a:pt x="24843" y="35043"/>
                    <a:pt x="23186" y="37240"/>
                    <a:pt x="21520" y="39434"/>
                  </a:cubicBezTo>
                  <a:cubicBezTo>
                    <a:pt x="20354" y="40643"/>
                    <a:pt x="19163" y="41837"/>
                    <a:pt x="17957" y="43032"/>
                  </a:cubicBezTo>
                  <a:lnTo>
                    <a:pt x="17957" y="43032"/>
                  </a:lnTo>
                  <a:cubicBezTo>
                    <a:pt x="20165" y="40086"/>
                    <a:pt x="22311" y="37086"/>
                    <a:pt x="24719" y="34408"/>
                  </a:cubicBezTo>
                  <a:cubicBezTo>
                    <a:pt x="25992" y="32987"/>
                    <a:pt x="27320" y="31622"/>
                    <a:pt x="28651" y="30262"/>
                  </a:cubicBezTo>
                  <a:close/>
                  <a:moveTo>
                    <a:pt x="56141" y="38068"/>
                  </a:moveTo>
                  <a:lnTo>
                    <a:pt x="56141" y="38068"/>
                  </a:lnTo>
                  <a:cubicBezTo>
                    <a:pt x="54094" y="40147"/>
                    <a:pt x="51860" y="42058"/>
                    <a:pt x="49585" y="43932"/>
                  </a:cubicBezTo>
                  <a:cubicBezTo>
                    <a:pt x="51718" y="41908"/>
                    <a:pt x="53898" y="39945"/>
                    <a:pt x="56141" y="38068"/>
                  </a:cubicBezTo>
                  <a:close/>
                  <a:moveTo>
                    <a:pt x="23264" y="24315"/>
                  </a:moveTo>
                  <a:cubicBezTo>
                    <a:pt x="21875" y="26203"/>
                    <a:pt x="20498" y="28082"/>
                    <a:pt x="19060" y="29849"/>
                  </a:cubicBezTo>
                  <a:cubicBezTo>
                    <a:pt x="16829" y="32589"/>
                    <a:pt x="14516" y="35279"/>
                    <a:pt x="12360" y="38077"/>
                  </a:cubicBezTo>
                  <a:lnTo>
                    <a:pt x="12360" y="38080"/>
                  </a:lnTo>
                  <a:cubicBezTo>
                    <a:pt x="11162" y="39630"/>
                    <a:pt x="9966" y="41178"/>
                    <a:pt x="8690" y="42667"/>
                  </a:cubicBezTo>
                  <a:cubicBezTo>
                    <a:pt x="8041" y="43401"/>
                    <a:pt x="7339" y="44088"/>
                    <a:pt x="6597" y="44726"/>
                  </a:cubicBezTo>
                  <a:cubicBezTo>
                    <a:pt x="7068" y="43883"/>
                    <a:pt x="7654" y="43106"/>
                    <a:pt x="8335" y="42419"/>
                  </a:cubicBezTo>
                  <a:cubicBezTo>
                    <a:pt x="13301" y="36685"/>
                    <a:pt x="17903" y="30649"/>
                    <a:pt x="22796" y="24849"/>
                  </a:cubicBezTo>
                  <a:cubicBezTo>
                    <a:pt x="22946" y="24673"/>
                    <a:pt x="23105" y="24494"/>
                    <a:pt x="23264" y="24315"/>
                  </a:cubicBezTo>
                  <a:close/>
                  <a:moveTo>
                    <a:pt x="59762" y="38778"/>
                  </a:moveTo>
                  <a:cubicBezTo>
                    <a:pt x="59887" y="38778"/>
                    <a:pt x="59708" y="39087"/>
                    <a:pt x="59002" y="39913"/>
                  </a:cubicBezTo>
                  <a:cubicBezTo>
                    <a:pt x="58084" y="40984"/>
                    <a:pt x="56973" y="41931"/>
                    <a:pt x="55979" y="42936"/>
                  </a:cubicBezTo>
                  <a:cubicBezTo>
                    <a:pt x="55477" y="43444"/>
                    <a:pt x="54975" y="43949"/>
                    <a:pt x="54472" y="44451"/>
                  </a:cubicBezTo>
                  <a:cubicBezTo>
                    <a:pt x="54475" y="44386"/>
                    <a:pt x="54429" y="44319"/>
                    <a:pt x="54368" y="44319"/>
                  </a:cubicBezTo>
                  <a:cubicBezTo>
                    <a:pt x="54348" y="44319"/>
                    <a:pt x="54327" y="44326"/>
                    <a:pt x="54305" y="44342"/>
                  </a:cubicBezTo>
                  <a:cubicBezTo>
                    <a:pt x="54039" y="44535"/>
                    <a:pt x="53791" y="44743"/>
                    <a:pt x="53531" y="44937"/>
                  </a:cubicBezTo>
                  <a:cubicBezTo>
                    <a:pt x="54530" y="43782"/>
                    <a:pt x="55526" y="42621"/>
                    <a:pt x="56537" y="41455"/>
                  </a:cubicBezTo>
                  <a:cubicBezTo>
                    <a:pt x="56975" y="40946"/>
                    <a:pt x="59432" y="38778"/>
                    <a:pt x="59762" y="38778"/>
                  </a:cubicBezTo>
                  <a:close/>
                  <a:moveTo>
                    <a:pt x="34203" y="14089"/>
                  </a:moveTo>
                  <a:cubicBezTo>
                    <a:pt x="34304" y="14132"/>
                    <a:pt x="34408" y="14170"/>
                    <a:pt x="34515" y="14201"/>
                  </a:cubicBezTo>
                  <a:cubicBezTo>
                    <a:pt x="34621" y="14227"/>
                    <a:pt x="34731" y="14242"/>
                    <a:pt x="34841" y="14245"/>
                  </a:cubicBezTo>
                  <a:cubicBezTo>
                    <a:pt x="33008" y="15645"/>
                    <a:pt x="32049" y="17530"/>
                    <a:pt x="30533" y="19311"/>
                  </a:cubicBezTo>
                  <a:cubicBezTo>
                    <a:pt x="27874" y="22441"/>
                    <a:pt x="25143" y="25443"/>
                    <a:pt x="22620" y="28691"/>
                  </a:cubicBezTo>
                  <a:cubicBezTo>
                    <a:pt x="22242" y="29182"/>
                    <a:pt x="21875" y="29679"/>
                    <a:pt x="21509" y="30175"/>
                  </a:cubicBezTo>
                  <a:cubicBezTo>
                    <a:pt x="21465" y="30224"/>
                    <a:pt x="21419" y="30271"/>
                    <a:pt x="21379" y="30320"/>
                  </a:cubicBezTo>
                  <a:cubicBezTo>
                    <a:pt x="18855" y="33134"/>
                    <a:pt x="16638" y="36200"/>
                    <a:pt x="14280" y="39151"/>
                  </a:cubicBezTo>
                  <a:cubicBezTo>
                    <a:pt x="13038" y="40525"/>
                    <a:pt x="11820" y="41920"/>
                    <a:pt x="10645" y="43340"/>
                  </a:cubicBezTo>
                  <a:cubicBezTo>
                    <a:pt x="9739" y="44264"/>
                    <a:pt x="8508" y="45486"/>
                    <a:pt x="8369" y="45486"/>
                  </a:cubicBezTo>
                  <a:cubicBezTo>
                    <a:pt x="8296" y="45486"/>
                    <a:pt x="8530" y="45142"/>
                    <a:pt x="9285" y="44226"/>
                  </a:cubicBezTo>
                  <a:cubicBezTo>
                    <a:pt x="10994" y="42151"/>
                    <a:pt x="12830" y="40176"/>
                    <a:pt x="14623" y="38172"/>
                  </a:cubicBezTo>
                  <a:cubicBezTo>
                    <a:pt x="18469" y="33871"/>
                    <a:pt x="22008" y="29295"/>
                    <a:pt x="25565" y="24756"/>
                  </a:cubicBezTo>
                  <a:cubicBezTo>
                    <a:pt x="28380" y="21162"/>
                    <a:pt x="31789" y="17975"/>
                    <a:pt x="34203" y="14089"/>
                  </a:cubicBezTo>
                  <a:close/>
                  <a:moveTo>
                    <a:pt x="16416" y="37358"/>
                  </a:moveTo>
                  <a:lnTo>
                    <a:pt x="16416" y="37358"/>
                  </a:lnTo>
                  <a:cubicBezTo>
                    <a:pt x="15521" y="38614"/>
                    <a:pt x="14597" y="39855"/>
                    <a:pt x="13633" y="41065"/>
                  </a:cubicBezTo>
                  <a:cubicBezTo>
                    <a:pt x="13333" y="41426"/>
                    <a:pt x="13035" y="41787"/>
                    <a:pt x="12735" y="42148"/>
                  </a:cubicBezTo>
                  <a:cubicBezTo>
                    <a:pt x="11823" y="43233"/>
                    <a:pt x="10876" y="44298"/>
                    <a:pt x="9845" y="45309"/>
                  </a:cubicBezTo>
                  <a:lnTo>
                    <a:pt x="9845" y="45312"/>
                  </a:lnTo>
                  <a:cubicBezTo>
                    <a:pt x="9065" y="46076"/>
                    <a:pt x="8751" y="46359"/>
                    <a:pt x="8713" y="46359"/>
                  </a:cubicBezTo>
                  <a:cubicBezTo>
                    <a:pt x="8610" y="46359"/>
                    <a:pt x="10502" y="44318"/>
                    <a:pt x="10746" y="44062"/>
                  </a:cubicBezTo>
                  <a:cubicBezTo>
                    <a:pt x="11852" y="42918"/>
                    <a:pt x="12819" y="41694"/>
                    <a:pt x="13806" y="40450"/>
                  </a:cubicBezTo>
                  <a:cubicBezTo>
                    <a:pt x="14649" y="39385"/>
                    <a:pt x="15527" y="38363"/>
                    <a:pt x="16416" y="37358"/>
                  </a:cubicBezTo>
                  <a:close/>
                  <a:moveTo>
                    <a:pt x="28454" y="35957"/>
                  </a:moveTo>
                  <a:cubicBezTo>
                    <a:pt x="28687" y="35957"/>
                    <a:pt x="28945" y="36054"/>
                    <a:pt x="29228" y="36250"/>
                  </a:cubicBezTo>
                  <a:lnTo>
                    <a:pt x="29228" y="36250"/>
                  </a:lnTo>
                  <a:cubicBezTo>
                    <a:pt x="28385" y="37719"/>
                    <a:pt x="26829" y="38998"/>
                    <a:pt x="25591" y="40153"/>
                  </a:cubicBezTo>
                  <a:cubicBezTo>
                    <a:pt x="23489" y="42104"/>
                    <a:pt x="21517" y="44197"/>
                    <a:pt x="19693" y="46412"/>
                  </a:cubicBezTo>
                  <a:cubicBezTo>
                    <a:pt x="19620" y="46501"/>
                    <a:pt x="19543" y="46585"/>
                    <a:pt x="19467" y="46674"/>
                  </a:cubicBezTo>
                  <a:cubicBezTo>
                    <a:pt x="22155" y="43467"/>
                    <a:pt x="24655" y="40112"/>
                    <a:pt x="27404" y="36951"/>
                  </a:cubicBezTo>
                  <a:cubicBezTo>
                    <a:pt x="27421" y="36908"/>
                    <a:pt x="27438" y="36873"/>
                    <a:pt x="27459" y="36833"/>
                  </a:cubicBezTo>
                  <a:cubicBezTo>
                    <a:pt x="27707" y="36558"/>
                    <a:pt x="27949" y="36284"/>
                    <a:pt x="28183" y="36004"/>
                  </a:cubicBezTo>
                  <a:cubicBezTo>
                    <a:pt x="28269" y="35973"/>
                    <a:pt x="28359" y="35957"/>
                    <a:pt x="28454" y="35957"/>
                  </a:cubicBezTo>
                  <a:close/>
                  <a:moveTo>
                    <a:pt x="22926" y="31209"/>
                  </a:moveTo>
                  <a:lnTo>
                    <a:pt x="22926" y="31209"/>
                  </a:lnTo>
                  <a:cubicBezTo>
                    <a:pt x="20749" y="34168"/>
                    <a:pt x="18509" y="37064"/>
                    <a:pt x="16107" y="39847"/>
                  </a:cubicBezTo>
                  <a:cubicBezTo>
                    <a:pt x="14456" y="41758"/>
                    <a:pt x="12339" y="43585"/>
                    <a:pt x="10596" y="45413"/>
                  </a:cubicBezTo>
                  <a:lnTo>
                    <a:pt x="10596" y="45416"/>
                  </a:lnTo>
                  <a:cubicBezTo>
                    <a:pt x="10157" y="45840"/>
                    <a:pt x="9750" y="46296"/>
                    <a:pt x="9377" y="46781"/>
                  </a:cubicBezTo>
                  <a:cubicBezTo>
                    <a:pt x="9336" y="46833"/>
                    <a:pt x="9291" y="46883"/>
                    <a:pt x="9249" y="46934"/>
                  </a:cubicBezTo>
                  <a:lnTo>
                    <a:pt x="9249" y="46934"/>
                  </a:lnTo>
                  <a:cubicBezTo>
                    <a:pt x="10130" y="45823"/>
                    <a:pt x="11020" y="44717"/>
                    <a:pt x="11921" y="43620"/>
                  </a:cubicBezTo>
                  <a:cubicBezTo>
                    <a:pt x="13543" y="41896"/>
                    <a:pt x="15047" y="40052"/>
                    <a:pt x="16491" y="38149"/>
                  </a:cubicBezTo>
                  <a:cubicBezTo>
                    <a:pt x="18558" y="35767"/>
                    <a:pt x="20703" y="33452"/>
                    <a:pt x="22926" y="31209"/>
                  </a:cubicBezTo>
                  <a:close/>
                  <a:moveTo>
                    <a:pt x="60925" y="40077"/>
                  </a:moveTo>
                  <a:lnTo>
                    <a:pt x="60925" y="40077"/>
                  </a:lnTo>
                  <a:cubicBezTo>
                    <a:pt x="60941" y="40077"/>
                    <a:pt x="56972" y="44563"/>
                    <a:pt x="56427" y="45072"/>
                  </a:cubicBezTo>
                  <a:cubicBezTo>
                    <a:pt x="55772" y="45687"/>
                    <a:pt x="55134" y="46311"/>
                    <a:pt x="54490" y="46934"/>
                  </a:cubicBezTo>
                  <a:cubicBezTo>
                    <a:pt x="56464" y="44925"/>
                    <a:pt x="58405" y="42890"/>
                    <a:pt x="60267" y="40808"/>
                  </a:cubicBezTo>
                  <a:cubicBezTo>
                    <a:pt x="60728" y="40291"/>
                    <a:pt x="60922" y="40077"/>
                    <a:pt x="60925" y="40077"/>
                  </a:cubicBezTo>
                  <a:close/>
                  <a:moveTo>
                    <a:pt x="55777" y="34757"/>
                  </a:moveTo>
                  <a:cubicBezTo>
                    <a:pt x="54660" y="36021"/>
                    <a:pt x="53468" y="37237"/>
                    <a:pt x="52241" y="38423"/>
                  </a:cubicBezTo>
                  <a:cubicBezTo>
                    <a:pt x="51123" y="39408"/>
                    <a:pt x="50018" y="40395"/>
                    <a:pt x="48877" y="41264"/>
                  </a:cubicBezTo>
                  <a:cubicBezTo>
                    <a:pt x="46268" y="43253"/>
                    <a:pt x="43741" y="45315"/>
                    <a:pt x="41311" y="47489"/>
                  </a:cubicBezTo>
                  <a:cubicBezTo>
                    <a:pt x="41721" y="47087"/>
                    <a:pt x="42130" y="46683"/>
                    <a:pt x="42543" y="46282"/>
                  </a:cubicBezTo>
                  <a:cubicBezTo>
                    <a:pt x="44642" y="44339"/>
                    <a:pt x="46767" y="42410"/>
                    <a:pt x="48854" y="40450"/>
                  </a:cubicBezTo>
                  <a:cubicBezTo>
                    <a:pt x="51239" y="38565"/>
                    <a:pt x="53999" y="36769"/>
                    <a:pt x="55777" y="34757"/>
                  </a:cubicBezTo>
                  <a:close/>
                  <a:moveTo>
                    <a:pt x="54215" y="44711"/>
                  </a:moveTo>
                  <a:lnTo>
                    <a:pt x="54215" y="44711"/>
                  </a:lnTo>
                  <a:cubicBezTo>
                    <a:pt x="53144" y="45777"/>
                    <a:pt x="52062" y="46827"/>
                    <a:pt x="50965" y="47867"/>
                  </a:cubicBezTo>
                  <a:cubicBezTo>
                    <a:pt x="51545" y="47214"/>
                    <a:pt x="52119" y="46553"/>
                    <a:pt x="52694" y="45895"/>
                  </a:cubicBezTo>
                  <a:cubicBezTo>
                    <a:pt x="53196" y="45494"/>
                    <a:pt x="53702" y="45101"/>
                    <a:pt x="54215" y="44711"/>
                  </a:cubicBezTo>
                  <a:close/>
                  <a:moveTo>
                    <a:pt x="14698" y="43519"/>
                  </a:moveTo>
                  <a:cubicBezTo>
                    <a:pt x="13722" y="44711"/>
                    <a:pt x="12712" y="45881"/>
                    <a:pt x="11600" y="46975"/>
                  </a:cubicBezTo>
                  <a:lnTo>
                    <a:pt x="11600" y="46978"/>
                  </a:lnTo>
                  <a:cubicBezTo>
                    <a:pt x="11302" y="47271"/>
                    <a:pt x="9989" y="48488"/>
                    <a:pt x="9857" y="48488"/>
                  </a:cubicBezTo>
                  <a:cubicBezTo>
                    <a:pt x="9847" y="48488"/>
                    <a:pt x="9844" y="48481"/>
                    <a:pt x="9848" y="48467"/>
                  </a:cubicBezTo>
                  <a:cubicBezTo>
                    <a:pt x="11000" y="46917"/>
                    <a:pt x="13419" y="44882"/>
                    <a:pt x="14028" y="44226"/>
                  </a:cubicBezTo>
                  <a:cubicBezTo>
                    <a:pt x="14251" y="43990"/>
                    <a:pt x="14479" y="43759"/>
                    <a:pt x="14698" y="43519"/>
                  </a:cubicBezTo>
                  <a:close/>
                  <a:moveTo>
                    <a:pt x="55160" y="42653"/>
                  </a:moveTo>
                  <a:lnTo>
                    <a:pt x="55160" y="42653"/>
                  </a:lnTo>
                  <a:cubicBezTo>
                    <a:pt x="54432" y="43525"/>
                    <a:pt x="53728" y="44426"/>
                    <a:pt x="53017" y="45335"/>
                  </a:cubicBezTo>
                  <a:cubicBezTo>
                    <a:pt x="51533" y="46458"/>
                    <a:pt x="50093" y="47630"/>
                    <a:pt x="48696" y="48848"/>
                  </a:cubicBezTo>
                  <a:cubicBezTo>
                    <a:pt x="50901" y="46836"/>
                    <a:pt x="53081" y="44772"/>
                    <a:pt x="55160" y="42653"/>
                  </a:cubicBezTo>
                  <a:close/>
                  <a:moveTo>
                    <a:pt x="34160" y="33335"/>
                  </a:moveTo>
                  <a:cubicBezTo>
                    <a:pt x="34475" y="33335"/>
                    <a:pt x="31107" y="37483"/>
                    <a:pt x="30649" y="37930"/>
                  </a:cubicBezTo>
                  <a:cubicBezTo>
                    <a:pt x="28813" y="39717"/>
                    <a:pt x="27049" y="41501"/>
                    <a:pt x="25371" y="43438"/>
                  </a:cubicBezTo>
                  <a:cubicBezTo>
                    <a:pt x="25192" y="43646"/>
                    <a:pt x="25011" y="43851"/>
                    <a:pt x="24832" y="44056"/>
                  </a:cubicBezTo>
                  <a:cubicBezTo>
                    <a:pt x="23628" y="45277"/>
                    <a:pt x="22424" y="46487"/>
                    <a:pt x="21205" y="47662"/>
                  </a:cubicBezTo>
                  <a:cubicBezTo>
                    <a:pt x="20484" y="48360"/>
                    <a:pt x="19776" y="49074"/>
                    <a:pt x="19078" y="49795"/>
                  </a:cubicBezTo>
                  <a:lnTo>
                    <a:pt x="19078" y="49795"/>
                  </a:lnTo>
                  <a:cubicBezTo>
                    <a:pt x="21514" y="47006"/>
                    <a:pt x="23908" y="44189"/>
                    <a:pt x="26457" y="41680"/>
                  </a:cubicBezTo>
                  <a:lnTo>
                    <a:pt x="26457" y="41683"/>
                  </a:lnTo>
                  <a:cubicBezTo>
                    <a:pt x="28966" y="39212"/>
                    <a:pt x="30958" y="36304"/>
                    <a:pt x="33498" y="33874"/>
                  </a:cubicBezTo>
                  <a:cubicBezTo>
                    <a:pt x="33894" y="33495"/>
                    <a:pt x="34098" y="33335"/>
                    <a:pt x="34160" y="33335"/>
                  </a:cubicBezTo>
                  <a:close/>
                  <a:moveTo>
                    <a:pt x="56736" y="40043"/>
                  </a:moveTo>
                  <a:lnTo>
                    <a:pt x="56736" y="40043"/>
                  </a:lnTo>
                  <a:cubicBezTo>
                    <a:pt x="53211" y="43230"/>
                    <a:pt x="49758" y="46839"/>
                    <a:pt x="46253" y="50318"/>
                  </a:cubicBezTo>
                  <a:cubicBezTo>
                    <a:pt x="49642" y="46761"/>
                    <a:pt x="53092" y="43285"/>
                    <a:pt x="56736" y="40043"/>
                  </a:cubicBezTo>
                  <a:close/>
                  <a:moveTo>
                    <a:pt x="54604" y="32657"/>
                  </a:moveTo>
                  <a:cubicBezTo>
                    <a:pt x="54727" y="32657"/>
                    <a:pt x="54577" y="32909"/>
                    <a:pt x="53987" y="33559"/>
                  </a:cubicBezTo>
                  <a:cubicBezTo>
                    <a:pt x="53035" y="34610"/>
                    <a:pt x="51828" y="35531"/>
                    <a:pt x="50757" y="36457"/>
                  </a:cubicBezTo>
                  <a:cubicBezTo>
                    <a:pt x="45765" y="40779"/>
                    <a:pt x="41007" y="45497"/>
                    <a:pt x="36186" y="50015"/>
                  </a:cubicBezTo>
                  <a:cubicBezTo>
                    <a:pt x="36048" y="50142"/>
                    <a:pt x="35918" y="50275"/>
                    <a:pt x="35782" y="50402"/>
                  </a:cubicBezTo>
                  <a:cubicBezTo>
                    <a:pt x="37012" y="49042"/>
                    <a:pt x="38247" y="47685"/>
                    <a:pt x="39489" y="46337"/>
                  </a:cubicBezTo>
                  <a:cubicBezTo>
                    <a:pt x="41311" y="44654"/>
                    <a:pt x="43124" y="42965"/>
                    <a:pt x="44928" y="41270"/>
                  </a:cubicBezTo>
                  <a:cubicBezTo>
                    <a:pt x="46294" y="39985"/>
                    <a:pt x="47639" y="38677"/>
                    <a:pt x="48981" y="37367"/>
                  </a:cubicBezTo>
                  <a:lnTo>
                    <a:pt x="48978" y="37367"/>
                  </a:lnTo>
                  <a:cubicBezTo>
                    <a:pt x="50292" y="36278"/>
                    <a:pt x="51545" y="35141"/>
                    <a:pt x="52700" y="33934"/>
                  </a:cubicBezTo>
                  <a:cubicBezTo>
                    <a:pt x="53568" y="33266"/>
                    <a:pt x="54415" y="32657"/>
                    <a:pt x="54604" y="32657"/>
                  </a:cubicBezTo>
                  <a:close/>
                  <a:moveTo>
                    <a:pt x="57258" y="47047"/>
                  </a:moveTo>
                  <a:cubicBezTo>
                    <a:pt x="56052" y="48320"/>
                    <a:pt x="54848" y="49593"/>
                    <a:pt x="53647" y="50872"/>
                  </a:cubicBezTo>
                  <a:cubicBezTo>
                    <a:pt x="53627" y="50805"/>
                    <a:pt x="53567" y="50759"/>
                    <a:pt x="53497" y="50759"/>
                  </a:cubicBezTo>
                  <a:cubicBezTo>
                    <a:pt x="53495" y="50759"/>
                    <a:pt x="53493" y="50760"/>
                    <a:pt x="53491" y="50760"/>
                  </a:cubicBezTo>
                  <a:cubicBezTo>
                    <a:pt x="54470" y="49755"/>
                    <a:pt x="55451" y="48756"/>
                    <a:pt x="56464" y="47783"/>
                  </a:cubicBezTo>
                  <a:lnTo>
                    <a:pt x="56462" y="47783"/>
                  </a:lnTo>
                  <a:cubicBezTo>
                    <a:pt x="56721" y="47535"/>
                    <a:pt x="56990" y="47289"/>
                    <a:pt x="57258" y="47047"/>
                  </a:cubicBezTo>
                  <a:close/>
                  <a:moveTo>
                    <a:pt x="52096" y="39261"/>
                  </a:moveTo>
                  <a:lnTo>
                    <a:pt x="52096" y="39261"/>
                  </a:lnTo>
                  <a:cubicBezTo>
                    <a:pt x="51857" y="39486"/>
                    <a:pt x="51617" y="39711"/>
                    <a:pt x="51375" y="39925"/>
                  </a:cubicBezTo>
                  <a:cubicBezTo>
                    <a:pt x="49166" y="41902"/>
                    <a:pt x="47027" y="43955"/>
                    <a:pt x="44922" y="46039"/>
                  </a:cubicBezTo>
                  <a:cubicBezTo>
                    <a:pt x="42956" y="47772"/>
                    <a:pt x="41005" y="49512"/>
                    <a:pt x="39067" y="51271"/>
                  </a:cubicBezTo>
                  <a:cubicBezTo>
                    <a:pt x="42855" y="47581"/>
                    <a:pt x="46845" y="44044"/>
                    <a:pt x="50662" y="40372"/>
                  </a:cubicBezTo>
                  <a:cubicBezTo>
                    <a:pt x="51144" y="40008"/>
                    <a:pt x="51620" y="39633"/>
                    <a:pt x="52096" y="39261"/>
                  </a:cubicBezTo>
                  <a:close/>
                  <a:moveTo>
                    <a:pt x="30463" y="36349"/>
                  </a:moveTo>
                  <a:cubicBezTo>
                    <a:pt x="30506" y="36349"/>
                    <a:pt x="27598" y="39367"/>
                    <a:pt x="27170" y="39841"/>
                  </a:cubicBezTo>
                  <a:cubicBezTo>
                    <a:pt x="25328" y="41876"/>
                    <a:pt x="23371" y="43813"/>
                    <a:pt x="21442" y="45762"/>
                  </a:cubicBezTo>
                  <a:cubicBezTo>
                    <a:pt x="19626" y="47595"/>
                    <a:pt x="17859" y="49458"/>
                    <a:pt x="16113" y="51343"/>
                  </a:cubicBezTo>
                  <a:cubicBezTo>
                    <a:pt x="16719" y="50656"/>
                    <a:pt x="17322" y="49986"/>
                    <a:pt x="17932" y="49351"/>
                  </a:cubicBezTo>
                  <a:lnTo>
                    <a:pt x="17934" y="49354"/>
                  </a:lnTo>
                  <a:cubicBezTo>
                    <a:pt x="21737" y="45398"/>
                    <a:pt x="25444" y="41377"/>
                    <a:pt x="29315" y="37482"/>
                  </a:cubicBezTo>
                  <a:cubicBezTo>
                    <a:pt x="30128" y="36664"/>
                    <a:pt x="30450" y="36349"/>
                    <a:pt x="30463" y="36349"/>
                  </a:cubicBezTo>
                  <a:close/>
                  <a:moveTo>
                    <a:pt x="12735" y="48897"/>
                  </a:moveTo>
                  <a:lnTo>
                    <a:pt x="12735" y="48897"/>
                  </a:lnTo>
                  <a:cubicBezTo>
                    <a:pt x="12617" y="49036"/>
                    <a:pt x="12510" y="49180"/>
                    <a:pt x="12391" y="49316"/>
                  </a:cubicBezTo>
                  <a:lnTo>
                    <a:pt x="12391" y="49313"/>
                  </a:lnTo>
                  <a:cubicBezTo>
                    <a:pt x="12034" y="49724"/>
                    <a:pt x="9646" y="52019"/>
                    <a:pt x="9603" y="52019"/>
                  </a:cubicBezTo>
                  <a:cubicBezTo>
                    <a:pt x="9588" y="52019"/>
                    <a:pt x="9860" y="51738"/>
                    <a:pt x="10607" y="50996"/>
                  </a:cubicBezTo>
                  <a:cubicBezTo>
                    <a:pt x="11312" y="50295"/>
                    <a:pt x="12022" y="49596"/>
                    <a:pt x="12735" y="48897"/>
                  </a:cubicBezTo>
                  <a:close/>
                  <a:moveTo>
                    <a:pt x="35855" y="34006"/>
                  </a:moveTo>
                  <a:cubicBezTo>
                    <a:pt x="35976" y="34006"/>
                    <a:pt x="34591" y="35688"/>
                    <a:pt x="33752" y="36651"/>
                  </a:cubicBezTo>
                  <a:cubicBezTo>
                    <a:pt x="30507" y="39318"/>
                    <a:pt x="27534" y="42390"/>
                    <a:pt x="24641" y="45358"/>
                  </a:cubicBezTo>
                  <a:cubicBezTo>
                    <a:pt x="22510" y="47541"/>
                    <a:pt x="20403" y="49778"/>
                    <a:pt x="18318" y="52039"/>
                  </a:cubicBezTo>
                  <a:cubicBezTo>
                    <a:pt x="19811" y="50384"/>
                    <a:pt x="21278" y="48716"/>
                    <a:pt x="22727" y="47035"/>
                  </a:cubicBezTo>
                  <a:cubicBezTo>
                    <a:pt x="26890" y="43020"/>
                    <a:pt x="31027" y="38949"/>
                    <a:pt x="34985" y="34832"/>
                  </a:cubicBezTo>
                  <a:cubicBezTo>
                    <a:pt x="35555" y="34240"/>
                    <a:pt x="35810" y="34006"/>
                    <a:pt x="35855" y="34006"/>
                  </a:cubicBezTo>
                  <a:close/>
                  <a:moveTo>
                    <a:pt x="25002" y="39324"/>
                  </a:moveTo>
                  <a:lnTo>
                    <a:pt x="25002" y="39324"/>
                  </a:lnTo>
                  <a:cubicBezTo>
                    <a:pt x="23576" y="41094"/>
                    <a:pt x="22242" y="42950"/>
                    <a:pt x="20833" y="44688"/>
                  </a:cubicBezTo>
                  <a:cubicBezTo>
                    <a:pt x="18699" y="47315"/>
                    <a:pt x="16413" y="49815"/>
                    <a:pt x="14049" y="52240"/>
                  </a:cubicBezTo>
                  <a:lnTo>
                    <a:pt x="14049" y="52240"/>
                  </a:lnTo>
                  <a:cubicBezTo>
                    <a:pt x="16741" y="49033"/>
                    <a:pt x="19231" y="45643"/>
                    <a:pt x="21939" y="42448"/>
                  </a:cubicBezTo>
                  <a:cubicBezTo>
                    <a:pt x="22802" y="41429"/>
                    <a:pt x="23887" y="40395"/>
                    <a:pt x="25002" y="39324"/>
                  </a:cubicBezTo>
                  <a:close/>
                  <a:moveTo>
                    <a:pt x="36531" y="35056"/>
                  </a:moveTo>
                  <a:cubicBezTo>
                    <a:pt x="36636" y="35056"/>
                    <a:pt x="36311" y="35417"/>
                    <a:pt x="35236" y="36385"/>
                  </a:cubicBezTo>
                  <a:lnTo>
                    <a:pt x="35236" y="36388"/>
                  </a:lnTo>
                  <a:cubicBezTo>
                    <a:pt x="33288" y="38143"/>
                    <a:pt x="31506" y="40095"/>
                    <a:pt x="29679" y="41977"/>
                  </a:cubicBezTo>
                  <a:cubicBezTo>
                    <a:pt x="26336" y="45413"/>
                    <a:pt x="22915" y="48765"/>
                    <a:pt x="19655" y="52281"/>
                  </a:cubicBezTo>
                  <a:cubicBezTo>
                    <a:pt x="19144" y="52763"/>
                    <a:pt x="18630" y="53245"/>
                    <a:pt x="18113" y="53733"/>
                  </a:cubicBezTo>
                  <a:cubicBezTo>
                    <a:pt x="20380" y="51302"/>
                    <a:pt x="22577" y="48802"/>
                    <a:pt x="24791" y="46371"/>
                  </a:cubicBezTo>
                  <a:cubicBezTo>
                    <a:pt x="27782" y="43089"/>
                    <a:pt x="31622" y="39977"/>
                    <a:pt x="34546" y="36431"/>
                  </a:cubicBezTo>
                  <a:cubicBezTo>
                    <a:pt x="35465" y="35715"/>
                    <a:pt x="36390" y="35056"/>
                    <a:pt x="36531" y="35056"/>
                  </a:cubicBezTo>
                  <a:close/>
                  <a:moveTo>
                    <a:pt x="38602" y="40586"/>
                  </a:moveTo>
                  <a:cubicBezTo>
                    <a:pt x="38631" y="40586"/>
                    <a:pt x="37746" y="41562"/>
                    <a:pt x="36457" y="43057"/>
                  </a:cubicBezTo>
                  <a:cubicBezTo>
                    <a:pt x="35537" y="44128"/>
                    <a:pt x="34595" y="45185"/>
                    <a:pt x="33666" y="46247"/>
                  </a:cubicBezTo>
                  <a:cubicBezTo>
                    <a:pt x="31529" y="48236"/>
                    <a:pt x="29462" y="50306"/>
                    <a:pt x="27361" y="52281"/>
                  </a:cubicBezTo>
                  <a:cubicBezTo>
                    <a:pt x="26783" y="52827"/>
                    <a:pt x="26188" y="53375"/>
                    <a:pt x="25585" y="53930"/>
                  </a:cubicBezTo>
                  <a:cubicBezTo>
                    <a:pt x="29220" y="50064"/>
                    <a:pt x="32982" y="46302"/>
                    <a:pt x="36691" y="42517"/>
                  </a:cubicBezTo>
                  <a:cubicBezTo>
                    <a:pt x="38020" y="41161"/>
                    <a:pt x="38580" y="40586"/>
                    <a:pt x="38602" y="40586"/>
                  </a:cubicBezTo>
                  <a:close/>
                  <a:moveTo>
                    <a:pt x="37928" y="42923"/>
                  </a:moveTo>
                  <a:lnTo>
                    <a:pt x="37928" y="42923"/>
                  </a:lnTo>
                  <a:cubicBezTo>
                    <a:pt x="37113" y="43623"/>
                    <a:pt x="34997" y="46518"/>
                    <a:pt x="33686" y="47780"/>
                  </a:cubicBezTo>
                  <a:cubicBezTo>
                    <a:pt x="31659" y="49726"/>
                    <a:pt x="29638" y="51678"/>
                    <a:pt x="27620" y="53635"/>
                  </a:cubicBezTo>
                  <a:cubicBezTo>
                    <a:pt x="27078" y="54160"/>
                    <a:pt x="26538" y="54689"/>
                    <a:pt x="25995" y="55223"/>
                  </a:cubicBezTo>
                  <a:cubicBezTo>
                    <a:pt x="26038" y="55177"/>
                    <a:pt x="26082" y="55128"/>
                    <a:pt x="26125" y="55084"/>
                  </a:cubicBezTo>
                  <a:cubicBezTo>
                    <a:pt x="28850" y="52264"/>
                    <a:pt x="31463" y="49336"/>
                    <a:pt x="34038" y="46374"/>
                  </a:cubicBezTo>
                  <a:cubicBezTo>
                    <a:pt x="35324" y="45204"/>
                    <a:pt x="36619" y="44045"/>
                    <a:pt x="37928" y="42923"/>
                  </a:cubicBezTo>
                  <a:close/>
                  <a:moveTo>
                    <a:pt x="44163" y="41155"/>
                  </a:moveTo>
                  <a:cubicBezTo>
                    <a:pt x="42792" y="42497"/>
                    <a:pt x="41452" y="43868"/>
                    <a:pt x="40124" y="45254"/>
                  </a:cubicBezTo>
                  <a:cubicBezTo>
                    <a:pt x="36432" y="48675"/>
                    <a:pt x="32719" y="52079"/>
                    <a:pt x="29047" y="55520"/>
                  </a:cubicBezTo>
                  <a:cubicBezTo>
                    <a:pt x="29130" y="55425"/>
                    <a:pt x="29214" y="55330"/>
                    <a:pt x="29298" y="55237"/>
                  </a:cubicBezTo>
                  <a:lnTo>
                    <a:pt x="29298" y="55234"/>
                  </a:lnTo>
                  <a:cubicBezTo>
                    <a:pt x="31013" y="53419"/>
                    <a:pt x="32727" y="51600"/>
                    <a:pt x="34483" y="49824"/>
                  </a:cubicBezTo>
                  <a:cubicBezTo>
                    <a:pt x="36362" y="47922"/>
                    <a:pt x="38308" y="46080"/>
                    <a:pt x="40274" y="44258"/>
                  </a:cubicBezTo>
                  <a:cubicBezTo>
                    <a:pt x="41518" y="43204"/>
                    <a:pt x="42829" y="42177"/>
                    <a:pt x="44163" y="41155"/>
                  </a:cubicBezTo>
                  <a:close/>
                  <a:moveTo>
                    <a:pt x="25842" y="35539"/>
                  </a:moveTo>
                  <a:cubicBezTo>
                    <a:pt x="24283" y="37679"/>
                    <a:pt x="22738" y="39829"/>
                    <a:pt x="21067" y="41888"/>
                  </a:cubicBezTo>
                  <a:cubicBezTo>
                    <a:pt x="18036" y="45615"/>
                    <a:pt x="14741" y="49117"/>
                    <a:pt x="11722" y="52861"/>
                  </a:cubicBezTo>
                  <a:lnTo>
                    <a:pt x="11725" y="52864"/>
                  </a:lnTo>
                  <a:cubicBezTo>
                    <a:pt x="11147" y="53578"/>
                    <a:pt x="8895" y="55848"/>
                    <a:pt x="8638" y="55848"/>
                  </a:cubicBezTo>
                  <a:cubicBezTo>
                    <a:pt x="8507" y="55848"/>
                    <a:pt x="8893" y="55259"/>
                    <a:pt x="10281" y="53577"/>
                  </a:cubicBezTo>
                  <a:cubicBezTo>
                    <a:pt x="11831" y="51695"/>
                    <a:pt x="13633" y="50000"/>
                    <a:pt x="15304" y="48225"/>
                  </a:cubicBezTo>
                  <a:cubicBezTo>
                    <a:pt x="19063" y="44232"/>
                    <a:pt x="22395" y="39832"/>
                    <a:pt x="25842" y="35539"/>
                  </a:cubicBezTo>
                  <a:close/>
                  <a:moveTo>
                    <a:pt x="19427" y="50202"/>
                  </a:moveTo>
                  <a:lnTo>
                    <a:pt x="19427" y="50202"/>
                  </a:lnTo>
                  <a:cubicBezTo>
                    <a:pt x="18532" y="51210"/>
                    <a:pt x="17640" y="52218"/>
                    <a:pt x="16739" y="53219"/>
                  </a:cubicBezTo>
                  <a:cubicBezTo>
                    <a:pt x="15284" y="54842"/>
                    <a:pt x="13803" y="56438"/>
                    <a:pt x="12293" y="58006"/>
                  </a:cubicBezTo>
                  <a:cubicBezTo>
                    <a:pt x="11690" y="58634"/>
                    <a:pt x="11411" y="58888"/>
                    <a:pt x="11356" y="58888"/>
                  </a:cubicBezTo>
                  <a:cubicBezTo>
                    <a:pt x="11142" y="58888"/>
                    <a:pt x="14296" y="55071"/>
                    <a:pt x="14944" y="54458"/>
                  </a:cubicBezTo>
                  <a:cubicBezTo>
                    <a:pt x="16430" y="53052"/>
                    <a:pt x="17926" y="51634"/>
                    <a:pt x="19427" y="50202"/>
                  </a:cubicBezTo>
                  <a:close/>
                  <a:moveTo>
                    <a:pt x="26333" y="44027"/>
                  </a:moveTo>
                  <a:lnTo>
                    <a:pt x="26333" y="44027"/>
                  </a:lnTo>
                  <a:cubicBezTo>
                    <a:pt x="23781" y="46773"/>
                    <a:pt x="21315" y="49634"/>
                    <a:pt x="18789" y="52379"/>
                  </a:cubicBezTo>
                  <a:cubicBezTo>
                    <a:pt x="17265" y="54033"/>
                    <a:pt x="15761" y="55705"/>
                    <a:pt x="14202" y="57330"/>
                  </a:cubicBezTo>
                  <a:cubicBezTo>
                    <a:pt x="13774" y="57776"/>
                    <a:pt x="11925" y="59679"/>
                    <a:pt x="11856" y="59679"/>
                  </a:cubicBezTo>
                  <a:cubicBezTo>
                    <a:pt x="11826" y="59679"/>
                    <a:pt x="12148" y="59301"/>
                    <a:pt x="13107" y="58248"/>
                  </a:cubicBezTo>
                  <a:cubicBezTo>
                    <a:pt x="16624" y="54394"/>
                    <a:pt x="20201" y="50598"/>
                    <a:pt x="23717" y="46744"/>
                  </a:cubicBezTo>
                  <a:cubicBezTo>
                    <a:pt x="24563" y="45817"/>
                    <a:pt x="25444" y="44916"/>
                    <a:pt x="26333" y="44027"/>
                  </a:cubicBezTo>
                  <a:close/>
                  <a:moveTo>
                    <a:pt x="39269" y="43479"/>
                  </a:moveTo>
                  <a:cubicBezTo>
                    <a:pt x="36806" y="46006"/>
                    <a:pt x="34507" y="48672"/>
                    <a:pt x="31994" y="51155"/>
                  </a:cubicBezTo>
                  <a:cubicBezTo>
                    <a:pt x="29107" y="54010"/>
                    <a:pt x="26287" y="56955"/>
                    <a:pt x="23420" y="59845"/>
                  </a:cubicBezTo>
                  <a:cubicBezTo>
                    <a:pt x="26532" y="56349"/>
                    <a:pt x="29563" y="52795"/>
                    <a:pt x="32676" y="49281"/>
                  </a:cubicBezTo>
                  <a:cubicBezTo>
                    <a:pt x="34162" y="47887"/>
                    <a:pt x="35632" y="46470"/>
                    <a:pt x="37029" y="44994"/>
                  </a:cubicBezTo>
                  <a:cubicBezTo>
                    <a:pt x="37848" y="44457"/>
                    <a:pt x="38791" y="43968"/>
                    <a:pt x="39269" y="43479"/>
                  </a:cubicBezTo>
                  <a:close/>
                  <a:moveTo>
                    <a:pt x="36795" y="37566"/>
                  </a:moveTo>
                  <a:cubicBezTo>
                    <a:pt x="32930" y="40603"/>
                    <a:pt x="29433" y="45370"/>
                    <a:pt x="26174" y="48909"/>
                  </a:cubicBezTo>
                  <a:cubicBezTo>
                    <a:pt x="23654" y="51643"/>
                    <a:pt x="20850" y="55142"/>
                    <a:pt x="17706" y="57908"/>
                  </a:cubicBezTo>
                  <a:cubicBezTo>
                    <a:pt x="19130" y="56170"/>
                    <a:pt x="20463" y="54311"/>
                    <a:pt x="21846" y="52587"/>
                  </a:cubicBezTo>
                  <a:lnTo>
                    <a:pt x="21846" y="52587"/>
                  </a:lnTo>
                  <a:cubicBezTo>
                    <a:pt x="20022" y="54839"/>
                    <a:pt x="18174" y="57114"/>
                    <a:pt x="16191" y="59152"/>
                  </a:cubicBezTo>
                  <a:cubicBezTo>
                    <a:pt x="14987" y="60076"/>
                    <a:pt x="13731" y="60864"/>
                    <a:pt x="12423" y="61444"/>
                  </a:cubicBezTo>
                  <a:cubicBezTo>
                    <a:pt x="14031" y="59429"/>
                    <a:pt x="16283" y="57662"/>
                    <a:pt x="18053" y="55875"/>
                  </a:cubicBezTo>
                  <a:cubicBezTo>
                    <a:pt x="20435" y="53476"/>
                    <a:pt x="22646" y="50890"/>
                    <a:pt x="24924" y="48392"/>
                  </a:cubicBezTo>
                  <a:cubicBezTo>
                    <a:pt x="26454" y="46718"/>
                    <a:pt x="28120" y="45118"/>
                    <a:pt x="29812" y="43545"/>
                  </a:cubicBezTo>
                  <a:lnTo>
                    <a:pt x="29812" y="43545"/>
                  </a:lnTo>
                  <a:cubicBezTo>
                    <a:pt x="28755" y="44656"/>
                    <a:pt x="27713" y="45785"/>
                    <a:pt x="26673" y="46900"/>
                  </a:cubicBezTo>
                  <a:cubicBezTo>
                    <a:pt x="25230" y="48444"/>
                    <a:pt x="23830" y="50142"/>
                    <a:pt x="22427" y="51871"/>
                  </a:cubicBezTo>
                  <a:lnTo>
                    <a:pt x="22427" y="51871"/>
                  </a:lnTo>
                  <a:cubicBezTo>
                    <a:pt x="22788" y="51438"/>
                    <a:pt x="23154" y="51011"/>
                    <a:pt x="23529" y="50607"/>
                  </a:cubicBezTo>
                  <a:cubicBezTo>
                    <a:pt x="27690" y="46117"/>
                    <a:pt x="31856" y="41247"/>
                    <a:pt x="36795" y="37566"/>
                  </a:cubicBezTo>
                  <a:close/>
                  <a:moveTo>
                    <a:pt x="27387" y="45315"/>
                  </a:moveTo>
                  <a:cubicBezTo>
                    <a:pt x="26867" y="45840"/>
                    <a:pt x="26344" y="46366"/>
                    <a:pt x="25836" y="46908"/>
                  </a:cubicBezTo>
                  <a:cubicBezTo>
                    <a:pt x="23131" y="49790"/>
                    <a:pt x="20518" y="52755"/>
                    <a:pt x="17825" y="55644"/>
                  </a:cubicBezTo>
                  <a:cubicBezTo>
                    <a:pt x="15951" y="57651"/>
                    <a:pt x="13578" y="59435"/>
                    <a:pt x="11944" y="61655"/>
                  </a:cubicBezTo>
                  <a:cubicBezTo>
                    <a:pt x="11906" y="61672"/>
                    <a:pt x="11869" y="61693"/>
                    <a:pt x="11828" y="61707"/>
                  </a:cubicBezTo>
                  <a:cubicBezTo>
                    <a:pt x="12195" y="60587"/>
                    <a:pt x="12868" y="59718"/>
                    <a:pt x="13844" y="59100"/>
                  </a:cubicBezTo>
                  <a:cubicBezTo>
                    <a:pt x="15004" y="58119"/>
                    <a:pt x="15971" y="56744"/>
                    <a:pt x="16953" y="55592"/>
                  </a:cubicBezTo>
                  <a:cubicBezTo>
                    <a:pt x="17123" y="55393"/>
                    <a:pt x="17311" y="55206"/>
                    <a:pt x="17484" y="55009"/>
                  </a:cubicBezTo>
                  <a:cubicBezTo>
                    <a:pt x="17634" y="54859"/>
                    <a:pt x="17790" y="54712"/>
                    <a:pt x="17934" y="54559"/>
                  </a:cubicBezTo>
                  <a:cubicBezTo>
                    <a:pt x="18572" y="53895"/>
                    <a:pt x="19199" y="53219"/>
                    <a:pt x="19828" y="52550"/>
                  </a:cubicBezTo>
                  <a:cubicBezTo>
                    <a:pt x="21275" y="51112"/>
                    <a:pt x="22770" y="49717"/>
                    <a:pt x="24202" y="48283"/>
                  </a:cubicBezTo>
                  <a:cubicBezTo>
                    <a:pt x="25230" y="47255"/>
                    <a:pt x="26298" y="46276"/>
                    <a:pt x="27387" y="45315"/>
                  </a:cubicBezTo>
                  <a:close/>
                  <a:moveTo>
                    <a:pt x="45612" y="47341"/>
                  </a:moveTo>
                  <a:lnTo>
                    <a:pt x="45612" y="47341"/>
                  </a:lnTo>
                  <a:cubicBezTo>
                    <a:pt x="41784" y="51152"/>
                    <a:pt x="38068" y="55084"/>
                    <a:pt x="34347" y="58912"/>
                  </a:cubicBezTo>
                  <a:lnTo>
                    <a:pt x="34350" y="58912"/>
                  </a:lnTo>
                  <a:cubicBezTo>
                    <a:pt x="33432" y="59854"/>
                    <a:pt x="32523" y="60803"/>
                    <a:pt x="31619" y="61759"/>
                  </a:cubicBezTo>
                  <a:cubicBezTo>
                    <a:pt x="31763" y="61589"/>
                    <a:pt x="31913" y="61424"/>
                    <a:pt x="32058" y="61257"/>
                  </a:cubicBezTo>
                  <a:cubicBezTo>
                    <a:pt x="35978" y="56684"/>
                    <a:pt x="40049" y="52342"/>
                    <a:pt x="44512" y="48294"/>
                  </a:cubicBezTo>
                  <a:cubicBezTo>
                    <a:pt x="44870" y="47968"/>
                    <a:pt x="45246" y="47659"/>
                    <a:pt x="45612" y="47341"/>
                  </a:cubicBezTo>
                  <a:close/>
                  <a:moveTo>
                    <a:pt x="52348" y="46163"/>
                  </a:moveTo>
                  <a:lnTo>
                    <a:pt x="52348" y="46163"/>
                  </a:lnTo>
                  <a:cubicBezTo>
                    <a:pt x="51750" y="46900"/>
                    <a:pt x="51129" y="47619"/>
                    <a:pt x="50488" y="48320"/>
                  </a:cubicBezTo>
                  <a:cubicBezTo>
                    <a:pt x="49879" y="48886"/>
                    <a:pt x="49264" y="49449"/>
                    <a:pt x="48641" y="50003"/>
                  </a:cubicBezTo>
                  <a:cubicBezTo>
                    <a:pt x="44377" y="53797"/>
                    <a:pt x="40329" y="57807"/>
                    <a:pt x="36264" y="61811"/>
                  </a:cubicBezTo>
                  <a:cubicBezTo>
                    <a:pt x="36065" y="61981"/>
                    <a:pt x="35869" y="62155"/>
                    <a:pt x="35672" y="62328"/>
                  </a:cubicBezTo>
                  <a:cubicBezTo>
                    <a:pt x="40955" y="56652"/>
                    <a:pt x="46282" y="51031"/>
                    <a:pt x="52348" y="46163"/>
                  </a:cubicBezTo>
                  <a:close/>
                  <a:moveTo>
                    <a:pt x="61488" y="39142"/>
                  </a:moveTo>
                  <a:lnTo>
                    <a:pt x="61488" y="39142"/>
                  </a:lnTo>
                  <a:cubicBezTo>
                    <a:pt x="56394" y="43598"/>
                    <a:pt x="51997" y="49062"/>
                    <a:pt x="47099" y="53756"/>
                  </a:cubicBezTo>
                  <a:cubicBezTo>
                    <a:pt x="43975" y="56747"/>
                    <a:pt x="40315" y="59525"/>
                    <a:pt x="37124" y="62614"/>
                  </a:cubicBezTo>
                  <a:cubicBezTo>
                    <a:pt x="39050" y="60731"/>
                    <a:pt x="40941" y="58806"/>
                    <a:pt x="42875" y="56952"/>
                  </a:cubicBezTo>
                  <a:cubicBezTo>
                    <a:pt x="49002" y="51084"/>
                    <a:pt x="54965" y="44545"/>
                    <a:pt x="61488" y="39142"/>
                  </a:cubicBezTo>
                  <a:close/>
                  <a:moveTo>
                    <a:pt x="32346" y="46293"/>
                  </a:moveTo>
                  <a:lnTo>
                    <a:pt x="32346" y="46293"/>
                  </a:lnTo>
                  <a:cubicBezTo>
                    <a:pt x="26393" y="52359"/>
                    <a:pt x="20664" y="58843"/>
                    <a:pt x="15056" y="64032"/>
                  </a:cubicBezTo>
                  <a:lnTo>
                    <a:pt x="15056" y="64032"/>
                  </a:lnTo>
                  <a:cubicBezTo>
                    <a:pt x="19543" y="59881"/>
                    <a:pt x="23537" y="55056"/>
                    <a:pt x="27828" y="50690"/>
                  </a:cubicBezTo>
                  <a:cubicBezTo>
                    <a:pt x="29280" y="49212"/>
                    <a:pt x="30825" y="47766"/>
                    <a:pt x="32346" y="46293"/>
                  </a:cubicBezTo>
                  <a:close/>
                  <a:moveTo>
                    <a:pt x="31521" y="48698"/>
                  </a:moveTo>
                  <a:cubicBezTo>
                    <a:pt x="31232" y="49022"/>
                    <a:pt x="30952" y="49354"/>
                    <a:pt x="30660" y="49680"/>
                  </a:cubicBezTo>
                  <a:cubicBezTo>
                    <a:pt x="26480" y="54374"/>
                    <a:pt x="22048" y="58846"/>
                    <a:pt x="17605" y="63295"/>
                  </a:cubicBezTo>
                  <a:cubicBezTo>
                    <a:pt x="16587" y="64315"/>
                    <a:pt x="16136" y="64710"/>
                    <a:pt x="16051" y="64710"/>
                  </a:cubicBezTo>
                  <a:cubicBezTo>
                    <a:pt x="15803" y="64710"/>
                    <a:pt x="18670" y="61353"/>
                    <a:pt x="19687" y="60336"/>
                  </a:cubicBezTo>
                  <a:cubicBezTo>
                    <a:pt x="21540" y="58482"/>
                    <a:pt x="23414" y="56646"/>
                    <a:pt x="25265" y="54790"/>
                  </a:cubicBezTo>
                  <a:cubicBezTo>
                    <a:pt x="27306" y="52743"/>
                    <a:pt x="29396" y="50699"/>
                    <a:pt x="31521" y="48698"/>
                  </a:cubicBezTo>
                  <a:close/>
                  <a:moveTo>
                    <a:pt x="49625" y="54417"/>
                  </a:moveTo>
                  <a:lnTo>
                    <a:pt x="49625" y="54417"/>
                  </a:lnTo>
                  <a:cubicBezTo>
                    <a:pt x="47853" y="56337"/>
                    <a:pt x="46077" y="58254"/>
                    <a:pt x="44235" y="60113"/>
                  </a:cubicBezTo>
                  <a:cubicBezTo>
                    <a:pt x="43095" y="61262"/>
                    <a:pt x="39063" y="64918"/>
                    <a:pt x="38652" y="64918"/>
                  </a:cubicBezTo>
                  <a:cubicBezTo>
                    <a:pt x="38502" y="64918"/>
                    <a:pt x="38835" y="64432"/>
                    <a:pt x="39965" y="63159"/>
                  </a:cubicBezTo>
                  <a:cubicBezTo>
                    <a:pt x="42523" y="60394"/>
                    <a:pt x="45690" y="58139"/>
                    <a:pt x="48398" y="55552"/>
                  </a:cubicBezTo>
                  <a:cubicBezTo>
                    <a:pt x="48802" y="55168"/>
                    <a:pt x="49215" y="54796"/>
                    <a:pt x="49625" y="54417"/>
                  </a:cubicBezTo>
                  <a:close/>
                  <a:moveTo>
                    <a:pt x="44789" y="60596"/>
                  </a:moveTo>
                  <a:cubicBezTo>
                    <a:pt x="43759" y="61667"/>
                    <a:pt x="42725" y="62738"/>
                    <a:pt x="41654" y="63766"/>
                  </a:cubicBezTo>
                  <a:cubicBezTo>
                    <a:pt x="40692" y="64687"/>
                    <a:pt x="40301" y="65031"/>
                    <a:pt x="40256" y="65031"/>
                  </a:cubicBezTo>
                  <a:cubicBezTo>
                    <a:pt x="40163" y="65031"/>
                    <a:pt x="41619" y="63497"/>
                    <a:pt x="42503" y="62648"/>
                  </a:cubicBezTo>
                  <a:cubicBezTo>
                    <a:pt x="43239" y="61938"/>
                    <a:pt x="44019" y="61271"/>
                    <a:pt x="44789" y="60596"/>
                  </a:cubicBezTo>
                  <a:close/>
                  <a:moveTo>
                    <a:pt x="30585" y="51239"/>
                  </a:moveTo>
                  <a:cubicBezTo>
                    <a:pt x="30274" y="51600"/>
                    <a:pt x="29962" y="51961"/>
                    <a:pt x="29653" y="52327"/>
                  </a:cubicBezTo>
                  <a:cubicBezTo>
                    <a:pt x="26307" y="56274"/>
                    <a:pt x="22811" y="60064"/>
                    <a:pt x="19320" y="63867"/>
                  </a:cubicBezTo>
                  <a:cubicBezTo>
                    <a:pt x="19066" y="64106"/>
                    <a:pt x="18827" y="64352"/>
                    <a:pt x="18572" y="64588"/>
                  </a:cubicBezTo>
                  <a:cubicBezTo>
                    <a:pt x="17284" y="65796"/>
                    <a:pt x="16706" y="66261"/>
                    <a:pt x="16582" y="66261"/>
                  </a:cubicBezTo>
                  <a:cubicBezTo>
                    <a:pt x="16201" y="66261"/>
                    <a:pt x="20054" y="61918"/>
                    <a:pt x="20807" y="61133"/>
                  </a:cubicBezTo>
                  <a:lnTo>
                    <a:pt x="20804" y="61133"/>
                  </a:lnTo>
                  <a:cubicBezTo>
                    <a:pt x="23140" y="58699"/>
                    <a:pt x="25455" y="56242"/>
                    <a:pt x="27851" y="53863"/>
                  </a:cubicBezTo>
                  <a:cubicBezTo>
                    <a:pt x="28743" y="52977"/>
                    <a:pt x="29661" y="52108"/>
                    <a:pt x="30585" y="51239"/>
                  </a:cubicBezTo>
                  <a:close/>
                  <a:moveTo>
                    <a:pt x="55535" y="39477"/>
                  </a:moveTo>
                  <a:lnTo>
                    <a:pt x="55535" y="39477"/>
                  </a:lnTo>
                  <a:cubicBezTo>
                    <a:pt x="54738" y="40352"/>
                    <a:pt x="53993" y="41293"/>
                    <a:pt x="53179" y="42177"/>
                  </a:cubicBezTo>
                  <a:cubicBezTo>
                    <a:pt x="49443" y="46233"/>
                    <a:pt x="45292" y="50018"/>
                    <a:pt x="41348" y="53875"/>
                  </a:cubicBezTo>
                  <a:cubicBezTo>
                    <a:pt x="40208" y="54992"/>
                    <a:pt x="39047" y="56095"/>
                    <a:pt x="37892" y="57195"/>
                  </a:cubicBezTo>
                  <a:cubicBezTo>
                    <a:pt x="34994" y="59833"/>
                    <a:pt x="32110" y="62472"/>
                    <a:pt x="29350" y="65235"/>
                  </a:cubicBezTo>
                  <a:cubicBezTo>
                    <a:pt x="28899" y="65657"/>
                    <a:pt x="28449" y="66078"/>
                    <a:pt x="27999" y="66500"/>
                  </a:cubicBezTo>
                  <a:cubicBezTo>
                    <a:pt x="32046" y="62492"/>
                    <a:pt x="35903" y="58217"/>
                    <a:pt x="40066" y="54400"/>
                  </a:cubicBezTo>
                  <a:cubicBezTo>
                    <a:pt x="45349" y="49559"/>
                    <a:pt x="50338" y="44414"/>
                    <a:pt x="55535" y="39477"/>
                  </a:cubicBezTo>
                  <a:close/>
                  <a:moveTo>
                    <a:pt x="36668" y="48938"/>
                  </a:moveTo>
                  <a:cubicBezTo>
                    <a:pt x="34812" y="50947"/>
                    <a:pt x="32967" y="52974"/>
                    <a:pt x="31108" y="54989"/>
                  </a:cubicBezTo>
                  <a:cubicBezTo>
                    <a:pt x="28192" y="57925"/>
                    <a:pt x="25311" y="60899"/>
                    <a:pt x="22291" y="63731"/>
                  </a:cubicBezTo>
                  <a:cubicBezTo>
                    <a:pt x="20775" y="65151"/>
                    <a:pt x="19164" y="66450"/>
                    <a:pt x="17504" y="67698"/>
                  </a:cubicBezTo>
                  <a:cubicBezTo>
                    <a:pt x="17833" y="67449"/>
                    <a:pt x="19453" y="66058"/>
                    <a:pt x="19889" y="65636"/>
                  </a:cubicBezTo>
                  <a:cubicBezTo>
                    <a:pt x="22161" y="63436"/>
                    <a:pt x="24222" y="61020"/>
                    <a:pt x="26301" y="58638"/>
                  </a:cubicBezTo>
                  <a:cubicBezTo>
                    <a:pt x="26379" y="58546"/>
                    <a:pt x="26460" y="58456"/>
                    <a:pt x="26541" y="58364"/>
                  </a:cubicBezTo>
                  <a:cubicBezTo>
                    <a:pt x="29252" y="55795"/>
                    <a:pt x="31983" y="53248"/>
                    <a:pt x="34734" y="50722"/>
                  </a:cubicBezTo>
                  <a:cubicBezTo>
                    <a:pt x="35381" y="50127"/>
                    <a:pt x="36024" y="49533"/>
                    <a:pt x="36668" y="48938"/>
                  </a:cubicBezTo>
                  <a:close/>
                  <a:moveTo>
                    <a:pt x="20839" y="66116"/>
                  </a:moveTo>
                  <a:lnTo>
                    <a:pt x="20839" y="66116"/>
                  </a:lnTo>
                  <a:cubicBezTo>
                    <a:pt x="20712" y="66260"/>
                    <a:pt x="20582" y="66401"/>
                    <a:pt x="20455" y="66549"/>
                  </a:cubicBezTo>
                  <a:lnTo>
                    <a:pt x="20455" y="66546"/>
                  </a:lnTo>
                  <a:cubicBezTo>
                    <a:pt x="20249" y="66781"/>
                    <a:pt x="18656" y="68156"/>
                    <a:pt x="18579" y="68156"/>
                  </a:cubicBezTo>
                  <a:cubicBezTo>
                    <a:pt x="18546" y="68156"/>
                    <a:pt x="18798" y="67897"/>
                    <a:pt x="19571" y="67175"/>
                  </a:cubicBezTo>
                  <a:cubicBezTo>
                    <a:pt x="19970" y="66803"/>
                    <a:pt x="20400" y="66456"/>
                    <a:pt x="20839" y="66116"/>
                  </a:cubicBezTo>
                  <a:close/>
                  <a:moveTo>
                    <a:pt x="41689" y="49284"/>
                  </a:moveTo>
                  <a:lnTo>
                    <a:pt x="41689" y="49284"/>
                  </a:lnTo>
                  <a:cubicBezTo>
                    <a:pt x="39639" y="51418"/>
                    <a:pt x="37633" y="53589"/>
                    <a:pt x="35629" y="55763"/>
                  </a:cubicBezTo>
                  <a:cubicBezTo>
                    <a:pt x="34047" y="57417"/>
                    <a:pt x="32491" y="59091"/>
                    <a:pt x="30964" y="60789"/>
                  </a:cubicBezTo>
                  <a:cubicBezTo>
                    <a:pt x="28492" y="63416"/>
                    <a:pt x="25981" y="66003"/>
                    <a:pt x="23348" y="68480"/>
                  </a:cubicBezTo>
                  <a:cubicBezTo>
                    <a:pt x="23261" y="68561"/>
                    <a:pt x="23203" y="68619"/>
                    <a:pt x="23125" y="68694"/>
                  </a:cubicBezTo>
                  <a:cubicBezTo>
                    <a:pt x="23197" y="68613"/>
                    <a:pt x="23264" y="68544"/>
                    <a:pt x="23345" y="68451"/>
                  </a:cubicBezTo>
                  <a:cubicBezTo>
                    <a:pt x="24858" y="66748"/>
                    <a:pt x="26321" y="65001"/>
                    <a:pt x="27808" y="63272"/>
                  </a:cubicBezTo>
                  <a:cubicBezTo>
                    <a:pt x="30796" y="59793"/>
                    <a:pt x="33954" y="56513"/>
                    <a:pt x="37277" y="53355"/>
                  </a:cubicBezTo>
                  <a:cubicBezTo>
                    <a:pt x="38727" y="51975"/>
                    <a:pt x="40205" y="50624"/>
                    <a:pt x="41689" y="49284"/>
                  </a:cubicBezTo>
                  <a:close/>
                  <a:moveTo>
                    <a:pt x="47803" y="42529"/>
                  </a:moveTo>
                  <a:lnTo>
                    <a:pt x="47803" y="42529"/>
                  </a:lnTo>
                  <a:cubicBezTo>
                    <a:pt x="45658" y="44463"/>
                    <a:pt x="43502" y="46389"/>
                    <a:pt x="41484" y="48398"/>
                  </a:cubicBezTo>
                  <a:cubicBezTo>
                    <a:pt x="36137" y="53727"/>
                    <a:pt x="30704" y="59025"/>
                    <a:pt x="25614" y="64603"/>
                  </a:cubicBezTo>
                  <a:cubicBezTo>
                    <a:pt x="24603" y="65711"/>
                    <a:pt x="23668" y="66866"/>
                    <a:pt x="22637" y="67955"/>
                  </a:cubicBezTo>
                  <a:cubicBezTo>
                    <a:pt x="22066" y="68557"/>
                    <a:pt x="21642" y="68832"/>
                    <a:pt x="21476" y="68832"/>
                  </a:cubicBezTo>
                  <a:cubicBezTo>
                    <a:pt x="21266" y="68832"/>
                    <a:pt x="21469" y="68390"/>
                    <a:pt x="22308" y="67614"/>
                  </a:cubicBezTo>
                  <a:cubicBezTo>
                    <a:pt x="24603" y="65492"/>
                    <a:pt x="26855" y="63272"/>
                    <a:pt x="28943" y="60942"/>
                  </a:cubicBezTo>
                  <a:cubicBezTo>
                    <a:pt x="34027" y="55266"/>
                    <a:pt x="39007" y="49657"/>
                    <a:pt x="44908" y="44795"/>
                  </a:cubicBezTo>
                  <a:cubicBezTo>
                    <a:pt x="45855" y="44016"/>
                    <a:pt x="46828" y="43268"/>
                    <a:pt x="47803" y="42529"/>
                  </a:cubicBezTo>
                  <a:close/>
                  <a:moveTo>
                    <a:pt x="25547" y="63047"/>
                  </a:moveTo>
                  <a:cubicBezTo>
                    <a:pt x="24173" y="64493"/>
                    <a:pt x="22802" y="65942"/>
                    <a:pt x="21431" y="67395"/>
                  </a:cubicBezTo>
                  <a:cubicBezTo>
                    <a:pt x="21084" y="67761"/>
                    <a:pt x="19699" y="69322"/>
                    <a:pt x="19638" y="69322"/>
                  </a:cubicBezTo>
                  <a:cubicBezTo>
                    <a:pt x="19601" y="69322"/>
                    <a:pt x="20054" y="68745"/>
                    <a:pt x="21526" y="66973"/>
                  </a:cubicBezTo>
                  <a:cubicBezTo>
                    <a:pt x="22718" y="65541"/>
                    <a:pt x="24168" y="64303"/>
                    <a:pt x="25542" y="63052"/>
                  </a:cubicBezTo>
                  <a:lnTo>
                    <a:pt x="25547" y="63047"/>
                  </a:lnTo>
                  <a:close/>
                  <a:moveTo>
                    <a:pt x="44726" y="51178"/>
                  </a:moveTo>
                  <a:cubicBezTo>
                    <a:pt x="42893" y="53089"/>
                    <a:pt x="41074" y="55018"/>
                    <a:pt x="39249" y="56938"/>
                  </a:cubicBezTo>
                  <a:lnTo>
                    <a:pt x="39252" y="56938"/>
                  </a:lnTo>
                  <a:cubicBezTo>
                    <a:pt x="36192" y="59816"/>
                    <a:pt x="33302" y="62801"/>
                    <a:pt x="30464" y="65847"/>
                  </a:cubicBezTo>
                  <a:cubicBezTo>
                    <a:pt x="28723" y="67513"/>
                    <a:pt x="26953" y="69138"/>
                    <a:pt x="25126" y="70697"/>
                  </a:cubicBezTo>
                  <a:cubicBezTo>
                    <a:pt x="24395" y="71319"/>
                    <a:pt x="24060" y="71558"/>
                    <a:pt x="23976" y="71558"/>
                  </a:cubicBezTo>
                  <a:cubicBezTo>
                    <a:pt x="23713" y="71558"/>
                    <a:pt x="25931" y="69199"/>
                    <a:pt x="26131" y="68971"/>
                  </a:cubicBezTo>
                  <a:cubicBezTo>
                    <a:pt x="26136" y="68965"/>
                    <a:pt x="26142" y="68959"/>
                    <a:pt x="26151" y="68953"/>
                  </a:cubicBezTo>
                  <a:cubicBezTo>
                    <a:pt x="29494" y="66032"/>
                    <a:pt x="32600" y="62550"/>
                    <a:pt x="35791" y="59438"/>
                  </a:cubicBezTo>
                  <a:cubicBezTo>
                    <a:pt x="37433" y="57954"/>
                    <a:pt x="39090" y="56487"/>
                    <a:pt x="40730" y="55001"/>
                  </a:cubicBezTo>
                  <a:cubicBezTo>
                    <a:pt x="42096" y="53762"/>
                    <a:pt x="43418" y="52477"/>
                    <a:pt x="44726" y="51178"/>
                  </a:cubicBezTo>
                  <a:close/>
                  <a:moveTo>
                    <a:pt x="9695" y="0"/>
                  </a:moveTo>
                  <a:cubicBezTo>
                    <a:pt x="9637" y="0"/>
                    <a:pt x="9579" y="1"/>
                    <a:pt x="9522" y="3"/>
                  </a:cubicBezTo>
                  <a:lnTo>
                    <a:pt x="9513" y="3"/>
                  </a:lnTo>
                  <a:cubicBezTo>
                    <a:pt x="9395" y="6"/>
                    <a:pt x="9279" y="3"/>
                    <a:pt x="9164" y="15"/>
                  </a:cubicBezTo>
                  <a:cubicBezTo>
                    <a:pt x="6479" y="295"/>
                    <a:pt x="6363" y="3525"/>
                    <a:pt x="6923" y="6268"/>
                  </a:cubicBezTo>
                  <a:cubicBezTo>
                    <a:pt x="6918" y="6300"/>
                    <a:pt x="6923" y="6331"/>
                    <a:pt x="6938" y="6357"/>
                  </a:cubicBezTo>
                  <a:cubicBezTo>
                    <a:pt x="6996" y="6632"/>
                    <a:pt x="7059" y="6897"/>
                    <a:pt x="7128" y="7160"/>
                  </a:cubicBezTo>
                  <a:cubicBezTo>
                    <a:pt x="7088" y="7252"/>
                    <a:pt x="7045" y="7345"/>
                    <a:pt x="7007" y="7437"/>
                  </a:cubicBezTo>
                  <a:cubicBezTo>
                    <a:pt x="6966" y="7537"/>
                    <a:pt x="7069" y="7641"/>
                    <a:pt x="7167" y="7641"/>
                  </a:cubicBezTo>
                  <a:cubicBezTo>
                    <a:pt x="7194" y="7641"/>
                    <a:pt x="7221" y="7633"/>
                    <a:pt x="7244" y="7616"/>
                  </a:cubicBezTo>
                  <a:lnTo>
                    <a:pt x="7258" y="7608"/>
                  </a:lnTo>
                  <a:cubicBezTo>
                    <a:pt x="7356" y="7942"/>
                    <a:pt x="7460" y="8260"/>
                    <a:pt x="7567" y="8549"/>
                  </a:cubicBezTo>
                  <a:cubicBezTo>
                    <a:pt x="7564" y="8589"/>
                    <a:pt x="7579" y="8630"/>
                    <a:pt x="7611" y="8656"/>
                  </a:cubicBezTo>
                  <a:cubicBezTo>
                    <a:pt x="7691" y="8863"/>
                    <a:pt x="7769" y="9051"/>
                    <a:pt x="7850" y="9221"/>
                  </a:cubicBezTo>
                  <a:cubicBezTo>
                    <a:pt x="7824" y="9259"/>
                    <a:pt x="7801" y="9299"/>
                    <a:pt x="7778" y="9337"/>
                  </a:cubicBezTo>
                  <a:cubicBezTo>
                    <a:pt x="7709" y="9451"/>
                    <a:pt x="7813" y="9575"/>
                    <a:pt x="7920" y="9575"/>
                  </a:cubicBezTo>
                  <a:cubicBezTo>
                    <a:pt x="7947" y="9575"/>
                    <a:pt x="7975" y="9567"/>
                    <a:pt x="8000" y="9548"/>
                  </a:cubicBezTo>
                  <a:lnTo>
                    <a:pt x="8000" y="9548"/>
                  </a:lnTo>
                  <a:cubicBezTo>
                    <a:pt x="7969" y="9617"/>
                    <a:pt x="7983" y="9715"/>
                    <a:pt x="8072" y="9744"/>
                  </a:cubicBezTo>
                  <a:cubicBezTo>
                    <a:pt x="8337" y="9829"/>
                    <a:pt x="8587" y="9867"/>
                    <a:pt x="8824" y="9867"/>
                  </a:cubicBezTo>
                  <a:cubicBezTo>
                    <a:pt x="10122" y="9867"/>
                    <a:pt x="11009" y="8700"/>
                    <a:pt x="11566" y="7518"/>
                  </a:cubicBezTo>
                  <a:cubicBezTo>
                    <a:pt x="11638" y="7821"/>
                    <a:pt x="11730" y="8110"/>
                    <a:pt x="11987" y="8312"/>
                  </a:cubicBezTo>
                  <a:cubicBezTo>
                    <a:pt x="12065" y="8370"/>
                    <a:pt x="12129" y="8442"/>
                    <a:pt x="12181" y="8526"/>
                  </a:cubicBezTo>
                  <a:cubicBezTo>
                    <a:pt x="12166" y="8575"/>
                    <a:pt x="12181" y="8632"/>
                    <a:pt x="12224" y="8667"/>
                  </a:cubicBezTo>
                  <a:cubicBezTo>
                    <a:pt x="12325" y="9141"/>
                    <a:pt x="11664" y="9649"/>
                    <a:pt x="11592" y="10255"/>
                  </a:cubicBezTo>
                  <a:cubicBezTo>
                    <a:pt x="11514" y="10890"/>
                    <a:pt x="11675" y="11413"/>
                    <a:pt x="11967" y="11843"/>
                  </a:cubicBezTo>
                  <a:cubicBezTo>
                    <a:pt x="11921" y="11952"/>
                    <a:pt x="12016" y="12065"/>
                    <a:pt x="12126" y="12071"/>
                  </a:cubicBezTo>
                  <a:cubicBezTo>
                    <a:pt x="12276" y="12241"/>
                    <a:pt x="12449" y="12391"/>
                    <a:pt x="12637" y="12521"/>
                  </a:cubicBezTo>
                  <a:cubicBezTo>
                    <a:pt x="12625" y="12550"/>
                    <a:pt x="12611" y="12576"/>
                    <a:pt x="12599" y="12605"/>
                  </a:cubicBezTo>
                  <a:cubicBezTo>
                    <a:pt x="12563" y="12716"/>
                    <a:pt x="12666" y="12828"/>
                    <a:pt x="12772" y="12828"/>
                  </a:cubicBezTo>
                  <a:cubicBezTo>
                    <a:pt x="12801" y="12828"/>
                    <a:pt x="12830" y="12820"/>
                    <a:pt x="12856" y="12801"/>
                  </a:cubicBezTo>
                  <a:cubicBezTo>
                    <a:pt x="12891" y="12778"/>
                    <a:pt x="12923" y="12746"/>
                    <a:pt x="12960" y="12720"/>
                  </a:cubicBezTo>
                  <a:cubicBezTo>
                    <a:pt x="13540" y="13032"/>
                    <a:pt x="14228" y="13203"/>
                    <a:pt x="14900" y="13223"/>
                  </a:cubicBezTo>
                  <a:cubicBezTo>
                    <a:pt x="14903" y="13223"/>
                    <a:pt x="14906" y="13223"/>
                    <a:pt x="14909" y="13223"/>
                  </a:cubicBezTo>
                  <a:cubicBezTo>
                    <a:pt x="14965" y="13223"/>
                    <a:pt x="15007" y="13171"/>
                    <a:pt x="14998" y="13116"/>
                  </a:cubicBezTo>
                  <a:cubicBezTo>
                    <a:pt x="15013" y="13107"/>
                    <a:pt x="15033" y="13110"/>
                    <a:pt x="15047" y="13099"/>
                  </a:cubicBezTo>
                  <a:cubicBezTo>
                    <a:pt x="16485" y="11941"/>
                    <a:pt x="17704" y="10523"/>
                    <a:pt x="18769" y="8988"/>
                  </a:cubicBezTo>
                  <a:cubicBezTo>
                    <a:pt x="19320" y="8396"/>
                    <a:pt x="19854" y="7787"/>
                    <a:pt x="20357" y="7134"/>
                  </a:cubicBezTo>
                  <a:cubicBezTo>
                    <a:pt x="21180" y="6065"/>
                    <a:pt x="21477" y="5680"/>
                    <a:pt x="21481" y="5680"/>
                  </a:cubicBezTo>
                  <a:lnTo>
                    <a:pt x="21481" y="5680"/>
                  </a:lnTo>
                  <a:cubicBezTo>
                    <a:pt x="21489" y="5680"/>
                    <a:pt x="20134" y="7473"/>
                    <a:pt x="19771" y="8043"/>
                  </a:cubicBezTo>
                  <a:cubicBezTo>
                    <a:pt x="18601" y="9880"/>
                    <a:pt x="17311" y="11641"/>
                    <a:pt x="16067" y="13425"/>
                  </a:cubicBezTo>
                  <a:cubicBezTo>
                    <a:pt x="15979" y="13549"/>
                    <a:pt x="16103" y="13688"/>
                    <a:pt x="16227" y="13688"/>
                  </a:cubicBezTo>
                  <a:cubicBezTo>
                    <a:pt x="16267" y="13688"/>
                    <a:pt x="16308" y="13673"/>
                    <a:pt x="16341" y="13638"/>
                  </a:cubicBezTo>
                  <a:cubicBezTo>
                    <a:pt x="18445" y="11387"/>
                    <a:pt x="20048" y="8765"/>
                    <a:pt x="22014" y="6404"/>
                  </a:cubicBezTo>
                  <a:lnTo>
                    <a:pt x="22014" y="6404"/>
                  </a:lnTo>
                  <a:cubicBezTo>
                    <a:pt x="20039" y="8777"/>
                    <a:pt x="18596" y="11785"/>
                    <a:pt x="16713" y="14288"/>
                  </a:cubicBezTo>
                  <a:cubicBezTo>
                    <a:pt x="16619" y="14410"/>
                    <a:pt x="16746" y="14547"/>
                    <a:pt x="16873" y="14547"/>
                  </a:cubicBezTo>
                  <a:cubicBezTo>
                    <a:pt x="16914" y="14547"/>
                    <a:pt x="16954" y="14533"/>
                    <a:pt x="16988" y="14499"/>
                  </a:cubicBezTo>
                  <a:cubicBezTo>
                    <a:pt x="18665" y="12790"/>
                    <a:pt x="20045" y="10896"/>
                    <a:pt x="21471" y="8979"/>
                  </a:cubicBezTo>
                  <a:cubicBezTo>
                    <a:pt x="21931" y="8360"/>
                    <a:pt x="22116" y="8127"/>
                    <a:pt x="22134" y="8127"/>
                  </a:cubicBezTo>
                  <a:cubicBezTo>
                    <a:pt x="22186" y="8127"/>
                    <a:pt x="20816" y="10110"/>
                    <a:pt x="20697" y="10301"/>
                  </a:cubicBezTo>
                  <a:cubicBezTo>
                    <a:pt x="19791" y="11742"/>
                    <a:pt x="18777" y="13119"/>
                    <a:pt x="17790" y="14502"/>
                  </a:cubicBezTo>
                  <a:cubicBezTo>
                    <a:pt x="17698" y="14631"/>
                    <a:pt x="17822" y="14760"/>
                    <a:pt x="17948" y="14760"/>
                  </a:cubicBezTo>
                  <a:cubicBezTo>
                    <a:pt x="17989" y="14760"/>
                    <a:pt x="18030" y="14746"/>
                    <a:pt x="18064" y="14715"/>
                  </a:cubicBezTo>
                  <a:cubicBezTo>
                    <a:pt x="19014" y="13864"/>
                    <a:pt x="19872" y="12954"/>
                    <a:pt x="20689" y="11999"/>
                  </a:cubicBezTo>
                  <a:lnTo>
                    <a:pt x="20689" y="11999"/>
                  </a:lnTo>
                  <a:cubicBezTo>
                    <a:pt x="20160" y="12775"/>
                    <a:pt x="19644" y="13555"/>
                    <a:pt x="19190" y="14395"/>
                  </a:cubicBezTo>
                  <a:cubicBezTo>
                    <a:pt x="19115" y="14536"/>
                    <a:pt x="19224" y="14649"/>
                    <a:pt x="19342" y="14649"/>
                  </a:cubicBezTo>
                  <a:cubicBezTo>
                    <a:pt x="19396" y="14649"/>
                    <a:pt x="19452" y="14626"/>
                    <a:pt x="19493" y="14571"/>
                  </a:cubicBezTo>
                  <a:cubicBezTo>
                    <a:pt x="20296" y="13509"/>
                    <a:pt x="22227" y="11681"/>
                    <a:pt x="22860" y="10408"/>
                  </a:cubicBezTo>
                  <a:lnTo>
                    <a:pt x="22860" y="10408"/>
                  </a:lnTo>
                  <a:cubicBezTo>
                    <a:pt x="22124" y="11892"/>
                    <a:pt x="20946" y="13214"/>
                    <a:pt x="20054" y="14611"/>
                  </a:cubicBezTo>
                  <a:cubicBezTo>
                    <a:pt x="19964" y="14748"/>
                    <a:pt x="20083" y="14862"/>
                    <a:pt x="20209" y="14862"/>
                  </a:cubicBezTo>
                  <a:cubicBezTo>
                    <a:pt x="20250" y="14862"/>
                    <a:pt x="20292" y="14850"/>
                    <a:pt x="20328" y="14822"/>
                  </a:cubicBezTo>
                  <a:cubicBezTo>
                    <a:pt x="21151" y="14184"/>
                    <a:pt x="21913" y="13514"/>
                    <a:pt x="22594" y="12749"/>
                  </a:cubicBezTo>
                  <a:lnTo>
                    <a:pt x="22594" y="12749"/>
                  </a:lnTo>
                  <a:cubicBezTo>
                    <a:pt x="21835" y="13745"/>
                    <a:pt x="20917" y="14964"/>
                    <a:pt x="20700" y="15258"/>
                  </a:cubicBezTo>
                  <a:cubicBezTo>
                    <a:pt x="20611" y="15377"/>
                    <a:pt x="20740" y="15524"/>
                    <a:pt x="20863" y="15524"/>
                  </a:cubicBezTo>
                  <a:cubicBezTo>
                    <a:pt x="20903" y="15524"/>
                    <a:pt x="20943" y="15508"/>
                    <a:pt x="20974" y="15469"/>
                  </a:cubicBezTo>
                  <a:cubicBezTo>
                    <a:pt x="21913" y="14288"/>
                    <a:pt x="22964" y="13231"/>
                    <a:pt x="24003" y="12137"/>
                  </a:cubicBezTo>
                  <a:lnTo>
                    <a:pt x="24003" y="12137"/>
                  </a:lnTo>
                  <a:cubicBezTo>
                    <a:pt x="23336" y="12842"/>
                    <a:pt x="22054" y="14294"/>
                    <a:pt x="21347" y="15581"/>
                  </a:cubicBezTo>
                  <a:cubicBezTo>
                    <a:pt x="21276" y="15708"/>
                    <a:pt x="21385" y="15847"/>
                    <a:pt x="21503" y="15847"/>
                  </a:cubicBezTo>
                  <a:cubicBezTo>
                    <a:pt x="21543" y="15847"/>
                    <a:pt x="21585" y="15830"/>
                    <a:pt x="21621" y="15792"/>
                  </a:cubicBezTo>
                  <a:cubicBezTo>
                    <a:pt x="22533" y="14848"/>
                    <a:pt x="23648" y="13970"/>
                    <a:pt x="24416" y="12899"/>
                  </a:cubicBezTo>
                  <a:lnTo>
                    <a:pt x="24416" y="12899"/>
                  </a:lnTo>
                  <a:cubicBezTo>
                    <a:pt x="23408" y="14311"/>
                    <a:pt x="22149" y="15506"/>
                    <a:pt x="21240" y="16982"/>
                  </a:cubicBezTo>
                  <a:cubicBezTo>
                    <a:pt x="21155" y="17118"/>
                    <a:pt x="21269" y="17229"/>
                    <a:pt x="21392" y="17229"/>
                  </a:cubicBezTo>
                  <a:cubicBezTo>
                    <a:pt x="21402" y="17229"/>
                    <a:pt x="21412" y="17229"/>
                    <a:pt x="21422" y="17227"/>
                  </a:cubicBezTo>
                  <a:lnTo>
                    <a:pt x="21422" y="17227"/>
                  </a:lnTo>
                  <a:cubicBezTo>
                    <a:pt x="19514" y="19846"/>
                    <a:pt x="17328" y="22236"/>
                    <a:pt x="15224" y="24699"/>
                  </a:cubicBezTo>
                  <a:cubicBezTo>
                    <a:pt x="13431" y="26792"/>
                    <a:pt x="11759" y="29012"/>
                    <a:pt x="10142" y="31284"/>
                  </a:cubicBezTo>
                  <a:cubicBezTo>
                    <a:pt x="10062" y="31382"/>
                    <a:pt x="9981" y="31477"/>
                    <a:pt x="9900" y="31575"/>
                  </a:cubicBezTo>
                  <a:cubicBezTo>
                    <a:pt x="9380" y="32234"/>
                    <a:pt x="8814" y="32877"/>
                    <a:pt x="8240" y="33521"/>
                  </a:cubicBezTo>
                  <a:cubicBezTo>
                    <a:pt x="8719" y="32641"/>
                    <a:pt x="9216" y="31772"/>
                    <a:pt x="9773" y="30937"/>
                  </a:cubicBezTo>
                  <a:cubicBezTo>
                    <a:pt x="10659" y="29809"/>
                    <a:pt x="11528" y="28668"/>
                    <a:pt x="12400" y="27528"/>
                  </a:cubicBezTo>
                  <a:cubicBezTo>
                    <a:pt x="15325" y="24107"/>
                    <a:pt x="18598" y="21038"/>
                    <a:pt x="20576" y="16837"/>
                  </a:cubicBezTo>
                  <a:cubicBezTo>
                    <a:pt x="20636" y="16708"/>
                    <a:pt x="20533" y="16564"/>
                    <a:pt x="20415" y="16564"/>
                  </a:cubicBezTo>
                  <a:cubicBezTo>
                    <a:pt x="20375" y="16564"/>
                    <a:pt x="20333" y="16581"/>
                    <a:pt x="20296" y="16621"/>
                  </a:cubicBezTo>
                  <a:cubicBezTo>
                    <a:pt x="17582" y="19511"/>
                    <a:pt x="15463" y="22805"/>
                    <a:pt x="13136" y="26001"/>
                  </a:cubicBezTo>
                  <a:cubicBezTo>
                    <a:pt x="12311" y="27135"/>
                    <a:pt x="11462" y="28255"/>
                    <a:pt x="10604" y="29370"/>
                  </a:cubicBezTo>
                  <a:cubicBezTo>
                    <a:pt x="10252" y="29797"/>
                    <a:pt x="9897" y="30219"/>
                    <a:pt x="9562" y="30660"/>
                  </a:cubicBezTo>
                  <a:cubicBezTo>
                    <a:pt x="9478" y="30770"/>
                    <a:pt x="9403" y="30888"/>
                    <a:pt x="9323" y="31001"/>
                  </a:cubicBezTo>
                  <a:cubicBezTo>
                    <a:pt x="8578" y="31948"/>
                    <a:pt x="7827" y="32892"/>
                    <a:pt x="7076" y="33833"/>
                  </a:cubicBezTo>
                  <a:cubicBezTo>
                    <a:pt x="7611" y="32990"/>
                    <a:pt x="8136" y="32138"/>
                    <a:pt x="8664" y="31290"/>
                  </a:cubicBezTo>
                  <a:cubicBezTo>
                    <a:pt x="9294" y="30285"/>
                    <a:pt x="9958" y="29300"/>
                    <a:pt x="10636" y="28328"/>
                  </a:cubicBezTo>
                  <a:cubicBezTo>
                    <a:pt x="11875" y="26838"/>
                    <a:pt x="13076" y="25316"/>
                    <a:pt x="14210" y="23731"/>
                  </a:cubicBezTo>
                  <a:cubicBezTo>
                    <a:pt x="14519" y="23296"/>
                    <a:pt x="14972" y="22649"/>
                    <a:pt x="15460" y="21950"/>
                  </a:cubicBezTo>
                  <a:cubicBezTo>
                    <a:pt x="16748" y="20348"/>
                    <a:pt x="18053" y="18766"/>
                    <a:pt x="19343" y="17181"/>
                  </a:cubicBezTo>
                  <a:cubicBezTo>
                    <a:pt x="19440" y="17064"/>
                    <a:pt x="19339" y="16907"/>
                    <a:pt x="19225" y="16907"/>
                  </a:cubicBezTo>
                  <a:cubicBezTo>
                    <a:pt x="19190" y="16907"/>
                    <a:pt x="19153" y="16922"/>
                    <a:pt x="19121" y="16959"/>
                  </a:cubicBezTo>
                  <a:cubicBezTo>
                    <a:pt x="17813" y="18480"/>
                    <a:pt x="16583" y="20062"/>
                    <a:pt x="15365" y="21653"/>
                  </a:cubicBezTo>
                  <a:cubicBezTo>
                    <a:pt x="14765" y="22403"/>
                    <a:pt x="14158" y="23151"/>
                    <a:pt x="13564" y="23910"/>
                  </a:cubicBezTo>
                  <a:cubicBezTo>
                    <a:pt x="12772" y="24918"/>
                    <a:pt x="12019" y="25946"/>
                    <a:pt x="11277" y="26982"/>
                  </a:cubicBezTo>
                  <a:cubicBezTo>
                    <a:pt x="10521" y="27949"/>
                    <a:pt x="9750" y="28911"/>
                    <a:pt x="8947" y="29849"/>
                  </a:cubicBezTo>
                  <a:cubicBezTo>
                    <a:pt x="8442" y="30441"/>
                    <a:pt x="7908" y="31021"/>
                    <a:pt x="7365" y="31604"/>
                  </a:cubicBezTo>
                  <a:cubicBezTo>
                    <a:pt x="7931" y="30701"/>
                    <a:pt x="8497" y="29803"/>
                    <a:pt x="9071" y="28911"/>
                  </a:cubicBezTo>
                  <a:cubicBezTo>
                    <a:pt x="11854" y="24592"/>
                    <a:pt x="16121" y="21176"/>
                    <a:pt x="18301" y="16508"/>
                  </a:cubicBezTo>
                  <a:cubicBezTo>
                    <a:pt x="18357" y="16386"/>
                    <a:pt x="18261" y="16254"/>
                    <a:pt x="18150" y="16254"/>
                  </a:cubicBezTo>
                  <a:cubicBezTo>
                    <a:pt x="18112" y="16254"/>
                    <a:pt x="18072" y="16269"/>
                    <a:pt x="18036" y="16306"/>
                  </a:cubicBezTo>
                  <a:cubicBezTo>
                    <a:pt x="17383" y="16964"/>
                    <a:pt x="16751" y="17643"/>
                    <a:pt x="16127" y="18327"/>
                  </a:cubicBezTo>
                  <a:cubicBezTo>
                    <a:pt x="16586" y="17701"/>
                    <a:pt x="17028" y="17062"/>
                    <a:pt x="17432" y="16396"/>
                  </a:cubicBezTo>
                  <a:cubicBezTo>
                    <a:pt x="17506" y="16276"/>
                    <a:pt x="17400" y="16156"/>
                    <a:pt x="17286" y="16156"/>
                  </a:cubicBezTo>
                  <a:cubicBezTo>
                    <a:pt x="17249" y="16156"/>
                    <a:pt x="17211" y="16169"/>
                    <a:pt x="17178" y="16199"/>
                  </a:cubicBezTo>
                  <a:cubicBezTo>
                    <a:pt x="10480" y="22444"/>
                    <a:pt x="5783" y="30891"/>
                    <a:pt x="73" y="37999"/>
                  </a:cubicBezTo>
                  <a:cubicBezTo>
                    <a:pt x="0" y="38091"/>
                    <a:pt x="78" y="38210"/>
                    <a:pt x="163" y="38210"/>
                  </a:cubicBezTo>
                  <a:cubicBezTo>
                    <a:pt x="191" y="38210"/>
                    <a:pt x="219" y="38198"/>
                    <a:pt x="243" y="38169"/>
                  </a:cubicBezTo>
                  <a:cubicBezTo>
                    <a:pt x="5056" y="32369"/>
                    <a:pt x="9172" y="25960"/>
                    <a:pt x="13994" y="20163"/>
                  </a:cubicBezTo>
                  <a:lnTo>
                    <a:pt x="13994" y="20163"/>
                  </a:lnTo>
                  <a:cubicBezTo>
                    <a:pt x="9138" y="26009"/>
                    <a:pt x="5107" y="32436"/>
                    <a:pt x="664" y="38651"/>
                  </a:cubicBezTo>
                  <a:cubicBezTo>
                    <a:pt x="579" y="38771"/>
                    <a:pt x="690" y="38882"/>
                    <a:pt x="807" y="38882"/>
                  </a:cubicBezTo>
                  <a:cubicBezTo>
                    <a:pt x="856" y="38882"/>
                    <a:pt x="907" y="38862"/>
                    <a:pt x="944" y="38813"/>
                  </a:cubicBezTo>
                  <a:cubicBezTo>
                    <a:pt x="6028" y="32159"/>
                    <a:pt x="10529" y="25065"/>
                    <a:pt x="16110" y="18800"/>
                  </a:cubicBezTo>
                  <a:cubicBezTo>
                    <a:pt x="16782" y="18047"/>
                    <a:pt x="17289" y="17560"/>
                    <a:pt x="17401" y="17560"/>
                  </a:cubicBezTo>
                  <a:cubicBezTo>
                    <a:pt x="17536" y="17560"/>
                    <a:pt x="17097" y="18266"/>
                    <a:pt x="15683" y="20065"/>
                  </a:cubicBezTo>
                  <a:cubicBezTo>
                    <a:pt x="14433" y="21656"/>
                    <a:pt x="13003" y="23128"/>
                    <a:pt x="11707" y="24684"/>
                  </a:cubicBezTo>
                  <a:cubicBezTo>
                    <a:pt x="9548" y="27282"/>
                    <a:pt x="7775" y="30236"/>
                    <a:pt x="5971" y="33106"/>
                  </a:cubicBezTo>
                  <a:cubicBezTo>
                    <a:pt x="4227" y="34997"/>
                    <a:pt x="2564" y="36971"/>
                    <a:pt x="1617" y="39336"/>
                  </a:cubicBezTo>
                  <a:cubicBezTo>
                    <a:pt x="1575" y="39442"/>
                    <a:pt x="1682" y="39538"/>
                    <a:pt x="1782" y="39538"/>
                  </a:cubicBezTo>
                  <a:cubicBezTo>
                    <a:pt x="1820" y="39538"/>
                    <a:pt x="1858" y="39524"/>
                    <a:pt x="1886" y="39492"/>
                  </a:cubicBezTo>
                  <a:cubicBezTo>
                    <a:pt x="3488" y="37569"/>
                    <a:pt x="4888" y="35490"/>
                    <a:pt x="6239" y="33380"/>
                  </a:cubicBezTo>
                  <a:cubicBezTo>
                    <a:pt x="6519" y="33080"/>
                    <a:pt x="6796" y="32782"/>
                    <a:pt x="7059" y="32485"/>
                  </a:cubicBezTo>
                  <a:cubicBezTo>
                    <a:pt x="7735" y="31714"/>
                    <a:pt x="8410" y="30940"/>
                    <a:pt x="9077" y="30164"/>
                  </a:cubicBezTo>
                  <a:lnTo>
                    <a:pt x="9077" y="30164"/>
                  </a:lnTo>
                  <a:cubicBezTo>
                    <a:pt x="8257" y="31388"/>
                    <a:pt x="7449" y="32623"/>
                    <a:pt x="6649" y="33868"/>
                  </a:cubicBezTo>
                  <a:cubicBezTo>
                    <a:pt x="6034" y="34829"/>
                    <a:pt x="5419" y="35767"/>
                    <a:pt x="4778" y="36694"/>
                  </a:cubicBezTo>
                  <a:cubicBezTo>
                    <a:pt x="3950" y="37725"/>
                    <a:pt x="3124" y="38761"/>
                    <a:pt x="2301" y="39801"/>
                  </a:cubicBezTo>
                  <a:cubicBezTo>
                    <a:pt x="2204" y="39924"/>
                    <a:pt x="2306" y="40088"/>
                    <a:pt x="2425" y="40088"/>
                  </a:cubicBezTo>
                  <a:cubicBezTo>
                    <a:pt x="2462" y="40088"/>
                    <a:pt x="2500" y="40072"/>
                    <a:pt x="2535" y="40034"/>
                  </a:cubicBezTo>
                  <a:cubicBezTo>
                    <a:pt x="3690" y="38770"/>
                    <a:pt x="4709" y="37404"/>
                    <a:pt x="5662" y="35998"/>
                  </a:cubicBezTo>
                  <a:cubicBezTo>
                    <a:pt x="6095" y="35510"/>
                    <a:pt x="6522" y="35025"/>
                    <a:pt x="6900" y="34555"/>
                  </a:cubicBezTo>
                  <a:cubicBezTo>
                    <a:pt x="7215" y="34159"/>
                    <a:pt x="7524" y="33764"/>
                    <a:pt x="7839" y="33368"/>
                  </a:cubicBezTo>
                  <a:lnTo>
                    <a:pt x="7839" y="33368"/>
                  </a:lnTo>
                  <a:cubicBezTo>
                    <a:pt x="7564" y="33859"/>
                    <a:pt x="7299" y="34350"/>
                    <a:pt x="7036" y="34846"/>
                  </a:cubicBezTo>
                  <a:cubicBezTo>
                    <a:pt x="5382" y="36674"/>
                    <a:pt x="3748" y="38542"/>
                    <a:pt x="2706" y="40693"/>
                  </a:cubicBezTo>
                  <a:cubicBezTo>
                    <a:pt x="2639" y="40826"/>
                    <a:pt x="2736" y="40941"/>
                    <a:pt x="2852" y="40941"/>
                  </a:cubicBezTo>
                  <a:cubicBezTo>
                    <a:pt x="2892" y="40941"/>
                    <a:pt x="2933" y="40928"/>
                    <a:pt x="2971" y="40898"/>
                  </a:cubicBezTo>
                  <a:cubicBezTo>
                    <a:pt x="3563" y="40433"/>
                    <a:pt x="4074" y="39910"/>
                    <a:pt x="4553" y="39365"/>
                  </a:cubicBezTo>
                  <a:lnTo>
                    <a:pt x="4553" y="39365"/>
                  </a:lnTo>
                  <a:cubicBezTo>
                    <a:pt x="4120" y="39991"/>
                    <a:pt x="3684" y="40615"/>
                    <a:pt x="3248" y="41235"/>
                  </a:cubicBezTo>
                  <a:cubicBezTo>
                    <a:pt x="3161" y="41357"/>
                    <a:pt x="3273" y="41467"/>
                    <a:pt x="3392" y="41467"/>
                  </a:cubicBezTo>
                  <a:cubicBezTo>
                    <a:pt x="3442" y="41467"/>
                    <a:pt x="3493" y="41447"/>
                    <a:pt x="3531" y="41400"/>
                  </a:cubicBezTo>
                  <a:cubicBezTo>
                    <a:pt x="7365" y="36437"/>
                    <a:pt x="11032" y="31350"/>
                    <a:pt x="14944" y="26448"/>
                  </a:cubicBezTo>
                  <a:cubicBezTo>
                    <a:pt x="16604" y="24369"/>
                    <a:pt x="18408" y="22418"/>
                    <a:pt x="20117" y="20383"/>
                  </a:cubicBezTo>
                  <a:cubicBezTo>
                    <a:pt x="20619" y="19785"/>
                    <a:pt x="21200" y="18939"/>
                    <a:pt x="21656" y="18310"/>
                  </a:cubicBezTo>
                  <a:cubicBezTo>
                    <a:pt x="22175" y="17640"/>
                    <a:pt x="22692" y="16970"/>
                    <a:pt x="23209" y="16300"/>
                  </a:cubicBezTo>
                  <a:cubicBezTo>
                    <a:pt x="23215" y="16289"/>
                    <a:pt x="23221" y="16280"/>
                    <a:pt x="23223" y="16266"/>
                  </a:cubicBezTo>
                  <a:cubicBezTo>
                    <a:pt x="23460" y="15971"/>
                    <a:pt x="23697" y="15677"/>
                    <a:pt x="23928" y="15379"/>
                  </a:cubicBezTo>
                  <a:cubicBezTo>
                    <a:pt x="23943" y="15377"/>
                    <a:pt x="23958" y="15376"/>
                    <a:pt x="23973" y="15376"/>
                  </a:cubicBezTo>
                  <a:cubicBezTo>
                    <a:pt x="24174" y="15376"/>
                    <a:pt x="24369" y="15574"/>
                    <a:pt x="24560" y="15980"/>
                  </a:cubicBezTo>
                  <a:cubicBezTo>
                    <a:pt x="22014" y="20463"/>
                    <a:pt x="17201" y="24063"/>
                    <a:pt x="13988" y="28097"/>
                  </a:cubicBezTo>
                  <a:cubicBezTo>
                    <a:pt x="10327" y="32696"/>
                    <a:pt x="7117" y="37716"/>
                    <a:pt x="3563" y="42416"/>
                  </a:cubicBezTo>
                  <a:cubicBezTo>
                    <a:pt x="3476" y="42532"/>
                    <a:pt x="3603" y="42675"/>
                    <a:pt x="3723" y="42675"/>
                  </a:cubicBezTo>
                  <a:cubicBezTo>
                    <a:pt x="3762" y="42675"/>
                    <a:pt x="3801" y="42660"/>
                    <a:pt x="3831" y="42624"/>
                  </a:cubicBezTo>
                  <a:cubicBezTo>
                    <a:pt x="3956" y="42477"/>
                    <a:pt x="4085" y="42321"/>
                    <a:pt x="4210" y="42171"/>
                  </a:cubicBezTo>
                  <a:cubicBezTo>
                    <a:pt x="4225" y="42178"/>
                    <a:pt x="4241" y="42181"/>
                    <a:pt x="4256" y="42181"/>
                  </a:cubicBezTo>
                  <a:cubicBezTo>
                    <a:pt x="4274" y="42181"/>
                    <a:pt x="4291" y="42177"/>
                    <a:pt x="4308" y="42168"/>
                  </a:cubicBezTo>
                  <a:cubicBezTo>
                    <a:pt x="5642" y="41437"/>
                    <a:pt x="6857" y="40329"/>
                    <a:pt x="7989" y="39087"/>
                  </a:cubicBezTo>
                  <a:lnTo>
                    <a:pt x="7989" y="39087"/>
                  </a:lnTo>
                  <a:cubicBezTo>
                    <a:pt x="6817" y="40548"/>
                    <a:pt x="5653" y="42012"/>
                    <a:pt x="4458" y="43464"/>
                  </a:cubicBezTo>
                  <a:cubicBezTo>
                    <a:pt x="4359" y="43585"/>
                    <a:pt x="4462" y="43747"/>
                    <a:pt x="4580" y="43747"/>
                  </a:cubicBezTo>
                  <a:cubicBezTo>
                    <a:pt x="4617" y="43747"/>
                    <a:pt x="4655" y="43732"/>
                    <a:pt x="4689" y="43695"/>
                  </a:cubicBezTo>
                  <a:cubicBezTo>
                    <a:pt x="6949" y="41221"/>
                    <a:pt x="9080" y="38646"/>
                    <a:pt x="11162" y="36033"/>
                  </a:cubicBezTo>
                  <a:cubicBezTo>
                    <a:pt x="11872" y="35170"/>
                    <a:pt x="12570" y="34301"/>
                    <a:pt x="13243" y="33406"/>
                  </a:cubicBezTo>
                  <a:cubicBezTo>
                    <a:pt x="13379" y="33224"/>
                    <a:pt x="13520" y="33048"/>
                    <a:pt x="13656" y="32866"/>
                  </a:cubicBezTo>
                  <a:cubicBezTo>
                    <a:pt x="14355" y="31971"/>
                    <a:pt x="15050" y="31076"/>
                    <a:pt x="15749" y="30178"/>
                  </a:cubicBezTo>
                  <a:cubicBezTo>
                    <a:pt x="17354" y="28149"/>
                    <a:pt x="18991" y="26136"/>
                    <a:pt x="20599" y="24098"/>
                  </a:cubicBezTo>
                  <a:cubicBezTo>
                    <a:pt x="22906" y="21431"/>
                    <a:pt x="25444" y="18933"/>
                    <a:pt x="27828" y="16326"/>
                  </a:cubicBezTo>
                  <a:cubicBezTo>
                    <a:pt x="28195" y="16127"/>
                    <a:pt x="28478" y="15804"/>
                    <a:pt x="28634" y="15420"/>
                  </a:cubicBezTo>
                  <a:cubicBezTo>
                    <a:pt x="30066" y="13809"/>
                    <a:pt x="31434" y="12149"/>
                    <a:pt x="32626" y="10362"/>
                  </a:cubicBezTo>
                  <a:lnTo>
                    <a:pt x="32626" y="10356"/>
                  </a:lnTo>
                  <a:cubicBezTo>
                    <a:pt x="32667" y="10512"/>
                    <a:pt x="32699" y="10671"/>
                    <a:pt x="32739" y="10829"/>
                  </a:cubicBezTo>
                  <a:cubicBezTo>
                    <a:pt x="32722" y="10838"/>
                    <a:pt x="32707" y="10841"/>
                    <a:pt x="32693" y="10858"/>
                  </a:cubicBezTo>
                  <a:cubicBezTo>
                    <a:pt x="31708" y="12250"/>
                    <a:pt x="30649" y="13587"/>
                    <a:pt x="29563" y="14900"/>
                  </a:cubicBezTo>
                  <a:cubicBezTo>
                    <a:pt x="29537" y="14926"/>
                    <a:pt x="29506" y="14958"/>
                    <a:pt x="29482" y="14981"/>
                  </a:cubicBezTo>
                  <a:cubicBezTo>
                    <a:pt x="27794" y="16676"/>
                    <a:pt x="26090" y="18214"/>
                    <a:pt x="24575" y="20079"/>
                  </a:cubicBezTo>
                  <a:cubicBezTo>
                    <a:pt x="23639" y="21231"/>
                    <a:pt x="22724" y="22401"/>
                    <a:pt x="21817" y="23576"/>
                  </a:cubicBezTo>
                  <a:cubicBezTo>
                    <a:pt x="19762" y="25819"/>
                    <a:pt x="17738" y="28088"/>
                    <a:pt x="15867" y="30484"/>
                  </a:cubicBezTo>
                  <a:cubicBezTo>
                    <a:pt x="13714" y="33250"/>
                    <a:pt x="11548" y="36013"/>
                    <a:pt x="9349" y="38747"/>
                  </a:cubicBezTo>
                  <a:cubicBezTo>
                    <a:pt x="9066" y="39096"/>
                    <a:pt x="8531" y="39913"/>
                    <a:pt x="7908" y="40791"/>
                  </a:cubicBezTo>
                  <a:cubicBezTo>
                    <a:pt x="7458" y="41354"/>
                    <a:pt x="7019" y="41925"/>
                    <a:pt x="6597" y="42503"/>
                  </a:cubicBezTo>
                  <a:cubicBezTo>
                    <a:pt x="5936" y="43274"/>
                    <a:pt x="5286" y="43860"/>
                    <a:pt x="4793" y="43894"/>
                  </a:cubicBezTo>
                  <a:cubicBezTo>
                    <a:pt x="4643" y="43906"/>
                    <a:pt x="4640" y="44131"/>
                    <a:pt x="4782" y="44131"/>
                  </a:cubicBezTo>
                  <a:cubicBezTo>
                    <a:pt x="4786" y="44131"/>
                    <a:pt x="4789" y="44131"/>
                    <a:pt x="4793" y="44131"/>
                  </a:cubicBezTo>
                  <a:cubicBezTo>
                    <a:pt x="5082" y="44114"/>
                    <a:pt x="5405" y="43961"/>
                    <a:pt x="5746" y="43730"/>
                  </a:cubicBezTo>
                  <a:lnTo>
                    <a:pt x="5746" y="43730"/>
                  </a:lnTo>
                  <a:cubicBezTo>
                    <a:pt x="5601" y="43946"/>
                    <a:pt x="5451" y="44154"/>
                    <a:pt x="5315" y="44374"/>
                  </a:cubicBezTo>
                  <a:cubicBezTo>
                    <a:pt x="5257" y="44466"/>
                    <a:pt x="5343" y="44591"/>
                    <a:pt x="5441" y="44591"/>
                  </a:cubicBezTo>
                  <a:cubicBezTo>
                    <a:pt x="5464" y="44591"/>
                    <a:pt x="5489" y="44584"/>
                    <a:pt x="5512" y="44567"/>
                  </a:cubicBezTo>
                  <a:cubicBezTo>
                    <a:pt x="6109" y="44134"/>
                    <a:pt x="6681" y="43663"/>
                    <a:pt x="7221" y="43155"/>
                  </a:cubicBezTo>
                  <a:lnTo>
                    <a:pt x="7221" y="43155"/>
                  </a:lnTo>
                  <a:cubicBezTo>
                    <a:pt x="6600" y="43981"/>
                    <a:pt x="5991" y="44815"/>
                    <a:pt x="5411" y="45658"/>
                  </a:cubicBezTo>
                  <a:cubicBezTo>
                    <a:pt x="5326" y="45780"/>
                    <a:pt x="5437" y="45884"/>
                    <a:pt x="5552" y="45884"/>
                  </a:cubicBezTo>
                  <a:cubicBezTo>
                    <a:pt x="5589" y="45884"/>
                    <a:pt x="5627" y="45874"/>
                    <a:pt x="5659" y="45849"/>
                  </a:cubicBezTo>
                  <a:cubicBezTo>
                    <a:pt x="7024" y="44792"/>
                    <a:pt x="8280" y="43585"/>
                    <a:pt x="9478" y="42301"/>
                  </a:cubicBezTo>
                  <a:lnTo>
                    <a:pt x="9478" y="42301"/>
                  </a:lnTo>
                  <a:cubicBezTo>
                    <a:pt x="9398" y="42410"/>
                    <a:pt x="9314" y="42517"/>
                    <a:pt x="9236" y="42627"/>
                  </a:cubicBezTo>
                  <a:cubicBezTo>
                    <a:pt x="8327" y="43663"/>
                    <a:pt x="7417" y="44697"/>
                    <a:pt x="6508" y="45730"/>
                  </a:cubicBezTo>
                  <a:cubicBezTo>
                    <a:pt x="6401" y="45851"/>
                    <a:pt x="6503" y="46008"/>
                    <a:pt x="6627" y="46008"/>
                  </a:cubicBezTo>
                  <a:cubicBezTo>
                    <a:pt x="6664" y="46008"/>
                    <a:pt x="6703" y="45994"/>
                    <a:pt x="6739" y="45961"/>
                  </a:cubicBezTo>
                  <a:cubicBezTo>
                    <a:pt x="7795" y="44974"/>
                    <a:pt x="8705" y="43868"/>
                    <a:pt x="9579" y="42731"/>
                  </a:cubicBezTo>
                  <a:cubicBezTo>
                    <a:pt x="10604" y="41562"/>
                    <a:pt x="11626" y="40392"/>
                    <a:pt x="12651" y="39223"/>
                  </a:cubicBezTo>
                  <a:cubicBezTo>
                    <a:pt x="15019" y="36512"/>
                    <a:pt x="17366" y="33781"/>
                    <a:pt x="19687" y="31030"/>
                  </a:cubicBezTo>
                  <a:cubicBezTo>
                    <a:pt x="24219" y="25663"/>
                    <a:pt x="28651" y="20157"/>
                    <a:pt x="33296" y="14903"/>
                  </a:cubicBezTo>
                  <a:lnTo>
                    <a:pt x="33296" y="14903"/>
                  </a:lnTo>
                  <a:cubicBezTo>
                    <a:pt x="28966" y="19802"/>
                    <a:pt x="24961" y="25054"/>
                    <a:pt x="20868" y="30172"/>
                  </a:cubicBezTo>
                  <a:cubicBezTo>
                    <a:pt x="16413" y="35744"/>
                    <a:pt x="11459" y="40886"/>
                    <a:pt x="7048" y="46484"/>
                  </a:cubicBezTo>
                  <a:cubicBezTo>
                    <a:pt x="6947" y="46613"/>
                    <a:pt x="7041" y="46757"/>
                    <a:pt x="7165" y="46757"/>
                  </a:cubicBezTo>
                  <a:cubicBezTo>
                    <a:pt x="7201" y="46757"/>
                    <a:pt x="7241" y="46745"/>
                    <a:pt x="7279" y="46715"/>
                  </a:cubicBezTo>
                  <a:cubicBezTo>
                    <a:pt x="7989" y="46161"/>
                    <a:pt x="8664" y="45575"/>
                    <a:pt x="9323" y="44974"/>
                  </a:cubicBezTo>
                  <a:lnTo>
                    <a:pt x="9323" y="44974"/>
                  </a:lnTo>
                  <a:cubicBezTo>
                    <a:pt x="8722" y="45733"/>
                    <a:pt x="8130" y="46498"/>
                    <a:pt x="7564" y="47272"/>
                  </a:cubicBezTo>
                  <a:cubicBezTo>
                    <a:pt x="7476" y="47393"/>
                    <a:pt x="7593" y="47504"/>
                    <a:pt x="7712" y="47504"/>
                  </a:cubicBezTo>
                  <a:cubicBezTo>
                    <a:pt x="7749" y="47504"/>
                    <a:pt x="7787" y="47493"/>
                    <a:pt x="7818" y="47468"/>
                  </a:cubicBezTo>
                  <a:cubicBezTo>
                    <a:pt x="8526" y="46891"/>
                    <a:pt x="9204" y="46282"/>
                    <a:pt x="9868" y="45661"/>
                  </a:cubicBezTo>
                  <a:lnTo>
                    <a:pt x="9868" y="45661"/>
                  </a:lnTo>
                  <a:cubicBezTo>
                    <a:pt x="9216" y="46472"/>
                    <a:pt x="8563" y="47287"/>
                    <a:pt x="7917" y="48104"/>
                  </a:cubicBezTo>
                  <a:cubicBezTo>
                    <a:pt x="7819" y="48225"/>
                    <a:pt x="7912" y="48376"/>
                    <a:pt x="8029" y="48376"/>
                  </a:cubicBezTo>
                  <a:cubicBezTo>
                    <a:pt x="8065" y="48376"/>
                    <a:pt x="8103" y="48362"/>
                    <a:pt x="8139" y="48329"/>
                  </a:cubicBezTo>
                  <a:cubicBezTo>
                    <a:pt x="8338" y="48150"/>
                    <a:pt x="8531" y="47965"/>
                    <a:pt x="8728" y="47783"/>
                  </a:cubicBezTo>
                  <a:lnTo>
                    <a:pt x="8728" y="47783"/>
                  </a:lnTo>
                  <a:cubicBezTo>
                    <a:pt x="8529" y="48153"/>
                    <a:pt x="8367" y="48539"/>
                    <a:pt x="8246" y="48941"/>
                  </a:cubicBezTo>
                  <a:cubicBezTo>
                    <a:pt x="8223" y="49022"/>
                    <a:pt x="8288" y="49075"/>
                    <a:pt x="8353" y="49075"/>
                  </a:cubicBezTo>
                  <a:cubicBezTo>
                    <a:pt x="8396" y="49075"/>
                    <a:pt x="8439" y="49052"/>
                    <a:pt x="8456" y="48999"/>
                  </a:cubicBezTo>
                  <a:cubicBezTo>
                    <a:pt x="8710" y="48216"/>
                    <a:pt x="9190" y="47500"/>
                    <a:pt x="9767" y="46822"/>
                  </a:cubicBezTo>
                  <a:cubicBezTo>
                    <a:pt x="10469" y="46158"/>
                    <a:pt x="11162" y="45488"/>
                    <a:pt x="11843" y="44804"/>
                  </a:cubicBezTo>
                  <a:cubicBezTo>
                    <a:pt x="12703" y="44073"/>
                    <a:pt x="13578" y="43389"/>
                    <a:pt x="14285" y="42725"/>
                  </a:cubicBezTo>
                  <a:cubicBezTo>
                    <a:pt x="14669" y="42361"/>
                    <a:pt x="15042" y="41992"/>
                    <a:pt x="15423" y="41625"/>
                  </a:cubicBezTo>
                  <a:lnTo>
                    <a:pt x="15423" y="41625"/>
                  </a:lnTo>
                  <a:cubicBezTo>
                    <a:pt x="14461" y="42745"/>
                    <a:pt x="13488" y="43857"/>
                    <a:pt x="12504" y="44960"/>
                  </a:cubicBezTo>
                  <a:cubicBezTo>
                    <a:pt x="11433" y="45984"/>
                    <a:pt x="10362" y="47096"/>
                    <a:pt x="9683" y="48072"/>
                  </a:cubicBezTo>
                  <a:cubicBezTo>
                    <a:pt x="9276" y="48514"/>
                    <a:pt x="8875" y="48967"/>
                    <a:pt x="8462" y="49406"/>
                  </a:cubicBezTo>
                  <a:cubicBezTo>
                    <a:pt x="8372" y="49503"/>
                    <a:pt x="8456" y="49661"/>
                    <a:pt x="8567" y="49661"/>
                  </a:cubicBezTo>
                  <a:cubicBezTo>
                    <a:pt x="8591" y="49661"/>
                    <a:pt x="8616" y="49653"/>
                    <a:pt x="8641" y="49637"/>
                  </a:cubicBezTo>
                  <a:cubicBezTo>
                    <a:pt x="8771" y="49550"/>
                    <a:pt x="8895" y="49452"/>
                    <a:pt x="9025" y="49362"/>
                  </a:cubicBezTo>
                  <a:lnTo>
                    <a:pt x="9025" y="49362"/>
                  </a:lnTo>
                  <a:cubicBezTo>
                    <a:pt x="8982" y="49515"/>
                    <a:pt x="8965" y="49674"/>
                    <a:pt x="8976" y="49833"/>
                  </a:cubicBezTo>
                  <a:cubicBezTo>
                    <a:pt x="8985" y="49916"/>
                    <a:pt x="9055" y="49957"/>
                    <a:pt x="9120" y="49957"/>
                  </a:cubicBezTo>
                  <a:cubicBezTo>
                    <a:pt x="9184" y="49957"/>
                    <a:pt x="9245" y="49916"/>
                    <a:pt x="9236" y="49833"/>
                  </a:cubicBezTo>
                  <a:cubicBezTo>
                    <a:pt x="9213" y="49616"/>
                    <a:pt x="9311" y="49342"/>
                    <a:pt x="9478" y="49039"/>
                  </a:cubicBezTo>
                  <a:cubicBezTo>
                    <a:pt x="13168" y="46360"/>
                    <a:pt x="16159" y="42722"/>
                    <a:pt x="19014" y="38981"/>
                  </a:cubicBezTo>
                  <a:cubicBezTo>
                    <a:pt x="19984" y="37970"/>
                    <a:pt x="20957" y="36960"/>
                    <a:pt x="21930" y="35949"/>
                  </a:cubicBezTo>
                  <a:cubicBezTo>
                    <a:pt x="23325" y="34500"/>
                    <a:pt x="24707" y="33042"/>
                    <a:pt x="26084" y="31575"/>
                  </a:cubicBezTo>
                  <a:lnTo>
                    <a:pt x="26084" y="31575"/>
                  </a:lnTo>
                  <a:cubicBezTo>
                    <a:pt x="24808" y="33184"/>
                    <a:pt x="23553" y="34806"/>
                    <a:pt x="22279" y="36417"/>
                  </a:cubicBezTo>
                  <a:cubicBezTo>
                    <a:pt x="20403" y="38429"/>
                    <a:pt x="18544" y="40453"/>
                    <a:pt x="16777" y="42578"/>
                  </a:cubicBezTo>
                  <a:cubicBezTo>
                    <a:pt x="14285" y="45577"/>
                    <a:pt x="11141" y="47913"/>
                    <a:pt x="8682" y="50915"/>
                  </a:cubicBezTo>
                  <a:cubicBezTo>
                    <a:pt x="8602" y="51022"/>
                    <a:pt x="8690" y="51149"/>
                    <a:pt x="8796" y="51149"/>
                  </a:cubicBezTo>
                  <a:cubicBezTo>
                    <a:pt x="8825" y="51149"/>
                    <a:pt x="8855" y="51139"/>
                    <a:pt x="8884" y="51118"/>
                  </a:cubicBezTo>
                  <a:cubicBezTo>
                    <a:pt x="12215" y="48410"/>
                    <a:pt x="15215" y="45309"/>
                    <a:pt x="18053" y="42035"/>
                  </a:cubicBezTo>
                  <a:lnTo>
                    <a:pt x="18053" y="42035"/>
                  </a:lnTo>
                  <a:cubicBezTo>
                    <a:pt x="17654" y="42572"/>
                    <a:pt x="17259" y="43109"/>
                    <a:pt x="16860" y="43649"/>
                  </a:cubicBezTo>
                  <a:cubicBezTo>
                    <a:pt x="16410" y="44270"/>
                    <a:pt x="15945" y="44873"/>
                    <a:pt x="15483" y="45479"/>
                  </a:cubicBezTo>
                  <a:cubicBezTo>
                    <a:pt x="12983" y="47953"/>
                    <a:pt x="10506" y="50445"/>
                    <a:pt x="8234" y="53058"/>
                  </a:cubicBezTo>
                  <a:cubicBezTo>
                    <a:pt x="8143" y="53165"/>
                    <a:pt x="8228" y="53344"/>
                    <a:pt x="8345" y="53344"/>
                  </a:cubicBezTo>
                  <a:cubicBezTo>
                    <a:pt x="8373" y="53344"/>
                    <a:pt x="8402" y="53334"/>
                    <a:pt x="8430" y="53312"/>
                  </a:cubicBezTo>
                  <a:cubicBezTo>
                    <a:pt x="11138" y="51282"/>
                    <a:pt x="13425" y="48785"/>
                    <a:pt x="15561" y="46126"/>
                  </a:cubicBezTo>
                  <a:cubicBezTo>
                    <a:pt x="16329" y="45370"/>
                    <a:pt x="17094" y="44607"/>
                    <a:pt x="17854" y="43842"/>
                  </a:cubicBezTo>
                  <a:lnTo>
                    <a:pt x="17854" y="43842"/>
                  </a:lnTo>
                  <a:cubicBezTo>
                    <a:pt x="14554" y="47601"/>
                    <a:pt x="11214" y="51323"/>
                    <a:pt x="7709" y="54902"/>
                  </a:cubicBezTo>
                  <a:cubicBezTo>
                    <a:pt x="7609" y="55005"/>
                    <a:pt x="7704" y="55147"/>
                    <a:pt x="7815" y="55147"/>
                  </a:cubicBezTo>
                  <a:cubicBezTo>
                    <a:pt x="7848" y="55147"/>
                    <a:pt x="7883" y="55134"/>
                    <a:pt x="7914" y="55105"/>
                  </a:cubicBezTo>
                  <a:cubicBezTo>
                    <a:pt x="10835" y="52327"/>
                    <a:pt x="13477" y="49354"/>
                    <a:pt x="16029" y="46308"/>
                  </a:cubicBezTo>
                  <a:cubicBezTo>
                    <a:pt x="17213" y="45012"/>
                    <a:pt x="18385" y="43710"/>
                    <a:pt x="19528" y="42402"/>
                  </a:cubicBezTo>
                  <a:cubicBezTo>
                    <a:pt x="19967" y="41899"/>
                    <a:pt x="20420" y="41400"/>
                    <a:pt x="20868" y="40900"/>
                  </a:cubicBezTo>
                  <a:lnTo>
                    <a:pt x="20868" y="40900"/>
                  </a:lnTo>
                  <a:cubicBezTo>
                    <a:pt x="20616" y="41215"/>
                    <a:pt x="20362" y="41533"/>
                    <a:pt x="20114" y="41845"/>
                  </a:cubicBezTo>
                  <a:cubicBezTo>
                    <a:pt x="16104" y="46885"/>
                    <a:pt x="11040" y="51340"/>
                    <a:pt x="7573" y="56759"/>
                  </a:cubicBezTo>
                  <a:cubicBezTo>
                    <a:pt x="7510" y="56860"/>
                    <a:pt x="7603" y="56989"/>
                    <a:pt x="7708" y="56989"/>
                  </a:cubicBezTo>
                  <a:cubicBezTo>
                    <a:pt x="7732" y="56989"/>
                    <a:pt x="7757" y="56982"/>
                    <a:pt x="7781" y="56967"/>
                  </a:cubicBezTo>
                  <a:cubicBezTo>
                    <a:pt x="10578" y="55061"/>
                    <a:pt x="12521" y="52347"/>
                    <a:pt x="14600" y="49723"/>
                  </a:cubicBezTo>
                  <a:cubicBezTo>
                    <a:pt x="16257" y="47630"/>
                    <a:pt x="18090" y="45687"/>
                    <a:pt x="19869" y="43698"/>
                  </a:cubicBezTo>
                  <a:lnTo>
                    <a:pt x="19869" y="43698"/>
                  </a:lnTo>
                  <a:cubicBezTo>
                    <a:pt x="19623" y="43987"/>
                    <a:pt x="19378" y="44272"/>
                    <a:pt x="19135" y="44564"/>
                  </a:cubicBezTo>
                  <a:cubicBezTo>
                    <a:pt x="15755" y="48661"/>
                    <a:pt x="12481" y="53935"/>
                    <a:pt x="7977" y="56863"/>
                  </a:cubicBezTo>
                  <a:cubicBezTo>
                    <a:pt x="7893" y="56918"/>
                    <a:pt x="7943" y="57040"/>
                    <a:pt x="8023" y="57040"/>
                  </a:cubicBezTo>
                  <a:cubicBezTo>
                    <a:pt x="8039" y="57040"/>
                    <a:pt x="8055" y="57035"/>
                    <a:pt x="8072" y="57024"/>
                  </a:cubicBezTo>
                  <a:cubicBezTo>
                    <a:pt x="11502" y="54865"/>
                    <a:pt x="13855" y="51377"/>
                    <a:pt x="16459" y="48340"/>
                  </a:cubicBezTo>
                  <a:cubicBezTo>
                    <a:pt x="17958" y="46588"/>
                    <a:pt x="19485" y="44853"/>
                    <a:pt x="21012" y="43118"/>
                  </a:cubicBezTo>
                  <a:lnTo>
                    <a:pt x="21012" y="43118"/>
                  </a:lnTo>
                  <a:cubicBezTo>
                    <a:pt x="18197" y="46521"/>
                    <a:pt x="15561" y="50070"/>
                    <a:pt x="12706" y="53442"/>
                  </a:cubicBezTo>
                  <a:cubicBezTo>
                    <a:pt x="12510" y="53670"/>
                    <a:pt x="11866" y="54371"/>
                    <a:pt x="11214" y="55084"/>
                  </a:cubicBezTo>
                  <a:cubicBezTo>
                    <a:pt x="10235" y="56043"/>
                    <a:pt x="9250" y="56990"/>
                    <a:pt x="8254" y="57931"/>
                  </a:cubicBezTo>
                  <a:cubicBezTo>
                    <a:pt x="8160" y="58021"/>
                    <a:pt x="8249" y="58147"/>
                    <a:pt x="8352" y="58147"/>
                  </a:cubicBezTo>
                  <a:cubicBezTo>
                    <a:pt x="8381" y="58147"/>
                    <a:pt x="8412" y="58137"/>
                    <a:pt x="8439" y="58113"/>
                  </a:cubicBezTo>
                  <a:cubicBezTo>
                    <a:pt x="9178" y="57457"/>
                    <a:pt x="9883" y="56770"/>
                    <a:pt x="10573" y="56072"/>
                  </a:cubicBezTo>
                  <a:cubicBezTo>
                    <a:pt x="10665" y="55985"/>
                    <a:pt x="10743" y="55910"/>
                    <a:pt x="10850" y="55809"/>
                  </a:cubicBezTo>
                  <a:cubicBezTo>
                    <a:pt x="12721" y="54005"/>
                    <a:pt x="14525" y="52134"/>
                    <a:pt x="16303" y="50240"/>
                  </a:cubicBezTo>
                  <a:lnTo>
                    <a:pt x="16303" y="50240"/>
                  </a:lnTo>
                  <a:cubicBezTo>
                    <a:pt x="13719" y="53037"/>
                    <a:pt x="11046" y="55711"/>
                    <a:pt x="8465" y="58572"/>
                  </a:cubicBezTo>
                  <a:cubicBezTo>
                    <a:pt x="8382" y="58662"/>
                    <a:pt x="8459" y="58812"/>
                    <a:pt x="8562" y="58812"/>
                  </a:cubicBezTo>
                  <a:cubicBezTo>
                    <a:pt x="8585" y="58812"/>
                    <a:pt x="8609" y="58805"/>
                    <a:pt x="8633" y="58788"/>
                  </a:cubicBezTo>
                  <a:cubicBezTo>
                    <a:pt x="9894" y="57896"/>
                    <a:pt x="11066" y="56819"/>
                    <a:pt x="12195" y="55665"/>
                  </a:cubicBezTo>
                  <a:lnTo>
                    <a:pt x="12195" y="55665"/>
                  </a:lnTo>
                  <a:cubicBezTo>
                    <a:pt x="11193" y="56802"/>
                    <a:pt x="10200" y="57948"/>
                    <a:pt x="9216" y="59109"/>
                  </a:cubicBezTo>
                  <a:cubicBezTo>
                    <a:pt x="9138" y="59201"/>
                    <a:pt x="9212" y="59358"/>
                    <a:pt x="9316" y="59358"/>
                  </a:cubicBezTo>
                  <a:cubicBezTo>
                    <a:pt x="9339" y="59358"/>
                    <a:pt x="9364" y="59350"/>
                    <a:pt x="9389" y="59331"/>
                  </a:cubicBezTo>
                  <a:cubicBezTo>
                    <a:pt x="10111" y="58788"/>
                    <a:pt x="10806" y="58214"/>
                    <a:pt x="11494" y="57619"/>
                  </a:cubicBezTo>
                  <a:lnTo>
                    <a:pt x="11494" y="57619"/>
                  </a:lnTo>
                  <a:cubicBezTo>
                    <a:pt x="10856" y="58436"/>
                    <a:pt x="10321" y="59322"/>
                    <a:pt x="9935" y="60356"/>
                  </a:cubicBezTo>
                  <a:cubicBezTo>
                    <a:pt x="9897" y="60456"/>
                    <a:pt x="9987" y="60532"/>
                    <a:pt x="10076" y="60532"/>
                  </a:cubicBezTo>
                  <a:cubicBezTo>
                    <a:pt x="10110" y="60532"/>
                    <a:pt x="10145" y="60520"/>
                    <a:pt x="10171" y="60495"/>
                  </a:cubicBezTo>
                  <a:cubicBezTo>
                    <a:pt x="12259" y="58497"/>
                    <a:pt x="14274" y="56412"/>
                    <a:pt x="16251" y="54288"/>
                  </a:cubicBezTo>
                  <a:lnTo>
                    <a:pt x="16251" y="54288"/>
                  </a:lnTo>
                  <a:cubicBezTo>
                    <a:pt x="14311" y="56421"/>
                    <a:pt x="12397" y="58566"/>
                    <a:pt x="10506" y="60720"/>
                  </a:cubicBezTo>
                  <a:cubicBezTo>
                    <a:pt x="10410" y="60827"/>
                    <a:pt x="10504" y="60967"/>
                    <a:pt x="10616" y="60967"/>
                  </a:cubicBezTo>
                  <a:cubicBezTo>
                    <a:pt x="10649" y="60967"/>
                    <a:pt x="10683" y="60956"/>
                    <a:pt x="10714" y="60928"/>
                  </a:cubicBezTo>
                  <a:cubicBezTo>
                    <a:pt x="11185" y="60529"/>
                    <a:pt x="11647" y="60113"/>
                    <a:pt x="12106" y="59701"/>
                  </a:cubicBezTo>
                  <a:lnTo>
                    <a:pt x="12106" y="59701"/>
                  </a:lnTo>
                  <a:cubicBezTo>
                    <a:pt x="11606" y="60241"/>
                    <a:pt x="11133" y="60803"/>
                    <a:pt x="10694" y="61392"/>
                  </a:cubicBezTo>
                  <a:cubicBezTo>
                    <a:pt x="10611" y="61506"/>
                    <a:pt x="10717" y="61615"/>
                    <a:pt x="10828" y="61615"/>
                  </a:cubicBezTo>
                  <a:cubicBezTo>
                    <a:pt x="10875" y="61615"/>
                    <a:pt x="10922" y="61596"/>
                    <a:pt x="10957" y="61548"/>
                  </a:cubicBezTo>
                  <a:cubicBezTo>
                    <a:pt x="11242" y="61164"/>
                    <a:pt x="11551" y="60792"/>
                    <a:pt x="11869" y="60428"/>
                  </a:cubicBezTo>
                  <a:lnTo>
                    <a:pt x="11869" y="60428"/>
                  </a:lnTo>
                  <a:cubicBezTo>
                    <a:pt x="11496" y="60925"/>
                    <a:pt x="11136" y="61424"/>
                    <a:pt x="10806" y="61935"/>
                  </a:cubicBezTo>
                  <a:cubicBezTo>
                    <a:pt x="10737" y="62045"/>
                    <a:pt x="10838" y="62154"/>
                    <a:pt x="10945" y="62154"/>
                  </a:cubicBezTo>
                  <a:cubicBezTo>
                    <a:pt x="10953" y="62154"/>
                    <a:pt x="10962" y="62153"/>
                    <a:pt x="10971" y="62152"/>
                  </a:cubicBezTo>
                  <a:cubicBezTo>
                    <a:pt x="11219" y="62108"/>
                    <a:pt x="11465" y="62048"/>
                    <a:pt x="11707" y="61978"/>
                  </a:cubicBezTo>
                  <a:lnTo>
                    <a:pt x="11707" y="61978"/>
                  </a:lnTo>
                  <a:cubicBezTo>
                    <a:pt x="11667" y="62042"/>
                    <a:pt x="11618" y="62100"/>
                    <a:pt x="11577" y="62160"/>
                  </a:cubicBezTo>
                  <a:cubicBezTo>
                    <a:pt x="11513" y="62257"/>
                    <a:pt x="11602" y="62348"/>
                    <a:pt x="11693" y="62348"/>
                  </a:cubicBezTo>
                  <a:cubicBezTo>
                    <a:pt x="11732" y="62348"/>
                    <a:pt x="11772" y="62331"/>
                    <a:pt x="11800" y="62290"/>
                  </a:cubicBezTo>
                  <a:cubicBezTo>
                    <a:pt x="11898" y="62143"/>
                    <a:pt x="12016" y="61999"/>
                    <a:pt x="12120" y="61854"/>
                  </a:cubicBezTo>
                  <a:cubicBezTo>
                    <a:pt x="12986" y="61574"/>
                    <a:pt x="13823" y="61164"/>
                    <a:pt x="14632" y="60659"/>
                  </a:cubicBezTo>
                  <a:lnTo>
                    <a:pt x="14632" y="60659"/>
                  </a:lnTo>
                  <a:cubicBezTo>
                    <a:pt x="13878" y="61361"/>
                    <a:pt x="13084" y="62022"/>
                    <a:pt x="12261" y="62637"/>
                  </a:cubicBezTo>
                  <a:cubicBezTo>
                    <a:pt x="12136" y="62729"/>
                    <a:pt x="12209" y="62914"/>
                    <a:pt x="12332" y="62914"/>
                  </a:cubicBezTo>
                  <a:cubicBezTo>
                    <a:pt x="12356" y="62914"/>
                    <a:pt x="12382" y="62907"/>
                    <a:pt x="12409" y="62891"/>
                  </a:cubicBezTo>
                  <a:cubicBezTo>
                    <a:pt x="14860" y="61407"/>
                    <a:pt x="17022" y="59579"/>
                    <a:pt x="19078" y="57625"/>
                  </a:cubicBezTo>
                  <a:lnTo>
                    <a:pt x="19078" y="57625"/>
                  </a:lnTo>
                  <a:cubicBezTo>
                    <a:pt x="17138" y="59712"/>
                    <a:pt x="15174" y="61779"/>
                    <a:pt x="13087" y="63734"/>
                  </a:cubicBezTo>
                  <a:cubicBezTo>
                    <a:pt x="12972" y="63842"/>
                    <a:pt x="13078" y="63987"/>
                    <a:pt x="13202" y="63987"/>
                  </a:cubicBezTo>
                  <a:cubicBezTo>
                    <a:pt x="13236" y="63987"/>
                    <a:pt x="13271" y="63976"/>
                    <a:pt x="13304" y="63950"/>
                  </a:cubicBezTo>
                  <a:cubicBezTo>
                    <a:pt x="20045" y="58710"/>
                    <a:pt x="25851" y="52356"/>
                    <a:pt x="31714" y="46114"/>
                  </a:cubicBezTo>
                  <a:lnTo>
                    <a:pt x="31714" y="46114"/>
                  </a:lnTo>
                  <a:cubicBezTo>
                    <a:pt x="25773" y="52469"/>
                    <a:pt x="19976" y="59031"/>
                    <a:pt x="13618" y="64909"/>
                  </a:cubicBezTo>
                  <a:cubicBezTo>
                    <a:pt x="13501" y="65017"/>
                    <a:pt x="13607" y="65192"/>
                    <a:pt x="13737" y="65192"/>
                  </a:cubicBezTo>
                  <a:cubicBezTo>
                    <a:pt x="13763" y="65192"/>
                    <a:pt x="13791" y="65185"/>
                    <a:pt x="13818" y="65169"/>
                  </a:cubicBezTo>
                  <a:cubicBezTo>
                    <a:pt x="14802" y="64559"/>
                    <a:pt x="15743" y="63881"/>
                    <a:pt x="16632" y="63139"/>
                  </a:cubicBezTo>
                  <a:lnTo>
                    <a:pt x="16632" y="63139"/>
                  </a:lnTo>
                  <a:cubicBezTo>
                    <a:pt x="15919" y="64074"/>
                    <a:pt x="15247" y="65027"/>
                    <a:pt x="14672" y="66020"/>
                  </a:cubicBezTo>
                  <a:cubicBezTo>
                    <a:pt x="14607" y="66132"/>
                    <a:pt x="14701" y="66272"/>
                    <a:pt x="14815" y="66272"/>
                  </a:cubicBezTo>
                  <a:cubicBezTo>
                    <a:pt x="14842" y="66272"/>
                    <a:pt x="14870" y="66264"/>
                    <a:pt x="14897" y="66245"/>
                  </a:cubicBezTo>
                  <a:cubicBezTo>
                    <a:pt x="15763" y="65680"/>
                    <a:pt x="16589" y="65013"/>
                    <a:pt x="17400" y="64305"/>
                  </a:cubicBezTo>
                  <a:lnTo>
                    <a:pt x="17400" y="64305"/>
                  </a:lnTo>
                  <a:cubicBezTo>
                    <a:pt x="16624" y="65215"/>
                    <a:pt x="15859" y="66130"/>
                    <a:pt x="15128" y="67065"/>
                  </a:cubicBezTo>
                  <a:cubicBezTo>
                    <a:pt x="15038" y="67179"/>
                    <a:pt x="15114" y="67352"/>
                    <a:pt x="15240" y="67352"/>
                  </a:cubicBezTo>
                  <a:cubicBezTo>
                    <a:pt x="15267" y="67352"/>
                    <a:pt x="15297" y="67344"/>
                    <a:pt x="15327" y="67325"/>
                  </a:cubicBezTo>
                  <a:cubicBezTo>
                    <a:pt x="16113" y="66855"/>
                    <a:pt x="16855" y="66323"/>
                    <a:pt x="17579" y="65769"/>
                  </a:cubicBezTo>
                  <a:lnTo>
                    <a:pt x="17579" y="65769"/>
                  </a:lnTo>
                  <a:cubicBezTo>
                    <a:pt x="17051" y="66347"/>
                    <a:pt x="16523" y="66924"/>
                    <a:pt x="15994" y="67501"/>
                  </a:cubicBezTo>
                  <a:cubicBezTo>
                    <a:pt x="15887" y="67622"/>
                    <a:pt x="15986" y="67762"/>
                    <a:pt x="16109" y="67762"/>
                  </a:cubicBezTo>
                  <a:cubicBezTo>
                    <a:pt x="16144" y="67762"/>
                    <a:pt x="16182" y="67751"/>
                    <a:pt x="16217" y="67724"/>
                  </a:cubicBezTo>
                  <a:cubicBezTo>
                    <a:pt x="16933" y="67166"/>
                    <a:pt x="17626" y="66589"/>
                    <a:pt x="18313" y="66006"/>
                  </a:cubicBezTo>
                  <a:lnTo>
                    <a:pt x="18313" y="66006"/>
                  </a:lnTo>
                  <a:cubicBezTo>
                    <a:pt x="17473" y="66869"/>
                    <a:pt x="16624" y="67721"/>
                    <a:pt x="15798" y="68598"/>
                  </a:cubicBezTo>
                  <a:cubicBezTo>
                    <a:pt x="15707" y="68694"/>
                    <a:pt x="15796" y="68826"/>
                    <a:pt x="15897" y="68826"/>
                  </a:cubicBezTo>
                  <a:cubicBezTo>
                    <a:pt x="15927" y="68826"/>
                    <a:pt x="15958" y="68814"/>
                    <a:pt x="15986" y="68786"/>
                  </a:cubicBezTo>
                  <a:cubicBezTo>
                    <a:pt x="18549" y="66113"/>
                    <a:pt x="21182" y="63511"/>
                    <a:pt x="23847" y="60942"/>
                  </a:cubicBezTo>
                  <a:lnTo>
                    <a:pt x="23847" y="60942"/>
                  </a:lnTo>
                  <a:cubicBezTo>
                    <a:pt x="21434" y="63618"/>
                    <a:pt x="18948" y="66222"/>
                    <a:pt x="16217" y="68584"/>
                  </a:cubicBezTo>
                  <a:cubicBezTo>
                    <a:pt x="16109" y="68677"/>
                    <a:pt x="16208" y="68844"/>
                    <a:pt x="16323" y="68844"/>
                  </a:cubicBezTo>
                  <a:cubicBezTo>
                    <a:pt x="16347" y="68844"/>
                    <a:pt x="16372" y="68837"/>
                    <a:pt x="16396" y="68821"/>
                  </a:cubicBezTo>
                  <a:cubicBezTo>
                    <a:pt x="19147" y="66912"/>
                    <a:pt x="21685" y="64741"/>
                    <a:pt x="24121" y="62452"/>
                  </a:cubicBezTo>
                  <a:lnTo>
                    <a:pt x="24121" y="62452"/>
                  </a:lnTo>
                  <a:cubicBezTo>
                    <a:pt x="23902" y="62694"/>
                    <a:pt x="23677" y="62928"/>
                    <a:pt x="23457" y="63171"/>
                  </a:cubicBezTo>
                  <a:cubicBezTo>
                    <a:pt x="21344" y="64993"/>
                    <a:pt x="19219" y="66846"/>
                    <a:pt x="17501" y="68904"/>
                  </a:cubicBezTo>
                  <a:cubicBezTo>
                    <a:pt x="17413" y="69012"/>
                    <a:pt x="17491" y="69173"/>
                    <a:pt x="17612" y="69173"/>
                  </a:cubicBezTo>
                  <a:cubicBezTo>
                    <a:pt x="17637" y="69173"/>
                    <a:pt x="17664" y="69166"/>
                    <a:pt x="17692" y="69150"/>
                  </a:cubicBezTo>
                  <a:cubicBezTo>
                    <a:pt x="19987" y="67813"/>
                    <a:pt x="22031" y="65772"/>
                    <a:pt x="23960" y="63592"/>
                  </a:cubicBezTo>
                  <a:cubicBezTo>
                    <a:pt x="28856" y="59346"/>
                    <a:pt x="33198" y="54236"/>
                    <a:pt x="37754" y="49665"/>
                  </a:cubicBezTo>
                  <a:cubicBezTo>
                    <a:pt x="40499" y="46911"/>
                    <a:pt x="43450" y="44385"/>
                    <a:pt x="46409" y="41871"/>
                  </a:cubicBezTo>
                  <a:lnTo>
                    <a:pt x="46409" y="41871"/>
                  </a:lnTo>
                  <a:cubicBezTo>
                    <a:pt x="45306" y="42881"/>
                    <a:pt x="44215" y="43906"/>
                    <a:pt x="43161" y="44980"/>
                  </a:cubicBezTo>
                  <a:cubicBezTo>
                    <a:pt x="38686" y="49544"/>
                    <a:pt x="34151" y="54039"/>
                    <a:pt x="29722" y="58650"/>
                  </a:cubicBezTo>
                  <a:cubicBezTo>
                    <a:pt x="28611" y="59744"/>
                    <a:pt x="27485" y="60832"/>
                    <a:pt x="26339" y="61889"/>
                  </a:cubicBezTo>
                  <a:cubicBezTo>
                    <a:pt x="23610" y="64406"/>
                    <a:pt x="20871" y="66774"/>
                    <a:pt x="18980" y="70010"/>
                  </a:cubicBezTo>
                  <a:cubicBezTo>
                    <a:pt x="18913" y="70127"/>
                    <a:pt x="19017" y="70255"/>
                    <a:pt x="19127" y="70255"/>
                  </a:cubicBezTo>
                  <a:cubicBezTo>
                    <a:pt x="19164" y="70255"/>
                    <a:pt x="19202" y="70241"/>
                    <a:pt x="19234" y="70206"/>
                  </a:cubicBezTo>
                  <a:cubicBezTo>
                    <a:pt x="22649" y="66549"/>
                    <a:pt x="26082" y="62905"/>
                    <a:pt x="29529" y="59273"/>
                  </a:cubicBezTo>
                  <a:cubicBezTo>
                    <a:pt x="30770" y="58069"/>
                    <a:pt x="31997" y="56851"/>
                    <a:pt x="33215" y="55621"/>
                  </a:cubicBezTo>
                  <a:lnTo>
                    <a:pt x="33215" y="55621"/>
                  </a:lnTo>
                  <a:cubicBezTo>
                    <a:pt x="31339" y="57697"/>
                    <a:pt x="29503" y="59810"/>
                    <a:pt x="27632" y="61901"/>
                  </a:cubicBezTo>
                  <a:cubicBezTo>
                    <a:pt x="24967" y="64877"/>
                    <a:pt x="21376" y="67216"/>
                    <a:pt x="19300" y="70654"/>
                  </a:cubicBezTo>
                  <a:cubicBezTo>
                    <a:pt x="19232" y="70766"/>
                    <a:pt x="19331" y="70908"/>
                    <a:pt x="19444" y="70908"/>
                  </a:cubicBezTo>
                  <a:cubicBezTo>
                    <a:pt x="19471" y="70908"/>
                    <a:pt x="19499" y="70900"/>
                    <a:pt x="19525" y="70882"/>
                  </a:cubicBezTo>
                  <a:cubicBezTo>
                    <a:pt x="22473" y="68873"/>
                    <a:pt x="24601" y="66196"/>
                    <a:pt x="26985" y="63578"/>
                  </a:cubicBezTo>
                  <a:cubicBezTo>
                    <a:pt x="27872" y="62605"/>
                    <a:pt x="28784" y="61649"/>
                    <a:pt x="29702" y="60700"/>
                  </a:cubicBezTo>
                  <a:lnTo>
                    <a:pt x="29702" y="60700"/>
                  </a:lnTo>
                  <a:cubicBezTo>
                    <a:pt x="26728" y="64020"/>
                    <a:pt x="23847" y="67426"/>
                    <a:pt x="20833" y="70726"/>
                  </a:cubicBezTo>
                  <a:cubicBezTo>
                    <a:pt x="20719" y="70851"/>
                    <a:pt x="20826" y="71012"/>
                    <a:pt x="20955" y="71012"/>
                  </a:cubicBezTo>
                  <a:cubicBezTo>
                    <a:pt x="20993" y="71012"/>
                    <a:pt x="21033" y="70998"/>
                    <a:pt x="21070" y="70966"/>
                  </a:cubicBezTo>
                  <a:cubicBezTo>
                    <a:pt x="23047" y="69222"/>
                    <a:pt x="24941" y="67400"/>
                    <a:pt x="26800" y="65547"/>
                  </a:cubicBezTo>
                  <a:lnTo>
                    <a:pt x="26800" y="65547"/>
                  </a:lnTo>
                  <a:cubicBezTo>
                    <a:pt x="26512" y="65887"/>
                    <a:pt x="26217" y="66219"/>
                    <a:pt x="25931" y="66566"/>
                  </a:cubicBezTo>
                  <a:cubicBezTo>
                    <a:pt x="25057" y="67620"/>
                    <a:pt x="23939" y="68881"/>
                    <a:pt x="23350" y="69615"/>
                  </a:cubicBezTo>
                  <a:cubicBezTo>
                    <a:pt x="22681" y="70258"/>
                    <a:pt x="22017" y="70914"/>
                    <a:pt x="21367" y="71586"/>
                  </a:cubicBezTo>
                  <a:cubicBezTo>
                    <a:pt x="21249" y="71709"/>
                    <a:pt x="21367" y="71883"/>
                    <a:pt x="21498" y="71883"/>
                  </a:cubicBezTo>
                  <a:cubicBezTo>
                    <a:pt x="21537" y="71883"/>
                    <a:pt x="21577" y="71868"/>
                    <a:pt x="21613" y="71832"/>
                  </a:cubicBezTo>
                  <a:cubicBezTo>
                    <a:pt x="22277" y="71159"/>
                    <a:pt x="22929" y="70478"/>
                    <a:pt x="23576" y="69794"/>
                  </a:cubicBezTo>
                  <a:cubicBezTo>
                    <a:pt x="23948" y="69490"/>
                    <a:pt x="24485" y="69026"/>
                    <a:pt x="25267" y="68321"/>
                  </a:cubicBezTo>
                  <a:cubicBezTo>
                    <a:pt x="26012" y="67651"/>
                    <a:pt x="26731" y="66959"/>
                    <a:pt x="27436" y="66260"/>
                  </a:cubicBezTo>
                  <a:lnTo>
                    <a:pt x="27436" y="66260"/>
                  </a:lnTo>
                  <a:cubicBezTo>
                    <a:pt x="27130" y="66635"/>
                    <a:pt x="26803" y="67034"/>
                    <a:pt x="26466" y="67441"/>
                  </a:cubicBezTo>
                  <a:cubicBezTo>
                    <a:pt x="26503" y="67400"/>
                    <a:pt x="26544" y="67354"/>
                    <a:pt x="26578" y="67319"/>
                  </a:cubicBezTo>
                  <a:cubicBezTo>
                    <a:pt x="28813" y="65079"/>
                    <a:pt x="30992" y="62793"/>
                    <a:pt x="33201" y="60532"/>
                  </a:cubicBezTo>
                  <a:cubicBezTo>
                    <a:pt x="38291" y="55327"/>
                    <a:pt x="43337" y="49917"/>
                    <a:pt x="48632" y="44824"/>
                  </a:cubicBezTo>
                  <a:cubicBezTo>
                    <a:pt x="50511" y="43317"/>
                    <a:pt x="52411" y="41830"/>
                    <a:pt x="54218" y="40248"/>
                  </a:cubicBezTo>
                  <a:lnTo>
                    <a:pt x="54218" y="40248"/>
                  </a:lnTo>
                  <a:cubicBezTo>
                    <a:pt x="49374" y="44838"/>
                    <a:pt x="44732" y="49634"/>
                    <a:pt x="39850" y="54186"/>
                  </a:cubicBezTo>
                  <a:cubicBezTo>
                    <a:pt x="34890" y="58811"/>
                    <a:pt x="30314" y="63988"/>
                    <a:pt x="25397" y="68688"/>
                  </a:cubicBezTo>
                  <a:cubicBezTo>
                    <a:pt x="25764" y="68287"/>
                    <a:pt x="26125" y="67862"/>
                    <a:pt x="26471" y="67444"/>
                  </a:cubicBezTo>
                  <a:lnTo>
                    <a:pt x="26471" y="67444"/>
                  </a:lnTo>
                  <a:cubicBezTo>
                    <a:pt x="26113" y="67819"/>
                    <a:pt x="25701" y="68315"/>
                    <a:pt x="25247" y="68829"/>
                  </a:cubicBezTo>
                  <a:cubicBezTo>
                    <a:pt x="24748" y="69306"/>
                    <a:pt x="24245" y="69782"/>
                    <a:pt x="23737" y="70247"/>
                  </a:cubicBezTo>
                  <a:cubicBezTo>
                    <a:pt x="23342" y="70544"/>
                    <a:pt x="22949" y="70778"/>
                    <a:pt x="22562" y="70917"/>
                  </a:cubicBezTo>
                  <a:cubicBezTo>
                    <a:pt x="22517" y="70933"/>
                    <a:pt x="22531" y="70999"/>
                    <a:pt x="22575" y="70999"/>
                  </a:cubicBezTo>
                  <a:cubicBezTo>
                    <a:pt x="22578" y="70999"/>
                    <a:pt x="22582" y="70998"/>
                    <a:pt x="22585" y="70997"/>
                  </a:cubicBezTo>
                  <a:cubicBezTo>
                    <a:pt x="22811" y="70931"/>
                    <a:pt x="23036" y="70810"/>
                    <a:pt x="23264" y="70668"/>
                  </a:cubicBezTo>
                  <a:lnTo>
                    <a:pt x="23264" y="70668"/>
                  </a:lnTo>
                  <a:cubicBezTo>
                    <a:pt x="22733" y="71148"/>
                    <a:pt x="22204" y="71630"/>
                    <a:pt x="21662" y="72095"/>
                  </a:cubicBezTo>
                  <a:cubicBezTo>
                    <a:pt x="21607" y="72140"/>
                    <a:pt x="21657" y="72209"/>
                    <a:pt x="21714" y="72209"/>
                  </a:cubicBezTo>
                  <a:cubicBezTo>
                    <a:pt x="21729" y="72209"/>
                    <a:pt x="21745" y="72204"/>
                    <a:pt x="21760" y="72193"/>
                  </a:cubicBezTo>
                  <a:cubicBezTo>
                    <a:pt x="22542" y="71555"/>
                    <a:pt x="23310" y="70896"/>
                    <a:pt x="24066" y="70221"/>
                  </a:cubicBezTo>
                  <a:lnTo>
                    <a:pt x="24066" y="70221"/>
                  </a:lnTo>
                  <a:cubicBezTo>
                    <a:pt x="23437" y="70821"/>
                    <a:pt x="22802" y="71416"/>
                    <a:pt x="22175" y="72017"/>
                  </a:cubicBezTo>
                  <a:cubicBezTo>
                    <a:pt x="22116" y="72076"/>
                    <a:pt x="22171" y="72175"/>
                    <a:pt x="22240" y="72175"/>
                  </a:cubicBezTo>
                  <a:cubicBezTo>
                    <a:pt x="22255" y="72175"/>
                    <a:pt x="22270" y="72171"/>
                    <a:pt x="22285" y="72161"/>
                  </a:cubicBezTo>
                  <a:lnTo>
                    <a:pt x="22510" y="72002"/>
                  </a:lnTo>
                  <a:cubicBezTo>
                    <a:pt x="22584" y="71950"/>
                    <a:pt x="22540" y="71836"/>
                    <a:pt x="22468" y="71836"/>
                  </a:cubicBezTo>
                  <a:cubicBezTo>
                    <a:pt x="22454" y="71836"/>
                    <a:pt x="22439" y="71840"/>
                    <a:pt x="22424" y="71850"/>
                  </a:cubicBezTo>
                  <a:lnTo>
                    <a:pt x="22424" y="71850"/>
                  </a:lnTo>
                  <a:cubicBezTo>
                    <a:pt x="23220" y="71314"/>
                    <a:pt x="23998" y="70731"/>
                    <a:pt x="24765" y="70114"/>
                  </a:cubicBezTo>
                  <a:lnTo>
                    <a:pt x="24765" y="70114"/>
                  </a:lnTo>
                  <a:cubicBezTo>
                    <a:pt x="24058" y="70922"/>
                    <a:pt x="23362" y="71739"/>
                    <a:pt x="22684" y="72580"/>
                  </a:cubicBezTo>
                  <a:cubicBezTo>
                    <a:pt x="22606" y="72676"/>
                    <a:pt x="22677" y="72836"/>
                    <a:pt x="22784" y="72836"/>
                  </a:cubicBezTo>
                  <a:cubicBezTo>
                    <a:pt x="22809" y="72836"/>
                    <a:pt x="22835" y="72828"/>
                    <a:pt x="22863" y="72808"/>
                  </a:cubicBezTo>
                  <a:cubicBezTo>
                    <a:pt x="24410" y="71653"/>
                    <a:pt x="25911" y="70440"/>
                    <a:pt x="27378" y="69187"/>
                  </a:cubicBezTo>
                  <a:lnTo>
                    <a:pt x="27378" y="69187"/>
                  </a:lnTo>
                  <a:cubicBezTo>
                    <a:pt x="26030" y="70663"/>
                    <a:pt x="24676" y="72147"/>
                    <a:pt x="23319" y="73642"/>
                  </a:cubicBezTo>
                  <a:cubicBezTo>
                    <a:pt x="23208" y="73763"/>
                    <a:pt x="23319" y="73930"/>
                    <a:pt x="23441" y="73930"/>
                  </a:cubicBezTo>
                  <a:cubicBezTo>
                    <a:pt x="23479" y="73930"/>
                    <a:pt x="23518" y="73914"/>
                    <a:pt x="23553" y="73876"/>
                  </a:cubicBezTo>
                  <a:cubicBezTo>
                    <a:pt x="25608" y="71627"/>
                    <a:pt x="27629" y="69387"/>
                    <a:pt x="29670" y="67172"/>
                  </a:cubicBezTo>
                  <a:cubicBezTo>
                    <a:pt x="33900" y="63350"/>
                    <a:pt x="37863" y="59204"/>
                    <a:pt x="41801" y="55029"/>
                  </a:cubicBezTo>
                  <a:cubicBezTo>
                    <a:pt x="43248" y="53736"/>
                    <a:pt x="44723" y="52425"/>
                    <a:pt x="46204" y="51100"/>
                  </a:cubicBezTo>
                  <a:lnTo>
                    <a:pt x="46204" y="51100"/>
                  </a:lnTo>
                  <a:cubicBezTo>
                    <a:pt x="41784" y="55223"/>
                    <a:pt x="37684" y="59698"/>
                    <a:pt x="33588" y="64158"/>
                  </a:cubicBezTo>
                  <a:cubicBezTo>
                    <a:pt x="31229" y="66243"/>
                    <a:pt x="28937" y="68382"/>
                    <a:pt x="26835" y="70680"/>
                  </a:cubicBezTo>
                  <a:cubicBezTo>
                    <a:pt x="27291" y="70267"/>
                    <a:pt x="27768" y="69863"/>
                    <a:pt x="28250" y="69467"/>
                  </a:cubicBezTo>
                  <a:lnTo>
                    <a:pt x="28250" y="69467"/>
                  </a:lnTo>
                  <a:cubicBezTo>
                    <a:pt x="27903" y="69785"/>
                    <a:pt x="27563" y="70108"/>
                    <a:pt x="27216" y="70429"/>
                  </a:cubicBezTo>
                  <a:cubicBezTo>
                    <a:pt x="26968" y="70657"/>
                    <a:pt x="26711" y="70873"/>
                    <a:pt x="26454" y="71090"/>
                  </a:cubicBezTo>
                  <a:cubicBezTo>
                    <a:pt x="25547" y="72103"/>
                    <a:pt x="24667" y="73140"/>
                    <a:pt x="23856" y="74231"/>
                  </a:cubicBezTo>
                  <a:cubicBezTo>
                    <a:pt x="23784" y="74327"/>
                    <a:pt x="23884" y="74432"/>
                    <a:pt x="23981" y="74432"/>
                  </a:cubicBezTo>
                  <a:cubicBezTo>
                    <a:pt x="24013" y="74432"/>
                    <a:pt x="24044" y="74421"/>
                    <a:pt x="24069" y="74395"/>
                  </a:cubicBezTo>
                  <a:cubicBezTo>
                    <a:pt x="24124" y="74344"/>
                    <a:pt x="24173" y="74292"/>
                    <a:pt x="24228" y="74240"/>
                  </a:cubicBezTo>
                  <a:lnTo>
                    <a:pt x="24228" y="74240"/>
                  </a:lnTo>
                  <a:cubicBezTo>
                    <a:pt x="24166" y="74362"/>
                    <a:pt x="24100" y="74487"/>
                    <a:pt x="24054" y="74610"/>
                  </a:cubicBezTo>
                  <a:lnTo>
                    <a:pt x="24054" y="74610"/>
                  </a:lnTo>
                  <a:cubicBezTo>
                    <a:pt x="24059" y="74600"/>
                    <a:pt x="24067" y="74595"/>
                    <a:pt x="24076" y="74595"/>
                  </a:cubicBezTo>
                  <a:cubicBezTo>
                    <a:pt x="24082" y="74595"/>
                    <a:pt x="24087" y="74597"/>
                    <a:pt x="24092" y="74600"/>
                  </a:cubicBezTo>
                  <a:cubicBezTo>
                    <a:pt x="24332" y="74271"/>
                    <a:pt x="24575" y="73948"/>
                    <a:pt x="24832" y="73639"/>
                  </a:cubicBezTo>
                  <a:cubicBezTo>
                    <a:pt x="26087" y="72406"/>
                    <a:pt x="27326" y="71159"/>
                    <a:pt x="28544" y="69892"/>
                  </a:cubicBezTo>
                  <a:cubicBezTo>
                    <a:pt x="28790" y="69675"/>
                    <a:pt x="29038" y="69464"/>
                    <a:pt x="29286" y="69251"/>
                  </a:cubicBezTo>
                  <a:lnTo>
                    <a:pt x="29286" y="69251"/>
                  </a:lnTo>
                  <a:cubicBezTo>
                    <a:pt x="29136" y="69363"/>
                    <a:pt x="28986" y="69476"/>
                    <a:pt x="28836" y="69589"/>
                  </a:cubicBezTo>
                  <a:cubicBezTo>
                    <a:pt x="29670" y="68723"/>
                    <a:pt x="30504" y="67854"/>
                    <a:pt x="31330" y="66976"/>
                  </a:cubicBezTo>
                  <a:cubicBezTo>
                    <a:pt x="31691" y="66673"/>
                    <a:pt x="32035" y="66373"/>
                    <a:pt x="32349" y="66078"/>
                  </a:cubicBezTo>
                  <a:cubicBezTo>
                    <a:pt x="33810" y="64707"/>
                    <a:pt x="35242" y="63304"/>
                    <a:pt x="36668" y="61895"/>
                  </a:cubicBezTo>
                  <a:cubicBezTo>
                    <a:pt x="39443" y="59377"/>
                    <a:pt x="42197" y="56843"/>
                    <a:pt x="44908" y="54224"/>
                  </a:cubicBezTo>
                  <a:cubicBezTo>
                    <a:pt x="45803" y="53364"/>
                    <a:pt x="46660" y="52483"/>
                    <a:pt x="47506" y="51597"/>
                  </a:cubicBezTo>
                  <a:cubicBezTo>
                    <a:pt x="48280" y="50927"/>
                    <a:pt x="49053" y="50254"/>
                    <a:pt x="49833" y="49579"/>
                  </a:cubicBezTo>
                  <a:lnTo>
                    <a:pt x="49833" y="49579"/>
                  </a:lnTo>
                  <a:cubicBezTo>
                    <a:pt x="47018" y="52394"/>
                    <a:pt x="44229" y="55226"/>
                    <a:pt x="41409" y="57928"/>
                  </a:cubicBezTo>
                  <a:cubicBezTo>
                    <a:pt x="38210" y="60994"/>
                    <a:pt x="35118" y="64201"/>
                    <a:pt x="31778" y="67114"/>
                  </a:cubicBezTo>
                  <a:cubicBezTo>
                    <a:pt x="30946" y="67836"/>
                    <a:pt x="30112" y="68541"/>
                    <a:pt x="29283" y="69251"/>
                  </a:cubicBezTo>
                  <a:cubicBezTo>
                    <a:pt x="30707" y="68194"/>
                    <a:pt x="32098" y="67230"/>
                    <a:pt x="33025" y="66427"/>
                  </a:cubicBezTo>
                  <a:cubicBezTo>
                    <a:pt x="34229" y="65385"/>
                    <a:pt x="35392" y="64285"/>
                    <a:pt x="36544" y="63171"/>
                  </a:cubicBezTo>
                  <a:lnTo>
                    <a:pt x="36544" y="63171"/>
                  </a:lnTo>
                  <a:cubicBezTo>
                    <a:pt x="35490" y="64225"/>
                    <a:pt x="34494" y="65316"/>
                    <a:pt x="33602" y="66468"/>
                  </a:cubicBezTo>
                  <a:cubicBezTo>
                    <a:pt x="33545" y="66542"/>
                    <a:pt x="33610" y="66640"/>
                    <a:pt x="33678" y="66640"/>
                  </a:cubicBezTo>
                  <a:cubicBezTo>
                    <a:pt x="33700" y="66640"/>
                    <a:pt x="33722" y="66630"/>
                    <a:pt x="33741" y="66606"/>
                  </a:cubicBezTo>
                  <a:cubicBezTo>
                    <a:pt x="37133" y="62296"/>
                    <a:pt x="42050" y="58861"/>
                    <a:pt x="46057" y="55125"/>
                  </a:cubicBezTo>
                  <a:cubicBezTo>
                    <a:pt x="47391" y="53880"/>
                    <a:pt x="48716" y="52622"/>
                    <a:pt x="50038" y="51349"/>
                  </a:cubicBezTo>
                  <a:lnTo>
                    <a:pt x="50038" y="51349"/>
                  </a:lnTo>
                  <a:cubicBezTo>
                    <a:pt x="44937" y="56568"/>
                    <a:pt x="39549" y="61453"/>
                    <a:pt x="34330" y="66546"/>
                  </a:cubicBezTo>
                  <a:cubicBezTo>
                    <a:pt x="34235" y="66640"/>
                    <a:pt x="34322" y="66779"/>
                    <a:pt x="34432" y="66779"/>
                  </a:cubicBezTo>
                  <a:cubicBezTo>
                    <a:pt x="34453" y="66779"/>
                    <a:pt x="34475" y="66774"/>
                    <a:pt x="34497" y="66762"/>
                  </a:cubicBezTo>
                  <a:cubicBezTo>
                    <a:pt x="36530" y="65680"/>
                    <a:pt x="38343" y="64210"/>
                    <a:pt x="40046" y="62579"/>
                  </a:cubicBezTo>
                  <a:lnTo>
                    <a:pt x="40046" y="62579"/>
                  </a:lnTo>
                  <a:cubicBezTo>
                    <a:pt x="39038" y="63734"/>
                    <a:pt x="38068" y="64909"/>
                    <a:pt x="37127" y="66113"/>
                  </a:cubicBezTo>
                  <a:cubicBezTo>
                    <a:pt x="37052" y="66207"/>
                    <a:pt x="37118" y="66366"/>
                    <a:pt x="37225" y="66366"/>
                  </a:cubicBezTo>
                  <a:cubicBezTo>
                    <a:pt x="37249" y="66366"/>
                    <a:pt x="37276" y="66357"/>
                    <a:pt x="37303" y="66338"/>
                  </a:cubicBezTo>
                  <a:cubicBezTo>
                    <a:pt x="42009" y="63000"/>
                    <a:pt x="45933" y="58858"/>
                    <a:pt x="49827" y="54631"/>
                  </a:cubicBezTo>
                  <a:cubicBezTo>
                    <a:pt x="50725" y="53655"/>
                    <a:pt x="51629" y="52694"/>
                    <a:pt x="52544" y="51744"/>
                  </a:cubicBezTo>
                  <a:cubicBezTo>
                    <a:pt x="52650" y="51662"/>
                    <a:pt x="52728" y="51613"/>
                    <a:pt x="52763" y="51613"/>
                  </a:cubicBezTo>
                  <a:cubicBezTo>
                    <a:pt x="52876" y="51613"/>
                    <a:pt x="52571" y="52102"/>
                    <a:pt x="51401" y="53592"/>
                  </a:cubicBezTo>
                  <a:cubicBezTo>
                    <a:pt x="50003" y="55367"/>
                    <a:pt x="48366" y="56964"/>
                    <a:pt x="46770" y="58563"/>
                  </a:cubicBezTo>
                  <a:cubicBezTo>
                    <a:pt x="46750" y="58551"/>
                    <a:pt x="46728" y="58545"/>
                    <a:pt x="46706" y="58545"/>
                  </a:cubicBezTo>
                  <a:cubicBezTo>
                    <a:pt x="46675" y="58545"/>
                    <a:pt x="46645" y="58556"/>
                    <a:pt x="46620" y="58578"/>
                  </a:cubicBezTo>
                  <a:cubicBezTo>
                    <a:pt x="44068" y="60971"/>
                    <a:pt x="41365" y="63151"/>
                    <a:pt x="39191" y="65916"/>
                  </a:cubicBezTo>
                  <a:cubicBezTo>
                    <a:pt x="39111" y="66003"/>
                    <a:pt x="39189" y="66119"/>
                    <a:pt x="39280" y="66119"/>
                  </a:cubicBezTo>
                  <a:cubicBezTo>
                    <a:pt x="39307" y="66119"/>
                    <a:pt x="39336" y="66108"/>
                    <a:pt x="39362" y="66084"/>
                  </a:cubicBezTo>
                  <a:cubicBezTo>
                    <a:pt x="41184" y="64577"/>
                    <a:pt x="43046" y="62949"/>
                    <a:pt x="44856" y="61228"/>
                  </a:cubicBezTo>
                  <a:lnTo>
                    <a:pt x="44856" y="61228"/>
                  </a:lnTo>
                  <a:cubicBezTo>
                    <a:pt x="43251" y="63347"/>
                    <a:pt x="41235" y="65198"/>
                    <a:pt x="39402" y="67094"/>
                  </a:cubicBezTo>
                  <a:cubicBezTo>
                    <a:pt x="39324" y="67177"/>
                    <a:pt x="39399" y="67317"/>
                    <a:pt x="39491" y="67317"/>
                  </a:cubicBezTo>
                  <a:cubicBezTo>
                    <a:pt x="39512" y="67317"/>
                    <a:pt x="39534" y="67310"/>
                    <a:pt x="39555" y="67293"/>
                  </a:cubicBezTo>
                  <a:cubicBezTo>
                    <a:pt x="39844" y="67083"/>
                    <a:pt x="40130" y="66869"/>
                    <a:pt x="40416" y="66650"/>
                  </a:cubicBezTo>
                  <a:cubicBezTo>
                    <a:pt x="41014" y="66133"/>
                    <a:pt x="41309" y="65939"/>
                    <a:pt x="41416" y="65939"/>
                  </a:cubicBezTo>
                  <a:cubicBezTo>
                    <a:pt x="41686" y="65939"/>
                    <a:pt x="40781" y="67159"/>
                    <a:pt x="40569" y="67553"/>
                  </a:cubicBezTo>
                  <a:cubicBezTo>
                    <a:pt x="40520" y="67642"/>
                    <a:pt x="40589" y="67746"/>
                    <a:pt x="40677" y="67746"/>
                  </a:cubicBezTo>
                  <a:cubicBezTo>
                    <a:pt x="40698" y="67746"/>
                    <a:pt x="40720" y="67740"/>
                    <a:pt x="40742" y="67727"/>
                  </a:cubicBezTo>
                  <a:cubicBezTo>
                    <a:pt x="41068" y="67436"/>
                    <a:pt x="41289" y="67291"/>
                    <a:pt x="41406" y="67291"/>
                  </a:cubicBezTo>
                  <a:cubicBezTo>
                    <a:pt x="41585" y="67291"/>
                    <a:pt x="41521" y="67629"/>
                    <a:pt x="41212" y="68304"/>
                  </a:cubicBezTo>
                  <a:cubicBezTo>
                    <a:pt x="41159" y="68398"/>
                    <a:pt x="41234" y="68505"/>
                    <a:pt x="41326" y="68505"/>
                  </a:cubicBezTo>
                  <a:cubicBezTo>
                    <a:pt x="41347" y="68505"/>
                    <a:pt x="41370" y="68499"/>
                    <a:pt x="41391" y="68486"/>
                  </a:cubicBezTo>
                  <a:cubicBezTo>
                    <a:pt x="41622" y="68367"/>
                    <a:pt x="41842" y="68223"/>
                    <a:pt x="42038" y="68056"/>
                  </a:cubicBezTo>
                  <a:cubicBezTo>
                    <a:pt x="42150" y="67970"/>
                    <a:pt x="42080" y="67798"/>
                    <a:pt x="41975" y="67798"/>
                  </a:cubicBezTo>
                  <a:cubicBezTo>
                    <a:pt x="41953" y="67798"/>
                    <a:pt x="41929" y="67806"/>
                    <a:pt x="41905" y="67825"/>
                  </a:cubicBezTo>
                  <a:cubicBezTo>
                    <a:pt x="41817" y="67892"/>
                    <a:pt x="41761" y="67921"/>
                    <a:pt x="41729" y="67921"/>
                  </a:cubicBezTo>
                  <a:cubicBezTo>
                    <a:pt x="41557" y="67921"/>
                    <a:pt x="42106" y="67061"/>
                    <a:pt x="42206" y="66788"/>
                  </a:cubicBezTo>
                  <a:cubicBezTo>
                    <a:pt x="42238" y="66703"/>
                    <a:pt x="42156" y="66625"/>
                    <a:pt x="42075" y="66625"/>
                  </a:cubicBezTo>
                  <a:cubicBezTo>
                    <a:pt x="42054" y="66625"/>
                    <a:pt x="42034" y="66630"/>
                    <a:pt x="42015" y="66641"/>
                  </a:cubicBezTo>
                  <a:cubicBezTo>
                    <a:pt x="41644" y="66870"/>
                    <a:pt x="41425" y="66964"/>
                    <a:pt x="41313" y="66964"/>
                  </a:cubicBezTo>
                  <a:cubicBezTo>
                    <a:pt x="40924" y="66964"/>
                    <a:pt x="41820" y="65832"/>
                    <a:pt x="42076" y="65307"/>
                  </a:cubicBezTo>
                  <a:cubicBezTo>
                    <a:pt x="42113" y="65231"/>
                    <a:pt x="42053" y="65121"/>
                    <a:pt x="41973" y="65121"/>
                  </a:cubicBezTo>
                  <a:cubicBezTo>
                    <a:pt x="41953" y="65121"/>
                    <a:pt x="41932" y="65127"/>
                    <a:pt x="41911" y="65143"/>
                  </a:cubicBezTo>
                  <a:cubicBezTo>
                    <a:pt x="41105" y="65745"/>
                    <a:pt x="41131" y="65686"/>
                    <a:pt x="40696" y="66131"/>
                  </a:cubicBezTo>
                  <a:lnTo>
                    <a:pt x="40696" y="66131"/>
                  </a:lnTo>
                  <a:cubicBezTo>
                    <a:pt x="41366" y="65444"/>
                    <a:pt x="42037" y="64759"/>
                    <a:pt x="42702" y="64063"/>
                  </a:cubicBezTo>
                  <a:cubicBezTo>
                    <a:pt x="43834" y="62879"/>
                    <a:pt x="44870" y="61644"/>
                    <a:pt x="45800" y="60318"/>
                  </a:cubicBezTo>
                  <a:cubicBezTo>
                    <a:pt x="48649" y="57524"/>
                    <a:pt x="51317" y="54501"/>
                    <a:pt x="53407" y="51328"/>
                  </a:cubicBezTo>
                  <a:cubicBezTo>
                    <a:pt x="53436" y="51360"/>
                    <a:pt x="53478" y="51379"/>
                    <a:pt x="53520" y="51379"/>
                  </a:cubicBezTo>
                  <a:cubicBezTo>
                    <a:pt x="53528" y="51379"/>
                    <a:pt x="53535" y="51379"/>
                    <a:pt x="53543" y="51377"/>
                  </a:cubicBezTo>
                  <a:cubicBezTo>
                    <a:pt x="54065" y="51276"/>
                    <a:pt x="54571" y="51097"/>
                    <a:pt x="55038" y="50840"/>
                  </a:cubicBezTo>
                  <a:lnTo>
                    <a:pt x="55038" y="50840"/>
                  </a:lnTo>
                  <a:cubicBezTo>
                    <a:pt x="54839" y="51123"/>
                    <a:pt x="54640" y="51403"/>
                    <a:pt x="54458" y="51701"/>
                  </a:cubicBezTo>
                  <a:cubicBezTo>
                    <a:pt x="54400" y="51795"/>
                    <a:pt x="54477" y="51922"/>
                    <a:pt x="54579" y="51922"/>
                  </a:cubicBezTo>
                  <a:cubicBezTo>
                    <a:pt x="54593" y="51922"/>
                    <a:pt x="54608" y="51920"/>
                    <a:pt x="54623" y="51914"/>
                  </a:cubicBezTo>
                  <a:cubicBezTo>
                    <a:pt x="55295" y="51683"/>
                    <a:pt x="55939" y="51366"/>
                    <a:pt x="56534" y="50973"/>
                  </a:cubicBezTo>
                  <a:lnTo>
                    <a:pt x="56534" y="50973"/>
                  </a:lnTo>
                  <a:cubicBezTo>
                    <a:pt x="56098" y="51455"/>
                    <a:pt x="55656" y="51932"/>
                    <a:pt x="55229" y="52423"/>
                  </a:cubicBezTo>
                  <a:cubicBezTo>
                    <a:pt x="55131" y="52539"/>
                    <a:pt x="55222" y="52675"/>
                    <a:pt x="55338" y="52675"/>
                  </a:cubicBezTo>
                  <a:cubicBezTo>
                    <a:pt x="55372" y="52675"/>
                    <a:pt x="55408" y="52664"/>
                    <a:pt x="55442" y="52636"/>
                  </a:cubicBezTo>
                  <a:cubicBezTo>
                    <a:pt x="57178" y="51222"/>
                    <a:pt x="58869" y="49758"/>
                    <a:pt x="60570" y="48303"/>
                  </a:cubicBezTo>
                  <a:cubicBezTo>
                    <a:pt x="61572" y="47444"/>
                    <a:pt x="61961" y="47129"/>
                    <a:pt x="62007" y="47129"/>
                  </a:cubicBezTo>
                  <a:cubicBezTo>
                    <a:pt x="62094" y="47129"/>
                    <a:pt x="60901" y="48304"/>
                    <a:pt x="60376" y="49004"/>
                  </a:cubicBezTo>
                  <a:cubicBezTo>
                    <a:pt x="60290" y="49118"/>
                    <a:pt x="60408" y="49229"/>
                    <a:pt x="60522" y="49229"/>
                  </a:cubicBezTo>
                  <a:cubicBezTo>
                    <a:pt x="60544" y="49229"/>
                    <a:pt x="60567" y="49225"/>
                    <a:pt x="60587" y="49215"/>
                  </a:cubicBezTo>
                  <a:cubicBezTo>
                    <a:pt x="61404" y="48836"/>
                    <a:pt x="62747" y="47558"/>
                    <a:pt x="62958" y="47558"/>
                  </a:cubicBezTo>
                  <a:cubicBezTo>
                    <a:pt x="63044" y="47558"/>
                    <a:pt x="62940" y="47773"/>
                    <a:pt x="62530" y="48355"/>
                  </a:cubicBezTo>
                  <a:cubicBezTo>
                    <a:pt x="62446" y="48473"/>
                    <a:pt x="62563" y="48585"/>
                    <a:pt x="62679" y="48585"/>
                  </a:cubicBezTo>
                  <a:cubicBezTo>
                    <a:pt x="62702" y="48585"/>
                    <a:pt x="62725" y="48581"/>
                    <a:pt x="62747" y="48571"/>
                  </a:cubicBezTo>
                  <a:cubicBezTo>
                    <a:pt x="63448" y="48242"/>
                    <a:pt x="63927" y="47901"/>
                    <a:pt x="64502" y="47362"/>
                  </a:cubicBezTo>
                  <a:cubicBezTo>
                    <a:pt x="64616" y="47249"/>
                    <a:pt x="64506" y="47090"/>
                    <a:pt x="64381" y="47090"/>
                  </a:cubicBezTo>
                  <a:cubicBezTo>
                    <a:pt x="64346" y="47090"/>
                    <a:pt x="64309" y="47103"/>
                    <a:pt x="64277" y="47134"/>
                  </a:cubicBezTo>
                  <a:cubicBezTo>
                    <a:pt x="63979" y="47415"/>
                    <a:pt x="63662" y="47683"/>
                    <a:pt x="63560" y="47683"/>
                  </a:cubicBezTo>
                  <a:cubicBezTo>
                    <a:pt x="63461" y="47683"/>
                    <a:pt x="63566" y="47428"/>
                    <a:pt x="64092" y="46680"/>
                  </a:cubicBezTo>
                  <a:cubicBezTo>
                    <a:pt x="64172" y="46567"/>
                    <a:pt x="64063" y="46447"/>
                    <a:pt x="63950" y="46447"/>
                  </a:cubicBezTo>
                  <a:cubicBezTo>
                    <a:pt x="63914" y="46447"/>
                    <a:pt x="63877" y="46460"/>
                    <a:pt x="63847" y="46490"/>
                  </a:cubicBezTo>
                  <a:cubicBezTo>
                    <a:pt x="62292" y="48027"/>
                    <a:pt x="61648" y="48558"/>
                    <a:pt x="61504" y="48558"/>
                  </a:cubicBezTo>
                  <a:cubicBezTo>
                    <a:pt x="61245" y="48558"/>
                    <a:pt x="62614" y="46830"/>
                    <a:pt x="63203" y="46169"/>
                  </a:cubicBezTo>
                  <a:cubicBezTo>
                    <a:pt x="63308" y="46053"/>
                    <a:pt x="63212" y="45914"/>
                    <a:pt x="63092" y="45914"/>
                  </a:cubicBezTo>
                  <a:cubicBezTo>
                    <a:pt x="63057" y="45914"/>
                    <a:pt x="63021" y="45926"/>
                    <a:pt x="62986" y="45953"/>
                  </a:cubicBezTo>
                  <a:cubicBezTo>
                    <a:pt x="60777" y="47695"/>
                    <a:pt x="58666" y="49546"/>
                    <a:pt x="56520" y="51366"/>
                  </a:cubicBezTo>
                  <a:lnTo>
                    <a:pt x="56520" y="51366"/>
                  </a:lnTo>
                  <a:cubicBezTo>
                    <a:pt x="58680" y="49533"/>
                    <a:pt x="60566" y="47235"/>
                    <a:pt x="62660" y="45303"/>
                  </a:cubicBezTo>
                  <a:cubicBezTo>
                    <a:pt x="62773" y="45202"/>
                    <a:pt x="62670" y="45058"/>
                    <a:pt x="62551" y="45058"/>
                  </a:cubicBezTo>
                  <a:cubicBezTo>
                    <a:pt x="62518" y="45058"/>
                    <a:pt x="62484" y="45069"/>
                    <a:pt x="62452" y="45095"/>
                  </a:cubicBezTo>
                  <a:cubicBezTo>
                    <a:pt x="61777" y="45655"/>
                    <a:pt x="61153" y="46265"/>
                    <a:pt x="60535" y="46882"/>
                  </a:cubicBezTo>
                  <a:cubicBezTo>
                    <a:pt x="60368" y="47041"/>
                    <a:pt x="60180" y="47214"/>
                    <a:pt x="59958" y="47425"/>
                  </a:cubicBezTo>
                  <a:cubicBezTo>
                    <a:pt x="59196" y="48144"/>
                    <a:pt x="58465" y="48892"/>
                    <a:pt x="57746" y="49648"/>
                  </a:cubicBezTo>
                  <a:cubicBezTo>
                    <a:pt x="57325" y="50035"/>
                    <a:pt x="56900" y="50416"/>
                    <a:pt x="56447" y="50768"/>
                  </a:cubicBezTo>
                  <a:lnTo>
                    <a:pt x="56216" y="50047"/>
                  </a:lnTo>
                  <a:cubicBezTo>
                    <a:pt x="57305" y="49160"/>
                    <a:pt x="58246" y="47991"/>
                    <a:pt x="59138" y="46952"/>
                  </a:cubicBezTo>
                  <a:cubicBezTo>
                    <a:pt x="60079" y="46103"/>
                    <a:pt x="61023" y="45260"/>
                    <a:pt x="61904" y="44330"/>
                  </a:cubicBezTo>
                  <a:cubicBezTo>
                    <a:pt x="61991" y="44238"/>
                    <a:pt x="61910" y="44080"/>
                    <a:pt x="61803" y="44080"/>
                  </a:cubicBezTo>
                  <a:cubicBezTo>
                    <a:pt x="61780" y="44080"/>
                    <a:pt x="61755" y="44087"/>
                    <a:pt x="61730" y="44105"/>
                  </a:cubicBezTo>
                  <a:cubicBezTo>
                    <a:pt x="60651" y="44879"/>
                    <a:pt x="59744" y="45820"/>
                    <a:pt x="58861" y="46796"/>
                  </a:cubicBezTo>
                  <a:cubicBezTo>
                    <a:pt x="58433" y="47197"/>
                    <a:pt x="58044" y="47564"/>
                    <a:pt x="57847" y="47737"/>
                  </a:cubicBezTo>
                  <a:cubicBezTo>
                    <a:pt x="57048" y="48441"/>
                    <a:pt x="56311" y="49212"/>
                    <a:pt x="55645" y="50041"/>
                  </a:cubicBezTo>
                  <a:cubicBezTo>
                    <a:pt x="55408" y="50237"/>
                    <a:pt x="55165" y="50428"/>
                    <a:pt x="54905" y="50612"/>
                  </a:cubicBezTo>
                  <a:cubicBezTo>
                    <a:pt x="55379" y="50275"/>
                    <a:pt x="57331" y="47382"/>
                    <a:pt x="58130" y="46539"/>
                  </a:cubicBezTo>
                  <a:cubicBezTo>
                    <a:pt x="58555" y="46091"/>
                    <a:pt x="58979" y="45641"/>
                    <a:pt x="59403" y="45193"/>
                  </a:cubicBezTo>
                  <a:cubicBezTo>
                    <a:pt x="60613" y="44140"/>
                    <a:pt x="61777" y="43040"/>
                    <a:pt x="62680" y="41715"/>
                  </a:cubicBezTo>
                  <a:cubicBezTo>
                    <a:pt x="62750" y="41614"/>
                    <a:pt x="62649" y="41501"/>
                    <a:pt x="62549" y="41501"/>
                  </a:cubicBezTo>
                  <a:cubicBezTo>
                    <a:pt x="62516" y="41501"/>
                    <a:pt x="62484" y="41513"/>
                    <a:pt x="62458" y="41541"/>
                  </a:cubicBezTo>
                  <a:cubicBezTo>
                    <a:pt x="61468" y="42604"/>
                    <a:pt x="60469" y="43655"/>
                    <a:pt x="59470" y="44708"/>
                  </a:cubicBezTo>
                  <a:cubicBezTo>
                    <a:pt x="59204" y="44919"/>
                    <a:pt x="58944" y="45127"/>
                    <a:pt x="58705" y="45335"/>
                  </a:cubicBezTo>
                  <a:cubicBezTo>
                    <a:pt x="56257" y="47460"/>
                    <a:pt x="53979" y="49775"/>
                    <a:pt x="51759" y="52134"/>
                  </a:cubicBezTo>
                  <a:cubicBezTo>
                    <a:pt x="49692" y="53883"/>
                    <a:pt x="47763" y="55780"/>
                    <a:pt x="45768" y="57625"/>
                  </a:cubicBezTo>
                  <a:cubicBezTo>
                    <a:pt x="44616" y="58693"/>
                    <a:pt x="43407" y="59683"/>
                    <a:pt x="42240" y="60705"/>
                  </a:cubicBezTo>
                  <a:cubicBezTo>
                    <a:pt x="46966" y="55766"/>
                    <a:pt x="52183" y="51250"/>
                    <a:pt x="56915" y="46314"/>
                  </a:cubicBezTo>
                  <a:cubicBezTo>
                    <a:pt x="57524" y="45678"/>
                    <a:pt x="58119" y="45032"/>
                    <a:pt x="58719" y="44391"/>
                  </a:cubicBezTo>
                  <a:cubicBezTo>
                    <a:pt x="60105" y="43028"/>
                    <a:pt x="61436" y="41619"/>
                    <a:pt x="62660" y="40130"/>
                  </a:cubicBezTo>
                  <a:cubicBezTo>
                    <a:pt x="62748" y="40022"/>
                    <a:pt x="62656" y="39878"/>
                    <a:pt x="62551" y="39878"/>
                  </a:cubicBezTo>
                  <a:cubicBezTo>
                    <a:pt x="62519" y="39878"/>
                    <a:pt x="62485" y="39892"/>
                    <a:pt x="62455" y="39925"/>
                  </a:cubicBezTo>
                  <a:cubicBezTo>
                    <a:pt x="60760" y="41787"/>
                    <a:pt x="58985" y="43597"/>
                    <a:pt x="57180" y="45384"/>
                  </a:cubicBezTo>
                  <a:cubicBezTo>
                    <a:pt x="55422" y="46949"/>
                    <a:pt x="53601" y="48456"/>
                    <a:pt x="51897" y="50058"/>
                  </a:cubicBezTo>
                  <a:cubicBezTo>
                    <a:pt x="47009" y="54648"/>
                    <a:pt x="42627" y="59787"/>
                    <a:pt x="37690" y="64305"/>
                  </a:cubicBezTo>
                  <a:cubicBezTo>
                    <a:pt x="36450" y="65439"/>
                    <a:pt x="35935" y="65876"/>
                    <a:pt x="35879" y="65876"/>
                  </a:cubicBezTo>
                  <a:cubicBezTo>
                    <a:pt x="35706" y="65876"/>
                    <a:pt x="39810" y="61803"/>
                    <a:pt x="40606" y="61075"/>
                  </a:cubicBezTo>
                  <a:cubicBezTo>
                    <a:pt x="43516" y="58416"/>
                    <a:pt x="46250" y="55558"/>
                    <a:pt x="49025" y="52755"/>
                  </a:cubicBezTo>
                  <a:cubicBezTo>
                    <a:pt x="53361" y="48375"/>
                    <a:pt x="58742" y="44272"/>
                    <a:pt x="62025" y="39015"/>
                  </a:cubicBezTo>
                  <a:cubicBezTo>
                    <a:pt x="62088" y="38915"/>
                    <a:pt x="62000" y="38824"/>
                    <a:pt x="61907" y="38824"/>
                  </a:cubicBezTo>
                  <a:cubicBezTo>
                    <a:pt x="61876" y="38824"/>
                    <a:pt x="61844" y="38834"/>
                    <a:pt x="61817" y="38856"/>
                  </a:cubicBezTo>
                  <a:cubicBezTo>
                    <a:pt x="61750" y="38914"/>
                    <a:pt x="61683" y="38972"/>
                    <a:pt x="61616" y="39030"/>
                  </a:cubicBezTo>
                  <a:lnTo>
                    <a:pt x="61616" y="39030"/>
                  </a:lnTo>
                  <a:cubicBezTo>
                    <a:pt x="61689" y="38932"/>
                    <a:pt x="61588" y="38803"/>
                    <a:pt x="61474" y="38803"/>
                  </a:cubicBezTo>
                  <a:cubicBezTo>
                    <a:pt x="61440" y="38803"/>
                    <a:pt x="61404" y="38815"/>
                    <a:pt x="61372" y="38842"/>
                  </a:cubicBezTo>
                  <a:cubicBezTo>
                    <a:pt x="60122" y="39876"/>
                    <a:pt x="58895" y="40958"/>
                    <a:pt x="57680" y="42058"/>
                  </a:cubicBezTo>
                  <a:cubicBezTo>
                    <a:pt x="58838" y="40745"/>
                    <a:pt x="59917" y="39388"/>
                    <a:pt x="60856" y="37947"/>
                  </a:cubicBezTo>
                  <a:cubicBezTo>
                    <a:pt x="60922" y="37843"/>
                    <a:pt x="60828" y="37726"/>
                    <a:pt x="60723" y="37726"/>
                  </a:cubicBezTo>
                  <a:cubicBezTo>
                    <a:pt x="60700" y="37726"/>
                    <a:pt x="60676" y="37732"/>
                    <a:pt x="60653" y="37745"/>
                  </a:cubicBezTo>
                  <a:cubicBezTo>
                    <a:pt x="59608" y="38348"/>
                    <a:pt x="58685" y="39064"/>
                    <a:pt x="57824" y="39844"/>
                  </a:cubicBezTo>
                  <a:cubicBezTo>
                    <a:pt x="58638" y="38946"/>
                    <a:pt x="59432" y="38042"/>
                    <a:pt x="60192" y="37121"/>
                  </a:cubicBezTo>
                  <a:cubicBezTo>
                    <a:pt x="60294" y="36999"/>
                    <a:pt x="60201" y="36858"/>
                    <a:pt x="60080" y="36858"/>
                  </a:cubicBezTo>
                  <a:cubicBezTo>
                    <a:pt x="60044" y="36858"/>
                    <a:pt x="60006" y="36870"/>
                    <a:pt x="59969" y="36899"/>
                  </a:cubicBezTo>
                  <a:cubicBezTo>
                    <a:pt x="56467" y="39659"/>
                    <a:pt x="53188" y="42676"/>
                    <a:pt x="50009" y="45808"/>
                  </a:cubicBezTo>
                  <a:cubicBezTo>
                    <a:pt x="52977" y="42760"/>
                    <a:pt x="55971" y="39746"/>
                    <a:pt x="59216" y="37006"/>
                  </a:cubicBezTo>
                  <a:cubicBezTo>
                    <a:pt x="59338" y="36904"/>
                    <a:pt x="59220" y="36757"/>
                    <a:pt x="59092" y="36757"/>
                  </a:cubicBezTo>
                  <a:cubicBezTo>
                    <a:pt x="59072" y="36757"/>
                    <a:pt x="59051" y="36761"/>
                    <a:pt x="59031" y="36769"/>
                  </a:cubicBezTo>
                  <a:cubicBezTo>
                    <a:pt x="58685" y="36925"/>
                    <a:pt x="58350" y="37104"/>
                    <a:pt x="58029" y="37306"/>
                  </a:cubicBezTo>
                  <a:cubicBezTo>
                    <a:pt x="57740" y="37667"/>
                    <a:pt x="56828" y="38701"/>
                    <a:pt x="56398" y="39090"/>
                  </a:cubicBezTo>
                  <a:cubicBezTo>
                    <a:pt x="56049" y="39408"/>
                    <a:pt x="55722" y="39751"/>
                    <a:pt x="55382" y="40081"/>
                  </a:cubicBezTo>
                  <a:cubicBezTo>
                    <a:pt x="55748" y="39682"/>
                    <a:pt x="56124" y="39292"/>
                    <a:pt x="56488" y="38894"/>
                  </a:cubicBezTo>
                  <a:cubicBezTo>
                    <a:pt x="57189" y="38126"/>
                    <a:pt x="57613" y="37673"/>
                    <a:pt x="57859" y="37422"/>
                  </a:cubicBezTo>
                  <a:lnTo>
                    <a:pt x="57859" y="37422"/>
                  </a:lnTo>
                  <a:cubicBezTo>
                    <a:pt x="57697" y="37528"/>
                    <a:pt x="57536" y="37632"/>
                    <a:pt x="57385" y="37748"/>
                  </a:cubicBezTo>
                  <a:cubicBezTo>
                    <a:pt x="57922" y="37248"/>
                    <a:pt x="58448" y="36737"/>
                    <a:pt x="58991" y="36244"/>
                  </a:cubicBezTo>
                  <a:cubicBezTo>
                    <a:pt x="59094" y="36151"/>
                    <a:pt x="58999" y="36013"/>
                    <a:pt x="58889" y="36013"/>
                  </a:cubicBezTo>
                  <a:cubicBezTo>
                    <a:pt x="58858" y="36013"/>
                    <a:pt x="58826" y="36024"/>
                    <a:pt x="58797" y="36050"/>
                  </a:cubicBezTo>
                  <a:cubicBezTo>
                    <a:pt x="58110" y="36654"/>
                    <a:pt x="57437" y="37266"/>
                    <a:pt x="56765" y="37884"/>
                  </a:cubicBezTo>
                  <a:cubicBezTo>
                    <a:pt x="57313" y="37326"/>
                    <a:pt x="57850" y="36752"/>
                    <a:pt x="58364" y="36154"/>
                  </a:cubicBezTo>
                  <a:cubicBezTo>
                    <a:pt x="58470" y="36033"/>
                    <a:pt x="58359" y="35869"/>
                    <a:pt x="58239" y="35869"/>
                  </a:cubicBezTo>
                  <a:cubicBezTo>
                    <a:pt x="58202" y="35869"/>
                    <a:pt x="58163" y="35885"/>
                    <a:pt x="58130" y="35923"/>
                  </a:cubicBezTo>
                  <a:cubicBezTo>
                    <a:pt x="58003" y="36071"/>
                    <a:pt x="57862" y="36206"/>
                    <a:pt x="57732" y="36353"/>
                  </a:cubicBezTo>
                  <a:cubicBezTo>
                    <a:pt x="57723" y="36359"/>
                    <a:pt x="57715" y="36353"/>
                    <a:pt x="57706" y="36362"/>
                  </a:cubicBezTo>
                  <a:cubicBezTo>
                    <a:pt x="53849" y="39448"/>
                    <a:pt x="50194" y="42838"/>
                    <a:pt x="46637" y="46337"/>
                  </a:cubicBezTo>
                  <a:cubicBezTo>
                    <a:pt x="44172" y="48346"/>
                    <a:pt x="41726" y="50373"/>
                    <a:pt x="39489" y="52581"/>
                  </a:cubicBezTo>
                  <a:cubicBezTo>
                    <a:pt x="36394" y="55630"/>
                    <a:pt x="33596" y="58938"/>
                    <a:pt x="30773" y="62233"/>
                  </a:cubicBezTo>
                  <a:cubicBezTo>
                    <a:pt x="29468" y="63754"/>
                    <a:pt x="28056" y="65151"/>
                    <a:pt x="26616" y="66523"/>
                  </a:cubicBezTo>
                  <a:cubicBezTo>
                    <a:pt x="31010" y="61670"/>
                    <a:pt x="35228" y="56646"/>
                    <a:pt x="39815" y="51958"/>
                  </a:cubicBezTo>
                  <a:cubicBezTo>
                    <a:pt x="43100" y="48603"/>
                    <a:pt x="46600" y="45476"/>
                    <a:pt x="50084" y="42335"/>
                  </a:cubicBezTo>
                  <a:cubicBezTo>
                    <a:pt x="52645" y="40026"/>
                    <a:pt x="55757" y="37993"/>
                    <a:pt x="57743" y="35152"/>
                  </a:cubicBezTo>
                  <a:cubicBezTo>
                    <a:pt x="57830" y="35030"/>
                    <a:pt x="57711" y="34912"/>
                    <a:pt x="57590" y="34912"/>
                  </a:cubicBezTo>
                  <a:cubicBezTo>
                    <a:pt x="57566" y="34912"/>
                    <a:pt x="57541" y="34917"/>
                    <a:pt x="57518" y="34927"/>
                  </a:cubicBezTo>
                  <a:cubicBezTo>
                    <a:pt x="57458" y="34956"/>
                    <a:pt x="57403" y="34991"/>
                    <a:pt x="57342" y="35020"/>
                  </a:cubicBezTo>
                  <a:cubicBezTo>
                    <a:pt x="57432" y="34933"/>
                    <a:pt x="57524" y="34846"/>
                    <a:pt x="57613" y="34757"/>
                  </a:cubicBezTo>
                  <a:cubicBezTo>
                    <a:pt x="57726" y="34644"/>
                    <a:pt x="57623" y="34471"/>
                    <a:pt x="57491" y="34471"/>
                  </a:cubicBezTo>
                  <a:cubicBezTo>
                    <a:pt x="57464" y="34471"/>
                    <a:pt x="57436" y="34478"/>
                    <a:pt x="57408" y="34494"/>
                  </a:cubicBezTo>
                  <a:cubicBezTo>
                    <a:pt x="56464" y="35023"/>
                    <a:pt x="55567" y="35669"/>
                    <a:pt x="54692" y="36359"/>
                  </a:cubicBezTo>
                  <a:cubicBezTo>
                    <a:pt x="55500" y="35513"/>
                    <a:pt x="56291" y="34653"/>
                    <a:pt x="57068" y="33781"/>
                  </a:cubicBezTo>
                  <a:cubicBezTo>
                    <a:pt x="57160" y="33674"/>
                    <a:pt x="57075" y="33503"/>
                    <a:pt x="56956" y="33503"/>
                  </a:cubicBezTo>
                  <a:cubicBezTo>
                    <a:pt x="56930" y="33503"/>
                    <a:pt x="56902" y="33511"/>
                    <a:pt x="56874" y="33530"/>
                  </a:cubicBezTo>
                  <a:cubicBezTo>
                    <a:pt x="55552" y="34431"/>
                    <a:pt x="54276" y="35392"/>
                    <a:pt x="53014" y="36377"/>
                  </a:cubicBezTo>
                  <a:cubicBezTo>
                    <a:pt x="54187" y="35178"/>
                    <a:pt x="55336" y="33966"/>
                    <a:pt x="56424" y="32707"/>
                  </a:cubicBezTo>
                  <a:cubicBezTo>
                    <a:pt x="56530" y="32586"/>
                    <a:pt x="56423" y="32422"/>
                    <a:pt x="56301" y="32422"/>
                  </a:cubicBezTo>
                  <a:cubicBezTo>
                    <a:pt x="56263" y="32422"/>
                    <a:pt x="56225" y="32437"/>
                    <a:pt x="56190" y="32473"/>
                  </a:cubicBezTo>
                  <a:cubicBezTo>
                    <a:pt x="50026" y="39009"/>
                    <a:pt x="42676" y="44275"/>
                    <a:pt x="36336" y="50641"/>
                  </a:cubicBezTo>
                  <a:cubicBezTo>
                    <a:pt x="33218" y="53768"/>
                    <a:pt x="30227" y="57001"/>
                    <a:pt x="27011" y="60030"/>
                  </a:cubicBezTo>
                  <a:cubicBezTo>
                    <a:pt x="27825" y="59071"/>
                    <a:pt x="28631" y="58145"/>
                    <a:pt x="29436" y="57302"/>
                  </a:cubicBezTo>
                  <a:cubicBezTo>
                    <a:pt x="29993" y="56724"/>
                    <a:pt x="30533" y="56127"/>
                    <a:pt x="31082" y="55540"/>
                  </a:cubicBezTo>
                  <a:cubicBezTo>
                    <a:pt x="32840" y="53745"/>
                    <a:pt x="34604" y="51961"/>
                    <a:pt x="36417" y="50246"/>
                  </a:cubicBezTo>
                  <a:cubicBezTo>
                    <a:pt x="40055" y="46802"/>
                    <a:pt x="43845" y="43528"/>
                    <a:pt x="47434" y="40031"/>
                  </a:cubicBezTo>
                  <a:cubicBezTo>
                    <a:pt x="50249" y="37289"/>
                    <a:pt x="53736" y="34907"/>
                    <a:pt x="55896" y="31587"/>
                  </a:cubicBezTo>
                  <a:cubicBezTo>
                    <a:pt x="55959" y="31491"/>
                    <a:pt x="55867" y="31364"/>
                    <a:pt x="55766" y="31364"/>
                  </a:cubicBezTo>
                  <a:cubicBezTo>
                    <a:pt x="55742" y="31364"/>
                    <a:pt x="55717" y="31371"/>
                    <a:pt x="55694" y="31388"/>
                  </a:cubicBezTo>
                  <a:cubicBezTo>
                    <a:pt x="55012" y="31870"/>
                    <a:pt x="54340" y="32361"/>
                    <a:pt x="53678" y="32863"/>
                  </a:cubicBezTo>
                  <a:cubicBezTo>
                    <a:pt x="54071" y="32410"/>
                    <a:pt x="54464" y="31959"/>
                    <a:pt x="54822" y="31483"/>
                  </a:cubicBezTo>
                  <a:cubicBezTo>
                    <a:pt x="54900" y="31376"/>
                    <a:pt x="54790" y="31257"/>
                    <a:pt x="54682" y="31257"/>
                  </a:cubicBezTo>
                  <a:cubicBezTo>
                    <a:pt x="54648" y="31257"/>
                    <a:pt x="54613" y="31270"/>
                    <a:pt x="54585" y="31298"/>
                  </a:cubicBezTo>
                  <a:cubicBezTo>
                    <a:pt x="53228" y="32698"/>
                    <a:pt x="51845" y="34070"/>
                    <a:pt x="50459" y="35438"/>
                  </a:cubicBezTo>
                  <a:cubicBezTo>
                    <a:pt x="48696" y="36914"/>
                    <a:pt x="46986" y="38447"/>
                    <a:pt x="45335" y="40034"/>
                  </a:cubicBezTo>
                  <a:cubicBezTo>
                    <a:pt x="44097" y="41033"/>
                    <a:pt x="42852" y="42026"/>
                    <a:pt x="41614" y="43028"/>
                  </a:cubicBezTo>
                  <a:cubicBezTo>
                    <a:pt x="45595" y="39385"/>
                    <a:pt x="49651" y="35814"/>
                    <a:pt x="53508" y="32052"/>
                  </a:cubicBezTo>
                  <a:cubicBezTo>
                    <a:pt x="53616" y="31946"/>
                    <a:pt x="53511" y="31792"/>
                    <a:pt x="53392" y="31792"/>
                  </a:cubicBezTo>
                  <a:cubicBezTo>
                    <a:pt x="53358" y="31792"/>
                    <a:pt x="53323" y="31805"/>
                    <a:pt x="53292" y="31835"/>
                  </a:cubicBezTo>
                  <a:cubicBezTo>
                    <a:pt x="52310" y="32785"/>
                    <a:pt x="51323" y="33729"/>
                    <a:pt x="50332" y="34665"/>
                  </a:cubicBezTo>
                  <a:cubicBezTo>
                    <a:pt x="50933" y="34032"/>
                    <a:pt x="51499" y="33368"/>
                    <a:pt x="52027" y="32673"/>
                  </a:cubicBezTo>
                  <a:cubicBezTo>
                    <a:pt x="52107" y="32567"/>
                    <a:pt x="51996" y="32429"/>
                    <a:pt x="51884" y="32429"/>
                  </a:cubicBezTo>
                  <a:cubicBezTo>
                    <a:pt x="51858" y="32429"/>
                    <a:pt x="51832" y="32436"/>
                    <a:pt x="51808" y="32453"/>
                  </a:cubicBezTo>
                  <a:cubicBezTo>
                    <a:pt x="51378" y="32745"/>
                    <a:pt x="50950" y="33036"/>
                    <a:pt x="50526" y="33331"/>
                  </a:cubicBezTo>
                  <a:cubicBezTo>
                    <a:pt x="51106" y="32618"/>
                    <a:pt x="51675" y="31893"/>
                    <a:pt x="52229" y="31154"/>
                  </a:cubicBezTo>
                  <a:cubicBezTo>
                    <a:pt x="52308" y="31046"/>
                    <a:pt x="52204" y="30949"/>
                    <a:pt x="52097" y="30949"/>
                  </a:cubicBezTo>
                  <a:cubicBezTo>
                    <a:pt x="52063" y="30949"/>
                    <a:pt x="52030" y="30959"/>
                    <a:pt x="52001" y="30981"/>
                  </a:cubicBezTo>
                  <a:cubicBezTo>
                    <a:pt x="50765" y="31974"/>
                    <a:pt x="49631" y="33056"/>
                    <a:pt x="48505" y="34171"/>
                  </a:cubicBezTo>
                  <a:cubicBezTo>
                    <a:pt x="47824" y="34844"/>
                    <a:pt x="47137" y="35508"/>
                    <a:pt x="46435" y="36157"/>
                  </a:cubicBezTo>
                  <a:cubicBezTo>
                    <a:pt x="46281" y="36298"/>
                    <a:pt x="45080" y="37457"/>
                    <a:pt x="45008" y="37457"/>
                  </a:cubicBezTo>
                  <a:cubicBezTo>
                    <a:pt x="44980" y="37457"/>
                    <a:pt x="45125" y="37280"/>
                    <a:pt x="45572" y="36795"/>
                  </a:cubicBezTo>
                  <a:cubicBezTo>
                    <a:pt x="47578" y="34621"/>
                    <a:pt x="50009" y="32981"/>
                    <a:pt x="51707" y="30519"/>
                  </a:cubicBezTo>
                  <a:cubicBezTo>
                    <a:pt x="51782" y="30408"/>
                    <a:pt x="51675" y="30267"/>
                    <a:pt x="51559" y="30267"/>
                  </a:cubicBezTo>
                  <a:cubicBezTo>
                    <a:pt x="51533" y="30267"/>
                    <a:pt x="51507" y="30274"/>
                    <a:pt x="51481" y="30291"/>
                  </a:cubicBezTo>
                  <a:cubicBezTo>
                    <a:pt x="49365" y="31714"/>
                    <a:pt x="47512" y="33412"/>
                    <a:pt x="45667" y="35167"/>
                  </a:cubicBezTo>
                  <a:cubicBezTo>
                    <a:pt x="47119" y="33784"/>
                    <a:pt x="48958" y="31974"/>
                    <a:pt x="50555" y="30230"/>
                  </a:cubicBezTo>
                  <a:cubicBezTo>
                    <a:pt x="50586" y="30198"/>
                    <a:pt x="50618" y="30169"/>
                    <a:pt x="50650" y="30138"/>
                  </a:cubicBezTo>
                  <a:cubicBezTo>
                    <a:pt x="50647" y="30138"/>
                    <a:pt x="50644" y="30138"/>
                    <a:pt x="50641" y="30135"/>
                  </a:cubicBezTo>
                  <a:cubicBezTo>
                    <a:pt x="50843" y="29913"/>
                    <a:pt x="51057" y="29687"/>
                    <a:pt x="51248" y="29471"/>
                  </a:cubicBezTo>
                  <a:cubicBezTo>
                    <a:pt x="51353" y="29352"/>
                    <a:pt x="51246" y="29189"/>
                    <a:pt x="51126" y="29189"/>
                  </a:cubicBezTo>
                  <a:cubicBezTo>
                    <a:pt x="51089" y="29189"/>
                    <a:pt x="51050" y="29205"/>
                    <a:pt x="51017" y="29243"/>
                  </a:cubicBezTo>
                  <a:cubicBezTo>
                    <a:pt x="50783" y="29505"/>
                    <a:pt x="50532" y="29751"/>
                    <a:pt x="50286" y="30002"/>
                  </a:cubicBezTo>
                  <a:cubicBezTo>
                    <a:pt x="50084" y="30002"/>
                    <a:pt x="49914" y="30178"/>
                    <a:pt x="49772" y="30516"/>
                  </a:cubicBezTo>
                  <a:cubicBezTo>
                    <a:pt x="48670" y="31573"/>
                    <a:pt x="47483" y="32531"/>
                    <a:pt x="46276" y="33490"/>
                  </a:cubicBezTo>
                  <a:cubicBezTo>
                    <a:pt x="45869" y="33813"/>
                    <a:pt x="45683" y="33942"/>
                    <a:pt x="45644" y="33942"/>
                  </a:cubicBezTo>
                  <a:cubicBezTo>
                    <a:pt x="45501" y="33942"/>
                    <a:pt x="47372" y="32183"/>
                    <a:pt x="47622" y="31922"/>
                  </a:cubicBezTo>
                  <a:cubicBezTo>
                    <a:pt x="48528" y="30981"/>
                    <a:pt x="49475" y="30083"/>
                    <a:pt x="50384" y="29145"/>
                  </a:cubicBezTo>
                  <a:cubicBezTo>
                    <a:pt x="50484" y="29040"/>
                    <a:pt x="50393" y="28870"/>
                    <a:pt x="50272" y="28870"/>
                  </a:cubicBezTo>
                  <a:cubicBezTo>
                    <a:pt x="50246" y="28870"/>
                    <a:pt x="50218" y="28878"/>
                    <a:pt x="50191" y="28896"/>
                  </a:cubicBezTo>
                  <a:cubicBezTo>
                    <a:pt x="48823" y="29809"/>
                    <a:pt x="47633" y="30859"/>
                    <a:pt x="46423" y="31971"/>
                  </a:cubicBezTo>
                  <a:cubicBezTo>
                    <a:pt x="45907" y="32446"/>
                    <a:pt x="45704" y="32622"/>
                    <a:pt x="45687" y="32622"/>
                  </a:cubicBezTo>
                  <a:cubicBezTo>
                    <a:pt x="45641" y="32622"/>
                    <a:pt x="46859" y="31423"/>
                    <a:pt x="47024" y="31252"/>
                  </a:cubicBezTo>
                  <a:cubicBezTo>
                    <a:pt x="47902" y="30348"/>
                    <a:pt x="48915" y="29560"/>
                    <a:pt x="49847" y="28717"/>
                  </a:cubicBezTo>
                  <a:cubicBezTo>
                    <a:pt x="49963" y="28614"/>
                    <a:pt x="49858" y="28437"/>
                    <a:pt x="49728" y="28437"/>
                  </a:cubicBezTo>
                  <a:cubicBezTo>
                    <a:pt x="49702" y="28437"/>
                    <a:pt x="49675" y="28444"/>
                    <a:pt x="49648" y="28460"/>
                  </a:cubicBezTo>
                  <a:cubicBezTo>
                    <a:pt x="48245" y="29344"/>
                    <a:pt x="46986" y="30366"/>
                    <a:pt x="45699" y="31411"/>
                  </a:cubicBezTo>
                  <a:cubicBezTo>
                    <a:pt x="46305" y="30917"/>
                    <a:pt x="47928" y="29093"/>
                    <a:pt x="48880" y="28180"/>
                  </a:cubicBezTo>
                  <a:cubicBezTo>
                    <a:pt x="48990" y="28073"/>
                    <a:pt x="48889" y="27895"/>
                    <a:pt x="48761" y="27895"/>
                  </a:cubicBezTo>
                  <a:cubicBezTo>
                    <a:pt x="48734" y="27895"/>
                    <a:pt x="48706" y="27902"/>
                    <a:pt x="48678" y="27921"/>
                  </a:cubicBezTo>
                  <a:cubicBezTo>
                    <a:pt x="47590" y="28631"/>
                    <a:pt x="46617" y="29416"/>
                    <a:pt x="45635" y="30268"/>
                  </a:cubicBezTo>
                  <a:cubicBezTo>
                    <a:pt x="45124" y="30712"/>
                    <a:pt x="44917" y="30878"/>
                    <a:pt x="44892" y="30878"/>
                  </a:cubicBezTo>
                  <a:cubicBezTo>
                    <a:pt x="44823" y="30878"/>
                    <a:pt x="46059" y="29688"/>
                    <a:pt x="46227" y="29503"/>
                  </a:cubicBezTo>
                  <a:cubicBezTo>
                    <a:pt x="46871" y="28789"/>
                    <a:pt x="47572" y="28123"/>
                    <a:pt x="48234" y="27427"/>
                  </a:cubicBezTo>
                  <a:cubicBezTo>
                    <a:pt x="48338" y="27318"/>
                    <a:pt x="48242" y="27134"/>
                    <a:pt x="48117" y="27134"/>
                  </a:cubicBezTo>
                  <a:cubicBezTo>
                    <a:pt x="48090" y="27134"/>
                    <a:pt x="48060" y="27143"/>
                    <a:pt x="48031" y="27164"/>
                  </a:cubicBezTo>
                  <a:cubicBezTo>
                    <a:pt x="47284" y="27707"/>
                    <a:pt x="46623" y="28278"/>
                    <a:pt x="45950" y="28914"/>
                  </a:cubicBezTo>
                  <a:cubicBezTo>
                    <a:pt x="45459" y="29378"/>
                    <a:pt x="45245" y="29556"/>
                    <a:pt x="45207" y="29556"/>
                  </a:cubicBezTo>
                  <a:cubicBezTo>
                    <a:pt x="45095" y="29556"/>
                    <a:pt x="46504" y="28010"/>
                    <a:pt x="46833" y="27643"/>
                  </a:cubicBezTo>
                  <a:cubicBezTo>
                    <a:pt x="46948" y="27516"/>
                    <a:pt x="46841" y="27364"/>
                    <a:pt x="46711" y="27364"/>
                  </a:cubicBezTo>
                  <a:cubicBezTo>
                    <a:pt x="46673" y="27364"/>
                    <a:pt x="46634" y="27377"/>
                    <a:pt x="46597" y="27407"/>
                  </a:cubicBezTo>
                  <a:cubicBezTo>
                    <a:pt x="45816" y="28027"/>
                    <a:pt x="45098" y="28690"/>
                    <a:pt x="44366" y="29364"/>
                  </a:cubicBezTo>
                  <a:lnTo>
                    <a:pt x="44366" y="29364"/>
                  </a:lnTo>
                  <a:cubicBezTo>
                    <a:pt x="45005" y="28774"/>
                    <a:pt x="45559" y="28041"/>
                    <a:pt x="46184" y="27427"/>
                  </a:cubicBezTo>
                  <a:cubicBezTo>
                    <a:pt x="46302" y="27311"/>
                    <a:pt x="46189" y="27145"/>
                    <a:pt x="46061" y="27145"/>
                  </a:cubicBezTo>
                  <a:cubicBezTo>
                    <a:pt x="46024" y="27145"/>
                    <a:pt x="45985" y="27159"/>
                    <a:pt x="45950" y="27193"/>
                  </a:cubicBezTo>
                  <a:cubicBezTo>
                    <a:pt x="45052" y="28076"/>
                    <a:pt x="44189" y="28934"/>
                    <a:pt x="43554" y="30028"/>
                  </a:cubicBezTo>
                  <a:cubicBezTo>
                    <a:pt x="43476" y="30160"/>
                    <a:pt x="43581" y="30271"/>
                    <a:pt x="43698" y="30271"/>
                  </a:cubicBezTo>
                  <a:cubicBezTo>
                    <a:pt x="43738" y="30271"/>
                    <a:pt x="43778" y="30258"/>
                    <a:pt x="43814" y="30230"/>
                  </a:cubicBezTo>
                  <a:cubicBezTo>
                    <a:pt x="44229" y="29895"/>
                    <a:pt x="44622" y="29534"/>
                    <a:pt x="44994" y="29150"/>
                  </a:cubicBezTo>
                  <a:lnTo>
                    <a:pt x="44994" y="29150"/>
                  </a:lnTo>
                  <a:cubicBezTo>
                    <a:pt x="44576" y="29609"/>
                    <a:pt x="44186" y="30083"/>
                    <a:pt x="43877" y="30675"/>
                  </a:cubicBezTo>
                  <a:cubicBezTo>
                    <a:pt x="43819" y="30783"/>
                    <a:pt x="43908" y="30933"/>
                    <a:pt x="44020" y="30933"/>
                  </a:cubicBezTo>
                  <a:cubicBezTo>
                    <a:pt x="44047" y="30933"/>
                    <a:pt x="44077" y="30924"/>
                    <a:pt x="44105" y="30903"/>
                  </a:cubicBezTo>
                  <a:cubicBezTo>
                    <a:pt x="45095" y="30183"/>
                    <a:pt x="45921" y="29362"/>
                    <a:pt x="46748" y="28501"/>
                  </a:cubicBezTo>
                  <a:lnTo>
                    <a:pt x="46748" y="28501"/>
                  </a:lnTo>
                  <a:cubicBezTo>
                    <a:pt x="45832" y="29463"/>
                    <a:pt x="44950" y="30418"/>
                    <a:pt x="44200" y="31535"/>
                  </a:cubicBezTo>
                  <a:cubicBezTo>
                    <a:pt x="44115" y="31662"/>
                    <a:pt x="44231" y="31781"/>
                    <a:pt x="44352" y="31781"/>
                  </a:cubicBezTo>
                  <a:cubicBezTo>
                    <a:pt x="44391" y="31781"/>
                    <a:pt x="44430" y="31769"/>
                    <a:pt x="44463" y="31740"/>
                  </a:cubicBezTo>
                  <a:cubicBezTo>
                    <a:pt x="45084" y="31200"/>
                    <a:pt x="45702" y="30657"/>
                    <a:pt x="46320" y="30115"/>
                  </a:cubicBezTo>
                  <a:lnTo>
                    <a:pt x="46320" y="30115"/>
                  </a:lnTo>
                  <a:cubicBezTo>
                    <a:pt x="45514" y="30888"/>
                    <a:pt x="44761" y="31691"/>
                    <a:pt x="44094" y="32615"/>
                  </a:cubicBezTo>
                  <a:cubicBezTo>
                    <a:pt x="44016" y="32723"/>
                    <a:pt x="44126" y="32865"/>
                    <a:pt x="44241" y="32865"/>
                  </a:cubicBezTo>
                  <a:cubicBezTo>
                    <a:pt x="44267" y="32865"/>
                    <a:pt x="44294" y="32857"/>
                    <a:pt x="44319" y="32840"/>
                  </a:cubicBezTo>
                  <a:cubicBezTo>
                    <a:pt x="45915" y="31709"/>
                    <a:pt x="47565" y="30342"/>
                    <a:pt x="48891" y="29143"/>
                  </a:cubicBezTo>
                  <a:lnTo>
                    <a:pt x="48891" y="29143"/>
                  </a:lnTo>
                  <a:cubicBezTo>
                    <a:pt x="47453" y="30442"/>
                    <a:pt x="46062" y="31653"/>
                    <a:pt x="44960" y="33261"/>
                  </a:cubicBezTo>
                  <a:cubicBezTo>
                    <a:pt x="44877" y="33384"/>
                    <a:pt x="44989" y="33496"/>
                    <a:pt x="45104" y="33496"/>
                  </a:cubicBezTo>
                  <a:cubicBezTo>
                    <a:pt x="45142" y="33496"/>
                    <a:pt x="45179" y="33484"/>
                    <a:pt x="45211" y="33458"/>
                  </a:cubicBezTo>
                  <a:cubicBezTo>
                    <a:pt x="45944" y="32837"/>
                    <a:pt x="46654" y="32193"/>
                    <a:pt x="47362" y="31544"/>
                  </a:cubicBezTo>
                  <a:cubicBezTo>
                    <a:pt x="47764" y="31171"/>
                    <a:pt x="49411" y="29619"/>
                    <a:pt x="49457" y="29619"/>
                  </a:cubicBezTo>
                  <a:cubicBezTo>
                    <a:pt x="49473" y="29619"/>
                    <a:pt x="49288" y="29815"/>
                    <a:pt x="48773" y="30328"/>
                  </a:cubicBezTo>
                  <a:cubicBezTo>
                    <a:pt x="47382" y="31714"/>
                    <a:pt x="46025" y="33085"/>
                    <a:pt x="44850" y="34662"/>
                  </a:cubicBezTo>
                  <a:cubicBezTo>
                    <a:pt x="44760" y="34783"/>
                    <a:pt x="44879" y="34897"/>
                    <a:pt x="45000" y="34897"/>
                  </a:cubicBezTo>
                  <a:cubicBezTo>
                    <a:pt x="45038" y="34897"/>
                    <a:pt x="45075" y="34886"/>
                    <a:pt x="45107" y="34861"/>
                  </a:cubicBezTo>
                  <a:cubicBezTo>
                    <a:pt x="46037" y="34093"/>
                    <a:pt x="46986" y="33351"/>
                    <a:pt x="47916" y="32586"/>
                  </a:cubicBezTo>
                  <a:lnTo>
                    <a:pt x="47916" y="32586"/>
                  </a:lnTo>
                  <a:cubicBezTo>
                    <a:pt x="46908" y="33640"/>
                    <a:pt x="45921" y="34699"/>
                    <a:pt x="44986" y="35816"/>
                  </a:cubicBezTo>
                  <a:cubicBezTo>
                    <a:pt x="44884" y="35938"/>
                    <a:pt x="44982" y="36094"/>
                    <a:pt x="45102" y="36094"/>
                  </a:cubicBezTo>
                  <a:cubicBezTo>
                    <a:pt x="45139" y="36094"/>
                    <a:pt x="45178" y="36079"/>
                    <a:pt x="45214" y="36045"/>
                  </a:cubicBezTo>
                  <a:cubicBezTo>
                    <a:pt x="46126" y="35176"/>
                    <a:pt x="47041" y="34304"/>
                    <a:pt x="47971" y="33452"/>
                  </a:cubicBezTo>
                  <a:cubicBezTo>
                    <a:pt x="48439" y="33028"/>
                    <a:pt x="48915" y="32615"/>
                    <a:pt x="49403" y="32213"/>
                  </a:cubicBezTo>
                  <a:cubicBezTo>
                    <a:pt x="50483" y="31302"/>
                    <a:pt x="50910" y="30988"/>
                    <a:pt x="50989" y="30988"/>
                  </a:cubicBezTo>
                  <a:cubicBezTo>
                    <a:pt x="51124" y="30988"/>
                    <a:pt x="50211" y="31932"/>
                    <a:pt x="49836" y="32346"/>
                  </a:cubicBezTo>
                  <a:cubicBezTo>
                    <a:pt x="48072" y="34301"/>
                    <a:pt x="45907" y="35816"/>
                    <a:pt x="44238" y="37872"/>
                  </a:cubicBezTo>
                  <a:cubicBezTo>
                    <a:pt x="44158" y="37971"/>
                    <a:pt x="44230" y="38136"/>
                    <a:pt x="44341" y="38136"/>
                  </a:cubicBezTo>
                  <a:cubicBezTo>
                    <a:pt x="44366" y="38136"/>
                    <a:pt x="44392" y="38128"/>
                    <a:pt x="44420" y="38109"/>
                  </a:cubicBezTo>
                  <a:cubicBezTo>
                    <a:pt x="44847" y="37806"/>
                    <a:pt x="45246" y="37471"/>
                    <a:pt x="45647" y="37144"/>
                  </a:cubicBezTo>
                  <a:lnTo>
                    <a:pt x="45647" y="37144"/>
                  </a:lnTo>
                  <a:cubicBezTo>
                    <a:pt x="44544" y="38158"/>
                    <a:pt x="43513" y="39258"/>
                    <a:pt x="42592" y="40488"/>
                  </a:cubicBezTo>
                  <a:cubicBezTo>
                    <a:pt x="42517" y="40588"/>
                    <a:pt x="42623" y="40722"/>
                    <a:pt x="42732" y="40722"/>
                  </a:cubicBezTo>
                  <a:cubicBezTo>
                    <a:pt x="42757" y="40722"/>
                    <a:pt x="42783" y="40715"/>
                    <a:pt x="42806" y="40698"/>
                  </a:cubicBezTo>
                  <a:cubicBezTo>
                    <a:pt x="42919" y="40620"/>
                    <a:pt x="43028" y="40534"/>
                    <a:pt x="43141" y="40453"/>
                  </a:cubicBezTo>
                  <a:lnTo>
                    <a:pt x="43141" y="40453"/>
                  </a:lnTo>
                  <a:cubicBezTo>
                    <a:pt x="42858" y="40846"/>
                    <a:pt x="42604" y="41261"/>
                    <a:pt x="42413" y="41723"/>
                  </a:cubicBezTo>
                  <a:cubicBezTo>
                    <a:pt x="42386" y="41793"/>
                    <a:pt x="42457" y="41850"/>
                    <a:pt x="42521" y="41850"/>
                  </a:cubicBezTo>
                  <a:cubicBezTo>
                    <a:pt x="42553" y="41850"/>
                    <a:pt x="42583" y="41836"/>
                    <a:pt x="42598" y="41801"/>
                  </a:cubicBezTo>
                  <a:cubicBezTo>
                    <a:pt x="42924" y="41056"/>
                    <a:pt x="43404" y="40421"/>
                    <a:pt x="43961" y="39852"/>
                  </a:cubicBezTo>
                  <a:cubicBezTo>
                    <a:pt x="44633" y="39339"/>
                    <a:pt x="45280" y="38796"/>
                    <a:pt x="45907" y="38233"/>
                  </a:cubicBezTo>
                  <a:cubicBezTo>
                    <a:pt x="46481" y="37823"/>
                    <a:pt x="47064" y="37433"/>
                    <a:pt x="47619" y="37041"/>
                  </a:cubicBezTo>
                  <a:cubicBezTo>
                    <a:pt x="47982" y="36784"/>
                    <a:pt x="48329" y="36509"/>
                    <a:pt x="48667" y="36229"/>
                  </a:cubicBezTo>
                  <a:lnTo>
                    <a:pt x="48667" y="36229"/>
                  </a:lnTo>
                  <a:cubicBezTo>
                    <a:pt x="45707" y="39007"/>
                    <a:pt x="42725" y="41758"/>
                    <a:pt x="39766" y="44532"/>
                  </a:cubicBezTo>
                  <a:cubicBezTo>
                    <a:pt x="37647" y="46285"/>
                    <a:pt x="35571" y="48089"/>
                    <a:pt x="33648" y="50064"/>
                  </a:cubicBezTo>
                  <a:cubicBezTo>
                    <a:pt x="32159" y="51594"/>
                    <a:pt x="30721" y="53179"/>
                    <a:pt x="29303" y="54778"/>
                  </a:cubicBezTo>
                  <a:cubicBezTo>
                    <a:pt x="28729" y="55373"/>
                    <a:pt x="28154" y="55965"/>
                    <a:pt x="27589" y="56568"/>
                  </a:cubicBezTo>
                  <a:cubicBezTo>
                    <a:pt x="25397" y="58907"/>
                    <a:pt x="23163" y="61199"/>
                    <a:pt x="20836" y="63408"/>
                  </a:cubicBezTo>
                  <a:cubicBezTo>
                    <a:pt x="19685" y="64495"/>
                    <a:pt x="18475" y="65510"/>
                    <a:pt x="17255" y="66520"/>
                  </a:cubicBezTo>
                  <a:lnTo>
                    <a:pt x="17255" y="66520"/>
                  </a:lnTo>
                  <a:cubicBezTo>
                    <a:pt x="18013" y="65891"/>
                    <a:pt x="18747" y="65017"/>
                    <a:pt x="19439" y="64233"/>
                  </a:cubicBezTo>
                  <a:cubicBezTo>
                    <a:pt x="22248" y="61727"/>
                    <a:pt x="24733" y="58783"/>
                    <a:pt x="27375" y="56164"/>
                  </a:cubicBezTo>
                  <a:cubicBezTo>
                    <a:pt x="29797" y="53765"/>
                    <a:pt x="32237" y="51383"/>
                    <a:pt x="34650" y="48978"/>
                  </a:cubicBezTo>
                  <a:cubicBezTo>
                    <a:pt x="36738" y="46900"/>
                    <a:pt x="39518" y="44498"/>
                    <a:pt x="40805" y="41824"/>
                  </a:cubicBezTo>
                  <a:cubicBezTo>
                    <a:pt x="40851" y="41730"/>
                    <a:pt x="40778" y="41597"/>
                    <a:pt x="40680" y="41597"/>
                  </a:cubicBezTo>
                  <a:cubicBezTo>
                    <a:pt x="40656" y="41597"/>
                    <a:pt x="40629" y="41605"/>
                    <a:pt x="40603" y="41625"/>
                  </a:cubicBezTo>
                  <a:cubicBezTo>
                    <a:pt x="40000" y="42064"/>
                    <a:pt x="39417" y="42523"/>
                    <a:pt x="38845" y="42988"/>
                  </a:cubicBezTo>
                  <a:cubicBezTo>
                    <a:pt x="39376" y="42367"/>
                    <a:pt x="39893" y="41732"/>
                    <a:pt x="40384" y="41079"/>
                  </a:cubicBezTo>
                  <a:cubicBezTo>
                    <a:pt x="40464" y="40974"/>
                    <a:pt x="40354" y="40833"/>
                    <a:pt x="40240" y="40833"/>
                  </a:cubicBezTo>
                  <a:cubicBezTo>
                    <a:pt x="40215" y="40833"/>
                    <a:pt x="40188" y="40841"/>
                    <a:pt x="40164" y="40857"/>
                  </a:cubicBezTo>
                  <a:cubicBezTo>
                    <a:pt x="38663" y="41914"/>
                    <a:pt x="37234" y="43077"/>
                    <a:pt x="35843" y="44293"/>
                  </a:cubicBezTo>
                  <a:cubicBezTo>
                    <a:pt x="37280" y="42624"/>
                    <a:pt x="38715" y="40952"/>
                    <a:pt x="40150" y="39284"/>
                  </a:cubicBezTo>
                  <a:cubicBezTo>
                    <a:pt x="40259" y="39161"/>
                    <a:pt x="40151" y="39000"/>
                    <a:pt x="40025" y="39000"/>
                  </a:cubicBezTo>
                  <a:cubicBezTo>
                    <a:pt x="39987" y="39000"/>
                    <a:pt x="39949" y="39014"/>
                    <a:pt x="39913" y="39047"/>
                  </a:cubicBezTo>
                  <a:cubicBezTo>
                    <a:pt x="38288" y="40476"/>
                    <a:pt x="36683" y="41986"/>
                    <a:pt x="35092" y="43542"/>
                  </a:cubicBezTo>
                  <a:cubicBezTo>
                    <a:pt x="36714" y="41850"/>
                    <a:pt x="38239" y="40086"/>
                    <a:pt x="39515" y="38164"/>
                  </a:cubicBezTo>
                  <a:cubicBezTo>
                    <a:pt x="39588" y="38051"/>
                    <a:pt x="39487" y="37942"/>
                    <a:pt x="39380" y="37942"/>
                  </a:cubicBezTo>
                  <a:cubicBezTo>
                    <a:pt x="39344" y="37942"/>
                    <a:pt x="39308" y="37954"/>
                    <a:pt x="39278" y="37982"/>
                  </a:cubicBezTo>
                  <a:cubicBezTo>
                    <a:pt x="35020" y="41891"/>
                    <a:pt x="31111" y="46262"/>
                    <a:pt x="27101" y="50425"/>
                  </a:cubicBezTo>
                  <a:cubicBezTo>
                    <a:pt x="22935" y="54749"/>
                    <a:pt x="18529" y="58696"/>
                    <a:pt x="14213" y="62862"/>
                  </a:cubicBezTo>
                  <a:cubicBezTo>
                    <a:pt x="22704" y="54666"/>
                    <a:pt x="31469" y="45984"/>
                    <a:pt x="39379" y="37113"/>
                  </a:cubicBezTo>
                  <a:cubicBezTo>
                    <a:pt x="39483" y="37006"/>
                    <a:pt x="39387" y="36863"/>
                    <a:pt x="39275" y="36863"/>
                  </a:cubicBezTo>
                  <a:cubicBezTo>
                    <a:pt x="39241" y="36863"/>
                    <a:pt x="39206" y="36876"/>
                    <a:pt x="39174" y="36908"/>
                  </a:cubicBezTo>
                  <a:cubicBezTo>
                    <a:pt x="34743" y="40693"/>
                    <a:pt x="30785" y="45113"/>
                    <a:pt x="26780" y="49466"/>
                  </a:cubicBezTo>
                  <a:cubicBezTo>
                    <a:pt x="24863" y="51372"/>
                    <a:pt x="23024" y="53349"/>
                    <a:pt x="21197" y="55335"/>
                  </a:cubicBezTo>
                  <a:cubicBezTo>
                    <a:pt x="18775" y="57749"/>
                    <a:pt x="16263" y="60036"/>
                    <a:pt x="13546" y="62048"/>
                  </a:cubicBezTo>
                  <a:cubicBezTo>
                    <a:pt x="14600" y="61265"/>
                    <a:pt x="15567" y="60333"/>
                    <a:pt x="16482" y="59322"/>
                  </a:cubicBezTo>
                  <a:cubicBezTo>
                    <a:pt x="18887" y="57356"/>
                    <a:pt x="21012" y="54799"/>
                    <a:pt x="22871" y="52882"/>
                  </a:cubicBezTo>
                  <a:cubicBezTo>
                    <a:pt x="28256" y="47324"/>
                    <a:pt x="33530" y="41671"/>
                    <a:pt x="38943" y="36137"/>
                  </a:cubicBezTo>
                  <a:cubicBezTo>
                    <a:pt x="39034" y="36044"/>
                    <a:pt x="38953" y="35897"/>
                    <a:pt x="38843" y="35897"/>
                  </a:cubicBezTo>
                  <a:cubicBezTo>
                    <a:pt x="38820" y="35897"/>
                    <a:pt x="38797" y="35903"/>
                    <a:pt x="38773" y="35918"/>
                  </a:cubicBezTo>
                  <a:cubicBezTo>
                    <a:pt x="37863" y="36457"/>
                    <a:pt x="37003" y="37067"/>
                    <a:pt x="36163" y="37702"/>
                  </a:cubicBezTo>
                  <a:cubicBezTo>
                    <a:pt x="37078" y="36847"/>
                    <a:pt x="37979" y="35975"/>
                    <a:pt x="38836" y="35057"/>
                  </a:cubicBezTo>
                  <a:cubicBezTo>
                    <a:pt x="38916" y="34972"/>
                    <a:pt x="38856" y="34819"/>
                    <a:pt x="38744" y="34819"/>
                  </a:cubicBezTo>
                  <a:cubicBezTo>
                    <a:pt x="38730" y="34819"/>
                    <a:pt x="38716" y="34821"/>
                    <a:pt x="38701" y="34826"/>
                  </a:cubicBezTo>
                  <a:cubicBezTo>
                    <a:pt x="36888" y="35424"/>
                    <a:pt x="35802" y="37231"/>
                    <a:pt x="34457" y="38524"/>
                  </a:cubicBezTo>
                  <a:cubicBezTo>
                    <a:pt x="32494" y="40413"/>
                    <a:pt x="30507" y="42243"/>
                    <a:pt x="28570" y="44134"/>
                  </a:cubicBezTo>
                  <a:cubicBezTo>
                    <a:pt x="27083" y="45367"/>
                    <a:pt x="25611" y="46614"/>
                    <a:pt x="24208" y="47916"/>
                  </a:cubicBezTo>
                  <a:cubicBezTo>
                    <a:pt x="24476" y="47639"/>
                    <a:pt x="24736" y="47353"/>
                    <a:pt x="25005" y="47079"/>
                  </a:cubicBezTo>
                  <a:cubicBezTo>
                    <a:pt x="29240" y="42754"/>
                    <a:pt x="34353" y="38666"/>
                    <a:pt x="37990" y="33842"/>
                  </a:cubicBezTo>
                  <a:cubicBezTo>
                    <a:pt x="38059" y="33754"/>
                    <a:pt x="37965" y="33639"/>
                    <a:pt x="37868" y="33639"/>
                  </a:cubicBezTo>
                  <a:cubicBezTo>
                    <a:pt x="37847" y="33639"/>
                    <a:pt x="37825" y="33645"/>
                    <a:pt x="37806" y="33657"/>
                  </a:cubicBezTo>
                  <a:cubicBezTo>
                    <a:pt x="36977" y="34191"/>
                    <a:pt x="36172" y="34771"/>
                    <a:pt x="35378" y="35366"/>
                  </a:cubicBezTo>
                  <a:cubicBezTo>
                    <a:pt x="35900" y="34676"/>
                    <a:pt x="36382" y="33954"/>
                    <a:pt x="36821" y="33207"/>
                  </a:cubicBezTo>
                  <a:cubicBezTo>
                    <a:pt x="36893" y="33083"/>
                    <a:pt x="36794" y="32981"/>
                    <a:pt x="36685" y="32981"/>
                  </a:cubicBezTo>
                  <a:cubicBezTo>
                    <a:pt x="36649" y="32981"/>
                    <a:pt x="36611" y="32993"/>
                    <a:pt x="36579" y="33019"/>
                  </a:cubicBezTo>
                  <a:cubicBezTo>
                    <a:pt x="35369" y="33963"/>
                    <a:pt x="34200" y="34973"/>
                    <a:pt x="33048" y="36010"/>
                  </a:cubicBezTo>
                  <a:cubicBezTo>
                    <a:pt x="33972" y="34875"/>
                    <a:pt x="34818" y="33700"/>
                    <a:pt x="35528" y="32453"/>
                  </a:cubicBezTo>
                  <a:cubicBezTo>
                    <a:pt x="35591" y="32343"/>
                    <a:pt x="35502" y="32218"/>
                    <a:pt x="35394" y="32218"/>
                  </a:cubicBezTo>
                  <a:cubicBezTo>
                    <a:pt x="35369" y="32218"/>
                    <a:pt x="35343" y="32224"/>
                    <a:pt x="35317" y="32239"/>
                  </a:cubicBezTo>
                  <a:cubicBezTo>
                    <a:pt x="31541" y="34491"/>
                    <a:pt x="29387" y="38493"/>
                    <a:pt x="26237" y="41463"/>
                  </a:cubicBezTo>
                  <a:cubicBezTo>
                    <a:pt x="22072" y="45398"/>
                    <a:pt x="18422" y="49865"/>
                    <a:pt x="14357" y="53904"/>
                  </a:cubicBezTo>
                  <a:cubicBezTo>
                    <a:pt x="13817" y="54439"/>
                    <a:pt x="10780" y="57810"/>
                    <a:pt x="10724" y="57810"/>
                  </a:cubicBezTo>
                  <a:cubicBezTo>
                    <a:pt x="10708" y="57810"/>
                    <a:pt x="10939" y="57530"/>
                    <a:pt x="11548" y="56822"/>
                  </a:cubicBezTo>
                  <a:cubicBezTo>
                    <a:pt x="13702" y="54322"/>
                    <a:pt x="15937" y="51903"/>
                    <a:pt x="18206" y="49510"/>
                  </a:cubicBezTo>
                  <a:cubicBezTo>
                    <a:pt x="22744" y="44734"/>
                    <a:pt x="27534" y="40251"/>
                    <a:pt x="31630" y="35072"/>
                  </a:cubicBezTo>
                  <a:cubicBezTo>
                    <a:pt x="31725" y="34953"/>
                    <a:pt x="31629" y="34797"/>
                    <a:pt x="31514" y="34797"/>
                  </a:cubicBezTo>
                  <a:cubicBezTo>
                    <a:pt x="31478" y="34797"/>
                    <a:pt x="31440" y="34813"/>
                    <a:pt x="31405" y="34849"/>
                  </a:cubicBezTo>
                  <a:cubicBezTo>
                    <a:pt x="27219" y="39261"/>
                    <a:pt x="22785" y="43409"/>
                    <a:pt x="18775" y="47988"/>
                  </a:cubicBezTo>
                  <a:cubicBezTo>
                    <a:pt x="18518" y="48283"/>
                    <a:pt x="18249" y="48571"/>
                    <a:pt x="17984" y="48860"/>
                  </a:cubicBezTo>
                  <a:cubicBezTo>
                    <a:pt x="19664" y="46877"/>
                    <a:pt x="21327" y="44873"/>
                    <a:pt x="23111" y="42933"/>
                  </a:cubicBezTo>
                  <a:cubicBezTo>
                    <a:pt x="25718" y="40098"/>
                    <a:pt x="29139" y="38013"/>
                    <a:pt x="30473" y="34243"/>
                  </a:cubicBezTo>
                  <a:cubicBezTo>
                    <a:pt x="30505" y="34154"/>
                    <a:pt x="30419" y="34061"/>
                    <a:pt x="30331" y="34061"/>
                  </a:cubicBezTo>
                  <a:cubicBezTo>
                    <a:pt x="30309" y="34061"/>
                    <a:pt x="30286" y="34067"/>
                    <a:pt x="30265" y="34081"/>
                  </a:cubicBezTo>
                  <a:cubicBezTo>
                    <a:pt x="29731" y="34468"/>
                    <a:pt x="29220" y="34881"/>
                    <a:pt x="28729" y="35320"/>
                  </a:cubicBezTo>
                  <a:cubicBezTo>
                    <a:pt x="29670" y="34073"/>
                    <a:pt x="30398" y="32753"/>
                    <a:pt x="30683" y="31333"/>
                  </a:cubicBezTo>
                  <a:cubicBezTo>
                    <a:pt x="30706" y="31233"/>
                    <a:pt x="30627" y="31162"/>
                    <a:pt x="30546" y="31162"/>
                  </a:cubicBezTo>
                  <a:cubicBezTo>
                    <a:pt x="30504" y="31162"/>
                    <a:pt x="30461" y="31181"/>
                    <a:pt x="30432" y="31226"/>
                  </a:cubicBezTo>
                  <a:cubicBezTo>
                    <a:pt x="27805" y="34988"/>
                    <a:pt x="24676" y="38250"/>
                    <a:pt x="21656" y="41645"/>
                  </a:cubicBezTo>
                  <a:cubicBezTo>
                    <a:pt x="22262" y="40924"/>
                    <a:pt x="22857" y="40193"/>
                    <a:pt x="23420" y="39434"/>
                  </a:cubicBezTo>
                  <a:cubicBezTo>
                    <a:pt x="25126" y="37133"/>
                    <a:pt x="26795" y="34826"/>
                    <a:pt x="28527" y="32569"/>
                  </a:cubicBezTo>
                  <a:cubicBezTo>
                    <a:pt x="30314" y="30614"/>
                    <a:pt x="32069" y="28636"/>
                    <a:pt x="33732" y="26607"/>
                  </a:cubicBezTo>
                  <a:cubicBezTo>
                    <a:pt x="34419" y="25928"/>
                    <a:pt x="35103" y="25250"/>
                    <a:pt x="35822" y="24606"/>
                  </a:cubicBezTo>
                  <a:cubicBezTo>
                    <a:pt x="35926" y="24512"/>
                    <a:pt x="35829" y="24373"/>
                    <a:pt x="35719" y="24373"/>
                  </a:cubicBezTo>
                  <a:cubicBezTo>
                    <a:pt x="35687" y="24373"/>
                    <a:pt x="35655" y="24384"/>
                    <a:pt x="35626" y="24410"/>
                  </a:cubicBezTo>
                  <a:cubicBezTo>
                    <a:pt x="35421" y="24592"/>
                    <a:pt x="35222" y="24788"/>
                    <a:pt x="35020" y="24973"/>
                  </a:cubicBezTo>
                  <a:cubicBezTo>
                    <a:pt x="35363" y="24531"/>
                    <a:pt x="35710" y="24089"/>
                    <a:pt x="36045" y="23642"/>
                  </a:cubicBezTo>
                  <a:lnTo>
                    <a:pt x="36045" y="23642"/>
                  </a:lnTo>
                  <a:cubicBezTo>
                    <a:pt x="36045" y="23656"/>
                    <a:pt x="36042" y="23671"/>
                    <a:pt x="36042" y="23682"/>
                  </a:cubicBezTo>
                  <a:cubicBezTo>
                    <a:pt x="36050" y="23708"/>
                    <a:pt x="36074" y="23726"/>
                    <a:pt x="36100" y="23726"/>
                  </a:cubicBezTo>
                  <a:cubicBezTo>
                    <a:pt x="36144" y="23730"/>
                    <a:pt x="36169" y="23733"/>
                    <a:pt x="36187" y="23733"/>
                  </a:cubicBezTo>
                  <a:cubicBezTo>
                    <a:pt x="36232" y="23733"/>
                    <a:pt x="36237" y="23716"/>
                    <a:pt x="36374" y="23656"/>
                  </a:cubicBezTo>
                  <a:cubicBezTo>
                    <a:pt x="36388" y="23651"/>
                    <a:pt x="36388" y="23630"/>
                    <a:pt x="36371" y="23630"/>
                  </a:cubicBezTo>
                  <a:cubicBezTo>
                    <a:pt x="36368" y="23631"/>
                    <a:pt x="36366" y="23631"/>
                    <a:pt x="36364" y="23631"/>
                  </a:cubicBezTo>
                  <a:cubicBezTo>
                    <a:pt x="36129" y="23631"/>
                    <a:pt x="37181" y="22601"/>
                    <a:pt x="37315" y="22470"/>
                  </a:cubicBezTo>
                  <a:cubicBezTo>
                    <a:pt x="38014" y="21800"/>
                    <a:pt x="38571" y="20931"/>
                    <a:pt x="39151" y="20160"/>
                  </a:cubicBezTo>
                  <a:cubicBezTo>
                    <a:pt x="39194" y="20105"/>
                    <a:pt x="39241" y="20053"/>
                    <a:pt x="39284" y="19996"/>
                  </a:cubicBezTo>
                  <a:lnTo>
                    <a:pt x="39284" y="19996"/>
                  </a:lnTo>
                  <a:cubicBezTo>
                    <a:pt x="38611" y="20954"/>
                    <a:pt x="37895" y="21878"/>
                    <a:pt x="37263" y="22862"/>
                  </a:cubicBezTo>
                  <a:cubicBezTo>
                    <a:pt x="37249" y="22880"/>
                    <a:pt x="37240" y="22897"/>
                    <a:pt x="37231" y="22914"/>
                  </a:cubicBezTo>
                  <a:cubicBezTo>
                    <a:pt x="37116" y="23093"/>
                    <a:pt x="36994" y="23272"/>
                    <a:pt x="36888" y="23457"/>
                  </a:cubicBezTo>
                  <a:cubicBezTo>
                    <a:pt x="36823" y="23567"/>
                    <a:pt x="36927" y="23696"/>
                    <a:pt x="37031" y="23696"/>
                  </a:cubicBezTo>
                  <a:cubicBezTo>
                    <a:pt x="37066" y="23696"/>
                    <a:pt x="37101" y="23681"/>
                    <a:pt x="37130" y="23645"/>
                  </a:cubicBezTo>
                  <a:cubicBezTo>
                    <a:pt x="37693" y="22938"/>
                    <a:pt x="38294" y="22274"/>
                    <a:pt x="38920" y="21624"/>
                  </a:cubicBezTo>
                  <a:cubicBezTo>
                    <a:pt x="39217" y="21321"/>
                    <a:pt x="39521" y="21023"/>
                    <a:pt x="39824" y="20726"/>
                  </a:cubicBezTo>
                  <a:lnTo>
                    <a:pt x="39824" y="20726"/>
                  </a:lnTo>
                  <a:cubicBezTo>
                    <a:pt x="38888" y="22040"/>
                    <a:pt x="37728" y="23096"/>
                    <a:pt x="37194" y="24681"/>
                  </a:cubicBezTo>
                  <a:cubicBezTo>
                    <a:pt x="37160" y="24782"/>
                    <a:pt x="37259" y="24878"/>
                    <a:pt x="37353" y="24878"/>
                  </a:cubicBezTo>
                  <a:cubicBezTo>
                    <a:pt x="37389" y="24878"/>
                    <a:pt x="37424" y="24864"/>
                    <a:pt x="37451" y="24831"/>
                  </a:cubicBezTo>
                  <a:cubicBezTo>
                    <a:pt x="38213" y="23876"/>
                    <a:pt x="39099" y="23062"/>
                    <a:pt x="40009" y="22262"/>
                  </a:cubicBezTo>
                  <a:lnTo>
                    <a:pt x="40009" y="22262"/>
                  </a:lnTo>
                  <a:cubicBezTo>
                    <a:pt x="39815" y="22528"/>
                    <a:pt x="39625" y="22790"/>
                    <a:pt x="39428" y="23053"/>
                  </a:cubicBezTo>
                  <a:cubicBezTo>
                    <a:pt x="38877" y="23807"/>
                    <a:pt x="38311" y="24546"/>
                    <a:pt x="37748" y="25290"/>
                  </a:cubicBezTo>
                  <a:cubicBezTo>
                    <a:pt x="37667" y="25400"/>
                    <a:pt x="37778" y="25519"/>
                    <a:pt x="37888" y="25519"/>
                  </a:cubicBezTo>
                  <a:cubicBezTo>
                    <a:pt x="37924" y="25519"/>
                    <a:pt x="37959" y="25507"/>
                    <a:pt x="37988" y="25478"/>
                  </a:cubicBezTo>
                  <a:cubicBezTo>
                    <a:pt x="38885" y="24580"/>
                    <a:pt x="39789" y="23688"/>
                    <a:pt x="40716" y="22825"/>
                  </a:cubicBezTo>
                  <a:lnTo>
                    <a:pt x="40716" y="22825"/>
                  </a:lnTo>
                  <a:cubicBezTo>
                    <a:pt x="39991" y="23501"/>
                    <a:pt x="39125" y="24918"/>
                    <a:pt x="38501" y="25937"/>
                  </a:cubicBezTo>
                  <a:cubicBezTo>
                    <a:pt x="38430" y="26052"/>
                    <a:pt x="38532" y="26169"/>
                    <a:pt x="38640" y="26169"/>
                  </a:cubicBezTo>
                  <a:cubicBezTo>
                    <a:pt x="38676" y="26169"/>
                    <a:pt x="38713" y="26156"/>
                    <a:pt x="38744" y="26125"/>
                  </a:cubicBezTo>
                  <a:cubicBezTo>
                    <a:pt x="39168" y="25706"/>
                    <a:pt x="39601" y="25293"/>
                    <a:pt x="40034" y="24889"/>
                  </a:cubicBezTo>
                  <a:cubicBezTo>
                    <a:pt x="40326" y="24621"/>
                    <a:pt x="40618" y="24352"/>
                    <a:pt x="40912" y="24089"/>
                  </a:cubicBezTo>
                  <a:cubicBezTo>
                    <a:pt x="41173" y="23830"/>
                    <a:pt x="41316" y="23700"/>
                    <a:pt x="41340" y="23700"/>
                  </a:cubicBezTo>
                  <a:cubicBezTo>
                    <a:pt x="41364" y="23700"/>
                    <a:pt x="41269" y="23830"/>
                    <a:pt x="41054" y="24089"/>
                  </a:cubicBezTo>
                  <a:cubicBezTo>
                    <a:pt x="40846" y="24468"/>
                    <a:pt x="40543" y="24779"/>
                    <a:pt x="40326" y="25152"/>
                  </a:cubicBezTo>
                  <a:cubicBezTo>
                    <a:pt x="40239" y="25319"/>
                    <a:pt x="40153" y="25490"/>
                    <a:pt x="40069" y="25657"/>
                  </a:cubicBezTo>
                  <a:cubicBezTo>
                    <a:pt x="40053" y="25650"/>
                    <a:pt x="40036" y="25647"/>
                    <a:pt x="40020" y="25647"/>
                  </a:cubicBezTo>
                  <a:cubicBezTo>
                    <a:pt x="39957" y="25647"/>
                    <a:pt x="39899" y="25692"/>
                    <a:pt x="39887" y="25758"/>
                  </a:cubicBezTo>
                  <a:cubicBezTo>
                    <a:pt x="39853" y="25920"/>
                    <a:pt x="39789" y="26027"/>
                    <a:pt x="39873" y="26162"/>
                  </a:cubicBezTo>
                  <a:cubicBezTo>
                    <a:pt x="39905" y="26215"/>
                    <a:pt x="39956" y="26239"/>
                    <a:pt x="40007" y="26239"/>
                  </a:cubicBezTo>
                  <a:cubicBezTo>
                    <a:pt x="40060" y="26239"/>
                    <a:pt x="40113" y="26212"/>
                    <a:pt x="40147" y="26162"/>
                  </a:cubicBezTo>
                  <a:cubicBezTo>
                    <a:pt x="40768" y="25276"/>
                    <a:pt x="41397" y="24254"/>
                    <a:pt x="41807" y="23255"/>
                  </a:cubicBezTo>
                  <a:cubicBezTo>
                    <a:pt x="41855" y="23139"/>
                    <a:pt x="41751" y="23060"/>
                    <a:pt x="41649" y="23060"/>
                  </a:cubicBezTo>
                  <a:cubicBezTo>
                    <a:pt x="41609" y="23060"/>
                    <a:pt x="41569" y="23072"/>
                    <a:pt x="41539" y="23099"/>
                  </a:cubicBezTo>
                  <a:cubicBezTo>
                    <a:pt x="41108" y="23483"/>
                    <a:pt x="40678" y="23870"/>
                    <a:pt x="40251" y="24260"/>
                  </a:cubicBezTo>
                  <a:cubicBezTo>
                    <a:pt x="39988" y="24499"/>
                    <a:pt x="39731" y="24739"/>
                    <a:pt x="39474" y="24982"/>
                  </a:cubicBezTo>
                  <a:cubicBezTo>
                    <a:pt x="40043" y="24139"/>
                    <a:pt x="40655" y="23330"/>
                    <a:pt x="41140" y="22427"/>
                  </a:cubicBezTo>
                  <a:cubicBezTo>
                    <a:pt x="41198" y="22320"/>
                    <a:pt x="41123" y="22222"/>
                    <a:pt x="41028" y="22204"/>
                  </a:cubicBezTo>
                  <a:cubicBezTo>
                    <a:pt x="41077" y="22178"/>
                    <a:pt x="41106" y="22121"/>
                    <a:pt x="41094" y="22066"/>
                  </a:cubicBezTo>
                  <a:cubicBezTo>
                    <a:pt x="41048" y="21855"/>
                    <a:pt x="41019" y="21633"/>
                    <a:pt x="40987" y="21410"/>
                  </a:cubicBezTo>
                  <a:cubicBezTo>
                    <a:pt x="41002" y="21390"/>
                    <a:pt x="41016" y="21370"/>
                    <a:pt x="41031" y="21350"/>
                  </a:cubicBezTo>
                  <a:cubicBezTo>
                    <a:pt x="41097" y="21254"/>
                    <a:pt x="41028" y="21168"/>
                    <a:pt x="40941" y="21142"/>
                  </a:cubicBezTo>
                  <a:cubicBezTo>
                    <a:pt x="40612" y="18590"/>
                    <a:pt x="41051" y="15452"/>
                    <a:pt x="41654" y="13110"/>
                  </a:cubicBezTo>
                  <a:cubicBezTo>
                    <a:pt x="42557" y="12621"/>
                    <a:pt x="43269" y="12379"/>
                    <a:pt x="43796" y="12379"/>
                  </a:cubicBezTo>
                  <a:cubicBezTo>
                    <a:pt x="44174" y="12379"/>
                    <a:pt x="44457" y="12503"/>
                    <a:pt x="44648" y="12749"/>
                  </a:cubicBezTo>
                  <a:cubicBezTo>
                    <a:pt x="44648" y="12810"/>
                    <a:pt x="44685" y="12862"/>
                    <a:pt x="44740" y="12882"/>
                  </a:cubicBezTo>
                  <a:cubicBezTo>
                    <a:pt x="44899" y="13171"/>
                    <a:pt x="44971" y="13569"/>
                    <a:pt x="44940" y="14106"/>
                  </a:cubicBezTo>
                  <a:cubicBezTo>
                    <a:pt x="44703" y="14406"/>
                    <a:pt x="44457" y="14695"/>
                    <a:pt x="44200" y="14978"/>
                  </a:cubicBezTo>
                  <a:cubicBezTo>
                    <a:pt x="44088" y="15105"/>
                    <a:pt x="43816" y="15469"/>
                    <a:pt x="43840" y="15671"/>
                  </a:cubicBezTo>
                  <a:cubicBezTo>
                    <a:pt x="43926" y="16407"/>
                    <a:pt x="44385" y="16898"/>
                    <a:pt x="44960" y="17328"/>
                  </a:cubicBezTo>
                  <a:cubicBezTo>
                    <a:pt x="45543" y="17767"/>
                    <a:pt x="46423" y="17969"/>
                    <a:pt x="46888" y="18399"/>
                  </a:cubicBezTo>
                  <a:cubicBezTo>
                    <a:pt x="46868" y="18422"/>
                    <a:pt x="46848" y="18448"/>
                    <a:pt x="46828" y="18471"/>
                  </a:cubicBezTo>
                  <a:cubicBezTo>
                    <a:pt x="46747" y="18573"/>
                    <a:pt x="46818" y="18730"/>
                    <a:pt x="46931" y="18730"/>
                  </a:cubicBezTo>
                  <a:cubicBezTo>
                    <a:pt x="46956" y="18730"/>
                    <a:pt x="46982" y="18722"/>
                    <a:pt x="47009" y="18705"/>
                  </a:cubicBezTo>
                  <a:cubicBezTo>
                    <a:pt x="47035" y="18688"/>
                    <a:pt x="47061" y="18668"/>
                    <a:pt x="47087" y="18650"/>
                  </a:cubicBezTo>
                  <a:cubicBezTo>
                    <a:pt x="47203" y="18852"/>
                    <a:pt x="47235" y="19106"/>
                    <a:pt x="47139" y="19436"/>
                  </a:cubicBezTo>
                  <a:cubicBezTo>
                    <a:pt x="46631" y="20062"/>
                    <a:pt x="46120" y="20689"/>
                    <a:pt x="45606" y="21309"/>
                  </a:cubicBezTo>
                  <a:cubicBezTo>
                    <a:pt x="44830" y="21791"/>
                    <a:pt x="43990" y="22077"/>
                    <a:pt x="43438" y="22854"/>
                  </a:cubicBezTo>
                  <a:cubicBezTo>
                    <a:pt x="42573" y="24080"/>
                    <a:pt x="43631" y="25189"/>
                    <a:pt x="44825" y="25189"/>
                  </a:cubicBezTo>
                  <a:cubicBezTo>
                    <a:pt x="45074" y="25189"/>
                    <a:pt x="45328" y="25141"/>
                    <a:pt x="45572" y="25036"/>
                  </a:cubicBezTo>
                  <a:cubicBezTo>
                    <a:pt x="45598" y="25166"/>
                    <a:pt x="45624" y="25299"/>
                    <a:pt x="45650" y="25423"/>
                  </a:cubicBezTo>
                  <a:cubicBezTo>
                    <a:pt x="45663" y="25498"/>
                    <a:pt x="45716" y="25530"/>
                    <a:pt x="45773" y="25530"/>
                  </a:cubicBezTo>
                  <a:cubicBezTo>
                    <a:pt x="45859" y="25530"/>
                    <a:pt x="45955" y="25456"/>
                    <a:pt x="45936" y="25342"/>
                  </a:cubicBezTo>
                  <a:cubicBezTo>
                    <a:pt x="45680" y="23898"/>
                    <a:pt x="46022" y="23422"/>
                    <a:pt x="46590" y="23422"/>
                  </a:cubicBezTo>
                  <a:cubicBezTo>
                    <a:pt x="47189" y="23422"/>
                    <a:pt x="48039" y="23951"/>
                    <a:pt x="48701" y="24433"/>
                  </a:cubicBezTo>
                  <a:cubicBezTo>
                    <a:pt x="48684" y="24450"/>
                    <a:pt x="48664" y="24471"/>
                    <a:pt x="48644" y="24491"/>
                  </a:cubicBezTo>
                  <a:cubicBezTo>
                    <a:pt x="48523" y="24609"/>
                    <a:pt x="48641" y="24782"/>
                    <a:pt x="48774" y="24782"/>
                  </a:cubicBezTo>
                  <a:cubicBezTo>
                    <a:pt x="48812" y="24782"/>
                    <a:pt x="48851" y="24768"/>
                    <a:pt x="48886" y="24733"/>
                  </a:cubicBezTo>
                  <a:cubicBezTo>
                    <a:pt x="48918" y="24701"/>
                    <a:pt x="48950" y="24670"/>
                    <a:pt x="48981" y="24641"/>
                  </a:cubicBezTo>
                  <a:cubicBezTo>
                    <a:pt x="49270" y="24860"/>
                    <a:pt x="49501" y="25048"/>
                    <a:pt x="49622" y="25137"/>
                  </a:cubicBezTo>
                  <a:cubicBezTo>
                    <a:pt x="50226" y="25591"/>
                    <a:pt x="50867" y="25989"/>
                    <a:pt x="51539" y="26333"/>
                  </a:cubicBezTo>
                  <a:cubicBezTo>
                    <a:pt x="51536" y="26341"/>
                    <a:pt x="51531" y="26347"/>
                    <a:pt x="51528" y="26356"/>
                  </a:cubicBezTo>
                  <a:cubicBezTo>
                    <a:pt x="51461" y="26485"/>
                    <a:pt x="51563" y="26616"/>
                    <a:pt x="51681" y="26616"/>
                  </a:cubicBezTo>
                  <a:cubicBezTo>
                    <a:pt x="51721" y="26616"/>
                    <a:pt x="51762" y="26601"/>
                    <a:pt x="51799" y="26566"/>
                  </a:cubicBezTo>
                  <a:cubicBezTo>
                    <a:pt x="51819" y="26546"/>
                    <a:pt x="51839" y="26523"/>
                    <a:pt x="51863" y="26503"/>
                  </a:cubicBezTo>
                  <a:cubicBezTo>
                    <a:pt x="52148" y="26642"/>
                    <a:pt x="52440" y="26771"/>
                    <a:pt x="52737" y="26896"/>
                  </a:cubicBezTo>
                  <a:cubicBezTo>
                    <a:pt x="53032" y="27016"/>
                    <a:pt x="53309" y="27071"/>
                    <a:pt x="53569" y="27071"/>
                  </a:cubicBezTo>
                  <a:cubicBezTo>
                    <a:pt x="54705" y="27071"/>
                    <a:pt x="55506" y="26034"/>
                    <a:pt x="55985" y="25005"/>
                  </a:cubicBezTo>
                  <a:cubicBezTo>
                    <a:pt x="56554" y="23778"/>
                    <a:pt x="56794" y="22574"/>
                    <a:pt x="56791" y="21396"/>
                  </a:cubicBezTo>
                  <a:cubicBezTo>
                    <a:pt x="56794" y="21381"/>
                    <a:pt x="56794" y="21364"/>
                    <a:pt x="56791" y="21350"/>
                  </a:cubicBezTo>
                  <a:cubicBezTo>
                    <a:pt x="56788" y="20859"/>
                    <a:pt x="56744" y="20371"/>
                    <a:pt x="56664" y="19889"/>
                  </a:cubicBezTo>
                  <a:cubicBezTo>
                    <a:pt x="56693" y="19851"/>
                    <a:pt x="56724" y="19814"/>
                    <a:pt x="56753" y="19776"/>
                  </a:cubicBezTo>
                  <a:cubicBezTo>
                    <a:pt x="56857" y="19647"/>
                    <a:pt x="56749" y="19487"/>
                    <a:pt x="56627" y="19487"/>
                  </a:cubicBezTo>
                  <a:cubicBezTo>
                    <a:pt x="56614" y="19487"/>
                    <a:pt x="56600" y="19489"/>
                    <a:pt x="56586" y="19493"/>
                  </a:cubicBezTo>
                  <a:cubicBezTo>
                    <a:pt x="56156" y="17461"/>
                    <a:pt x="55105" y="15501"/>
                    <a:pt x="53881" y="13604"/>
                  </a:cubicBezTo>
                  <a:cubicBezTo>
                    <a:pt x="53875" y="13563"/>
                    <a:pt x="53852" y="13526"/>
                    <a:pt x="53817" y="13506"/>
                  </a:cubicBezTo>
                  <a:cubicBezTo>
                    <a:pt x="53462" y="12954"/>
                    <a:pt x="53090" y="12412"/>
                    <a:pt x="52717" y="11872"/>
                  </a:cubicBezTo>
                  <a:cubicBezTo>
                    <a:pt x="52772" y="11794"/>
                    <a:pt x="52833" y="11727"/>
                    <a:pt x="52885" y="11646"/>
                  </a:cubicBezTo>
                  <a:cubicBezTo>
                    <a:pt x="52952" y="11549"/>
                    <a:pt x="52854" y="11413"/>
                    <a:pt x="52749" y="11413"/>
                  </a:cubicBezTo>
                  <a:cubicBezTo>
                    <a:pt x="52723" y="11413"/>
                    <a:pt x="52698" y="11421"/>
                    <a:pt x="52674" y="11439"/>
                  </a:cubicBezTo>
                  <a:cubicBezTo>
                    <a:pt x="52619" y="11482"/>
                    <a:pt x="52567" y="11531"/>
                    <a:pt x="52512" y="11574"/>
                  </a:cubicBezTo>
                  <a:cubicBezTo>
                    <a:pt x="52059" y="10922"/>
                    <a:pt x="51606" y="10275"/>
                    <a:pt x="51170" y="9637"/>
                  </a:cubicBezTo>
                  <a:cubicBezTo>
                    <a:pt x="51170" y="9576"/>
                    <a:pt x="51132" y="9522"/>
                    <a:pt x="51077" y="9501"/>
                  </a:cubicBezTo>
                  <a:cubicBezTo>
                    <a:pt x="50962" y="9331"/>
                    <a:pt x="50846" y="9161"/>
                    <a:pt x="50734" y="8990"/>
                  </a:cubicBezTo>
                  <a:cubicBezTo>
                    <a:pt x="50737" y="8933"/>
                    <a:pt x="50702" y="8881"/>
                    <a:pt x="50650" y="8860"/>
                  </a:cubicBezTo>
                  <a:cubicBezTo>
                    <a:pt x="50116" y="8049"/>
                    <a:pt x="49625" y="7250"/>
                    <a:pt x="49224" y="6459"/>
                  </a:cubicBezTo>
                  <a:cubicBezTo>
                    <a:pt x="49193" y="6400"/>
                    <a:pt x="49134" y="6377"/>
                    <a:pt x="49072" y="6377"/>
                  </a:cubicBezTo>
                  <a:cubicBezTo>
                    <a:pt x="49058" y="6377"/>
                    <a:pt x="49044" y="6378"/>
                    <a:pt x="49030" y="6381"/>
                  </a:cubicBezTo>
                  <a:cubicBezTo>
                    <a:pt x="48764" y="6423"/>
                    <a:pt x="48534" y="6442"/>
                    <a:pt x="48335" y="6442"/>
                  </a:cubicBezTo>
                  <a:cubicBezTo>
                    <a:pt x="46689" y="6442"/>
                    <a:pt x="47123" y="5107"/>
                    <a:pt x="46299" y="4103"/>
                  </a:cubicBezTo>
                  <a:cubicBezTo>
                    <a:pt x="45482" y="3107"/>
                    <a:pt x="44815" y="2887"/>
                    <a:pt x="43588" y="2498"/>
                  </a:cubicBezTo>
                  <a:cubicBezTo>
                    <a:pt x="43046" y="2327"/>
                    <a:pt x="42494" y="2189"/>
                    <a:pt x="41934" y="2082"/>
                  </a:cubicBezTo>
                  <a:cubicBezTo>
                    <a:pt x="41957" y="2036"/>
                    <a:pt x="41986" y="1998"/>
                    <a:pt x="42006" y="1952"/>
                  </a:cubicBezTo>
                  <a:cubicBezTo>
                    <a:pt x="42064" y="1834"/>
                    <a:pt x="41972" y="1709"/>
                    <a:pt x="41865" y="1709"/>
                  </a:cubicBezTo>
                  <a:cubicBezTo>
                    <a:pt x="41828" y="1709"/>
                    <a:pt x="41790" y="1724"/>
                    <a:pt x="41755" y="1758"/>
                  </a:cubicBezTo>
                  <a:cubicBezTo>
                    <a:pt x="41674" y="1839"/>
                    <a:pt x="41596" y="1923"/>
                    <a:pt x="41513" y="2007"/>
                  </a:cubicBezTo>
                  <a:cubicBezTo>
                    <a:pt x="40257" y="1790"/>
                    <a:pt x="38987" y="1666"/>
                    <a:pt x="37710" y="1640"/>
                  </a:cubicBezTo>
                  <a:cubicBezTo>
                    <a:pt x="37699" y="1561"/>
                    <a:pt x="37624" y="1498"/>
                    <a:pt x="37547" y="1498"/>
                  </a:cubicBezTo>
                  <a:cubicBezTo>
                    <a:pt x="37510" y="1498"/>
                    <a:pt x="37473" y="1512"/>
                    <a:pt x="37442" y="1545"/>
                  </a:cubicBezTo>
                  <a:cubicBezTo>
                    <a:pt x="37413" y="1577"/>
                    <a:pt x="37381" y="1608"/>
                    <a:pt x="37352" y="1637"/>
                  </a:cubicBezTo>
                  <a:cubicBezTo>
                    <a:pt x="37146" y="1634"/>
                    <a:pt x="36939" y="1633"/>
                    <a:pt x="36732" y="1633"/>
                  </a:cubicBezTo>
                  <a:cubicBezTo>
                    <a:pt x="35162" y="1633"/>
                    <a:pt x="33604" y="1715"/>
                    <a:pt x="32130" y="1799"/>
                  </a:cubicBezTo>
                  <a:cubicBezTo>
                    <a:pt x="32147" y="1776"/>
                    <a:pt x="32165" y="1753"/>
                    <a:pt x="32182" y="1732"/>
                  </a:cubicBezTo>
                  <a:cubicBezTo>
                    <a:pt x="32265" y="1627"/>
                    <a:pt x="32160" y="1525"/>
                    <a:pt x="32053" y="1525"/>
                  </a:cubicBezTo>
                  <a:cubicBezTo>
                    <a:pt x="32019" y="1525"/>
                    <a:pt x="31985" y="1536"/>
                    <a:pt x="31957" y="1559"/>
                  </a:cubicBezTo>
                  <a:cubicBezTo>
                    <a:pt x="30513" y="2754"/>
                    <a:pt x="29514" y="4339"/>
                    <a:pt x="28279" y="5731"/>
                  </a:cubicBezTo>
                  <a:cubicBezTo>
                    <a:pt x="27990" y="6054"/>
                    <a:pt x="27667" y="6311"/>
                    <a:pt x="27415" y="6669"/>
                  </a:cubicBezTo>
                  <a:cubicBezTo>
                    <a:pt x="27716" y="6233"/>
                    <a:pt x="28025" y="5803"/>
                    <a:pt x="28331" y="5376"/>
                  </a:cubicBezTo>
                  <a:cubicBezTo>
                    <a:pt x="28983" y="4478"/>
                    <a:pt x="29682" y="3618"/>
                    <a:pt x="30429" y="2798"/>
                  </a:cubicBezTo>
                  <a:cubicBezTo>
                    <a:pt x="30571" y="2714"/>
                    <a:pt x="30646" y="2633"/>
                    <a:pt x="30643" y="2558"/>
                  </a:cubicBezTo>
                  <a:cubicBezTo>
                    <a:pt x="30756" y="2437"/>
                    <a:pt x="30860" y="2307"/>
                    <a:pt x="30975" y="2189"/>
                  </a:cubicBezTo>
                  <a:cubicBezTo>
                    <a:pt x="31007" y="2157"/>
                    <a:pt x="31018" y="2108"/>
                    <a:pt x="31004" y="2062"/>
                  </a:cubicBezTo>
                  <a:lnTo>
                    <a:pt x="31157" y="1883"/>
                  </a:lnTo>
                  <a:cubicBezTo>
                    <a:pt x="31355" y="1833"/>
                    <a:pt x="31278" y="1566"/>
                    <a:pt x="31098" y="1566"/>
                  </a:cubicBezTo>
                  <a:cubicBezTo>
                    <a:pt x="31089" y="1566"/>
                    <a:pt x="31080" y="1567"/>
                    <a:pt x="31070" y="1568"/>
                  </a:cubicBezTo>
                  <a:cubicBezTo>
                    <a:pt x="30600" y="1637"/>
                    <a:pt x="30389" y="1836"/>
                    <a:pt x="30057" y="2168"/>
                  </a:cubicBezTo>
                  <a:cubicBezTo>
                    <a:pt x="29329" y="2899"/>
                    <a:pt x="29451" y="3277"/>
                    <a:pt x="28273" y="3343"/>
                  </a:cubicBezTo>
                  <a:cubicBezTo>
                    <a:pt x="26965" y="3416"/>
                    <a:pt x="25931" y="3667"/>
                    <a:pt x="25550" y="4983"/>
                  </a:cubicBezTo>
                  <a:cubicBezTo>
                    <a:pt x="25311" y="5806"/>
                    <a:pt x="26200" y="6427"/>
                    <a:pt x="26968" y="6854"/>
                  </a:cubicBezTo>
                  <a:lnTo>
                    <a:pt x="26881" y="6978"/>
                  </a:lnTo>
                  <a:cubicBezTo>
                    <a:pt x="26823" y="7065"/>
                    <a:pt x="26908" y="7181"/>
                    <a:pt x="26998" y="7181"/>
                  </a:cubicBezTo>
                  <a:cubicBezTo>
                    <a:pt x="27019" y="7181"/>
                    <a:pt x="27040" y="7175"/>
                    <a:pt x="27060" y="7160"/>
                  </a:cubicBezTo>
                  <a:cubicBezTo>
                    <a:pt x="27127" y="7111"/>
                    <a:pt x="27187" y="7056"/>
                    <a:pt x="27254" y="7007"/>
                  </a:cubicBezTo>
                  <a:cubicBezTo>
                    <a:pt x="27424" y="7097"/>
                    <a:pt x="27589" y="7180"/>
                    <a:pt x="27710" y="7247"/>
                  </a:cubicBezTo>
                  <a:cubicBezTo>
                    <a:pt x="31065" y="9112"/>
                    <a:pt x="27667" y="11846"/>
                    <a:pt x="27938" y="14432"/>
                  </a:cubicBezTo>
                  <a:cubicBezTo>
                    <a:pt x="27945" y="14501"/>
                    <a:pt x="28002" y="14536"/>
                    <a:pt x="28055" y="14536"/>
                  </a:cubicBezTo>
                  <a:cubicBezTo>
                    <a:pt x="28108" y="14536"/>
                    <a:pt x="28157" y="14502"/>
                    <a:pt x="28154" y="14432"/>
                  </a:cubicBezTo>
                  <a:cubicBezTo>
                    <a:pt x="28154" y="14395"/>
                    <a:pt x="28157" y="14360"/>
                    <a:pt x="28157" y="14320"/>
                  </a:cubicBezTo>
                  <a:cubicBezTo>
                    <a:pt x="28166" y="14322"/>
                    <a:pt x="28175" y="14323"/>
                    <a:pt x="28185" y="14323"/>
                  </a:cubicBezTo>
                  <a:cubicBezTo>
                    <a:pt x="28212" y="14323"/>
                    <a:pt x="28240" y="14314"/>
                    <a:pt x="28261" y="14297"/>
                  </a:cubicBezTo>
                  <a:cubicBezTo>
                    <a:pt x="28333" y="14242"/>
                    <a:pt x="28417" y="14178"/>
                    <a:pt x="28504" y="14106"/>
                  </a:cubicBezTo>
                  <a:lnTo>
                    <a:pt x="28504" y="14106"/>
                  </a:lnTo>
                  <a:cubicBezTo>
                    <a:pt x="28340" y="14796"/>
                    <a:pt x="27341" y="15483"/>
                    <a:pt x="26695" y="15483"/>
                  </a:cubicBezTo>
                  <a:cubicBezTo>
                    <a:pt x="26416" y="15483"/>
                    <a:pt x="26203" y="15355"/>
                    <a:pt x="26151" y="15044"/>
                  </a:cubicBezTo>
                  <a:cubicBezTo>
                    <a:pt x="26162" y="15030"/>
                    <a:pt x="26171" y="15018"/>
                    <a:pt x="26183" y="15004"/>
                  </a:cubicBezTo>
                  <a:cubicBezTo>
                    <a:pt x="26249" y="14915"/>
                    <a:pt x="26212" y="14831"/>
                    <a:pt x="26139" y="14782"/>
                  </a:cubicBezTo>
                  <a:cubicBezTo>
                    <a:pt x="26148" y="14458"/>
                    <a:pt x="26160" y="14149"/>
                    <a:pt x="26131" y="13823"/>
                  </a:cubicBezTo>
                  <a:cubicBezTo>
                    <a:pt x="26073" y="13231"/>
                    <a:pt x="25625" y="12498"/>
                    <a:pt x="25392" y="11973"/>
                  </a:cubicBezTo>
                  <a:cubicBezTo>
                    <a:pt x="24277" y="9458"/>
                    <a:pt x="23443" y="7036"/>
                    <a:pt x="22660" y="4406"/>
                  </a:cubicBezTo>
                  <a:cubicBezTo>
                    <a:pt x="22461" y="3733"/>
                    <a:pt x="22227" y="3343"/>
                    <a:pt x="21979" y="3147"/>
                  </a:cubicBezTo>
                  <a:cubicBezTo>
                    <a:pt x="21964" y="3061"/>
                    <a:pt x="21895" y="2997"/>
                    <a:pt x="21818" y="2997"/>
                  </a:cubicBezTo>
                  <a:cubicBezTo>
                    <a:pt x="21794" y="2997"/>
                    <a:pt x="21769" y="3003"/>
                    <a:pt x="21745" y="3017"/>
                  </a:cubicBezTo>
                  <a:cubicBezTo>
                    <a:pt x="21686" y="2999"/>
                    <a:pt x="21627" y="2991"/>
                    <a:pt x="21566" y="2991"/>
                  </a:cubicBezTo>
                  <a:cubicBezTo>
                    <a:pt x="20816" y="2991"/>
                    <a:pt x="19978" y="4327"/>
                    <a:pt x="19364" y="5431"/>
                  </a:cubicBezTo>
                  <a:cubicBezTo>
                    <a:pt x="16574" y="3511"/>
                    <a:pt x="13206" y="0"/>
                    <a:pt x="9695" y="0"/>
                  </a:cubicBezTo>
                  <a:close/>
                  <a:moveTo>
                    <a:pt x="24054" y="74610"/>
                  </a:moveTo>
                  <a:cubicBezTo>
                    <a:pt x="24053" y="74611"/>
                    <a:pt x="24053" y="74613"/>
                    <a:pt x="24052" y="74615"/>
                  </a:cubicBezTo>
                  <a:cubicBezTo>
                    <a:pt x="24053" y="74613"/>
                    <a:pt x="24053" y="74611"/>
                    <a:pt x="24054" y="7461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799;p60">
              <a:extLst>
                <a:ext uri="{FF2B5EF4-FFF2-40B4-BE49-F238E27FC236}">
                  <a16:creationId xmlns:a16="http://schemas.microsoft.com/office/drawing/2014/main" id="{16AA42CE-01B5-4D37-B606-4890678DB9C2}"/>
                </a:ext>
              </a:extLst>
            </p:cNvPr>
            <p:cNvSpPr/>
            <p:nvPr/>
          </p:nvSpPr>
          <p:spPr>
            <a:xfrm>
              <a:off x="2436050" y="2480575"/>
              <a:ext cx="6675" cy="6050"/>
            </a:xfrm>
            <a:custGeom>
              <a:avLst/>
              <a:gdLst/>
              <a:ahLst/>
              <a:cxnLst/>
              <a:rect l="l" t="t" r="r" b="b"/>
              <a:pathLst>
                <a:path w="267" h="242" extrusionOk="0">
                  <a:moveTo>
                    <a:pt x="256" y="1"/>
                  </a:moveTo>
                  <a:cubicBezTo>
                    <a:pt x="243" y="1"/>
                    <a:pt x="165" y="73"/>
                    <a:pt x="1" y="242"/>
                  </a:cubicBezTo>
                  <a:cubicBezTo>
                    <a:pt x="59" y="207"/>
                    <a:pt x="114" y="164"/>
                    <a:pt x="174" y="126"/>
                  </a:cubicBezTo>
                  <a:cubicBezTo>
                    <a:pt x="236" y="47"/>
                    <a:pt x="266" y="1"/>
                    <a:pt x="2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00;p60">
              <a:extLst>
                <a:ext uri="{FF2B5EF4-FFF2-40B4-BE49-F238E27FC236}">
                  <a16:creationId xmlns:a16="http://schemas.microsoft.com/office/drawing/2014/main" id="{621EF675-E124-4533-B8C3-B35E814D83AF}"/>
                </a:ext>
              </a:extLst>
            </p:cNvPr>
            <p:cNvSpPr/>
            <p:nvPr/>
          </p:nvSpPr>
          <p:spPr>
            <a:xfrm>
              <a:off x="3237575" y="748750"/>
              <a:ext cx="6150" cy="6250"/>
            </a:xfrm>
            <a:custGeom>
              <a:avLst/>
              <a:gdLst/>
              <a:ahLst/>
              <a:cxnLst/>
              <a:rect l="l" t="t" r="r" b="b"/>
              <a:pathLst>
                <a:path w="246" h="250" extrusionOk="0">
                  <a:moveTo>
                    <a:pt x="123" y="1"/>
                  </a:moveTo>
                  <a:cubicBezTo>
                    <a:pt x="76" y="1"/>
                    <a:pt x="29" y="29"/>
                    <a:pt x="15" y="85"/>
                  </a:cubicBezTo>
                  <a:cubicBezTo>
                    <a:pt x="9" y="97"/>
                    <a:pt x="3" y="111"/>
                    <a:pt x="0" y="128"/>
                  </a:cubicBezTo>
                  <a:cubicBezTo>
                    <a:pt x="0" y="209"/>
                    <a:pt x="62" y="250"/>
                    <a:pt x="123" y="250"/>
                  </a:cubicBezTo>
                  <a:cubicBezTo>
                    <a:pt x="184" y="250"/>
                    <a:pt x="246" y="209"/>
                    <a:pt x="246" y="128"/>
                  </a:cubicBezTo>
                  <a:cubicBezTo>
                    <a:pt x="243" y="111"/>
                    <a:pt x="237" y="97"/>
                    <a:pt x="231" y="85"/>
                  </a:cubicBezTo>
                  <a:cubicBezTo>
                    <a:pt x="217" y="29"/>
                    <a:pt x="170" y="1"/>
                    <a:pt x="1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01;p60">
              <a:extLst>
                <a:ext uri="{FF2B5EF4-FFF2-40B4-BE49-F238E27FC236}">
                  <a16:creationId xmlns:a16="http://schemas.microsoft.com/office/drawing/2014/main" id="{DB57935B-FD74-4449-8056-F2EEA771A06C}"/>
                </a:ext>
              </a:extLst>
            </p:cNvPr>
            <p:cNvSpPr/>
            <p:nvPr/>
          </p:nvSpPr>
          <p:spPr>
            <a:xfrm>
              <a:off x="3544900" y="2688975"/>
              <a:ext cx="3150" cy="5800"/>
            </a:xfrm>
            <a:custGeom>
              <a:avLst/>
              <a:gdLst/>
              <a:ahLst/>
              <a:cxnLst/>
              <a:rect l="l" t="t" r="r" b="b"/>
              <a:pathLst>
                <a:path w="126" h="232" extrusionOk="0">
                  <a:moveTo>
                    <a:pt x="116" y="0"/>
                  </a:moveTo>
                  <a:cubicBezTo>
                    <a:pt x="114" y="0"/>
                    <a:pt x="111" y="1"/>
                    <a:pt x="110" y="4"/>
                  </a:cubicBezTo>
                  <a:cubicBezTo>
                    <a:pt x="52" y="82"/>
                    <a:pt x="12" y="128"/>
                    <a:pt x="0" y="223"/>
                  </a:cubicBezTo>
                  <a:cubicBezTo>
                    <a:pt x="0" y="229"/>
                    <a:pt x="4" y="232"/>
                    <a:pt x="8" y="232"/>
                  </a:cubicBezTo>
                  <a:cubicBezTo>
                    <a:pt x="12" y="232"/>
                    <a:pt x="16" y="229"/>
                    <a:pt x="17" y="223"/>
                  </a:cubicBezTo>
                  <a:cubicBezTo>
                    <a:pt x="52" y="151"/>
                    <a:pt x="87" y="82"/>
                    <a:pt x="121" y="12"/>
                  </a:cubicBezTo>
                  <a:cubicBezTo>
                    <a:pt x="125" y="6"/>
                    <a:pt x="121" y="0"/>
                    <a:pt x="1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802;p60">
              <a:extLst>
                <a:ext uri="{FF2B5EF4-FFF2-40B4-BE49-F238E27FC236}">
                  <a16:creationId xmlns:a16="http://schemas.microsoft.com/office/drawing/2014/main" id="{842EDA5D-630A-4380-A668-1BABEBE375D2}"/>
                </a:ext>
              </a:extLst>
            </p:cNvPr>
            <p:cNvSpPr/>
            <p:nvPr/>
          </p:nvSpPr>
          <p:spPr>
            <a:xfrm>
              <a:off x="3431000" y="2330125"/>
              <a:ext cx="228750" cy="311750"/>
            </a:xfrm>
            <a:custGeom>
              <a:avLst/>
              <a:gdLst/>
              <a:ahLst/>
              <a:cxnLst/>
              <a:rect l="l" t="t" r="r" b="b"/>
              <a:pathLst>
                <a:path w="9150" h="12470" extrusionOk="0">
                  <a:moveTo>
                    <a:pt x="5856" y="1042"/>
                  </a:moveTo>
                  <a:cubicBezTo>
                    <a:pt x="6054" y="1042"/>
                    <a:pt x="6249" y="1091"/>
                    <a:pt x="6424" y="1181"/>
                  </a:cubicBezTo>
                  <a:cubicBezTo>
                    <a:pt x="5924" y="1597"/>
                    <a:pt x="5474" y="2065"/>
                    <a:pt x="5079" y="2579"/>
                  </a:cubicBezTo>
                  <a:cubicBezTo>
                    <a:pt x="5113" y="2507"/>
                    <a:pt x="5157" y="2434"/>
                    <a:pt x="5191" y="2362"/>
                  </a:cubicBezTo>
                  <a:cubicBezTo>
                    <a:pt x="5408" y="1932"/>
                    <a:pt x="5592" y="1490"/>
                    <a:pt x="5766" y="1046"/>
                  </a:cubicBezTo>
                  <a:cubicBezTo>
                    <a:pt x="5796" y="1043"/>
                    <a:pt x="5826" y="1042"/>
                    <a:pt x="5856" y="1042"/>
                  </a:cubicBezTo>
                  <a:close/>
                  <a:moveTo>
                    <a:pt x="4816" y="1360"/>
                  </a:moveTo>
                  <a:lnTo>
                    <a:pt x="4816" y="1360"/>
                  </a:lnTo>
                  <a:cubicBezTo>
                    <a:pt x="4227" y="2218"/>
                    <a:pt x="3759" y="3145"/>
                    <a:pt x="3367" y="4123"/>
                  </a:cubicBezTo>
                  <a:cubicBezTo>
                    <a:pt x="3141" y="3009"/>
                    <a:pt x="3906" y="1894"/>
                    <a:pt x="4816" y="1360"/>
                  </a:cubicBezTo>
                  <a:close/>
                  <a:moveTo>
                    <a:pt x="5454" y="1086"/>
                  </a:moveTo>
                  <a:cubicBezTo>
                    <a:pt x="4943" y="2379"/>
                    <a:pt x="4238" y="3601"/>
                    <a:pt x="3505" y="4779"/>
                  </a:cubicBezTo>
                  <a:cubicBezTo>
                    <a:pt x="3479" y="4652"/>
                    <a:pt x="3450" y="4519"/>
                    <a:pt x="3421" y="4389"/>
                  </a:cubicBezTo>
                  <a:cubicBezTo>
                    <a:pt x="3658" y="3762"/>
                    <a:pt x="3941" y="3153"/>
                    <a:pt x="4267" y="2570"/>
                  </a:cubicBezTo>
                  <a:cubicBezTo>
                    <a:pt x="4279" y="2544"/>
                    <a:pt x="4775" y="1750"/>
                    <a:pt x="5162" y="1190"/>
                  </a:cubicBezTo>
                  <a:cubicBezTo>
                    <a:pt x="5255" y="1150"/>
                    <a:pt x="5353" y="1115"/>
                    <a:pt x="5454" y="1086"/>
                  </a:cubicBezTo>
                  <a:close/>
                  <a:moveTo>
                    <a:pt x="6159" y="1765"/>
                  </a:moveTo>
                  <a:cubicBezTo>
                    <a:pt x="5164" y="2807"/>
                    <a:pt x="4477" y="4516"/>
                    <a:pt x="3785" y="5769"/>
                  </a:cubicBezTo>
                  <a:cubicBezTo>
                    <a:pt x="3717" y="5889"/>
                    <a:pt x="3818" y="5996"/>
                    <a:pt x="3922" y="5996"/>
                  </a:cubicBezTo>
                  <a:cubicBezTo>
                    <a:pt x="3968" y="5996"/>
                    <a:pt x="4015" y="5975"/>
                    <a:pt x="4048" y="5925"/>
                  </a:cubicBezTo>
                  <a:cubicBezTo>
                    <a:pt x="4747" y="4860"/>
                    <a:pt x="5561" y="3973"/>
                    <a:pt x="6430" y="3058"/>
                  </a:cubicBezTo>
                  <a:lnTo>
                    <a:pt x="6430" y="3058"/>
                  </a:lnTo>
                  <a:cubicBezTo>
                    <a:pt x="5650" y="3881"/>
                    <a:pt x="4729" y="5169"/>
                    <a:pt x="3906" y="6185"/>
                  </a:cubicBezTo>
                  <a:cubicBezTo>
                    <a:pt x="3829" y="6280"/>
                    <a:pt x="3753" y="6378"/>
                    <a:pt x="3676" y="6473"/>
                  </a:cubicBezTo>
                  <a:cubicBezTo>
                    <a:pt x="3690" y="6043"/>
                    <a:pt x="3658" y="5610"/>
                    <a:pt x="3580" y="5186"/>
                  </a:cubicBezTo>
                  <a:cubicBezTo>
                    <a:pt x="3592" y="5177"/>
                    <a:pt x="3603" y="5177"/>
                    <a:pt x="3612" y="5165"/>
                  </a:cubicBezTo>
                  <a:cubicBezTo>
                    <a:pt x="3777" y="4937"/>
                    <a:pt x="3932" y="4704"/>
                    <a:pt x="4091" y="4473"/>
                  </a:cubicBezTo>
                  <a:cubicBezTo>
                    <a:pt x="4233" y="4432"/>
                    <a:pt x="4331" y="4291"/>
                    <a:pt x="4386" y="4051"/>
                  </a:cubicBezTo>
                  <a:cubicBezTo>
                    <a:pt x="4932" y="3254"/>
                    <a:pt x="5485" y="2468"/>
                    <a:pt x="6159" y="1765"/>
                  </a:cubicBezTo>
                  <a:close/>
                  <a:moveTo>
                    <a:pt x="2001" y="8610"/>
                  </a:moveTo>
                  <a:cubicBezTo>
                    <a:pt x="1513" y="9265"/>
                    <a:pt x="1063" y="9943"/>
                    <a:pt x="641" y="10651"/>
                  </a:cubicBezTo>
                  <a:cubicBezTo>
                    <a:pt x="633" y="10426"/>
                    <a:pt x="708" y="10183"/>
                    <a:pt x="838" y="9946"/>
                  </a:cubicBezTo>
                  <a:cubicBezTo>
                    <a:pt x="1118" y="9441"/>
                    <a:pt x="1548" y="9008"/>
                    <a:pt x="2001" y="8610"/>
                  </a:cubicBezTo>
                  <a:close/>
                  <a:moveTo>
                    <a:pt x="6681" y="1378"/>
                  </a:moveTo>
                  <a:cubicBezTo>
                    <a:pt x="6990" y="1684"/>
                    <a:pt x="7201" y="2201"/>
                    <a:pt x="7206" y="3018"/>
                  </a:cubicBezTo>
                  <a:cubicBezTo>
                    <a:pt x="7215" y="3667"/>
                    <a:pt x="7042" y="4221"/>
                    <a:pt x="7085" y="4877"/>
                  </a:cubicBezTo>
                  <a:cubicBezTo>
                    <a:pt x="7134" y="5601"/>
                    <a:pt x="7498" y="6199"/>
                    <a:pt x="7847" y="6808"/>
                  </a:cubicBezTo>
                  <a:cubicBezTo>
                    <a:pt x="8941" y="8702"/>
                    <a:pt x="7518" y="9594"/>
                    <a:pt x="6360" y="10593"/>
                  </a:cubicBezTo>
                  <a:cubicBezTo>
                    <a:pt x="6493" y="10405"/>
                    <a:pt x="6629" y="10223"/>
                    <a:pt x="6759" y="10030"/>
                  </a:cubicBezTo>
                  <a:cubicBezTo>
                    <a:pt x="6811" y="9955"/>
                    <a:pt x="6788" y="9848"/>
                    <a:pt x="6704" y="9808"/>
                  </a:cubicBezTo>
                  <a:cubicBezTo>
                    <a:pt x="7160" y="9129"/>
                    <a:pt x="7619" y="8457"/>
                    <a:pt x="8055" y="7770"/>
                  </a:cubicBezTo>
                  <a:cubicBezTo>
                    <a:pt x="8135" y="7642"/>
                    <a:pt x="8014" y="7498"/>
                    <a:pt x="7893" y="7498"/>
                  </a:cubicBezTo>
                  <a:cubicBezTo>
                    <a:pt x="7852" y="7498"/>
                    <a:pt x="7811" y="7515"/>
                    <a:pt x="7778" y="7553"/>
                  </a:cubicBezTo>
                  <a:cubicBezTo>
                    <a:pt x="6828" y="8665"/>
                    <a:pt x="5725" y="9952"/>
                    <a:pt x="4989" y="11084"/>
                  </a:cubicBezTo>
                  <a:cubicBezTo>
                    <a:pt x="5829" y="9707"/>
                    <a:pt x="6825" y="8422"/>
                    <a:pt x="7622" y="7010"/>
                  </a:cubicBezTo>
                  <a:cubicBezTo>
                    <a:pt x="7693" y="6881"/>
                    <a:pt x="7585" y="6754"/>
                    <a:pt x="7467" y="6754"/>
                  </a:cubicBezTo>
                  <a:cubicBezTo>
                    <a:pt x="7427" y="6754"/>
                    <a:pt x="7386" y="6769"/>
                    <a:pt x="7351" y="6802"/>
                  </a:cubicBezTo>
                  <a:cubicBezTo>
                    <a:pt x="6210" y="7859"/>
                    <a:pt x="4885" y="9230"/>
                    <a:pt x="4031" y="10472"/>
                  </a:cubicBezTo>
                  <a:cubicBezTo>
                    <a:pt x="5021" y="8921"/>
                    <a:pt x="6179" y="7510"/>
                    <a:pt x="6972" y="5824"/>
                  </a:cubicBezTo>
                  <a:cubicBezTo>
                    <a:pt x="7028" y="5701"/>
                    <a:pt x="6929" y="5564"/>
                    <a:pt x="6819" y="5564"/>
                  </a:cubicBezTo>
                  <a:cubicBezTo>
                    <a:pt x="6781" y="5564"/>
                    <a:pt x="6742" y="5580"/>
                    <a:pt x="6707" y="5619"/>
                  </a:cubicBezTo>
                  <a:cubicBezTo>
                    <a:pt x="5289" y="7163"/>
                    <a:pt x="3286" y="9072"/>
                    <a:pt x="2388" y="10810"/>
                  </a:cubicBezTo>
                  <a:cubicBezTo>
                    <a:pt x="3664" y="8335"/>
                    <a:pt x="5584" y="6257"/>
                    <a:pt x="6863" y="3777"/>
                  </a:cubicBezTo>
                  <a:cubicBezTo>
                    <a:pt x="6927" y="3654"/>
                    <a:pt x="6820" y="3514"/>
                    <a:pt x="6706" y="3514"/>
                  </a:cubicBezTo>
                  <a:cubicBezTo>
                    <a:pt x="6668" y="3514"/>
                    <a:pt x="6628" y="3530"/>
                    <a:pt x="6594" y="3569"/>
                  </a:cubicBezTo>
                  <a:cubicBezTo>
                    <a:pt x="5748" y="4577"/>
                    <a:pt x="4975" y="5624"/>
                    <a:pt x="4207" y="6690"/>
                  </a:cubicBezTo>
                  <a:cubicBezTo>
                    <a:pt x="3225" y="8047"/>
                    <a:pt x="1559" y="9565"/>
                    <a:pt x="869" y="10853"/>
                  </a:cubicBezTo>
                  <a:cubicBezTo>
                    <a:pt x="1441" y="9782"/>
                    <a:pt x="2148" y="8797"/>
                    <a:pt x="2899" y="7839"/>
                  </a:cubicBezTo>
                  <a:cubicBezTo>
                    <a:pt x="2910" y="7830"/>
                    <a:pt x="2925" y="7819"/>
                    <a:pt x="2934" y="7810"/>
                  </a:cubicBezTo>
                  <a:cubicBezTo>
                    <a:pt x="3349" y="7455"/>
                    <a:pt x="4088" y="6981"/>
                    <a:pt x="4230" y="6413"/>
                  </a:cubicBezTo>
                  <a:cubicBezTo>
                    <a:pt x="4244" y="6355"/>
                    <a:pt x="4204" y="6297"/>
                    <a:pt x="4143" y="6289"/>
                  </a:cubicBezTo>
                  <a:cubicBezTo>
                    <a:pt x="5148" y="5062"/>
                    <a:pt x="6150" y="3835"/>
                    <a:pt x="6961" y="2478"/>
                  </a:cubicBezTo>
                  <a:cubicBezTo>
                    <a:pt x="7030" y="2364"/>
                    <a:pt x="6925" y="2238"/>
                    <a:pt x="6816" y="2238"/>
                  </a:cubicBezTo>
                  <a:cubicBezTo>
                    <a:pt x="6779" y="2238"/>
                    <a:pt x="6741" y="2253"/>
                    <a:pt x="6710" y="2287"/>
                  </a:cubicBezTo>
                  <a:cubicBezTo>
                    <a:pt x="5844" y="3220"/>
                    <a:pt x="4969" y="4129"/>
                    <a:pt x="4189" y="5139"/>
                  </a:cubicBezTo>
                  <a:cubicBezTo>
                    <a:pt x="4995" y="4094"/>
                    <a:pt x="5916" y="2686"/>
                    <a:pt x="6681" y="1378"/>
                  </a:cubicBezTo>
                  <a:close/>
                  <a:moveTo>
                    <a:pt x="6378" y="6476"/>
                  </a:moveTo>
                  <a:lnTo>
                    <a:pt x="6378" y="6476"/>
                  </a:lnTo>
                  <a:cubicBezTo>
                    <a:pt x="5497" y="7478"/>
                    <a:pt x="4132" y="9611"/>
                    <a:pt x="3185" y="11191"/>
                  </a:cubicBezTo>
                  <a:cubicBezTo>
                    <a:pt x="3144" y="11170"/>
                    <a:pt x="3101" y="11159"/>
                    <a:pt x="3055" y="11153"/>
                  </a:cubicBezTo>
                  <a:cubicBezTo>
                    <a:pt x="2731" y="11153"/>
                    <a:pt x="2449" y="11277"/>
                    <a:pt x="2163" y="11373"/>
                  </a:cubicBezTo>
                  <a:cubicBezTo>
                    <a:pt x="3609" y="9776"/>
                    <a:pt x="4954" y="8093"/>
                    <a:pt x="6378" y="6476"/>
                  </a:cubicBezTo>
                  <a:close/>
                  <a:moveTo>
                    <a:pt x="6292" y="4432"/>
                  </a:moveTo>
                  <a:cubicBezTo>
                    <a:pt x="6314" y="4432"/>
                    <a:pt x="4737" y="6639"/>
                    <a:pt x="4391" y="7140"/>
                  </a:cubicBezTo>
                  <a:cubicBezTo>
                    <a:pt x="3436" y="8517"/>
                    <a:pt x="2492" y="9874"/>
                    <a:pt x="1724" y="11367"/>
                  </a:cubicBezTo>
                  <a:cubicBezTo>
                    <a:pt x="1709" y="11396"/>
                    <a:pt x="1707" y="11430"/>
                    <a:pt x="1712" y="11462"/>
                  </a:cubicBezTo>
                  <a:cubicBezTo>
                    <a:pt x="1687" y="11464"/>
                    <a:pt x="1662" y="11465"/>
                    <a:pt x="1638" y="11465"/>
                  </a:cubicBezTo>
                  <a:cubicBezTo>
                    <a:pt x="1455" y="11465"/>
                    <a:pt x="1275" y="11418"/>
                    <a:pt x="1115" y="11332"/>
                  </a:cubicBezTo>
                  <a:cubicBezTo>
                    <a:pt x="1031" y="11286"/>
                    <a:pt x="953" y="11231"/>
                    <a:pt x="887" y="11168"/>
                  </a:cubicBezTo>
                  <a:cubicBezTo>
                    <a:pt x="2639" y="9508"/>
                    <a:pt x="4002" y="7536"/>
                    <a:pt x="5428" y="5590"/>
                  </a:cubicBezTo>
                  <a:cubicBezTo>
                    <a:pt x="6046" y="4747"/>
                    <a:pt x="6284" y="4432"/>
                    <a:pt x="6292" y="4432"/>
                  </a:cubicBezTo>
                  <a:close/>
                  <a:moveTo>
                    <a:pt x="5633" y="11540"/>
                  </a:moveTo>
                  <a:cubicBezTo>
                    <a:pt x="5647" y="11560"/>
                    <a:pt x="5656" y="11589"/>
                    <a:pt x="5679" y="11603"/>
                  </a:cubicBezTo>
                  <a:cubicBezTo>
                    <a:pt x="5673" y="11606"/>
                    <a:pt x="5665" y="11606"/>
                    <a:pt x="5659" y="11615"/>
                  </a:cubicBezTo>
                  <a:cubicBezTo>
                    <a:pt x="5592" y="11743"/>
                    <a:pt x="5459" y="11853"/>
                    <a:pt x="5293" y="11935"/>
                  </a:cubicBezTo>
                  <a:lnTo>
                    <a:pt x="5293" y="11935"/>
                  </a:lnTo>
                  <a:cubicBezTo>
                    <a:pt x="5308" y="11927"/>
                    <a:pt x="5322" y="11916"/>
                    <a:pt x="5336" y="11901"/>
                  </a:cubicBezTo>
                  <a:cubicBezTo>
                    <a:pt x="5442" y="11782"/>
                    <a:pt x="5532" y="11658"/>
                    <a:pt x="5633" y="11540"/>
                  </a:cubicBezTo>
                  <a:close/>
                  <a:moveTo>
                    <a:pt x="7007" y="7591"/>
                  </a:moveTo>
                  <a:lnTo>
                    <a:pt x="7007" y="7591"/>
                  </a:lnTo>
                  <a:cubicBezTo>
                    <a:pt x="5985" y="8647"/>
                    <a:pt x="4885" y="10521"/>
                    <a:pt x="4054" y="11993"/>
                  </a:cubicBezTo>
                  <a:cubicBezTo>
                    <a:pt x="3935" y="11944"/>
                    <a:pt x="3834" y="11869"/>
                    <a:pt x="3756" y="11768"/>
                  </a:cubicBezTo>
                  <a:cubicBezTo>
                    <a:pt x="3693" y="11676"/>
                    <a:pt x="3609" y="11552"/>
                    <a:pt x="3511" y="11439"/>
                  </a:cubicBezTo>
                  <a:cubicBezTo>
                    <a:pt x="4729" y="10203"/>
                    <a:pt x="5800" y="8838"/>
                    <a:pt x="7007" y="7591"/>
                  </a:cubicBezTo>
                  <a:close/>
                  <a:moveTo>
                    <a:pt x="7166" y="8823"/>
                  </a:moveTo>
                  <a:cubicBezTo>
                    <a:pt x="6560" y="9565"/>
                    <a:pt x="5642" y="10763"/>
                    <a:pt x="5055" y="11684"/>
                  </a:cubicBezTo>
                  <a:cubicBezTo>
                    <a:pt x="4975" y="11812"/>
                    <a:pt x="5097" y="11954"/>
                    <a:pt x="5219" y="11954"/>
                  </a:cubicBezTo>
                  <a:cubicBezTo>
                    <a:pt x="5239" y="11954"/>
                    <a:pt x="5259" y="11951"/>
                    <a:pt x="5277" y="11943"/>
                  </a:cubicBezTo>
                  <a:lnTo>
                    <a:pt x="5277" y="11943"/>
                  </a:lnTo>
                  <a:cubicBezTo>
                    <a:pt x="5071" y="12041"/>
                    <a:pt x="4815" y="12099"/>
                    <a:pt x="4567" y="12099"/>
                  </a:cubicBezTo>
                  <a:cubicBezTo>
                    <a:pt x="4528" y="12099"/>
                    <a:pt x="4488" y="12097"/>
                    <a:pt x="4449" y="12094"/>
                  </a:cubicBezTo>
                  <a:cubicBezTo>
                    <a:pt x="5336" y="10989"/>
                    <a:pt x="6245" y="9903"/>
                    <a:pt x="7166" y="8823"/>
                  </a:cubicBezTo>
                  <a:close/>
                  <a:moveTo>
                    <a:pt x="5959" y="0"/>
                  </a:moveTo>
                  <a:cubicBezTo>
                    <a:pt x="5925" y="0"/>
                    <a:pt x="5892" y="12"/>
                    <a:pt x="5867" y="38"/>
                  </a:cubicBezTo>
                  <a:cubicBezTo>
                    <a:pt x="5685" y="232"/>
                    <a:pt x="5526" y="439"/>
                    <a:pt x="5362" y="642"/>
                  </a:cubicBezTo>
                  <a:cubicBezTo>
                    <a:pt x="5293" y="637"/>
                    <a:pt x="5225" y="634"/>
                    <a:pt x="5157" y="634"/>
                  </a:cubicBezTo>
                  <a:cubicBezTo>
                    <a:pt x="4595" y="634"/>
                    <a:pt x="4048" y="807"/>
                    <a:pt x="3693" y="1202"/>
                  </a:cubicBezTo>
                  <a:cubicBezTo>
                    <a:pt x="2166" y="2902"/>
                    <a:pt x="3528" y="4692"/>
                    <a:pt x="3522" y="6667"/>
                  </a:cubicBezTo>
                  <a:cubicBezTo>
                    <a:pt x="3401" y="6814"/>
                    <a:pt x="3280" y="6964"/>
                    <a:pt x="3162" y="7114"/>
                  </a:cubicBezTo>
                  <a:cubicBezTo>
                    <a:pt x="2625" y="7588"/>
                    <a:pt x="2082" y="8050"/>
                    <a:pt x="1559" y="8537"/>
                  </a:cubicBezTo>
                  <a:cubicBezTo>
                    <a:pt x="930" y="9126"/>
                    <a:pt x="0" y="10030"/>
                    <a:pt x="295" y="10989"/>
                  </a:cubicBezTo>
                  <a:cubicBezTo>
                    <a:pt x="315" y="11035"/>
                    <a:pt x="338" y="11078"/>
                    <a:pt x="364" y="11121"/>
                  </a:cubicBezTo>
                  <a:cubicBezTo>
                    <a:pt x="318" y="11205"/>
                    <a:pt x="266" y="11283"/>
                    <a:pt x="220" y="11367"/>
                  </a:cubicBezTo>
                  <a:cubicBezTo>
                    <a:pt x="151" y="11494"/>
                    <a:pt x="253" y="11614"/>
                    <a:pt x="368" y="11614"/>
                  </a:cubicBezTo>
                  <a:cubicBezTo>
                    <a:pt x="407" y="11614"/>
                    <a:pt x="447" y="11600"/>
                    <a:pt x="482" y="11569"/>
                  </a:cubicBezTo>
                  <a:cubicBezTo>
                    <a:pt x="529" y="11528"/>
                    <a:pt x="569" y="11482"/>
                    <a:pt x="612" y="11439"/>
                  </a:cubicBezTo>
                  <a:cubicBezTo>
                    <a:pt x="765" y="11566"/>
                    <a:pt x="930" y="11676"/>
                    <a:pt x="1106" y="11765"/>
                  </a:cubicBezTo>
                  <a:cubicBezTo>
                    <a:pt x="1355" y="11898"/>
                    <a:pt x="1587" y="11967"/>
                    <a:pt x="1866" y="11967"/>
                  </a:cubicBezTo>
                  <a:cubicBezTo>
                    <a:pt x="1871" y="11967"/>
                    <a:pt x="1877" y="11967"/>
                    <a:pt x="1883" y="11967"/>
                  </a:cubicBezTo>
                  <a:cubicBezTo>
                    <a:pt x="2234" y="11962"/>
                    <a:pt x="2526" y="11575"/>
                    <a:pt x="2875" y="11575"/>
                  </a:cubicBezTo>
                  <a:cubicBezTo>
                    <a:pt x="2916" y="11575"/>
                    <a:pt x="2957" y="11580"/>
                    <a:pt x="3000" y="11592"/>
                  </a:cubicBezTo>
                  <a:cubicBezTo>
                    <a:pt x="3021" y="11666"/>
                    <a:pt x="3089" y="11716"/>
                    <a:pt x="3163" y="11716"/>
                  </a:cubicBezTo>
                  <a:cubicBezTo>
                    <a:pt x="3180" y="11716"/>
                    <a:pt x="3199" y="11714"/>
                    <a:pt x="3216" y="11707"/>
                  </a:cubicBezTo>
                  <a:cubicBezTo>
                    <a:pt x="3257" y="11736"/>
                    <a:pt x="3294" y="11765"/>
                    <a:pt x="3329" y="11800"/>
                  </a:cubicBezTo>
                  <a:cubicBezTo>
                    <a:pt x="3522" y="12002"/>
                    <a:pt x="3751" y="12169"/>
                    <a:pt x="4005" y="12293"/>
                  </a:cubicBezTo>
                  <a:cubicBezTo>
                    <a:pt x="4032" y="12343"/>
                    <a:pt x="4086" y="12372"/>
                    <a:pt x="4143" y="12372"/>
                  </a:cubicBezTo>
                  <a:cubicBezTo>
                    <a:pt x="4158" y="12372"/>
                    <a:pt x="4174" y="12370"/>
                    <a:pt x="4189" y="12366"/>
                  </a:cubicBezTo>
                  <a:cubicBezTo>
                    <a:pt x="4373" y="12433"/>
                    <a:pt x="4561" y="12470"/>
                    <a:pt x="4742" y="12470"/>
                  </a:cubicBezTo>
                  <a:cubicBezTo>
                    <a:pt x="5185" y="12470"/>
                    <a:pt x="5595" y="12250"/>
                    <a:pt x="5841" y="11716"/>
                  </a:cubicBezTo>
                  <a:cubicBezTo>
                    <a:pt x="5858" y="11676"/>
                    <a:pt x="5849" y="11629"/>
                    <a:pt x="5821" y="11601"/>
                  </a:cubicBezTo>
                  <a:cubicBezTo>
                    <a:pt x="5838" y="11592"/>
                    <a:pt x="5861" y="11595"/>
                    <a:pt x="5878" y="11572"/>
                  </a:cubicBezTo>
                  <a:cubicBezTo>
                    <a:pt x="6779" y="10475"/>
                    <a:pt x="9149" y="9366"/>
                    <a:pt x="8529" y="7544"/>
                  </a:cubicBezTo>
                  <a:cubicBezTo>
                    <a:pt x="8038" y="6104"/>
                    <a:pt x="7258" y="5160"/>
                    <a:pt x="7489" y="3511"/>
                  </a:cubicBezTo>
                  <a:cubicBezTo>
                    <a:pt x="7596" y="2769"/>
                    <a:pt x="7547" y="2284"/>
                    <a:pt x="7177" y="1643"/>
                  </a:cubicBezTo>
                  <a:cubicBezTo>
                    <a:pt x="7068" y="1461"/>
                    <a:pt x="6923" y="1303"/>
                    <a:pt x="6756" y="1176"/>
                  </a:cubicBezTo>
                  <a:cubicBezTo>
                    <a:pt x="6736" y="1118"/>
                    <a:pt x="6684" y="1080"/>
                    <a:pt x="6626" y="1077"/>
                  </a:cubicBezTo>
                  <a:cubicBezTo>
                    <a:pt x="6398" y="922"/>
                    <a:pt x="6150" y="806"/>
                    <a:pt x="5884" y="734"/>
                  </a:cubicBezTo>
                  <a:cubicBezTo>
                    <a:pt x="5956" y="546"/>
                    <a:pt x="6028" y="359"/>
                    <a:pt x="6098" y="171"/>
                  </a:cubicBezTo>
                  <a:cubicBezTo>
                    <a:pt x="6131" y="77"/>
                    <a:pt x="6044" y="0"/>
                    <a:pt x="5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7" name="Google Shape;556;p50">
            <a:extLst>
              <a:ext uri="{FF2B5EF4-FFF2-40B4-BE49-F238E27FC236}">
                <a16:creationId xmlns:a16="http://schemas.microsoft.com/office/drawing/2014/main" id="{74EF28BF-7E7E-4C86-BFAA-84EDE9BD2483}"/>
              </a:ext>
            </a:extLst>
          </p:cNvPr>
          <p:cNvCxnSpPr>
            <a:stCxn id="150" idx="4"/>
            <a:endCxn id="151" idx="0"/>
          </p:cNvCxnSpPr>
          <p:nvPr/>
        </p:nvCxnSpPr>
        <p:spPr>
          <a:xfrm rot="5400000">
            <a:off x="5871133" y="999995"/>
            <a:ext cx="756977" cy="183558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559;p50">
            <a:extLst>
              <a:ext uri="{FF2B5EF4-FFF2-40B4-BE49-F238E27FC236}">
                <a16:creationId xmlns:a16="http://schemas.microsoft.com/office/drawing/2014/main" id="{309084F1-8BE5-4133-802A-F99B53741B1C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 rot="16200000" flipH="1">
            <a:off x="5284522" y="2590781"/>
            <a:ext cx="959164" cy="8645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561;p50">
            <a:extLst>
              <a:ext uri="{FF2B5EF4-FFF2-40B4-BE49-F238E27FC236}">
                <a16:creationId xmlns:a16="http://schemas.microsoft.com/office/drawing/2014/main" id="{960C7F8B-CEDB-4848-BCA2-D656EAC17DAB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 rot="5400000">
            <a:off x="5404833" y="3430926"/>
            <a:ext cx="472634" cy="111046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557;p50">
            <a:extLst>
              <a:ext uri="{FF2B5EF4-FFF2-40B4-BE49-F238E27FC236}">
                <a16:creationId xmlns:a16="http://schemas.microsoft.com/office/drawing/2014/main" id="{B1474C02-3E69-4E3A-B514-2EEDB999718B}"/>
              </a:ext>
            </a:extLst>
          </p:cNvPr>
          <p:cNvSpPr/>
          <p:nvPr/>
        </p:nvSpPr>
        <p:spPr>
          <a:xfrm>
            <a:off x="7043813" y="1292099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558;p50">
            <a:extLst>
              <a:ext uri="{FF2B5EF4-FFF2-40B4-BE49-F238E27FC236}">
                <a16:creationId xmlns:a16="http://schemas.microsoft.com/office/drawing/2014/main" id="{6B634AA4-F728-4B76-BB4F-4AFC745CAF84}"/>
              </a:ext>
            </a:extLst>
          </p:cNvPr>
          <p:cNvSpPr/>
          <p:nvPr/>
        </p:nvSpPr>
        <p:spPr>
          <a:xfrm>
            <a:off x="5208228" y="2296276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560;p50">
            <a:extLst>
              <a:ext uri="{FF2B5EF4-FFF2-40B4-BE49-F238E27FC236}">
                <a16:creationId xmlns:a16="http://schemas.microsoft.com/office/drawing/2014/main" id="{4420DB3B-08F9-41E2-9A97-FF40EC2B583F}"/>
              </a:ext>
            </a:extLst>
          </p:cNvPr>
          <p:cNvSpPr/>
          <p:nvPr/>
        </p:nvSpPr>
        <p:spPr>
          <a:xfrm>
            <a:off x="6072781" y="3502640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562;p50">
            <a:extLst>
              <a:ext uri="{FF2B5EF4-FFF2-40B4-BE49-F238E27FC236}">
                <a16:creationId xmlns:a16="http://schemas.microsoft.com/office/drawing/2014/main" id="{6E53EBB0-F54F-44C2-A67D-2E3DC584B527}"/>
              </a:ext>
            </a:extLst>
          </p:cNvPr>
          <p:cNvSpPr/>
          <p:nvPr/>
        </p:nvSpPr>
        <p:spPr>
          <a:xfrm>
            <a:off x="4962319" y="4222474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242;p35">
            <a:extLst>
              <a:ext uri="{FF2B5EF4-FFF2-40B4-BE49-F238E27FC236}">
                <a16:creationId xmlns:a16="http://schemas.microsoft.com/office/drawing/2014/main" id="{623BCB04-12B9-46EE-8DDC-30EC73B82062}"/>
              </a:ext>
            </a:extLst>
          </p:cNvPr>
          <p:cNvSpPr txBox="1">
            <a:spLocks/>
          </p:cNvSpPr>
          <p:nvPr/>
        </p:nvSpPr>
        <p:spPr>
          <a:xfrm>
            <a:off x="4326717" y="4483747"/>
            <a:ext cx="182330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US" sz="1200" b="1" dirty="0"/>
              <a:t>Get back to Academia!</a:t>
            </a:r>
          </a:p>
        </p:txBody>
      </p:sp>
      <p:sp>
        <p:nvSpPr>
          <p:cNvPr id="288" name="Google Shape;238;p35">
            <a:extLst>
              <a:ext uri="{FF2B5EF4-FFF2-40B4-BE49-F238E27FC236}">
                <a16:creationId xmlns:a16="http://schemas.microsoft.com/office/drawing/2014/main" id="{7F43DFEC-CF64-43C5-9247-E3FC53CD8BD4}"/>
              </a:ext>
            </a:extLst>
          </p:cNvPr>
          <p:cNvSpPr txBox="1">
            <a:spLocks/>
          </p:cNvSpPr>
          <p:nvPr/>
        </p:nvSpPr>
        <p:spPr>
          <a:xfrm>
            <a:off x="6348477" y="3043497"/>
            <a:ext cx="2513534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US" sz="1200" b="1" dirty="0"/>
              <a:t>Short-term: post doc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Fill gaps in academic development (heuristics)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Boost my portfolio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Soft skills: mentoring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Networking in multicultural environment</a:t>
            </a:r>
          </a:p>
        </p:txBody>
      </p:sp>
      <p:sp>
        <p:nvSpPr>
          <p:cNvPr id="289" name="Google Shape;238;p35">
            <a:extLst>
              <a:ext uri="{FF2B5EF4-FFF2-40B4-BE49-F238E27FC236}">
                <a16:creationId xmlns:a16="http://schemas.microsoft.com/office/drawing/2014/main" id="{E96F2861-27C3-49AC-BA73-6927FE422895}"/>
              </a:ext>
            </a:extLst>
          </p:cNvPr>
          <p:cNvSpPr txBox="1">
            <a:spLocks/>
          </p:cNvSpPr>
          <p:nvPr/>
        </p:nvSpPr>
        <p:spPr>
          <a:xfrm>
            <a:off x="7144718" y="435100"/>
            <a:ext cx="1898463" cy="10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US" sz="1200" b="1" dirty="0"/>
              <a:t>Mid-to-long-term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Full-time researcher @ Academia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Build bridges between University and Industry</a:t>
            </a:r>
          </a:p>
        </p:txBody>
      </p:sp>
      <p:sp>
        <p:nvSpPr>
          <p:cNvPr id="300" name="Google Shape;238;p35">
            <a:extLst>
              <a:ext uri="{FF2B5EF4-FFF2-40B4-BE49-F238E27FC236}">
                <a16:creationId xmlns:a16="http://schemas.microsoft.com/office/drawing/2014/main" id="{F428AFA6-E864-4FDD-BBA3-FB374497530B}"/>
              </a:ext>
            </a:extLst>
          </p:cNvPr>
          <p:cNvSpPr txBox="1">
            <a:spLocks/>
          </p:cNvSpPr>
          <p:nvPr/>
        </p:nvSpPr>
        <p:spPr>
          <a:xfrm>
            <a:off x="5564660" y="2027972"/>
            <a:ext cx="2736027" cy="96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en-US" sz="1200" b="1" dirty="0"/>
              <a:t>Mid-term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l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+ Post-doc ? Stochastic and Constraint programing, ML …</a:t>
            </a:r>
          </a:p>
          <a:p>
            <a:pPr marL="0" indent="0" algn="l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+ Teaching ? </a:t>
            </a:r>
          </a:p>
          <a:p>
            <a:pPr marL="0" indent="0" algn="l"/>
            <a:endParaRPr lang="en-US" sz="1200" dirty="0"/>
          </a:p>
        </p:txBody>
      </p:sp>
      <p:sp>
        <p:nvSpPr>
          <p:cNvPr id="301" name="Google Shape;11763;p71">
            <a:extLst>
              <a:ext uri="{FF2B5EF4-FFF2-40B4-BE49-F238E27FC236}">
                <a16:creationId xmlns:a16="http://schemas.microsoft.com/office/drawing/2014/main" id="{C0858190-73ED-456A-B574-434841E03F9F}"/>
              </a:ext>
            </a:extLst>
          </p:cNvPr>
          <p:cNvSpPr/>
          <p:nvPr/>
        </p:nvSpPr>
        <p:spPr>
          <a:xfrm>
            <a:off x="8404050" y="136910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11984;p71">
            <a:extLst>
              <a:ext uri="{FF2B5EF4-FFF2-40B4-BE49-F238E27FC236}">
                <a16:creationId xmlns:a16="http://schemas.microsoft.com/office/drawing/2014/main" id="{7BAE6EB7-9EDE-4472-BBFB-D0F1A2C4509C}"/>
              </a:ext>
            </a:extLst>
          </p:cNvPr>
          <p:cNvSpPr/>
          <p:nvPr/>
        </p:nvSpPr>
        <p:spPr>
          <a:xfrm>
            <a:off x="8095224" y="2850397"/>
            <a:ext cx="354363" cy="354395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12041;p71">
            <a:extLst>
              <a:ext uri="{FF2B5EF4-FFF2-40B4-BE49-F238E27FC236}">
                <a16:creationId xmlns:a16="http://schemas.microsoft.com/office/drawing/2014/main" id="{78B51D56-F587-4070-9B3C-3399A00ECC1A}"/>
              </a:ext>
            </a:extLst>
          </p:cNvPr>
          <p:cNvGrpSpPr/>
          <p:nvPr/>
        </p:nvGrpSpPr>
        <p:grpSpPr>
          <a:xfrm>
            <a:off x="5472903" y="4109972"/>
            <a:ext cx="341472" cy="335074"/>
            <a:chOff x="1329585" y="1989925"/>
            <a:chExt cx="341472" cy="335074"/>
          </a:xfrm>
        </p:grpSpPr>
        <p:sp>
          <p:nvSpPr>
            <p:cNvPr id="306" name="Google Shape;12042;p71">
              <a:extLst>
                <a:ext uri="{FF2B5EF4-FFF2-40B4-BE49-F238E27FC236}">
                  <a16:creationId xmlns:a16="http://schemas.microsoft.com/office/drawing/2014/main" id="{ADF7413E-D9A3-4041-BF09-EFF6F2CCE883}"/>
                </a:ext>
              </a:extLst>
            </p:cNvPr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2043;p71">
              <a:extLst>
                <a:ext uri="{FF2B5EF4-FFF2-40B4-BE49-F238E27FC236}">
                  <a16:creationId xmlns:a16="http://schemas.microsoft.com/office/drawing/2014/main" id="{BA51AA95-ECED-4085-AD1D-7721FE6B5967}"/>
                </a:ext>
              </a:extLst>
            </p:cNvPr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2044;p71">
              <a:extLst>
                <a:ext uri="{FF2B5EF4-FFF2-40B4-BE49-F238E27FC236}">
                  <a16:creationId xmlns:a16="http://schemas.microsoft.com/office/drawing/2014/main" id="{F7A46667-4897-4067-92AC-B2DE96BF489D}"/>
                </a:ext>
              </a:extLst>
            </p:cNvPr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12156;p71">
            <a:extLst>
              <a:ext uri="{FF2B5EF4-FFF2-40B4-BE49-F238E27FC236}">
                <a16:creationId xmlns:a16="http://schemas.microsoft.com/office/drawing/2014/main" id="{2828F912-288A-4AF5-BE81-32A6616DA48F}"/>
              </a:ext>
            </a:extLst>
          </p:cNvPr>
          <p:cNvGrpSpPr/>
          <p:nvPr/>
        </p:nvGrpSpPr>
        <p:grpSpPr>
          <a:xfrm>
            <a:off x="6662200" y="1839000"/>
            <a:ext cx="371424" cy="355446"/>
            <a:chOff x="5621097" y="1500761"/>
            <a:chExt cx="371424" cy="355446"/>
          </a:xfrm>
        </p:grpSpPr>
        <p:sp>
          <p:nvSpPr>
            <p:cNvPr id="310" name="Google Shape;12157;p71">
              <a:extLst>
                <a:ext uri="{FF2B5EF4-FFF2-40B4-BE49-F238E27FC236}">
                  <a16:creationId xmlns:a16="http://schemas.microsoft.com/office/drawing/2014/main" id="{F039BB0A-F2A0-4BC2-B9BF-BCCD3CCE89D7}"/>
                </a:ext>
              </a:extLst>
            </p:cNvPr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2158;p71">
              <a:extLst>
                <a:ext uri="{FF2B5EF4-FFF2-40B4-BE49-F238E27FC236}">
                  <a16:creationId xmlns:a16="http://schemas.microsoft.com/office/drawing/2014/main" id="{2FB6D2BA-2E99-4F80-84A5-809C7C0F24E8}"/>
                </a:ext>
              </a:extLst>
            </p:cNvPr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CaixaDeTexto 316">
            <a:extLst>
              <a:ext uri="{FF2B5EF4-FFF2-40B4-BE49-F238E27FC236}">
                <a16:creationId xmlns:a16="http://schemas.microsoft.com/office/drawing/2014/main" id="{D6296257-BC8B-4983-A916-373425A92A66}"/>
              </a:ext>
            </a:extLst>
          </p:cNvPr>
          <p:cNvSpPr txBox="1"/>
          <p:nvPr/>
        </p:nvSpPr>
        <p:spPr>
          <a:xfrm>
            <a:off x="87465" y="4567182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09</a:t>
            </a:r>
          </a:p>
        </p:txBody>
      </p:sp>
      <p:sp>
        <p:nvSpPr>
          <p:cNvPr id="318" name="Google Shape;498;p45">
            <a:extLst>
              <a:ext uri="{FF2B5EF4-FFF2-40B4-BE49-F238E27FC236}">
                <a16:creationId xmlns:a16="http://schemas.microsoft.com/office/drawing/2014/main" id="{CF584DC8-2E65-4C4A-9EDA-570F65922E91}"/>
              </a:ext>
            </a:extLst>
          </p:cNvPr>
          <p:cNvSpPr/>
          <p:nvPr/>
        </p:nvSpPr>
        <p:spPr>
          <a:xfrm flipH="1">
            <a:off x="5014587" y="1022630"/>
            <a:ext cx="173933" cy="25595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498;p45">
            <a:extLst>
              <a:ext uri="{FF2B5EF4-FFF2-40B4-BE49-F238E27FC236}">
                <a16:creationId xmlns:a16="http://schemas.microsoft.com/office/drawing/2014/main" id="{9B12A9A5-EB84-4F84-BCEC-6E77E92AC908}"/>
              </a:ext>
            </a:extLst>
          </p:cNvPr>
          <p:cNvSpPr/>
          <p:nvPr/>
        </p:nvSpPr>
        <p:spPr>
          <a:xfrm flipH="1">
            <a:off x="5325349" y="618389"/>
            <a:ext cx="173933" cy="255954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88" grpId="0"/>
      <p:bldP spid="289" grpId="0"/>
      <p:bldP spid="300" grpId="0"/>
      <p:bldP spid="301" grpId="0" animBg="1"/>
      <p:bldP spid="3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1259339" y="3345934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2396052" y="2506678"/>
            <a:ext cx="217594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About me (CV)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2468649" y="1722600"/>
            <a:ext cx="233131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Research project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898058" y="3338821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Career plan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-501756" y="624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Outline of the </a:t>
            </a:r>
            <a:r>
              <a:rPr lang="en" sz="2500" b="1" dirty="0"/>
              <a:t>presentation</a:t>
            </a:r>
            <a:endParaRPr sz="2500" b="1" dirty="0"/>
          </a:p>
        </p:txBody>
      </p:sp>
      <p:sp>
        <p:nvSpPr>
          <p:cNvPr id="208" name="Google Shape;208;p32"/>
          <p:cNvSpPr/>
          <p:nvPr/>
        </p:nvSpPr>
        <p:spPr>
          <a:xfrm>
            <a:off x="1267824" y="25476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259339" y="1765301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>
            <a:cxnSpLocks/>
          </p:cNvCxnSpPr>
          <p:nvPr/>
        </p:nvCxnSpPr>
        <p:spPr>
          <a:xfrm>
            <a:off x="2981410" y="1231667"/>
            <a:ext cx="2502684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1406639" y="1754534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01</a:t>
            </a:r>
            <a:endParaRPr sz="2500"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1415120" y="2552061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02</a:t>
            </a:r>
            <a:endParaRPr sz="2500"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1422804" y="3388274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03</a:t>
            </a:r>
            <a:endParaRPr sz="25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F5D56DD-7C57-478F-A6A1-B9EC2C15E688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 l="16962" t="22596" r="16882" b="13189"/>
          <a:stretch/>
        </p:blipFill>
        <p:spPr>
          <a:xfrm rot="5400000">
            <a:off x="5647258" y="1069120"/>
            <a:ext cx="3635162" cy="2408947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8" name="Google Shape;428;p44"/>
          <p:cNvSpPr txBox="1">
            <a:spLocks noGrp="1"/>
          </p:cNvSpPr>
          <p:nvPr>
            <p:ph type="title"/>
          </p:nvPr>
        </p:nvSpPr>
        <p:spPr>
          <a:xfrm>
            <a:off x="474687" y="342343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Research </a:t>
            </a:r>
            <a:r>
              <a:rPr lang="en" sz="2000" b="1" dirty="0"/>
              <a:t>project</a:t>
            </a:r>
            <a:endParaRPr sz="2000" b="1" dirty="0"/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1"/>
          </p:nvPr>
        </p:nvSpPr>
        <p:spPr>
          <a:xfrm>
            <a:off x="1237177" y="2803822"/>
            <a:ext cx="4818490" cy="141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Consider that, within a region affected by a disaster, several locations are potentially in need of a rescue shuttle or relief resources (such as food, water, medicine or other supply). </a:t>
            </a:r>
          </a:p>
          <a:p>
            <a:pPr marL="139700" indent="0" algn="just">
              <a:buNone/>
            </a:pPr>
            <a:endParaRPr lang="en-US" sz="1200" dirty="0">
              <a:latin typeface="Catamaran" panose="020B0604020202020204" charset="0"/>
              <a:cs typeface="Catamaran" panose="020B0604020202020204" charset="0"/>
            </a:endParaRPr>
          </a:p>
          <a:p>
            <a:pPr marL="139700" indent="0" algn="just">
              <a:buNone/>
            </a:pPr>
            <a:r>
              <a:rPr lang="en-US" sz="1200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Focus on two chained problems:</a:t>
            </a:r>
          </a:p>
          <a:p>
            <a:pPr marL="539750" indent="-400050" algn="just">
              <a:buAutoNum type="romanLcParenBoth"/>
            </a:pP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deciding </a:t>
            </a:r>
            <a:r>
              <a:rPr lang="en-US" sz="1200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where to place </a:t>
            </a: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tents for temporary shelter;</a:t>
            </a:r>
          </a:p>
          <a:p>
            <a:pPr marL="539750" indent="-400050" algn="just">
              <a:buAutoNum type="romanLcParenBoth"/>
            </a:pPr>
            <a:r>
              <a:rPr lang="pt-BR" sz="1200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devising</a:t>
            </a:r>
            <a:r>
              <a:rPr lang="pt-BR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land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vehicle’s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routes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for </a:t>
            </a:r>
            <a:r>
              <a:rPr lang="pt-BR" sz="1200" b="1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rescuing</a:t>
            </a:r>
            <a:r>
              <a:rPr lang="pt-BR" sz="1200" b="1" i="0" u="none" strike="noStrike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i="0" u="none" strike="noStrike" dirty="0" err="1">
                <a:latin typeface="Catamaran" panose="020B0604020202020204" charset="0"/>
                <a:cs typeface="Catamaran" panose="020B0604020202020204" charset="0"/>
              </a:rPr>
              <a:t>victims</a:t>
            </a:r>
            <a:r>
              <a:rPr lang="pt-BR" sz="1200" b="1" i="0" u="none" strike="noStrike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/</a:t>
            </a:r>
            <a:r>
              <a:rPr lang="pt-BR" sz="1200" b="1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supplying</a:t>
            </a:r>
            <a:endParaRPr lang="en-US" sz="1200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430" name="Google Shape;430;p44"/>
          <p:cNvCxnSpPr>
            <a:cxnSpLocks/>
          </p:cNvCxnSpPr>
          <p:nvPr/>
        </p:nvCxnSpPr>
        <p:spPr>
          <a:xfrm>
            <a:off x="1757239" y="862118"/>
            <a:ext cx="100981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8CC39D-5B2E-4C3A-9080-F89E6C21DB4B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69B345-3836-4C6D-B408-95A5E8BB749D}"/>
              </a:ext>
            </a:extLst>
          </p:cNvPr>
          <p:cNvSpPr txBox="1"/>
          <p:nvPr/>
        </p:nvSpPr>
        <p:spPr>
          <a:xfrm>
            <a:off x="1340547" y="1358523"/>
            <a:ext cx="4505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Operational Research (OR):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using mathematical abstractions (models) to represent and solve decision-making problems</a:t>
            </a:r>
          </a:p>
          <a:p>
            <a:pPr algn="just"/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Humanitarian Optimization: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OR applied to emergency situations:</a:t>
            </a:r>
          </a:p>
          <a:p>
            <a:pPr lvl="1" algn="just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- Natural disasters (earthquakes, floods, mudslides, </a:t>
            </a:r>
            <a:r>
              <a:rPr lang="en-US" sz="1200" dirty="0" err="1">
                <a:latin typeface="Catamaran" panose="020B0604020202020204" charset="0"/>
                <a:cs typeface="Catamaran" panose="020B0604020202020204" charset="0"/>
              </a:rPr>
              <a:t>etc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)</a:t>
            </a:r>
          </a:p>
          <a:p>
            <a:pPr lvl="1" algn="just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- Industrial disasters (accidents in industrial sites, fire, explosion, </a:t>
            </a:r>
            <a:r>
              <a:rPr lang="en-US" sz="1200" dirty="0" err="1">
                <a:latin typeface="Catamaran" panose="020B0604020202020204" charset="0"/>
                <a:cs typeface="Catamaran" panose="020B0604020202020204" charset="0"/>
              </a:rPr>
              <a:t>etc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193942-7CAE-4CF6-8293-04F12CFFCACB}"/>
              </a:ext>
            </a:extLst>
          </p:cNvPr>
          <p:cNvSpPr txBox="1"/>
          <p:nvPr/>
        </p:nvSpPr>
        <p:spPr>
          <a:xfrm>
            <a:off x="4397071" y="4430997"/>
            <a:ext cx="450843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 Compliance</a:t>
            </a:r>
            <a:r>
              <a:rPr lang="en-US" sz="1100" b="0" i="0" u="none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with Normandy Smart </a:t>
            </a:r>
            <a:r>
              <a:rPr lang="en-US" sz="1100" b="0" i="0" u="none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Specialisation</a:t>
            </a:r>
            <a:r>
              <a:rPr lang="en-US" sz="1100" b="0" i="0" u="none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Strategy (S3)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Domain: </a:t>
            </a:r>
            <a:r>
              <a:rPr lang="en-US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Make Normandy a resilient territory </a:t>
            </a:r>
            <a:r>
              <a:rPr lang="pt-BR" sz="1100" b="0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by</a:t>
            </a:r>
            <a:r>
              <a:rPr lang="pt-BR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100" b="0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mastering</a:t>
            </a:r>
            <a:r>
              <a:rPr lang="pt-BR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100" b="0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technological</a:t>
            </a:r>
            <a:r>
              <a:rPr lang="pt-BR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natural, </a:t>
            </a:r>
            <a:r>
              <a:rPr lang="pt-BR" sz="1100" b="0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health</a:t>
            </a:r>
            <a:r>
              <a:rPr lang="pt-BR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100" b="0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and</a:t>
            </a:r>
            <a:r>
              <a:rPr lang="pt-BR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social </a:t>
            </a:r>
            <a:r>
              <a:rPr lang="pt-BR" sz="1100" b="0" strike="noStrike" baseline="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risks</a:t>
            </a:r>
            <a:r>
              <a:rPr lang="pt-BR" sz="1100" b="0" strike="noStrike" baseline="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.</a:t>
            </a:r>
            <a:endParaRPr lang="en" sz="1100" dirty="0">
              <a:latin typeface="Catamaran" panose="020B0604020202020204" charset="0"/>
              <a:cs typeface="Catamaran" panose="020B0604020202020204" charset="0"/>
            </a:endParaRPr>
          </a:p>
          <a:p>
            <a:endParaRPr lang="pt-BR" dirty="0"/>
          </a:p>
        </p:txBody>
      </p:sp>
      <p:sp>
        <p:nvSpPr>
          <p:cNvPr id="19" name="Google Shape;378;p43">
            <a:extLst>
              <a:ext uri="{FF2B5EF4-FFF2-40B4-BE49-F238E27FC236}">
                <a16:creationId xmlns:a16="http://schemas.microsoft.com/office/drawing/2014/main" id="{E420E9A5-EF26-44C4-B612-4CBA275C2166}"/>
              </a:ext>
            </a:extLst>
          </p:cNvPr>
          <p:cNvSpPr txBox="1">
            <a:spLocks/>
          </p:cNvSpPr>
          <p:nvPr/>
        </p:nvSpPr>
        <p:spPr>
          <a:xfrm>
            <a:off x="-328567" y="2566031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500" b="1" dirty="0" err="1">
                <a:latin typeface="Lexend Deca" panose="020B0604020202020204" charset="0"/>
              </a:rPr>
              <a:t>Context</a:t>
            </a:r>
            <a:endParaRPr lang="pt-BR" sz="1500" b="1" dirty="0">
              <a:latin typeface="Lexend Deca" panose="020B0604020202020204" charset="0"/>
            </a:endParaRPr>
          </a:p>
        </p:txBody>
      </p:sp>
      <p:sp>
        <p:nvSpPr>
          <p:cNvPr id="20" name="Google Shape;384;p43">
            <a:extLst>
              <a:ext uri="{FF2B5EF4-FFF2-40B4-BE49-F238E27FC236}">
                <a16:creationId xmlns:a16="http://schemas.microsoft.com/office/drawing/2014/main" id="{F3D7686A-D5CE-4D91-8D86-C93AB6B9E5DE}"/>
              </a:ext>
            </a:extLst>
          </p:cNvPr>
          <p:cNvSpPr/>
          <p:nvPr/>
        </p:nvSpPr>
        <p:spPr>
          <a:xfrm>
            <a:off x="241773" y="3093731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" name="Google Shape;386;p43">
            <a:extLst>
              <a:ext uri="{FF2B5EF4-FFF2-40B4-BE49-F238E27FC236}">
                <a16:creationId xmlns:a16="http://schemas.microsoft.com/office/drawing/2014/main" id="{879FD060-9E0B-4682-9B6D-AC5C968CA0EA}"/>
              </a:ext>
            </a:extLst>
          </p:cNvPr>
          <p:cNvSpPr/>
          <p:nvPr/>
        </p:nvSpPr>
        <p:spPr>
          <a:xfrm>
            <a:off x="229133" y="1805792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7" name="Google Shape;418;p43">
            <a:extLst>
              <a:ext uri="{FF2B5EF4-FFF2-40B4-BE49-F238E27FC236}">
                <a16:creationId xmlns:a16="http://schemas.microsoft.com/office/drawing/2014/main" id="{D563224E-71C2-4B14-8EF6-310E27403067}"/>
              </a:ext>
            </a:extLst>
          </p:cNvPr>
          <p:cNvGrpSpPr/>
          <p:nvPr/>
        </p:nvGrpSpPr>
        <p:grpSpPr>
          <a:xfrm>
            <a:off x="526845" y="1928999"/>
            <a:ext cx="368175" cy="344594"/>
            <a:chOff x="3530425" y="1508747"/>
            <a:chExt cx="368175" cy="344594"/>
          </a:xfrm>
        </p:grpSpPr>
        <p:sp>
          <p:nvSpPr>
            <p:cNvPr id="28" name="Google Shape;419;p43">
              <a:extLst>
                <a:ext uri="{FF2B5EF4-FFF2-40B4-BE49-F238E27FC236}">
                  <a16:creationId xmlns:a16="http://schemas.microsoft.com/office/drawing/2014/main" id="{9FA83076-BE77-4472-9C27-E13806EFF0D0}"/>
                </a:ext>
              </a:extLst>
            </p:cNvPr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0;p43">
              <a:extLst>
                <a:ext uri="{FF2B5EF4-FFF2-40B4-BE49-F238E27FC236}">
                  <a16:creationId xmlns:a16="http://schemas.microsoft.com/office/drawing/2014/main" id="{F745440D-F77C-4862-9B3D-9382042B4A87}"/>
                </a:ext>
              </a:extLst>
            </p:cNvPr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1;p43">
              <a:extLst>
                <a:ext uri="{FF2B5EF4-FFF2-40B4-BE49-F238E27FC236}">
                  <a16:creationId xmlns:a16="http://schemas.microsoft.com/office/drawing/2014/main" id="{8253CD57-5990-410A-AB7D-766D20571EEE}"/>
                </a:ext>
              </a:extLst>
            </p:cNvPr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2;p43">
              <a:extLst>
                <a:ext uri="{FF2B5EF4-FFF2-40B4-BE49-F238E27FC236}">
                  <a16:creationId xmlns:a16="http://schemas.microsoft.com/office/drawing/2014/main" id="{CDA77D82-EF43-407F-8938-6CD2BF3C809E}"/>
                </a:ext>
              </a:extLst>
            </p:cNvPr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173;p69">
            <a:extLst>
              <a:ext uri="{FF2B5EF4-FFF2-40B4-BE49-F238E27FC236}">
                <a16:creationId xmlns:a16="http://schemas.microsoft.com/office/drawing/2014/main" id="{07BA2ACE-8071-4B67-B974-2F12CB266756}"/>
              </a:ext>
            </a:extLst>
          </p:cNvPr>
          <p:cNvSpPr/>
          <p:nvPr/>
        </p:nvSpPr>
        <p:spPr>
          <a:xfrm>
            <a:off x="535686" y="3219978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292;p38">
            <a:extLst>
              <a:ext uri="{FF2B5EF4-FFF2-40B4-BE49-F238E27FC236}">
                <a16:creationId xmlns:a16="http://schemas.microsoft.com/office/drawing/2014/main" id="{9E1D91BA-F3B8-46B3-8787-3CF65132F6F6}"/>
              </a:ext>
            </a:extLst>
          </p:cNvPr>
          <p:cNvCxnSpPr>
            <a:cxnSpLocks/>
          </p:cNvCxnSpPr>
          <p:nvPr/>
        </p:nvCxnSpPr>
        <p:spPr>
          <a:xfrm flipH="1">
            <a:off x="1487543" y="2685261"/>
            <a:ext cx="1518050" cy="0"/>
          </a:xfrm>
          <a:prstGeom prst="straightConnector1">
            <a:avLst/>
          </a:prstGeom>
          <a:noFill/>
          <a:ln w="19050" cap="flat" cmpd="sng">
            <a:solidFill>
              <a:srgbClr val="FEC5B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49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DAEB88C5-14DD-4BB2-8AE0-B5952C31C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159" y="316613"/>
            <a:ext cx="4543425" cy="392906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5C30B012-2F8A-42F2-B767-206E3D322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8805" y="4580616"/>
            <a:ext cx="357188" cy="39290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09CCD00-1E8A-42D5-9019-246CB279A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7799" y="4110351"/>
            <a:ext cx="357188" cy="39290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015A5E4F-0542-4291-9743-A0E3BDA1F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7799" y="3293586"/>
            <a:ext cx="357188" cy="39290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09624A7-6A62-461E-9748-CF880AD5F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97799" y="3717950"/>
            <a:ext cx="357188" cy="392906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0FD51E9E-3DFE-48C2-BE4E-379748EBE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7039" y="1207991"/>
            <a:ext cx="357188" cy="392906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EC93E495-D1F4-4AC9-B683-438A4919B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2739" y="3351864"/>
            <a:ext cx="357188" cy="392906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E192A101-155A-4456-99FF-D4A615319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22613" y="2726875"/>
            <a:ext cx="357188" cy="392906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5A5C1B8C-012D-4BE5-9666-239C701D6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2400" y="793313"/>
            <a:ext cx="357188" cy="392906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AB42796E-39D0-4437-AB4B-A91F9BFBFB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0994" y="1650756"/>
            <a:ext cx="357188" cy="392906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5895BDDD-9964-4C5A-ADD0-8AF520DE0E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38446" y="2257439"/>
            <a:ext cx="357188" cy="392906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1DB35C58-65CD-4814-BF64-9A83468371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13918" y="1539880"/>
            <a:ext cx="357188" cy="392906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9F4AB012-FE2F-45E8-B17D-1EC4AF77D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23652" y="2453892"/>
            <a:ext cx="357188" cy="392906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88B37181-C1A3-4D90-AD04-4F5D449FE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1731" y="330352"/>
            <a:ext cx="1450181" cy="8001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DDBD0E-32EE-4FF0-BC71-75ECB964F436}"/>
              </a:ext>
            </a:extLst>
          </p:cNvPr>
          <p:cNvSpPr txBox="1"/>
          <p:nvPr/>
        </p:nvSpPr>
        <p:spPr>
          <a:xfrm>
            <a:off x="4087963" y="644677"/>
            <a:ext cx="207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Site/region subject to disaster </a:t>
            </a:r>
            <a:endParaRPr lang="pt-BR"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A0DCF55-4B09-4379-997D-831189E9E9BB}"/>
              </a:ext>
            </a:extLst>
          </p:cNvPr>
          <p:cNvSpPr txBox="1"/>
          <p:nvPr/>
        </p:nvSpPr>
        <p:spPr>
          <a:xfrm>
            <a:off x="7477680" y="3102744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tamaran" panose="020B0604020202020204" charset="0"/>
                <a:cs typeface="Catamaran" panose="020B0604020202020204" charset="0"/>
              </a:rPr>
              <a:t>Location priority</a:t>
            </a:r>
            <a:endParaRPr lang="pt-BR" sz="105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6E5247-9CDC-4544-AB34-23B54CECA3C8}"/>
              </a:ext>
            </a:extLst>
          </p:cNvPr>
          <p:cNvSpPr txBox="1"/>
          <p:nvPr/>
        </p:nvSpPr>
        <p:spPr>
          <a:xfrm>
            <a:off x="7830818" y="3377417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High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94B90C-8B90-4302-BCFD-4CFC04D53F3B}"/>
              </a:ext>
            </a:extLst>
          </p:cNvPr>
          <p:cNvSpPr txBox="1"/>
          <p:nvPr/>
        </p:nvSpPr>
        <p:spPr>
          <a:xfrm>
            <a:off x="7839510" y="3775903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Medium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D142CBB-4F46-48C4-A87C-A0D649366E8E}"/>
              </a:ext>
            </a:extLst>
          </p:cNvPr>
          <p:cNvSpPr txBox="1"/>
          <p:nvPr/>
        </p:nvSpPr>
        <p:spPr>
          <a:xfrm>
            <a:off x="7839510" y="4168304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Low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FDAB9B9-1A71-40CD-A771-15F49FF7012D}"/>
              </a:ext>
            </a:extLst>
          </p:cNvPr>
          <p:cNvSpPr txBox="1"/>
          <p:nvPr/>
        </p:nvSpPr>
        <p:spPr>
          <a:xfrm>
            <a:off x="7266224" y="4624281"/>
            <a:ext cx="14402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Locations selected for shelter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624B8151-0AC9-4862-A436-665DC691C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3348" y="1215135"/>
            <a:ext cx="357188" cy="392906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61919046-C216-45FE-B4DC-4B28F1E37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9229" y="3362010"/>
            <a:ext cx="357188" cy="392906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699F674E-BD98-4F68-A037-7F84D119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5469" y="2726874"/>
            <a:ext cx="357188" cy="392906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9D91039F-D127-4BB0-AD5F-3AC81DAF9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8055" y="2457573"/>
            <a:ext cx="357188" cy="392906"/>
          </a:xfrm>
          <a:prstGeom prst="rect">
            <a:avLst/>
          </a:prstGeom>
        </p:spPr>
      </p:pic>
      <p:sp>
        <p:nvSpPr>
          <p:cNvPr id="43" name="Google Shape;428;p44">
            <a:extLst>
              <a:ext uri="{FF2B5EF4-FFF2-40B4-BE49-F238E27FC236}">
                <a16:creationId xmlns:a16="http://schemas.microsoft.com/office/drawing/2014/main" id="{3A4071BC-76CD-4149-9728-05EE95FD5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895" y="168172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Research </a:t>
            </a:r>
            <a:r>
              <a:rPr lang="en" sz="2000" b="1" dirty="0"/>
              <a:t>project</a:t>
            </a:r>
            <a:endParaRPr sz="2000" b="1" dirty="0"/>
          </a:p>
        </p:txBody>
      </p:sp>
      <p:cxnSp>
        <p:nvCxnSpPr>
          <p:cNvPr id="44" name="Google Shape;430;p44">
            <a:extLst>
              <a:ext uri="{FF2B5EF4-FFF2-40B4-BE49-F238E27FC236}">
                <a16:creationId xmlns:a16="http://schemas.microsoft.com/office/drawing/2014/main" id="{C74B0AF9-7133-4005-BD7E-0366A6FAA2CC}"/>
              </a:ext>
            </a:extLst>
          </p:cNvPr>
          <p:cNvCxnSpPr>
            <a:cxnSpLocks/>
          </p:cNvCxnSpPr>
          <p:nvPr/>
        </p:nvCxnSpPr>
        <p:spPr>
          <a:xfrm>
            <a:off x="2043387" y="740872"/>
            <a:ext cx="100981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191C6FF-CCDA-4D28-A981-41978A826DF4}"/>
              </a:ext>
            </a:extLst>
          </p:cNvPr>
          <p:cNvSpPr txBox="1"/>
          <p:nvPr/>
        </p:nvSpPr>
        <p:spPr>
          <a:xfrm>
            <a:off x="534786" y="1411588"/>
            <a:ext cx="31945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Goal: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select subset of locations for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 placing tents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(temporary shelter, first aid or supply) </a:t>
            </a:r>
          </a:p>
          <a:p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F022D8C-3C3D-47E3-913C-3C34C5CB4986}"/>
              </a:ext>
            </a:extLst>
          </p:cNvPr>
          <p:cNvSpPr txBox="1"/>
          <p:nvPr/>
        </p:nvSpPr>
        <p:spPr>
          <a:xfrm>
            <a:off x="634209" y="997961"/>
            <a:ext cx="244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xend Deca" panose="020B0604020202020204" charset="0"/>
                <a:cs typeface="Catamaran" panose="020B0604020202020204" charset="0"/>
              </a:rPr>
              <a:t>1</a:t>
            </a:r>
            <a:r>
              <a:rPr lang="en-US" b="1" baseline="30000" dirty="0">
                <a:latin typeface="Lexend Deca" panose="020B0604020202020204" charset="0"/>
                <a:cs typeface="Catamaran" panose="020B0604020202020204" charset="0"/>
              </a:rPr>
              <a:t>st</a:t>
            </a:r>
            <a:r>
              <a:rPr lang="en-US" b="1" dirty="0">
                <a:latin typeface="Lexend Deca" panose="020B0604020202020204" charset="0"/>
                <a:cs typeface="Catamaran" panose="020B0604020202020204" charset="0"/>
              </a:rPr>
              <a:t> problem:</a:t>
            </a:r>
            <a:endParaRPr lang="pt-BR" b="1" dirty="0">
              <a:latin typeface="Lexend Deca" panose="020B0604020202020204" charset="0"/>
              <a:cs typeface="Catamaran" panose="020B060402020202020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63770E9-D45C-439C-A9D4-9B72187A79CE}"/>
              </a:ext>
            </a:extLst>
          </p:cNvPr>
          <p:cNvSpPr txBox="1"/>
          <p:nvPr/>
        </p:nvSpPr>
        <p:spPr>
          <a:xfrm>
            <a:off x="701858" y="2228737"/>
            <a:ext cx="28799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Given: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u="none" strike="noStrike" baseline="0" dirty="0">
                <a:latin typeface="Catamaran" panose="020B0604020202020204" charset="0"/>
                <a:cs typeface="Catamaran" panose="020B0604020202020204" charset="0"/>
              </a:rPr>
              <a:t>set of candidate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Priority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/demand (population density or historical data of similar occurrences)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Limited resources</a:t>
            </a:r>
          </a:p>
        </p:txBody>
      </p:sp>
      <p:cxnSp>
        <p:nvCxnSpPr>
          <p:cNvPr id="46" name="Google Shape;289;p38">
            <a:extLst>
              <a:ext uri="{FF2B5EF4-FFF2-40B4-BE49-F238E27FC236}">
                <a16:creationId xmlns:a16="http://schemas.microsoft.com/office/drawing/2014/main" id="{14F953D5-2D7D-468B-9140-591EEF36B70B}"/>
              </a:ext>
            </a:extLst>
          </p:cNvPr>
          <p:cNvCxnSpPr>
            <a:cxnSpLocks/>
          </p:cNvCxnSpPr>
          <p:nvPr/>
        </p:nvCxnSpPr>
        <p:spPr>
          <a:xfrm flipH="1">
            <a:off x="751157" y="1287546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3EF9D86-A6F8-48BD-A765-AA21C3E79E0D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03</a:t>
            </a:r>
          </a:p>
        </p:txBody>
      </p:sp>
      <p:sp>
        <p:nvSpPr>
          <p:cNvPr id="50" name="Google Shape;354;p41">
            <a:extLst>
              <a:ext uri="{FF2B5EF4-FFF2-40B4-BE49-F238E27FC236}">
                <a16:creationId xmlns:a16="http://schemas.microsoft.com/office/drawing/2014/main" id="{A34E50B4-CCE0-4B08-B03E-695D3BA3D52D}"/>
              </a:ext>
            </a:extLst>
          </p:cNvPr>
          <p:cNvSpPr/>
          <p:nvPr/>
        </p:nvSpPr>
        <p:spPr>
          <a:xfrm>
            <a:off x="692544" y="4080662"/>
            <a:ext cx="2025000" cy="6756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3B39CBA-4707-40C6-AEAC-40CAA0101690}"/>
              </a:ext>
            </a:extLst>
          </p:cNvPr>
          <p:cNvSpPr txBox="1"/>
          <p:nvPr/>
        </p:nvSpPr>
        <p:spPr>
          <a:xfrm>
            <a:off x="728598" y="4141259"/>
            <a:ext cx="19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exend Deca" panose="020B0604020202020204" charset="0"/>
              </a:rPr>
              <a:t>Mathematical abstraction</a:t>
            </a:r>
            <a:endParaRPr lang="pt-BR" b="1" dirty="0">
              <a:latin typeface="Lexend Deca" panose="020B060402020202020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E99223A-55D2-4E75-B74E-8E3B5194EF73}"/>
              </a:ext>
            </a:extLst>
          </p:cNvPr>
          <p:cNvSpPr txBox="1"/>
          <p:nvPr/>
        </p:nvSpPr>
        <p:spPr>
          <a:xfrm>
            <a:off x="2887984" y="4171533"/>
            <a:ext cx="261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The classical Facility Location problem (FLP)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50" grpId="0" animBg="1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DAEB88C5-14DD-4BB2-8AE0-B5952C31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91" y="293109"/>
            <a:ext cx="4543425" cy="392906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5C30B012-2F8A-42F2-B767-206E3D322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3801" y="4175101"/>
            <a:ext cx="306744" cy="39290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09CCD00-1E8A-42D5-9019-246CB279A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9229" y="4492020"/>
            <a:ext cx="357188" cy="39290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015A5E4F-0542-4291-9743-A0E3BDA1F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9229" y="3702056"/>
            <a:ext cx="357188" cy="39290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09624A7-6A62-461E-9748-CF880AD5F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9229" y="4099619"/>
            <a:ext cx="357188" cy="392906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EC93E495-D1F4-4AC9-B683-438A4919B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233" y="2186107"/>
            <a:ext cx="357188" cy="392906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5A5C1B8C-012D-4BE5-9666-239C701D6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3877" y="738006"/>
            <a:ext cx="357188" cy="392906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AB42796E-39D0-4437-AB4B-A91F9BFBFB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2471" y="1595449"/>
            <a:ext cx="357188" cy="392906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1DB35C58-65CD-4814-BF64-9A83468371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5395" y="1484573"/>
            <a:ext cx="357188" cy="392906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88B37181-C1A3-4D90-AD04-4F5D449FEC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3208" y="275045"/>
            <a:ext cx="1450181" cy="8001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DDBD0E-32EE-4FF0-BC71-75ECB964F436}"/>
              </a:ext>
            </a:extLst>
          </p:cNvPr>
          <p:cNvSpPr txBox="1"/>
          <p:nvPr/>
        </p:nvSpPr>
        <p:spPr>
          <a:xfrm>
            <a:off x="4549196" y="589370"/>
            <a:ext cx="207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Site/region subject to disaster </a:t>
            </a:r>
            <a:endParaRPr lang="pt-BR"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A0DCF55-4B09-4379-997D-831189E9E9BB}"/>
              </a:ext>
            </a:extLst>
          </p:cNvPr>
          <p:cNvSpPr txBox="1"/>
          <p:nvPr/>
        </p:nvSpPr>
        <p:spPr>
          <a:xfrm>
            <a:off x="7665060" y="3511072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tamaran" panose="020B0604020202020204" charset="0"/>
                <a:cs typeface="Catamaran" panose="020B0604020202020204" charset="0"/>
              </a:rPr>
              <a:t>Location priority</a:t>
            </a:r>
            <a:endParaRPr lang="pt-BR" sz="105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6E5247-9CDC-4544-AB34-23B54CECA3C8}"/>
              </a:ext>
            </a:extLst>
          </p:cNvPr>
          <p:cNvSpPr txBox="1"/>
          <p:nvPr/>
        </p:nvSpPr>
        <p:spPr>
          <a:xfrm>
            <a:off x="7990101" y="3788796"/>
            <a:ext cx="611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High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94B90C-8B90-4302-BCFD-4CFC04D53F3B}"/>
              </a:ext>
            </a:extLst>
          </p:cNvPr>
          <p:cNvSpPr txBox="1"/>
          <p:nvPr/>
        </p:nvSpPr>
        <p:spPr>
          <a:xfrm>
            <a:off x="7998793" y="4187282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Medium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D142CBB-4F46-48C4-A87C-A0D649366E8E}"/>
              </a:ext>
            </a:extLst>
          </p:cNvPr>
          <p:cNvSpPr txBox="1"/>
          <p:nvPr/>
        </p:nvSpPr>
        <p:spPr>
          <a:xfrm>
            <a:off x="7998793" y="4579683"/>
            <a:ext cx="136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Low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624B8151-0AC9-4862-A436-665DC691C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433" y="1186411"/>
            <a:ext cx="357188" cy="392906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61919046-C216-45FE-B4DC-4B28F1E37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7898" y="3248527"/>
            <a:ext cx="357188" cy="392906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699F674E-BD98-4F68-A037-7F84D119A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5576" y="2620258"/>
            <a:ext cx="357188" cy="392906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9D91039F-D127-4BB0-AD5F-3AC81DAF9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265" y="2414773"/>
            <a:ext cx="357188" cy="392906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E7015F8-8278-4B85-B039-A4CFEADEDB2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469647" y="1681027"/>
            <a:ext cx="1165748" cy="60393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B19BEF0-7A22-4A2F-9979-500C21956BE2}"/>
              </a:ext>
            </a:extLst>
          </p:cNvPr>
          <p:cNvCxnSpPr>
            <a:cxnSpLocks/>
          </p:cNvCxnSpPr>
          <p:nvPr/>
        </p:nvCxnSpPr>
        <p:spPr>
          <a:xfrm flipV="1">
            <a:off x="5001278" y="1420078"/>
            <a:ext cx="1798022" cy="269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18126B20-6811-4B37-BAB8-5902AB48CE03}"/>
              </a:ext>
            </a:extLst>
          </p:cNvPr>
          <p:cNvCxnSpPr>
            <a:cxnSpLocks/>
          </p:cNvCxnSpPr>
          <p:nvPr/>
        </p:nvCxnSpPr>
        <p:spPr>
          <a:xfrm flipH="1" flipV="1">
            <a:off x="3634853" y="2504047"/>
            <a:ext cx="1052813" cy="2551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D1D107C0-6725-4F71-B364-AE50A53A14DF}"/>
              </a:ext>
            </a:extLst>
          </p:cNvPr>
          <p:cNvCxnSpPr>
            <a:cxnSpLocks/>
          </p:cNvCxnSpPr>
          <p:nvPr/>
        </p:nvCxnSpPr>
        <p:spPr>
          <a:xfrm flipH="1" flipV="1">
            <a:off x="5680585" y="2671567"/>
            <a:ext cx="940121" cy="6808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B26BBF3-B29E-4B47-B620-17B1DE4034B2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5003270" y="2611226"/>
            <a:ext cx="350996" cy="18232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14206687-F391-458C-BF25-93F13B8C878F}"/>
              </a:ext>
            </a:extLst>
          </p:cNvPr>
          <p:cNvCxnSpPr>
            <a:cxnSpLocks/>
          </p:cNvCxnSpPr>
          <p:nvPr/>
        </p:nvCxnSpPr>
        <p:spPr>
          <a:xfrm>
            <a:off x="6738516" y="2595038"/>
            <a:ext cx="35834" cy="72810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3B8C25B-8378-4009-A4E1-587EEA47999D}"/>
              </a:ext>
            </a:extLst>
          </p:cNvPr>
          <p:cNvCxnSpPr>
            <a:cxnSpLocks/>
          </p:cNvCxnSpPr>
          <p:nvPr/>
        </p:nvCxnSpPr>
        <p:spPr>
          <a:xfrm flipH="1">
            <a:off x="6756434" y="1552734"/>
            <a:ext cx="142991" cy="6462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33C20D0-F6B1-4422-B744-CF5AA9152495}"/>
              </a:ext>
            </a:extLst>
          </p:cNvPr>
          <p:cNvSpPr txBox="1"/>
          <p:nvPr/>
        </p:nvSpPr>
        <p:spPr>
          <a:xfrm>
            <a:off x="6035692" y="4712393"/>
            <a:ext cx="1423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Rescue/supply vehicle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63D6545-22D6-46DC-9FE3-23E64B5B392E}"/>
              </a:ext>
            </a:extLst>
          </p:cNvPr>
          <p:cNvSpPr txBox="1"/>
          <p:nvPr/>
        </p:nvSpPr>
        <p:spPr>
          <a:xfrm>
            <a:off x="5993023" y="4277403"/>
            <a:ext cx="16640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Mandatory locations</a:t>
            </a:r>
            <a:endParaRPr lang="pt-BR" sz="1050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4530C720-E49E-4485-9712-74DC60FB8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83358" y="4586245"/>
            <a:ext cx="599570" cy="481345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6E747CCA-FB2D-4559-B8E0-C0590248DF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741602">
            <a:off x="3354418" y="1659701"/>
            <a:ext cx="599570" cy="481345"/>
          </a:xfrm>
          <a:prstGeom prst="rect">
            <a:avLst/>
          </a:prstGeom>
        </p:spPr>
      </p:pic>
      <p:sp>
        <p:nvSpPr>
          <p:cNvPr id="45" name="Google Shape;428;p44">
            <a:extLst>
              <a:ext uri="{FF2B5EF4-FFF2-40B4-BE49-F238E27FC236}">
                <a16:creationId xmlns:a16="http://schemas.microsoft.com/office/drawing/2014/main" id="{CEA20AC6-E7EC-4C5A-8E77-1613FDABF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895" y="168172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Research </a:t>
            </a:r>
            <a:r>
              <a:rPr lang="en" sz="2000" b="1" dirty="0"/>
              <a:t>project</a:t>
            </a:r>
            <a:endParaRPr sz="2000" b="1" dirty="0"/>
          </a:p>
        </p:txBody>
      </p:sp>
      <p:cxnSp>
        <p:nvCxnSpPr>
          <p:cNvPr id="47" name="Google Shape;430;p44">
            <a:extLst>
              <a:ext uri="{FF2B5EF4-FFF2-40B4-BE49-F238E27FC236}">
                <a16:creationId xmlns:a16="http://schemas.microsoft.com/office/drawing/2014/main" id="{378B8D32-0F27-4478-9C35-EAE137C23A9A}"/>
              </a:ext>
            </a:extLst>
          </p:cNvPr>
          <p:cNvCxnSpPr>
            <a:cxnSpLocks/>
          </p:cNvCxnSpPr>
          <p:nvPr/>
        </p:nvCxnSpPr>
        <p:spPr>
          <a:xfrm>
            <a:off x="2043387" y="740872"/>
            <a:ext cx="100981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0D4EB3-BD24-44C7-86DC-FA7A57D53446}"/>
              </a:ext>
            </a:extLst>
          </p:cNvPr>
          <p:cNvSpPr txBox="1"/>
          <p:nvPr/>
        </p:nvSpPr>
        <p:spPr>
          <a:xfrm>
            <a:off x="497532" y="977023"/>
            <a:ext cx="244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xend Deca" panose="020B0604020202020204" charset="0"/>
                <a:cs typeface="Catamaran" panose="020B0604020202020204" charset="0"/>
              </a:rPr>
              <a:t>2</a:t>
            </a:r>
            <a:r>
              <a:rPr lang="en-US" b="1" baseline="30000" dirty="0">
                <a:latin typeface="Lexend Deca" panose="020B0604020202020204" charset="0"/>
                <a:cs typeface="Catamaran" panose="020B0604020202020204" charset="0"/>
              </a:rPr>
              <a:t>nd</a:t>
            </a:r>
            <a:r>
              <a:rPr lang="en-US" b="1" dirty="0">
                <a:latin typeface="Lexend Deca" panose="020B0604020202020204" charset="0"/>
                <a:cs typeface="Catamaran" panose="020B0604020202020204" charset="0"/>
              </a:rPr>
              <a:t> problem:</a:t>
            </a:r>
            <a:endParaRPr lang="pt-BR" b="1" dirty="0">
              <a:latin typeface="Lexend Deca" panose="020B0604020202020204" charset="0"/>
              <a:cs typeface="Catamaran" panose="020B060402020202020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3994E94-B880-4015-8934-E1292FA56B70}"/>
              </a:ext>
            </a:extLst>
          </p:cNvPr>
          <p:cNvSpPr txBox="1"/>
          <p:nvPr/>
        </p:nvSpPr>
        <p:spPr>
          <a:xfrm>
            <a:off x="504262" y="1404016"/>
            <a:ext cx="319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Goal: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devise the itinerary of land vehicles while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rescuing victims/supplying</a:t>
            </a:r>
            <a:endParaRPr lang="en-US" sz="1200" dirty="0">
              <a:latin typeface="Catamaran" panose="020B0604020202020204" charset="0"/>
              <a:cs typeface="Catamaran" panose="020B0604020202020204" charset="0"/>
            </a:endParaRPr>
          </a:p>
          <a:p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A3F363F-E50E-4A3F-AF8E-1A929AAD45AE}"/>
              </a:ext>
            </a:extLst>
          </p:cNvPr>
          <p:cNvSpPr txBox="1"/>
          <p:nvPr/>
        </p:nvSpPr>
        <p:spPr>
          <a:xfrm>
            <a:off x="642943" y="2087222"/>
            <a:ext cx="26549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Given: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u="none" strike="noStrike" baseline="0" dirty="0">
                <a:latin typeface="Catamaran" panose="020B0604020202020204" charset="0"/>
                <a:cs typeface="Catamaran" panose="020B0604020202020204" charset="0"/>
              </a:rPr>
              <a:t>set of candidate locations</a:t>
            </a:r>
            <a:endParaRPr lang="en-US" sz="1200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priority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/demand (population density or historical data of similar occurrences)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Mandatory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Fleet of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land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Limited capacity/resources</a:t>
            </a:r>
          </a:p>
        </p:txBody>
      </p:sp>
      <p:cxnSp>
        <p:nvCxnSpPr>
          <p:cNvPr id="52" name="Google Shape;289;p38">
            <a:extLst>
              <a:ext uri="{FF2B5EF4-FFF2-40B4-BE49-F238E27FC236}">
                <a16:creationId xmlns:a16="http://schemas.microsoft.com/office/drawing/2014/main" id="{B776D54B-CBF1-456B-8647-AE2000F884E1}"/>
              </a:ext>
            </a:extLst>
          </p:cNvPr>
          <p:cNvCxnSpPr>
            <a:cxnSpLocks/>
          </p:cNvCxnSpPr>
          <p:nvPr/>
        </p:nvCxnSpPr>
        <p:spPr>
          <a:xfrm flipH="1">
            <a:off x="604846" y="1258656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11422EC-D200-41A0-B2B4-7D5AF27431F0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04</a:t>
            </a:r>
          </a:p>
        </p:txBody>
      </p:sp>
      <p:sp>
        <p:nvSpPr>
          <p:cNvPr id="75" name="Google Shape;354;p41">
            <a:extLst>
              <a:ext uri="{FF2B5EF4-FFF2-40B4-BE49-F238E27FC236}">
                <a16:creationId xmlns:a16="http://schemas.microsoft.com/office/drawing/2014/main" id="{2C3F2469-EE11-4D05-8014-680E90E3D609}"/>
              </a:ext>
            </a:extLst>
          </p:cNvPr>
          <p:cNvSpPr/>
          <p:nvPr/>
        </p:nvSpPr>
        <p:spPr>
          <a:xfrm>
            <a:off x="588638" y="4110056"/>
            <a:ext cx="2025000" cy="6756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8A8E981-81FC-4480-9C37-07F2AA37F589}"/>
              </a:ext>
            </a:extLst>
          </p:cNvPr>
          <p:cNvSpPr txBox="1"/>
          <p:nvPr/>
        </p:nvSpPr>
        <p:spPr>
          <a:xfrm>
            <a:off x="624692" y="4170653"/>
            <a:ext cx="19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exend Deca" panose="020B0604020202020204" charset="0"/>
              </a:rPr>
              <a:t>Mathematical abstraction</a:t>
            </a:r>
            <a:endParaRPr lang="pt-BR" b="1" dirty="0">
              <a:latin typeface="Lexend Deca" panose="020B0604020202020204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D3ED5AC-A367-4DA1-8668-F0C79679101E}"/>
              </a:ext>
            </a:extLst>
          </p:cNvPr>
          <p:cNvSpPr txBox="1"/>
          <p:nvPr/>
        </p:nvSpPr>
        <p:spPr>
          <a:xfrm>
            <a:off x="2688662" y="4185025"/>
            <a:ext cx="261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The Steiner Team Orienteering Problem (STOP)</a:t>
            </a:r>
            <a:endParaRPr lang="pt-BR" b="1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60" grpId="0"/>
      <p:bldP spid="69" grpId="0"/>
      <p:bldP spid="75" grpId="0" animBg="1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>
            <a:spLocks noGrp="1"/>
          </p:cNvSpPr>
          <p:nvPr>
            <p:ph type="title"/>
          </p:nvPr>
        </p:nvSpPr>
        <p:spPr>
          <a:xfrm>
            <a:off x="474687" y="342343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Research </a:t>
            </a:r>
            <a:r>
              <a:rPr lang="en" sz="2000" b="1" dirty="0"/>
              <a:t>project</a:t>
            </a:r>
            <a:endParaRPr sz="2000" b="1" dirty="0"/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1"/>
          </p:nvPr>
        </p:nvSpPr>
        <p:spPr>
          <a:xfrm>
            <a:off x="4441073" y="1172078"/>
            <a:ext cx="3742274" cy="36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b="1" i="0" u="none" strike="noStrike" baseline="0" dirty="0">
                <a:latin typeface="Lexend Deca" panose="020B0604020202020204" charset="0"/>
                <a:cs typeface="Catamaran" panose="020B0604020202020204" charset="0"/>
              </a:rPr>
              <a:t>Solution strategies:</a:t>
            </a:r>
          </a:p>
        </p:txBody>
      </p:sp>
      <p:cxnSp>
        <p:nvCxnSpPr>
          <p:cNvPr id="430" name="Google Shape;430;p44"/>
          <p:cNvCxnSpPr>
            <a:cxnSpLocks/>
          </p:cNvCxnSpPr>
          <p:nvPr/>
        </p:nvCxnSpPr>
        <p:spPr>
          <a:xfrm>
            <a:off x="1757239" y="862118"/>
            <a:ext cx="100981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8CC39D-5B2E-4C3A-9080-F89E6C21DB4B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69B345-3836-4C6D-B408-95A5E8BB749D}"/>
              </a:ext>
            </a:extLst>
          </p:cNvPr>
          <p:cNvSpPr txBox="1"/>
          <p:nvPr/>
        </p:nvSpPr>
        <p:spPr>
          <a:xfrm>
            <a:off x="523123" y="2017859"/>
            <a:ext cx="36704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Robust Optimization:</a:t>
            </a:r>
          </a:p>
          <a:p>
            <a:r>
              <a:rPr lang="en-US" b="1" dirty="0"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Model uncertainty (actual input values not known in advance)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Variability of data is represented by sets of deterministic values (scenarios)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248BB4-628C-4261-8A29-2735E8A7B059}"/>
              </a:ext>
            </a:extLst>
          </p:cNvPr>
          <p:cNvSpPr txBox="1"/>
          <p:nvPr/>
        </p:nvSpPr>
        <p:spPr>
          <a:xfrm>
            <a:off x="497532" y="977023"/>
            <a:ext cx="244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xend Deca" panose="020B0604020202020204" charset="0"/>
                <a:cs typeface="Catamaran" panose="020B0604020202020204" charset="0"/>
              </a:rPr>
              <a:t>Methodology</a:t>
            </a:r>
            <a:endParaRPr lang="pt-BR" b="1" dirty="0">
              <a:latin typeface="Lexend Deca" panose="020B0604020202020204" charset="0"/>
              <a:cs typeface="Catamaran" panose="020B0604020202020204" charset="0"/>
            </a:endParaRPr>
          </a:p>
        </p:txBody>
      </p:sp>
      <p:cxnSp>
        <p:nvCxnSpPr>
          <p:cNvPr id="23" name="Google Shape;289;p38">
            <a:extLst>
              <a:ext uri="{FF2B5EF4-FFF2-40B4-BE49-F238E27FC236}">
                <a16:creationId xmlns:a16="http://schemas.microsoft.com/office/drawing/2014/main" id="{64B3696A-D804-478D-977C-1240C5000598}"/>
              </a:ext>
            </a:extLst>
          </p:cNvPr>
          <p:cNvCxnSpPr>
            <a:cxnSpLocks/>
          </p:cNvCxnSpPr>
          <p:nvPr/>
        </p:nvCxnSpPr>
        <p:spPr>
          <a:xfrm flipH="1">
            <a:off x="604846" y="1258656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52;p41">
            <a:extLst>
              <a:ext uri="{FF2B5EF4-FFF2-40B4-BE49-F238E27FC236}">
                <a16:creationId xmlns:a16="http://schemas.microsoft.com/office/drawing/2014/main" id="{F893A589-A331-4FE0-B166-D793C4150EA6}"/>
              </a:ext>
            </a:extLst>
          </p:cNvPr>
          <p:cNvSpPr/>
          <p:nvPr/>
        </p:nvSpPr>
        <p:spPr>
          <a:xfrm>
            <a:off x="4572000" y="3431060"/>
            <a:ext cx="1591056" cy="4718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2;p41">
            <a:extLst>
              <a:ext uri="{FF2B5EF4-FFF2-40B4-BE49-F238E27FC236}">
                <a16:creationId xmlns:a16="http://schemas.microsoft.com/office/drawing/2014/main" id="{A0FCC205-D377-47AE-8C29-69562826BAC7}"/>
              </a:ext>
            </a:extLst>
          </p:cNvPr>
          <p:cNvSpPr/>
          <p:nvPr/>
        </p:nvSpPr>
        <p:spPr>
          <a:xfrm>
            <a:off x="4572000" y="1975104"/>
            <a:ext cx="1591056" cy="4718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8C2C58-292A-41E0-89CA-8CFDF4B0F28F}"/>
              </a:ext>
            </a:extLst>
          </p:cNvPr>
          <p:cNvSpPr txBox="1"/>
          <p:nvPr/>
        </p:nvSpPr>
        <p:spPr>
          <a:xfrm>
            <a:off x="6254496" y="1766361"/>
            <a:ext cx="2726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dirty="0">
                <a:solidFill>
                  <a:schemeClr val="dk1"/>
                </a:solidFill>
                <a:latin typeface="Catamaran" panose="020B0604020202020204" charset="0"/>
                <a:ea typeface="Lexend Deca"/>
                <a:cs typeface="Catamaran" panose="020B0604020202020204" charset="0"/>
                <a:sym typeface="Lexend Deca"/>
              </a:rPr>
              <a:t>Mathematical programming or model-based heuristics</a:t>
            </a:r>
            <a:r>
              <a:rPr lang="en-US" dirty="0">
                <a:solidFill>
                  <a:schemeClr val="dk1"/>
                </a:solidFill>
                <a:latin typeface="Catamaran" panose="020B0604020202020204" charset="0"/>
                <a:ea typeface="Lexend Deca"/>
                <a:cs typeface="Catamaran" panose="020B0604020202020204" charset="0"/>
                <a:sym typeface="Lexend Deca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Catamaran" panose="020B0604020202020204" charset="0"/>
                <a:ea typeface="Lexend Deca"/>
                <a:cs typeface="Catamaran" panose="020B0604020202020204" charset="0"/>
                <a:sym typeface="Lexend Deca"/>
              </a:rPr>
              <a:t>(rounding and diving methods, RINS, feasibility pump, Kernel search, </a:t>
            </a:r>
            <a:r>
              <a:rPr lang="en-US" sz="1400" dirty="0" err="1">
                <a:solidFill>
                  <a:schemeClr val="dk1"/>
                </a:solidFill>
                <a:latin typeface="Catamaran" panose="020B0604020202020204" charset="0"/>
                <a:ea typeface="Lexend Deca"/>
                <a:cs typeface="Catamaran" panose="020B0604020202020204" charset="0"/>
                <a:sym typeface="Lexend Deca"/>
              </a:rPr>
              <a:t>etc</a:t>
            </a:r>
            <a:r>
              <a:rPr lang="en-US" sz="1400" dirty="0">
                <a:solidFill>
                  <a:schemeClr val="dk1"/>
                </a:solidFill>
                <a:latin typeface="Catamaran" panose="020B0604020202020204" charset="0"/>
                <a:ea typeface="Lexend Deca"/>
                <a:cs typeface="Catamaran" panose="020B0604020202020204" charset="0"/>
                <a:sym typeface="Lexend Deca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037176-728E-4B1D-96A2-A850CC2D82D4}"/>
              </a:ext>
            </a:extLst>
          </p:cNvPr>
          <p:cNvSpPr txBox="1"/>
          <p:nvPr/>
        </p:nvSpPr>
        <p:spPr>
          <a:xfrm>
            <a:off x="4654296" y="2048004"/>
            <a:ext cx="195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xend Deca" panose="020B0604020202020204" charset="0"/>
              </a:rPr>
              <a:t>Mat-heuristics</a:t>
            </a:r>
            <a:endParaRPr lang="pt-BR" b="1" dirty="0">
              <a:latin typeface="Lexend Deca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904F316-3A81-460A-8159-A17F3E6E5414}"/>
              </a:ext>
            </a:extLst>
          </p:cNvPr>
          <p:cNvSpPr txBox="1"/>
          <p:nvPr/>
        </p:nvSpPr>
        <p:spPr>
          <a:xfrm>
            <a:off x="4610251" y="3513104"/>
            <a:ext cx="195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xend Deca" panose="020B0604020202020204" charset="0"/>
              </a:rPr>
              <a:t>Metaheuristics</a:t>
            </a:r>
            <a:endParaRPr lang="pt-BR" b="1" dirty="0">
              <a:latin typeface="Lexend Deca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1D8A5A-B206-403B-84DB-68A6904E1F06}"/>
              </a:ext>
            </a:extLst>
          </p:cNvPr>
          <p:cNvSpPr txBox="1"/>
          <p:nvPr/>
        </p:nvSpPr>
        <p:spPr>
          <a:xfrm>
            <a:off x="6201307" y="3154680"/>
            <a:ext cx="2942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latin typeface="Catamaran" panose="020B0604020202020204" charset="0"/>
                <a:cs typeface="Catamaran" panose="020B0604020202020204" charset="0"/>
              </a:rPr>
              <a:t>More </a:t>
            </a:r>
            <a:r>
              <a:rPr lang="pt-BR" dirty="0" err="1">
                <a:latin typeface="Catamaran" panose="020B0604020202020204" charset="0"/>
                <a:cs typeface="Catamaran" panose="020B0604020202020204" charset="0"/>
              </a:rPr>
              <a:t>conservative</a:t>
            </a:r>
            <a:r>
              <a:rPr lang="pt-BR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dirty="0" err="1">
                <a:latin typeface="Catamaran" panose="020B0604020202020204" charset="0"/>
                <a:cs typeface="Catamaran" panose="020B0604020202020204" charset="0"/>
              </a:rPr>
              <a:t>option</a:t>
            </a:r>
            <a:endParaRPr lang="pt-BR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atamaran" panose="020B0604020202020204" charset="0"/>
                <a:cs typeface="Catamaran" panose="020B0604020202020204" charset="0"/>
              </a:rPr>
              <a:t>L</a:t>
            </a:r>
            <a:r>
              <a:rPr lang="pt-BR" i="0" u="none" strike="noStrike" baseline="0" dirty="0">
                <a:latin typeface="Catamaran" panose="020B0604020202020204" charset="0"/>
                <a:cs typeface="Catamaran" panose="020B0604020202020204" charset="0"/>
              </a:rPr>
              <a:t>ocal </a:t>
            </a:r>
            <a:r>
              <a:rPr lang="pt-BR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search</a:t>
            </a:r>
            <a:r>
              <a:rPr lang="pt-BR" dirty="0" err="1">
                <a:latin typeface="Catamaran" panose="020B0604020202020204" charset="0"/>
                <a:cs typeface="Catamaran" panose="020B0604020202020204" charset="0"/>
              </a:rPr>
              <a:t>-</a:t>
            </a:r>
            <a:r>
              <a:rPr lang="pt-BR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based</a:t>
            </a:r>
            <a:r>
              <a:rPr lang="pt-BR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en-US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simulated annealing, tabu search, iterated local search, LNS, GRASP, or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P</a:t>
            </a:r>
            <a:r>
              <a:rPr lang="en-US" i="0" u="none" strike="noStrike" baseline="0" dirty="0">
                <a:latin typeface="Catamaran" panose="020B0604020202020204" charset="0"/>
                <a:cs typeface="Catamaran" panose="020B0604020202020204" charset="0"/>
              </a:rPr>
              <a:t>opulation-based</a:t>
            </a:r>
            <a:r>
              <a:rPr lang="en-US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pt-BR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ant</a:t>
            </a:r>
            <a:r>
              <a:rPr lang="pt-BR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colony</a:t>
            </a:r>
            <a:r>
              <a:rPr lang="pt-BR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, PSO, GA, </a:t>
            </a:r>
            <a:r>
              <a:rPr lang="pt-BR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etc</a:t>
            </a:r>
            <a:r>
              <a:rPr lang="pt-BR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).</a:t>
            </a:r>
          </a:p>
        </p:txBody>
      </p:sp>
      <p:grpSp>
        <p:nvGrpSpPr>
          <p:cNvPr id="31" name="Google Shape;7903;p63">
            <a:extLst>
              <a:ext uri="{FF2B5EF4-FFF2-40B4-BE49-F238E27FC236}">
                <a16:creationId xmlns:a16="http://schemas.microsoft.com/office/drawing/2014/main" id="{ADBFC1DE-68F8-8022-F429-0170413DF68E}"/>
              </a:ext>
            </a:extLst>
          </p:cNvPr>
          <p:cNvGrpSpPr/>
          <p:nvPr/>
        </p:nvGrpSpPr>
        <p:grpSpPr>
          <a:xfrm>
            <a:off x="6945150" y="364406"/>
            <a:ext cx="1452955" cy="621360"/>
            <a:chOff x="732422" y="2990152"/>
            <a:chExt cx="1337773" cy="572102"/>
          </a:xfrm>
        </p:grpSpPr>
        <p:sp>
          <p:nvSpPr>
            <p:cNvPr id="32" name="Google Shape;7904;p63">
              <a:extLst>
                <a:ext uri="{FF2B5EF4-FFF2-40B4-BE49-F238E27FC236}">
                  <a16:creationId xmlns:a16="http://schemas.microsoft.com/office/drawing/2014/main" id="{BC076B3E-2509-66EC-D4CD-5E72A7104AB8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05;p63">
              <a:extLst>
                <a:ext uri="{FF2B5EF4-FFF2-40B4-BE49-F238E27FC236}">
                  <a16:creationId xmlns:a16="http://schemas.microsoft.com/office/drawing/2014/main" id="{9214F5FD-DB04-DF38-DA6D-55BD5D260693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06;p63">
              <a:extLst>
                <a:ext uri="{FF2B5EF4-FFF2-40B4-BE49-F238E27FC236}">
                  <a16:creationId xmlns:a16="http://schemas.microsoft.com/office/drawing/2014/main" id="{07DFE280-1F36-B041-A875-A41015A626C0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07;p63">
              <a:extLst>
                <a:ext uri="{FF2B5EF4-FFF2-40B4-BE49-F238E27FC236}">
                  <a16:creationId xmlns:a16="http://schemas.microsoft.com/office/drawing/2014/main" id="{CA6EE896-B53E-41C0-5807-EE6879B523D7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7908;p63">
              <a:extLst>
                <a:ext uri="{FF2B5EF4-FFF2-40B4-BE49-F238E27FC236}">
                  <a16:creationId xmlns:a16="http://schemas.microsoft.com/office/drawing/2014/main" id="{552A18B1-17CF-B057-16F5-6B0F7EDD812F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09;p63">
              <a:extLst>
                <a:ext uri="{FF2B5EF4-FFF2-40B4-BE49-F238E27FC236}">
                  <a16:creationId xmlns:a16="http://schemas.microsoft.com/office/drawing/2014/main" id="{70F31C00-D3AB-12A7-8165-42F718DB3EBD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90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2" grpId="0"/>
      <p:bldP spid="3" grpId="0"/>
      <p:bldP spid="3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676372" y="2092969"/>
            <a:ext cx="308202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Dealing with uncertainty in Humanitarian Optimization</a:t>
            </a:r>
            <a:endParaRPr sz="1400" dirty="0"/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1"/>
          </p:nvPr>
        </p:nvSpPr>
        <p:spPr>
          <a:xfrm>
            <a:off x="826716" y="2521521"/>
            <a:ext cx="3990497" cy="101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 err="1"/>
              <a:t>By</a:t>
            </a:r>
            <a:r>
              <a:rPr lang="pt-BR" sz="1200" dirty="0"/>
              <a:t> </a:t>
            </a:r>
            <a:r>
              <a:rPr lang="pt-BR" sz="1200" dirty="0" err="1"/>
              <a:t>means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Robust</a:t>
            </a:r>
            <a:r>
              <a:rPr lang="pt-BR" sz="1200" dirty="0"/>
              <a:t> </a:t>
            </a:r>
            <a:r>
              <a:rPr lang="pt-BR" sz="1200" dirty="0" err="1"/>
              <a:t>Optimization</a:t>
            </a:r>
            <a:endParaRPr lang="pt-BR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Majority of the up-to-date works apply </a:t>
            </a:r>
            <a:r>
              <a:rPr lang="en" sz="1200" dirty="0"/>
              <a:t>Stochastic Programming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73" name="Google Shape;373;p43"/>
          <p:cNvSpPr txBox="1">
            <a:spLocks noGrp="1"/>
          </p:cNvSpPr>
          <p:nvPr>
            <p:ph type="title" idx="2"/>
          </p:nvPr>
        </p:nvSpPr>
        <p:spPr>
          <a:xfrm>
            <a:off x="5449824" y="2146600"/>
            <a:ext cx="250697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Mat-heuristics for Robust Optimization</a:t>
            </a:r>
            <a:endParaRPr sz="1400"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title" idx="13"/>
          </p:nvPr>
        </p:nvSpPr>
        <p:spPr>
          <a:xfrm>
            <a:off x="5418938" y="3697424"/>
            <a:ext cx="279237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Complex theoretical problems</a:t>
            </a:r>
            <a:endParaRPr sz="1400" dirty="0"/>
          </a:p>
        </p:txBody>
      </p:sp>
      <p:sp>
        <p:nvSpPr>
          <p:cNvPr id="381" name="Google Shape;381;p43"/>
          <p:cNvSpPr txBox="1">
            <a:spLocks noGrp="1"/>
          </p:cNvSpPr>
          <p:nvPr>
            <p:ph type="subTitle" idx="14"/>
          </p:nvPr>
        </p:nvSpPr>
        <p:spPr>
          <a:xfrm>
            <a:off x="5043542" y="4267648"/>
            <a:ext cx="4189337" cy="1119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RO versions of classical challenging problems</a:t>
            </a:r>
          </a:p>
        </p:txBody>
      </p:sp>
      <p:sp>
        <p:nvSpPr>
          <p:cNvPr id="383" name="Google Shape;383;p43"/>
          <p:cNvSpPr/>
          <p:nvPr/>
        </p:nvSpPr>
        <p:spPr>
          <a:xfrm>
            <a:off x="1736890" y="1412484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6174611" y="3221613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1736890" y="3230757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9" name="Google Shape;428;p44">
            <a:extLst>
              <a:ext uri="{FF2B5EF4-FFF2-40B4-BE49-F238E27FC236}">
                <a16:creationId xmlns:a16="http://schemas.microsoft.com/office/drawing/2014/main" id="{1AE7B8F7-B4B2-4DC4-BDED-824E4651F850}"/>
              </a:ext>
            </a:extLst>
          </p:cNvPr>
          <p:cNvSpPr txBox="1">
            <a:spLocks/>
          </p:cNvSpPr>
          <p:nvPr/>
        </p:nvSpPr>
        <p:spPr>
          <a:xfrm>
            <a:off x="745895" y="168172"/>
            <a:ext cx="36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000" dirty="0" err="1"/>
              <a:t>Research</a:t>
            </a:r>
            <a:r>
              <a:rPr lang="pt-BR" sz="2000" dirty="0"/>
              <a:t> </a:t>
            </a:r>
            <a:r>
              <a:rPr lang="pt-BR" sz="2000" b="1" dirty="0" err="1"/>
              <a:t>project</a:t>
            </a:r>
            <a:endParaRPr lang="pt-BR" sz="2000" b="1" dirty="0"/>
          </a:p>
        </p:txBody>
      </p:sp>
      <p:cxnSp>
        <p:nvCxnSpPr>
          <p:cNvPr id="60" name="Google Shape;430;p44">
            <a:extLst>
              <a:ext uri="{FF2B5EF4-FFF2-40B4-BE49-F238E27FC236}">
                <a16:creationId xmlns:a16="http://schemas.microsoft.com/office/drawing/2014/main" id="{61CEBB57-6A63-42E2-88E6-8258EFE16159}"/>
              </a:ext>
            </a:extLst>
          </p:cNvPr>
          <p:cNvCxnSpPr>
            <a:cxnSpLocks/>
          </p:cNvCxnSpPr>
          <p:nvPr/>
        </p:nvCxnSpPr>
        <p:spPr>
          <a:xfrm>
            <a:off x="2043387" y="740872"/>
            <a:ext cx="100981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372;p43">
            <a:extLst>
              <a:ext uri="{FF2B5EF4-FFF2-40B4-BE49-F238E27FC236}">
                <a16:creationId xmlns:a16="http://schemas.microsoft.com/office/drawing/2014/main" id="{18836D46-C2B3-4863-8D6F-C90602A03623}"/>
              </a:ext>
            </a:extLst>
          </p:cNvPr>
          <p:cNvSpPr txBox="1">
            <a:spLocks/>
          </p:cNvSpPr>
          <p:nvPr/>
        </p:nvSpPr>
        <p:spPr>
          <a:xfrm>
            <a:off x="5385816" y="2702015"/>
            <a:ext cx="4265219" cy="6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Almost unexplored research direction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574CC64-56D7-4A0C-9FAA-48FB44B942DA}"/>
              </a:ext>
            </a:extLst>
          </p:cNvPr>
          <p:cNvSpPr txBox="1"/>
          <p:nvPr/>
        </p:nvSpPr>
        <p:spPr>
          <a:xfrm>
            <a:off x="497532" y="977023"/>
            <a:ext cx="347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xend Deca" panose="020B0604020202020204" charset="0"/>
                <a:cs typeface="Catamaran" panose="020B0604020202020204" charset="0"/>
              </a:rPr>
              <a:t>Originality and main contributions</a:t>
            </a:r>
            <a:endParaRPr lang="pt-BR" b="1" dirty="0">
              <a:latin typeface="Lexend Deca" panose="020B0604020202020204" charset="0"/>
              <a:cs typeface="Catamaran" panose="020B0604020202020204" charset="0"/>
            </a:endParaRPr>
          </a:p>
        </p:txBody>
      </p:sp>
      <p:cxnSp>
        <p:nvCxnSpPr>
          <p:cNvPr id="77" name="Google Shape;289;p38">
            <a:extLst>
              <a:ext uri="{FF2B5EF4-FFF2-40B4-BE49-F238E27FC236}">
                <a16:creationId xmlns:a16="http://schemas.microsoft.com/office/drawing/2014/main" id="{19D9CB18-F115-4A8C-B11A-B0931F3C366A}"/>
              </a:ext>
            </a:extLst>
          </p:cNvPr>
          <p:cNvCxnSpPr>
            <a:cxnSpLocks/>
          </p:cNvCxnSpPr>
          <p:nvPr/>
        </p:nvCxnSpPr>
        <p:spPr>
          <a:xfrm flipH="1">
            <a:off x="604846" y="1281708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B03C985-9CE5-4591-90E6-308A0D3017A5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06</a:t>
            </a:r>
          </a:p>
        </p:txBody>
      </p:sp>
      <p:sp>
        <p:nvSpPr>
          <p:cNvPr id="2" name="Google Shape;372;p43">
            <a:extLst>
              <a:ext uri="{FF2B5EF4-FFF2-40B4-BE49-F238E27FC236}">
                <a16:creationId xmlns:a16="http://schemas.microsoft.com/office/drawing/2014/main" id="{3A669D97-1B15-C8F3-3530-EB48D56B89C7}"/>
              </a:ext>
            </a:extLst>
          </p:cNvPr>
          <p:cNvSpPr txBox="1">
            <a:spLocks/>
          </p:cNvSpPr>
          <p:nvPr/>
        </p:nvSpPr>
        <p:spPr>
          <a:xfrm>
            <a:off x="497531" y="4067372"/>
            <a:ext cx="4074469" cy="6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Assess and compare performance for several mat- and metaheuristic frameworks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Instances based on real data - </a:t>
            </a:r>
            <a:r>
              <a:rPr lang="pt-BR" sz="1200" dirty="0" err="1"/>
              <a:t>Emergency</a:t>
            </a:r>
            <a:r>
              <a:rPr lang="pt-BR" sz="1200" dirty="0"/>
              <a:t> </a:t>
            </a:r>
            <a:r>
              <a:rPr lang="pt-BR" sz="1200" dirty="0" err="1"/>
              <a:t>Events</a:t>
            </a:r>
            <a:r>
              <a:rPr lang="pt-BR" sz="1200" dirty="0"/>
              <a:t> </a:t>
            </a:r>
            <a:r>
              <a:rPr lang="pt-BR" sz="1200" dirty="0" err="1"/>
              <a:t>Database</a:t>
            </a:r>
            <a:r>
              <a:rPr lang="pt-BR" sz="1200" dirty="0"/>
              <a:t> (EM-DAT</a:t>
            </a:r>
            <a:r>
              <a:rPr lang="en-US" sz="1200" dirty="0"/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Google Shape;384;p43">
            <a:extLst>
              <a:ext uri="{FF2B5EF4-FFF2-40B4-BE49-F238E27FC236}">
                <a16:creationId xmlns:a16="http://schemas.microsoft.com/office/drawing/2014/main" id="{466EA917-B690-E9FE-902E-2399C51AFE8B}"/>
              </a:ext>
            </a:extLst>
          </p:cNvPr>
          <p:cNvSpPr/>
          <p:nvPr/>
        </p:nvSpPr>
        <p:spPr>
          <a:xfrm>
            <a:off x="6146196" y="1400190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" name="Google Shape;380;p43">
            <a:extLst>
              <a:ext uri="{FF2B5EF4-FFF2-40B4-BE49-F238E27FC236}">
                <a16:creationId xmlns:a16="http://schemas.microsoft.com/office/drawing/2014/main" id="{9D727EE0-5D00-6954-DD32-8B509ED7DFE7}"/>
              </a:ext>
            </a:extLst>
          </p:cNvPr>
          <p:cNvSpPr txBox="1">
            <a:spLocks/>
          </p:cNvSpPr>
          <p:nvPr/>
        </p:nvSpPr>
        <p:spPr>
          <a:xfrm>
            <a:off x="720110" y="3638569"/>
            <a:ext cx="318641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Experimental contribution</a:t>
            </a:r>
            <a:endParaRPr lang="pt-BR" sz="1400" dirty="0"/>
          </a:p>
        </p:txBody>
      </p:sp>
      <p:grpSp>
        <p:nvGrpSpPr>
          <p:cNvPr id="10" name="Google Shape;8782;p66">
            <a:extLst>
              <a:ext uri="{FF2B5EF4-FFF2-40B4-BE49-F238E27FC236}">
                <a16:creationId xmlns:a16="http://schemas.microsoft.com/office/drawing/2014/main" id="{E976C2CC-5B24-6C1A-B729-A5AF5D564A3E}"/>
              </a:ext>
            </a:extLst>
          </p:cNvPr>
          <p:cNvGrpSpPr/>
          <p:nvPr/>
        </p:nvGrpSpPr>
        <p:grpSpPr>
          <a:xfrm>
            <a:off x="2085704" y="3341750"/>
            <a:ext cx="257962" cy="352762"/>
            <a:chOff x="897141" y="3359875"/>
            <a:chExt cx="257962" cy="352762"/>
          </a:xfrm>
        </p:grpSpPr>
        <p:sp>
          <p:nvSpPr>
            <p:cNvPr id="11" name="Google Shape;8783;p66">
              <a:extLst>
                <a:ext uri="{FF2B5EF4-FFF2-40B4-BE49-F238E27FC236}">
                  <a16:creationId xmlns:a16="http://schemas.microsoft.com/office/drawing/2014/main" id="{CDEFF177-BE87-9DD0-1BA2-5EFC9963166E}"/>
                </a:ext>
              </a:extLst>
            </p:cNvPr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84;p66">
              <a:extLst>
                <a:ext uri="{FF2B5EF4-FFF2-40B4-BE49-F238E27FC236}">
                  <a16:creationId xmlns:a16="http://schemas.microsoft.com/office/drawing/2014/main" id="{00347CF4-D85D-D2EA-F10B-C166A66FC480}"/>
                </a:ext>
              </a:extLst>
            </p:cNvPr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85;p66">
              <a:extLst>
                <a:ext uri="{FF2B5EF4-FFF2-40B4-BE49-F238E27FC236}">
                  <a16:creationId xmlns:a16="http://schemas.microsoft.com/office/drawing/2014/main" id="{E32AB13A-671F-154E-D113-4E616F022816}"/>
                </a:ext>
              </a:extLst>
            </p:cNvPr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86;p66">
              <a:extLst>
                <a:ext uri="{FF2B5EF4-FFF2-40B4-BE49-F238E27FC236}">
                  <a16:creationId xmlns:a16="http://schemas.microsoft.com/office/drawing/2014/main" id="{7EA02B18-CC8F-3483-D034-218F266B188B}"/>
                </a:ext>
              </a:extLst>
            </p:cNvPr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87;p66">
              <a:extLst>
                <a:ext uri="{FF2B5EF4-FFF2-40B4-BE49-F238E27FC236}">
                  <a16:creationId xmlns:a16="http://schemas.microsoft.com/office/drawing/2014/main" id="{30B795D0-B579-00FC-98DC-CEC166E6DBF0}"/>
                </a:ext>
              </a:extLst>
            </p:cNvPr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88;p66">
              <a:extLst>
                <a:ext uri="{FF2B5EF4-FFF2-40B4-BE49-F238E27FC236}">
                  <a16:creationId xmlns:a16="http://schemas.microsoft.com/office/drawing/2014/main" id="{EAB15E5A-EB0D-3E1B-CB67-195C053A7417}"/>
                </a:ext>
              </a:extLst>
            </p:cNvPr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89;p66">
              <a:extLst>
                <a:ext uri="{FF2B5EF4-FFF2-40B4-BE49-F238E27FC236}">
                  <a16:creationId xmlns:a16="http://schemas.microsoft.com/office/drawing/2014/main" id="{47424189-5AFE-D610-7459-F73234017182}"/>
                </a:ext>
              </a:extLst>
            </p:cNvPr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90;p66">
              <a:extLst>
                <a:ext uri="{FF2B5EF4-FFF2-40B4-BE49-F238E27FC236}">
                  <a16:creationId xmlns:a16="http://schemas.microsoft.com/office/drawing/2014/main" id="{15FB1B48-C00F-6D0C-B9CD-30835D383ED7}"/>
                </a:ext>
              </a:extLst>
            </p:cNvPr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0525;p68">
            <a:extLst>
              <a:ext uri="{FF2B5EF4-FFF2-40B4-BE49-F238E27FC236}">
                <a16:creationId xmlns:a16="http://schemas.microsoft.com/office/drawing/2014/main" id="{1115AD28-6D01-8BE8-0F44-F4FFB0415383}"/>
              </a:ext>
            </a:extLst>
          </p:cNvPr>
          <p:cNvGrpSpPr/>
          <p:nvPr/>
        </p:nvGrpSpPr>
        <p:grpSpPr>
          <a:xfrm>
            <a:off x="2032388" y="1530468"/>
            <a:ext cx="320633" cy="348100"/>
            <a:chOff x="4007193" y="1512727"/>
            <a:chExt cx="320633" cy="348100"/>
          </a:xfrm>
        </p:grpSpPr>
        <p:sp>
          <p:nvSpPr>
            <p:cNvPr id="20" name="Google Shape;10526;p68">
              <a:extLst>
                <a:ext uri="{FF2B5EF4-FFF2-40B4-BE49-F238E27FC236}">
                  <a16:creationId xmlns:a16="http://schemas.microsoft.com/office/drawing/2014/main" id="{358932E4-E38A-191D-0685-B5F4106AA74E}"/>
                </a:ext>
              </a:extLst>
            </p:cNvPr>
            <p:cNvSpPr/>
            <p:nvPr/>
          </p:nvSpPr>
          <p:spPr>
            <a:xfrm>
              <a:off x="4177695" y="1512727"/>
              <a:ext cx="143732" cy="153109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27;p68">
              <a:extLst>
                <a:ext uri="{FF2B5EF4-FFF2-40B4-BE49-F238E27FC236}">
                  <a16:creationId xmlns:a16="http://schemas.microsoft.com/office/drawing/2014/main" id="{A801E2B3-91B0-083B-BDD4-C53603F28297}"/>
                </a:ext>
              </a:extLst>
            </p:cNvPr>
            <p:cNvSpPr/>
            <p:nvPr/>
          </p:nvSpPr>
          <p:spPr>
            <a:xfrm>
              <a:off x="4214666" y="1543583"/>
              <a:ext cx="77711" cy="77363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28;p68">
              <a:extLst>
                <a:ext uri="{FF2B5EF4-FFF2-40B4-BE49-F238E27FC236}">
                  <a16:creationId xmlns:a16="http://schemas.microsoft.com/office/drawing/2014/main" id="{8D8B73C8-2BA4-A77C-5C64-882035211B04}"/>
                </a:ext>
              </a:extLst>
            </p:cNvPr>
            <p:cNvSpPr/>
            <p:nvPr/>
          </p:nvSpPr>
          <p:spPr>
            <a:xfrm>
              <a:off x="4007193" y="1541334"/>
              <a:ext cx="320633" cy="319493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29;p68">
              <a:extLst>
                <a:ext uri="{FF2B5EF4-FFF2-40B4-BE49-F238E27FC236}">
                  <a16:creationId xmlns:a16="http://schemas.microsoft.com/office/drawing/2014/main" id="{304AEDD5-007E-4B93-E232-A3240BF06257}"/>
                </a:ext>
              </a:extLst>
            </p:cNvPr>
            <p:cNvSpPr/>
            <p:nvPr/>
          </p:nvSpPr>
          <p:spPr>
            <a:xfrm>
              <a:off x="4064914" y="1665805"/>
              <a:ext cx="101123" cy="40012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30;p68">
              <a:extLst>
                <a:ext uri="{FF2B5EF4-FFF2-40B4-BE49-F238E27FC236}">
                  <a16:creationId xmlns:a16="http://schemas.microsoft.com/office/drawing/2014/main" id="{063C096B-EDF9-C113-3613-0C0F8C2B4EA8}"/>
                </a:ext>
              </a:extLst>
            </p:cNvPr>
            <p:cNvSpPr/>
            <p:nvPr/>
          </p:nvSpPr>
          <p:spPr>
            <a:xfrm>
              <a:off x="4162235" y="1749155"/>
              <a:ext cx="101851" cy="60382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9358;p67">
            <a:extLst>
              <a:ext uri="{FF2B5EF4-FFF2-40B4-BE49-F238E27FC236}">
                <a16:creationId xmlns:a16="http://schemas.microsoft.com/office/drawing/2014/main" id="{09D64C41-0E36-12B8-A093-C86782EE6A5E}"/>
              </a:ext>
            </a:extLst>
          </p:cNvPr>
          <p:cNvGrpSpPr/>
          <p:nvPr/>
        </p:nvGrpSpPr>
        <p:grpSpPr>
          <a:xfrm>
            <a:off x="6433435" y="1492552"/>
            <a:ext cx="358155" cy="358123"/>
            <a:chOff x="4896099" y="1970920"/>
            <a:chExt cx="358155" cy="358123"/>
          </a:xfrm>
        </p:grpSpPr>
        <p:sp>
          <p:nvSpPr>
            <p:cNvPr id="26" name="Google Shape;9359;p67">
              <a:extLst>
                <a:ext uri="{FF2B5EF4-FFF2-40B4-BE49-F238E27FC236}">
                  <a16:creationId xmlns:a16="http://schemas.microsoft.com/office/drawing/2014/main" id="{FB780A13-3046-3349-F655-48159798C8C6}"/>
                </a:ext>
              </a:extLst>
            </p:cNvPr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60;p67">
              <a:extLst>
                <a:ext uri="{FF2B5EF4-FFF2-40B4-BE49-F238E27FC236}">
                  <a16:creationId xmlns:a16="http://schemas.microsoft.com/office/drawing/2014/main" id="{CE48E0A5-1535-4FC1-044A-FC8CF6431BF8}"/>
                </a:ext>
              </a:extLst>
            </p:cNvPr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61;p67">
              <a:extLst>
                <a:ext uri="{FF2B5EF4-FFF2-40B4-BE49-F238E27FC236}">
                  <a16:creationId xmlns:a16="http://schemas.microsoft.com/office/drawing/2014/main" id="{BAA0FD70-5418-FF4C-7FA3-9FD1556FC473}"/>
                </a:ext>
              </a:extLst>
            </p:cNvPr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9798;p67">
            <a:extLst>
              <a:ext uri="{FF2B5EF4-FFF2-40B4-BE49-F238E27FC236}">
                <a16:creationId xmlns:a16="http://schemas.microsoft.com/office/drawing/2014/main" id="{44AFDE16-EA3B-7B26-A687-19B91AD5DB01}"/>
              </a:ext>
            </a:extLst>
          </p:cNvPr>
          <p:cNvSpPr/>
          <p:nvPr/>
        </p:nvSpPr>
        <p:spPr>
          <a:xfrm>
            <a:off x="6478288" y="3345651"/>
            <a:ext cx="356245" cy="356627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384" grpId="0" animBg="1"/>
      <p:bldP spid="38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4603528" y="1534832"/>
            <a:ext cx="3497493" cy="45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Main research topics/publications</a:t>
            </a:r>
            <a:endParaRPr sz="15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" name="Google Shape;310;p38">
            <a:extLst>
              <a:ext uri="{FF2B5EF4-FFF2-40B4-BE49-F238E27FC236}">
                <a16:creationId xmlns:a16="http://schemas.microsoft.com/office/drawing/2014/main" id="{C1F6B4AE-379E-4690-BBF6-DB01EF2A8DEA}"/>
              </a:ext>
            </a:extLst>
          </p:cNvPr>
          <p:cNvSpPr txBox="1"/>
          <p:nvPr/>
        </p:nvSpPr>
        <p:spPr>
          <a:xfrm>
            <a:off x="-22959" y="2529564"/>
            <a:ext cx="1150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2013-2015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298;p38">
            <a:extLst>
              <a:ext uri="{FF2B5EF4-FFF2-40B4-BE49-F238E27FC236}">
                <a16:creationId xmlns:a16="http://schemas.microsoft.com/office/drawing/2014/main" id="{553D563A-84E2-49E6-8E8A-86FC962064D2}"/>
              </a:ext>
            </a:extLst>
          </p:cNvPr>
          <p:cNvSpPr txBox="1"/>
          <p:nvPr/>
        </p:nvSpPr>
        <p:spPr>
          <a:xfrm>
            <a:off x="4980366" y="2009649"/>
            <a:ext cx="3599483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Logistic problems (</a:t>
            </a: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vehicle routing</a:t>
            </a: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inventory optimization) </a:t>
            </a:r>
            <a:endParaRPr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303;p38">
            <a:extLst>
              <a:ext uri="{FF2B5EF4-FFF2-40B4-BE49-F238E27FC236}">
                <a16:creationId xmlns:a16="http://schemas.microsoft.com/office/drawing/2014/main" id="{70E5633D-7874-427B-A277-37EE77C5762B}"/>
              </a:ext>
            </a:extLst>
          </p:cNvPr>
          <p:cNvSpPr txBox="1"/>
          <p:nvPr/>
        </p:nvSpPr>
        <p:spPr>
          <a:xfrm>
            <a:off x="1086736" y="2551876"/>
            <a:ext cx="3194071" cy="73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M.Sc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Universidade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Federal de Minas Gerais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Advisors: 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Thiago F. Noronha |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                 </a:t>
            </a: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Andréa Cynthia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“Optimization algorithms for the restricted robust shortest path problem”</a:t>
            </a:r>
          </a:p>
        </p:txBody>
      </p:sp>
      <p:sp>
        <p:nvSpPr>
          <p:cNvPr id="302" name="Google Shape;302;p38"/>
          <p:cNvSpPr txBox="1"/>
          <p:nvPr/>
        </p:nvSpPr>
        <p:spPr>
          <a:xfrm>
            <a:off x="-601083" y="1071180"/>
            <a:ext cx="3027525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Education</a:t>
            </a:r>
            <a:endParaRPr sz="15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1127841" y="1699287"/>
            <a:ext cx="3291830" cy="86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B. Sc. 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Computer Science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2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Universidade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Federal do </a:t>
            </a:r>
            <a:r>
              <a:rPr lang="en-US" sz="12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Ceará</a:t>
            </a:r>
            <a:endParaRPr lang="en-US"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Global avg grade: 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9.215/10.0</a:t>
            </a:r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-2347951" y="4261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About </a:t>
            </a:r>
            <a:r>
              <a:rPr lang="en" sz="2000" b="1" dirty="0"/>
              <a:t>me</a:t>
            </a:r>
            <a:r>
              <a:rPr lang="en" sz="2000" dirty="0"/>
              <a:t> (</a:t>
            </a:r>
            <a:r>
              <a:rPr lang="en" sz="2000" b="1" dirty="0"/>
              <a:t>CV</a:t>
            </a:r>
            <a:r>
              <a:rPr lang="en" sz="2000" dirty="0"/>
              <a:t>)</a:t>
            </a:r>
            <a:endParaRPr sz="2000" b="1" dirty="0"/>
          </a:p>
        </p:txBody>
      </p:sp>
      <p:cxnSp>
        <p:nvCxnSpPr>
          <p:cNvPr id="286" name="Google Shape;286;p38"/>
          <p:cNvCxnSpPr>
            <a:cxnSpLocks/>
          </p:cNvCxnSpPr>
          <p:nvPr/>
        </p:nvCxnSpPr>
        <p:spPr>
          <a:xfrm flipH="1">
            <a:off x="477114" y="2440836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8"/>
          <p:cNvCxnSpPr>
            <a:cxnSpLocks/>
          </p:cNvCxnSpPr>
          <p:nvPr/>
        </p:nvCxnSpPr>
        <p:spPr>
          <a:xfrm flipH="1">
            <a:off x="484342" y="1428945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8"/>
          <p:cNvCxnSpPr>
            <a:cxnSpLocks/>
          </p:cNvCxnSpPr>
          <p:nvPr/>
        </p:nvCxnSpPr>
        <p:spPr>
          <a:xfrm flipH="1">
            <a:off x="4779425" y="1930153"/>
            <a:ext cx="1518050" cy="0"/>
          </a:xfrm>
          <a:prstGeom prst="straightConnector1">
            <a:avLst/>
          </a:prstGeom>
          <a:noFill/>
          <a:ln w="19050" cap="flat" cmpd="sng">
            <a:solidFill>
              <a:srgbClr val="FEC5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8"/>
          <p:cNvSpPr txBox="1"/>
          <p:nvPr/>
        </p:nvSpPr>
        <p:spPr>
          <a:xfrm>
            <a:off x="4061984" y="565652"/>
            <a:ext cx="930901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Brazilian 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4172982" y="289008"/>
            <a:ext cx="2773936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Lucas Assun</a:t>
            </a:r>
            <a:r>
              <a:rPr lang="pt-BR" sz="1500" dirty="0" err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ção</a:t>
            </a:r>
            <a:r>
              <a:rPr lang="pt-BR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de Almeida</a:t>
            </a:r>
            <a:endParaRPr sz="15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00" name="Google Shape;300;p38"/>
          <p:cNvCxnSpPr>
            <a:cxnSpLocks/>
          </p:cNvCxnSpPr>
          <p:nvPr/>
        </p:nvCxnSpPr>
        <p:spPr>
          <a:xfrm>
            <a:off x="1499888" y="869070"/>
            <a:ext cx="95730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8"/>
          <p:cNvSpPr txBox="1"/>
          <p:nvPr/>
        </p:nvSpPr>
        <p:spPr>
          <a:xfrm>
            <a:off x="4100404" y="778456"/>
            <a:ext cx="2699967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Researcher</a:t>
            </a:r>
            <a:r>
              <a:rPr lang="en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| Software developer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-9809" y="1691604"/>
            <a:ext cx="1150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2007-2011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-6883" y="3856929"/>
            <a:ext cx="1150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2015-2019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5" name="Gráfico 44">
            <a:extLst>
              <a:ext uri="{FF2B5EF4-FFF2-40B4-BE49-F238E27FC236}">
                <a16:creationId xmlns:a16="http://schemas.microsoft.com/office/drawing/2014/main" id="{1666D256-21EC-424B-806E-E054E94B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5268" y="3104863"/>
            <a:ext cx="357188" cy="392906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9A1C8A1A-107D-4311-99E8-60A6B0378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9790" y="2043841"/>
            <a:ext cx="357188" cy="392906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617E9F2D-FD11-4959-B069-EC8CED6A2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0" y="2571750"/>
            <a:ext cx="357188" cy="392906"/>
          </a:xfrm>
          <a:prstGeom prst="rect">
            <a:avLst/>
          </a:prstGeom>
        </p:spPr>
      </p:pic>
      <p:cxnSp>
        <p:nvCxnSpPr>
          <p:cNvPr id="53" name="Google Shape;292;p38">
            <a:extLst>
              <a:ext uri="{FF2B5EF4-FFF2-40B4-BE49-F238E27FC236}">
                <a16:creationId xmlns:a16="http://schemas.microsoft.com/office/drawing/2014/main" id="{8F61C0D0-8E73-4470-909F-32572B3BDE7F}"/>
              </a:ext>
            </a:extLst>
          </p:cNvPr>
          <p:cNvCxnSpPr>
            <a:cxnSpLocks/>
          </p:cNvCxnSpPr>
          <p:nvPr/>
        </p:nvCxnSpPr>
        <p:spPr>
          <a:xfrm flipH="1">
            <a:off x="4870874" y="1160853"/>
            <a:ext cx="151805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298;p38">
            <a:extLst>
              <a:ext uri="{FF2B5EF4-FFF2-40B4-BE49-F238E27FC236}">
                <a16:creationId xmlns:a16="http://schemas.microsoft.com/office/drawing/2014/main" id="{4E190D84-55BE-4730-AC13-19D52DCDD592}"/>
              </a:ext>
            </a:extLst>
          </p:cNvPr>
          <p:cNvSpPr txBox="1"/>
          <p:nvPr/>
        </p:nvSpPr>
        <p:spPr>
          <a:xfrm>
            <a:off x="4980366" y="2583004"/>
            <a:ext cx="3812959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Optimization under uncertainty (</a:t>
            </a: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robust optimization</a:t>
            </a: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endParaRPr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298;p38">
            <a:extLst>
              <a:ext uri="{FF2B5EF4-FFF2-40B4-BE49-F238E27FC236}">
                <a16:creationId xmlns:a16="http://schemas.microsoft.com/office/drawing/2014/main" id="{DE2D5805-3FE4-4367-B2AF-52DEDEE93ADD}"/>
              </a:ext>
            </a:extLst>
          </p:cNvPr>
          <p:cNvSpPr txBox="1"/>
          <p:nvPr/>
        </p:nvSpPr>
        <p:spPr>
          <a:xfrm>
            <a:off x="5012484" y="4234691"/>
            <a:ext cx="3812959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Mat-heuristics</a:t>
            </a: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(feasibility pump, primal dual heuristics) and </a:t>
            </a: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metaheuristics</a:t>
            </a: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(LNS, simulated annealing, ant colony, etc)</a:t>
            </a:r>
            <a:endParaRPr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" name="Google Shape;303;p38">
            <a:extLst>
              <a:ext uri="{FF2B5EF4-FFF2-40B4-BE49-F238E27FC236}">
                <a16:creationId xmlns:a16="http://schemas.microsoft.com/office/drawing/2014/main" id="{23B3AA3C-3C7F-4BAA-8E45-89B65C04303A}"/>
              </a:ext>
            </a:extLst>
          </p:cNvPr>
          <p:cNvSpPr txBox="1"/>
          <p:nvPr/>
        </p:nvSpPr>
        <p:spPr>
          <a:xfrm>
            <a:off x="1086735" y="3854687"/>
            <a:ext cx="3194071" cy="86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Ph.D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Production Engineering</a:t>
            </a:r>
          </a:p>
          <a:p>
            <a:pPr>
              <a:buClr>
                <a:schemeClr val="hlink"/>
              </a:buClr>
              <a:buSzPts val="1100"/>
            </a:pPr>
            <a:r>
              <a:rPr lang="en-US" sz="12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Universidade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Federal de Minas Gerais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Advisor: </a:t>
            </a: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Geraldo Robson Mateus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“Optimization algorithms for the Steiner team orienteering problem”</a:t>
            </a:r>
          </a:p>
        </p:txBody>
      </p:sp>
      <p:cxnSp>
        <p:nvCxnSpPr>
          <p:cNvPr id="64" name="Google Shape;286;p38">
            <a:extLst>
              <a:ext uri="{FF2B5EF4-FFF2-40B4-BE49-F238E27FC236}">
                <a16:creationId xmlns:a16="http://schemas.microsoft.com/office/drawing/2014/main" id="{082DB91A-BB16-4FFF-B8EE-D97F9DC89D85}"/>
              </a:ext>
            </a:extLst>
          </p:cNvPr>
          <p:cNvCxnSpPr>
            <a:cxnSpLocks/>
          </p:cNvCxnSpPr>
          <p:nvPr/>
        </p:nvCxnSpPr>
        <p:spPr>
          <a:xfrm flipH="1">
            <a:off x="484342" y="3805913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ráfico 64">
            <a:extLst>
              <a:ext uri="{FF2B5EF4-FFF2-40B4-BE49-F238E27FC236}">
                <a16:creationId xmlns:a16="http://schemas.microsoft.com/office/drawing/2014/main" id="{91AE9A46-2BEC-4C71-9F7B-BC2F4056AF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0" y="3697174"/>
            <a:ext cx="357188" cy="392906"/>
          </a:xfrm>
          <a:prstGeom prst="rect">
            <a:avLst/>
          </a:prstGeom>
        </p:spPr>
      </p:pic>
      <p:sp>
        <p:nvSpPr>
          <p:cNvPr id="66" name="Google Shape;298;p38">
            <a:extLst>
              <a:ext uri="{FF2B5EF4-FFF2-40B4-BE49-F238E27FC236}">
                <a16:creationId xmlns:a16="http://schemas.microsoft.com/office/drawing/2014/main" id="{5A8E8283-D475-4641-B979-EF37C9E02719}"/>
              </a:ext>
            </a:extLst>
          </p:cNvPr>
          <p:cNvSpPr txBox="1"/>
          <p:nvPr/>
        </p:nvSpPr>
        <p:spPr>
          <a:xfrm>
            <a:off x="4997116" y="3662387"/>
            <a:ext cx="3812959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Exact methods (cutting planes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branch&amp;cut</a:t>
            </a: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Benders’ decomposition)</a:t>
            </a:r>
            <a:endParaRPr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3FFE1C4-DE9B-4A51-BF34-4A3A2B2894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00" y="4233422"/>
            <a:ext cx="378274" cy="416101"/>
          </a:xfrm>
          <a:prstGeom prst="rect">
            <a:avLst/>
          </a:prstGeom>
        </p:spPr>
      </p:pic>
      <p:sp>
        <p:nvSpPr>
          <p:cNvPr id="69" name="Google Shape;298;p38">
            <a:extLst>
              <a:ext uri="{FF2B5EF4-FFF2-40B4-BE49-F238E27FC236}">
                <a16:creationId xmlns:a16="http://schemas.microsoft.com/office/drawing/2014/main" id="{BF9A54FD-356A-433B-8E68-6A99576609CB}"/>
              </a:ext>
            </a:extLst>
          </p:cNvPr>
          <p:cNvSpPr txBox="1"/>
          <p:nvPr/>
        </p:nvSpPr>
        <p:spPr>
          <a:xfrm>
            <a:off x="4980366" y="3079971"/>
            <a:ext cx="3812959" cy="42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Algorithmic convergence, complexity, polyhedral study (strength of formulations, valid inequalities)</a:t>
            </a:r>
            <a:endParaRPr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4E6495C-5EA2-41D9-8D39-2E714EEC23C7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07</a:t>
            </a:r>
          </a:p>
        </p:txBody>
      </p:sp>
    </p:spTree>
    <p:extLst>
      <p:ext uri="{BB962C8B-B14F-4D97-AF65-F5344CB8AC3E}">
        <p14:creationId xmlns:p14="http://schemas.microsoft.com/office/powerpoint/2010/main" val="36190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55" grpId="0"/>
      <p:bldP spid="56" grpId="0"/>
      <p:bldP spid="57" grpId="0"/>
      <p:bldP spid="66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261246" y="1072044"/>
            <a:ext cx="3027525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My experience</a:t>
            </a:r>
            <a:endParaRPr sz="15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-2347951" y="4261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About </a:t>
            </a:r>
            <a:r>
              <a:rPr lang="en" sz="2000" b="1" dirty="0"/>
              <a:t>me</a:t>
            </a:r>
            <a:r>
              <a:rPr lang="en" sz="2000" dirty="0"/>
              <a:t> (</a:t>
            </a:r>
            <a:r>
              <a:rPr lang="en" sz="2000" b="1" dirty="0"/>
              <a:t>CV</a:t>
            </a:r>
            <a:r>
              <a:rPr lang="en" sz="2000" dirty="0"/>
              <a:t>)</a:t>
            </a:r>
            <a:endParaRPr sz="2000" b="1" dirty="0"/>
          </a:p>
        </p:txBody>
      </p:sp>
      <p:sp>
        <p:nvSpPr>
          <p:cNvPr id="298" name="Google Shape;298;p38"/>
          <p:cNvSpPr txBox="1"/>
          <p:nvPr/>
        </p:nvSpPr>
        <p:spPr>
          <a:xfrm>
            <a:off x="4061984" y="565652"/>
            <a:ext cx="930901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Brazilian 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4172982" y="289008"/>
            <a:ext cx="2773936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Lucas Assun</a:t>
            </a:r>
            <a:r>
              <a:rPr lang="pt-BR" sz="1500" dirty="0" err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ção</a:t>
            </a:r>
            <a:r>
              <a:rPr lang="pt-BR" sz="15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de Almeida</a:t>
            </a:r>
            <a:endParaRPr sz="15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00" name="Google Shape;300;p38"/>
          <p:cNvCxnSpPr>
            <a:cxnSpLocks/>
          </p:cNvCxnSpPr>
          <p:nvPr/>
        </p:nvCxnSpPr>
        <p:spPr>
          <a:xfrm>
            <a:off x="1499888" y="869070"/>
            <a:ext cx="957306" cy="0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8"/>
          <p:cNvSpPr txBox="1"/>
          <p:nvPr/>
        </p:nvSpPr>
        <p:spPr>
          <a:xfrm>
            <a:off x="4100404" y="778456"/>
            <a:ext cx="2699967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Researcher</a:t>
            </a:r>
            <a:r>
              <a:rPr lang="en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| Software developer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3" name="Google Shape;292;p38">
            <a:extLst>
              <a:ext uri="{FF2B5EF4-FFF2-40B4-BE49-F238E27FC236}">
                <a16:creationId xmlns:a16="http://schemas.microsoft.com/office/drawing/2014/main" id="{8F61C0D0-8E73-4470-909F-32572B3BDE7F}"/>
              </a:ext>
            </a:extLst>
          </p:cNvPr>
          <p:cNvCxnSpPr>
            <a:cxnSpLocks/>
          </p:cNvCxnSpPr>
          <p:nvPr/>
        </p:nvCxnSpPr>
        <p:spPr>
          <a:xfrm flipH="1">
            <a:off x="4870874" y="1160853"/>
            <a:ext cx="151805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548;p50">
            <a:extLst>
              <a:ext uri="{FF2B5EF4-FFF2-40B4-BE49-F238E27FC236}">
                <a16:creationId xmlns:a16="http://schemas.microsoft.com/office/drawing/2014/main" id="{A41FE41C-8760-425B-B691-FCD565FD5D84}"/>
              </a:ext>
            </a:extLst>
          </p:cNvPr>
          <p:cNvSpPr txBox="1">
            <a:spLocks/>
          </p:cNvSpPr>
          <p:nvPr/>
        </p:nvSpPr>
        <p:spPr>
          <a:xfrm>
            <a:off x="1212471" y="1336871"/>
            <a:ext cx="21381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r"/>
            <a:r>
              <a:rPr lang="en" sz="1500" dirty="0"/>
              <a:t>2022</a:t>
            </a:r>
          </a:p>
        </p:txBody>
      </p:sp>
      <p:sp>
        <p:nvSpPr>
          <p:cNvPr id="150" name="Google Shape;549;p50">
            <a:extLst>
              <a:ext uri="{FF2B5EF4-FFF2-40B4-BE49-F238E27FC236}">
                <a16:creationId xmlns:a16="http://schemas.microsoft.com/office/drawing/2014/main" id="{91837717-514D-4322-B78D-3E11F8BC89A2}"/>
              </a:ext>
            </a:extLst>
          </p:cNvPr>
          <p:cNvSpPr txBox="1">
            <a:spLocks/>
          </p:cNvSpPr>
          <p:nvPr/>
        </p:nvSpPr>
        <p:spPr>
          <a:xfrm>
            <a:off x="217514" y="1755879"/>
            <a:ext cx="359911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Sr.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Optimization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Engineer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@ ArcelorMittal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mapping</a:t>
            </a:r>
            <a:r>
              <a:rPr lang="pt-BR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opportunities</a:t>
            </a:r>
            <a:r>
              <a:rPr lang="pt-BR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of</a:t>
            </a:r>
            <a:r>
              <a:rPr lang="pt-BR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0" i="0" u="none" strike="noStrike" baseline="0" dirty="0" err="1">
                <a:latin typeface="Catamaran" panose="020B0604020202020204" charset="0"/>
                <a:cs typeface="Catamaran" panose="020B0604020202020204" charset="0"/>
              </a:rPr>
              <a:t>process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improvement within the </a:t>
            </a:r>
            <a:r>
              <a:rPr lang="en-US" sz="1200" b="1" i="0" u="none" strike="noStrike" baseline="0" dirty="0">
                <a:latin typeface="Catamaran" panose="020B0604020202020204" charset="0"/>
                <a:cs typeface="Catamaran" panose="020B0604020202020204" charset="0"/>
              </a:rPr>
              <a:t>steel</a:t>
            </a: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200" b="1" i="0" u="none" strike="noStrike" baseline="0">
                <a:latin typeface="Catamaran" panose="020B0604020202020204" charset="0"/>
                <a:cs typeface="Catamaran" panose="020B0604020202020204" charset="0"/>
              </a:rPr>
              <a:t>production</a:t>
            </a:r>
            <a:r>
              <a:rPr lang="en-US" sz="1200" b="0" i="0" u="none" strike="noStrike" baseline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200" b="1" i="0" u="none" strike="noStrike" baseline="0">
                <a:latin typeface="Catamaran" panose="020B0604020202020204" charset="0"/>
                <a:cs typeface="Catamaran" panose="020B0604020202020204" charset="0"/>
              </a:rPr>
              <a:t>plants</a:t>
            </a:r>
            <a:r>
              <a:rPr lang="en-US" sz="120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200" b="0" i="0" u="none" strike="noStrike" baseline="0">
                <a:latin typeface="Catamaran" panose="020B0604020202020204" charset="0"/>
                <a:cs typeface="Catamaran" panose="020B0604020202020204" charset="0"/>
              </a:rPr>
              <a:t>in </a:t>
            </a: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Brazil;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optimizing coil yard’s capacity by enhancing the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allocation/piling of coils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(avoiding blocking coils) and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crane routing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.</a:t>
            </a:r>
            <a:endParaRPr lang="pt-BR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51" name="Google Shape;550;p50">
            <a:extLst>
              <a:ext uri="{FF2B5EF4-FFF2-40B4-BE49-F238E27FC236}">
                <a16:creationId xmlns:a16="http://schemas.microsoft.com/office/drawing/2014/main" id="{2B1B446D-DB01-43B2-ADF8-DB0B6C7001ED}"/>
              </a:ext>
            </a:extLst>
          </p:cNvPr>
          <p:cNvSpPr txBox="1">
            <a:spLocks/>
          </p:cNvSpPr>
          <p:nvPr/>
        </p:nvSpPr>
        <p:spPr>
          <a:xfrm>
            <a:off x="5502507" y="1650967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latin typeface="Lexend Deca" panose="020B0604020202020204" charset="0"/>
              </a:rPr>
              <a:t>2021</a:t>
            </a:r>
          </a:p>
        </p:txBody>
      </p:sp>
      <p:sp>
        <p:nvSpPr>
          <p:cNvPr id="152" name="Google Shape;551;p50">
            <a:extLst>
              <a:ext uri="{FF2B5EF4-FFF2-40B4-BE49-F238E27FC236}">
                <a16:creationId xmlns:a16="http://schemas.microsoft.com/office/drawing/2014/main" id="{CD323A26-4B5F-49ED-8BE6-CF4634E8B16E}"/>
              </a:ext>
            </a:extLst>
          </p:cNvPr>
          <p:cNvSpPr txBox="1">
            <a:spLocks/>
          </p:cNvSpPr>
          <p:nvPr/>
        </p:nvSpPr>
        <p:spPr>
          <a:xfrm>
            <a:off x="5743838" y="2085710"/>
            <a:ext cx="3337285" cy="1674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Sr.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Optimization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Engineer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@ Mercado Livre</a:t>
            </a:r>
          </a:p>
          <a:p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latin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american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e-commerce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platform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Inventory Placement : online and offline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algorithms for </a:t>
            </a: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distributing the inbounds through the available facilities/warehouses in Brazil and Mexico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Large scale problems: 450k SKUs/week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Online/fast solutions:  within 200 µs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baseline="0" dirty="0">
              <a:latin typeface="Catamaran" panose="020B0604020202020204" charset="0"/>
              <a:cs typeface="Catamaran" panose="020B0604020202020204" charset="0"/>
            </a:endParaRPr>
          </a:p>
          <a:p>
            <a:endParaRPr lang="pt-BR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53" name="Google Shape;552;p50">
            <a:extLst>
              <a:ext uri="{FF2B5EF4-FFF2-40B4-BE49-F238E27FC236}">
                <a16:creationId xmlns:a16="http://schemas.microsoft.com/office/drawing/2014/main" id="{0A493C1D-F092-4FB1-9D84-B5E51CF18F4A}"/>
              </a:ext>
            </a:extLst>
          </p:cNvPr>
          <p:cNvSpPr txBox="1">
            <a:spLocks/>
          </p:cNvSpPr>
          <p:nvPr/>
        </p:nvSpPr>
        <p:spPr>
          <a:xfrm>
            <a:off x="5319874" y="3976788"/>
            <a:ext cx="2820255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Independent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Optimization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Engineer</a:t>
            </a:r>
            <a:endParaRPr lang="pt-BR" sz="1200" b="1" dirty="0">
              <a:latin typeface="Catamaran" panose="020B0604020202020204" charset="0"/>
              <a:cs typeface="Catamaran" panose="020B0604020202020204" charset="0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Application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of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Ph.D.’s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problem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for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modelling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the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planning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of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prunning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trees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in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urban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areas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interfering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with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electrical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grids</a:t>
            </a:r>
          </a:p>
        </p:txBody>
      </p:sp>
      <p:sp>
        <p:nvSpPr>
          <p:cNvPr id="154" name="Google Shape;553;p50">
            <a:extLst>
              <a:ext uri="{FF2B5EF4-FFF2-40B4-BE49-F238E27FC236}">
                <a16:creationId xmlns:a16="http://schemas.microsoft.com/office/drawing/2014/main" id="{92E30627-68B1-4752-8BF9-99FD87CB9532}"/>
              </a:ext>
            </a:extLst>
          </p:cNvPr>
          <p:cNvSpPr txBox="1">
            <a:spLocks/>
          </p:cNvSpPr>
          <p:nvPr/>
        </p:nvSpPr>
        <p:spPr>
          <a:xfrm>
            <a:off x="5281597" y="3549669"/>
            <a:ext cx="2138100" cy="495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500" dirty="0">
                <a:latin typeface="Lexend Deca" panose="020B0604020202020204" charset="0"/>
              </a:rPr>
              <a:t>2016</a:t>
            </a:r>
          </a:p>
        </p:txBody>
      </p:sp>
      <p:sp>
        <p:nvSpPr>
          <p:cNvPr id="155" name="Google Shape;554;p50">
            <a:extLst>
              <a:ext uri="{FF2B5EF4-FFF2-40B4-BE49-F238E27FC236}">
                <a16:creationId xmlns:a16="http://schemas.microsoft.com/office/drawing/2014/main" id="{5B29606D-5145-4B09-A5BB-B2FC2F1ED11F}"/>
              </a:ext>
            </a:extLst>
          </p:cNvPr>
          <p:cNvSpPr txBox="1">
            <a:spLocks/>
          </p:cNvSpPr>
          <p:nvPr/>
        </p:nvSpPr>
        <p:spPr>
          <a:xfrm>
            <a:off x="1838705" y="2827773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500" dirty="0">
                <a:latin typeface="Lexend Deca" panose="020B0604020202020204" charset="0"/>
              </a:rPr>
              <a:t>2019</a:t>
            </a:r>
          </a:p>
        </p:txBody>
      </p:sp>
      <p:sp>
        <p:nvSpPr>
          <p:cNvPr id="156" name="Google Shape;555;p50">
            <a:extLst>
              <a:ext uri="{FF2B5EF4-FFF2-40B4-BE49-F238E27FC236}">
                <a16:creationId xmlns:a16="http://schemas.microsoft.com/office/drawing/2014/main" id="{EC94947A-5E6A-4C89-8BD0-B2D141F12BBF}"/>
              </a:ext>
            </a:extLst>
          </p:cNvPr>
          <p:cNvSpPr txBox="1">
            <a:spLocks/>
          </p:cNvSpPr>
          <p:nvPr/>
        </p:nvSpPr>
        <p:spPr>
          <a:xfrm>
            <a:off x="759371" y="3132845"/>
            <a:ext cx="2988109" cy="102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C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++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developer</a:t>
            </a: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 @ OMP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Belgium</a:t>
            </a:r>
            <a:endParaRPr lang="pt-BR" sz="1200" b="1" dirty="0">
              <a:latin typeface="Catamaran" panose="020B0604020202020204" charset="0"/>
              <a:cs typeface="Catamaran" panose="020B06040202020202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S</a:t>
            </a:r>
            <a:r>
              <a:rPr lang="en-US" sz="1200" b="0" i="0" u="none" strike="noStrike" baseline="0" dirty="0">
                <a:latin typeface="Catamaran" panose="020B0604020202020204" charset="0"/>
                <a:cs typeface="Catamaran" panose="020B0604020202020204" charset="0"/>
              </a:rPr>
              <a:t>upport and extension of heuristic solvers within the proprietary software for supply chain solutions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Multi cultural team</a:t>
            </a:r>
            <a:endParaRPr lang="pt-BR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157" name="Google Shape;556;p50">
            <a:extLst>
              <a:ext uri="{FF2B5EF4-FFF2-40B4-BE49-F238E27FC236}">
                <a16:creationId xmlns:a16="http://schemas.microsoft.com/office/drawing/2014/main" id="{B7436260-3558-4F78-8ADD-E2B74A19DEF8}"/>
              </a:ext>
            </a:extLst>
          </p:cNvPr>
          <p:cNvCxnSpPr>
            <a:cxnSpLocks/>
            <a:stCxn id="160" idx="4"/>
            <a:endCxn id="161" idx="0"/>
          </p:cNvCxnSpPr>
          <p:nvPr/>
        </p:nvCxnSpPr>
        <p:spPr>
          <a:xfrm rot="16200000" flipH="1">
            <a:off x="4197256" y="1114079"/>
            <a:ext cx="630514" cy="2031769"/>
          </a:xfrm>
          <a:prstGeom prst="curvedConnector3">
            <a:avLst>
              <a:gd name="adj1" fmla="val 600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559;p50">
            <a:extLst>
              <a:ext uri="{FF2B5EF4-FFF2-40B4-BE49-F238E27FC236}">
                <a16:creationId xmlns:a16="http://schemas.microsoft.com/office/drawing/2014/main" id="{9974EFA6-7270-4FC3-93DF-8C9B1947FE8E}"/>
              </a:ext>
            </a:extLst>
          </p:cNvPr>
          <p:cNvCxnSpPr>
            <a:cxnSpLocks/>
            <a:stCxn id="161" idx="4"/>
            <a:endCxn id="162" idx="0"/>
          </p:cNvCxnSpPr>
          <p:nvPr/>
        </p:nvCxnSpPr>
        <p:spPr>
          <a:xfrm rot="5400000">
            <a:off x="4512776" y="2266165"/>
            <a:ext cx="589366" cy="144187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561;p50">
            <a:extLst>
              <a:ext uri="{FF2B5EF4-FFF2-40B4-BE49-F238E27FC236}">
                <a16:creationId xmlns:a16="http://schemas.microsoft.com/office/drawing/2014/main" id="{3A468C41-CD65-47E3-AE1B-EEE93FF9F97A}"/>
              </a:ext>
            </a:extLst>
          </p:cNvPr>
          <p:cNvCxnSpPr>
            <a:cxnSpLocks/>
            <a:stCxn id="162" idx="4"/>
            <a:endCxn id="163" idx="0"/>
          </p:cNvCxnSpPr>
          <p:nvPr/>
        </p:nvCxnSpPr>
        <p:spPr>
          <a:xfrm rot="16200000" flipH="1">
            <a:off x="4437590" y="3177917"/>
            <a:ext cx="248398" cy="95053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557;p50">
            <a:extLst>
              <a:ext uri="{FF2B5EF4-FFF2-40B4-BE49-F238E27FC236}">
                <a16:creationId xmlns:a16="http://schemas.microsoft.com/office/drawing/2014/main" id="{DF93A919-8814-45C1-B5BC-D9BA1EA6366E}"/>
              </a:ext>
            </a:extLst>
          </p:cNvPr>
          <p:cNvSpPr/>
          <p:nvPr/>
        </p:nvSpPr>
        <p:spPr>
          <a:xfrm>
            <a:off x="3373029" y="1567507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558;p50">
            <a:extLst>
              <a:ext uri="{FF2B5EF4-FFF2-40B4-BE49-F238E27FC236}">
                <a16:creationId xmlns:a16="http://schemas.microsoft.com/office/drawing/2014/main" id="{2EB0B14C-C90E-43EC-AB42-FF7FA5864D68}"/>
              </a:ext>
            </a:extLst>
          </p:cNvPr>
          <p:cNvSpPr/>
          <p:nvPr/>
        </p:nvSpPr>
        <p:spPr>
          <a:xfrm>
            <a:off x="5404798" y="2445221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560;p50">
            <a:extLst>
              <a:ext uri="{FF2B5EF4-FFF2-40B4-BE49-F238E27FC236}">
                <a16:creationId xmlns:a16="http://schemas.microsoft.com/office/drawing/2014/main" id="{1A14420D-F0C6-4C8C-B89F-9DC1D816444B}"/>
              </a:ext>
            </a:extLst>
          </p:cNvPr>
          <p:cNvSpPr/>
          <p:nvPr/>
        </p:nvSpPr>
        <p:spPr>
          <a:xfrm>
            <a:off x="3962920" y="3281787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562;p50">
            <a:extLst>
              <a:ext uri="{FF2B5EF4-FFF2-40B4-BE49-F238E27FC236}">
                <a16:creationId xmlns:a16="http://schemas.microsoft.com/office/drawing/2014/main" id="{96678292-9741-4C35-B692-4F6EDAA1446D}"/>
              </a:ext>
            </a:extLst>
          </p:cNvPr>
          <p:cNvSpPr/>
          <p:nvPr/>
        </p:nvSpPr>
        <p:spPr>
          <a:xfrm>
            <a:off x="4913458" y="3777385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565;p50">
            <a:extLst>
              <a:ext uri="{FF2B5EF4-FFF2-40B4-BE49-F238E27FC236}">
                <a16:creationId xmlns:a16="http://schemas.microsoft.com/office/drawing/2014/main" id="{2DC49DBE-240C-4E7D-AA26-6C7431020C20}"/>
              </a:ext>
            </a:extLst>
          </p:cNvPr>
          <p:cNvSpPr/>
          <p:nvPr/>
        </p:nvSpPr>
        <p:spPr>
          <a:xfrm>
            <a:off x="4341641" y="4402141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566;p50">
            <a:extLst>
              <a:ext uri="{FF2B5EF4-FFF2-40B4-BE49-F238E27FC236}">
                <a16:creationId xmlns:a16="http://schemas.microsoft.com/office/drawing/2014/main" id="{7D62E43A-A9ED-4E81-BBAB-B7EE41F9B7D3}"/>
              </a:ext>
            </a:extLst>
          </p:cNvPr>
          <p:cNvCxnSpPr>
            <a:cxnSpLocks/>
            <a:stCxn id="163" idx="4"/>
            <a:endCxn id="164" idx="0"/>
          </p:cNvCxnSpPr>
          <p:nvPr/>
        </p:nvCxnSpPr>
        <p:spPr>
          <a:xfrm rot="5400000">
            <a:off x="4562372" y="3927455"/>
            <a:ext cx="377556" cy="57181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567;p50">
            <a:extLst>
              <a:ext uri="{FF2B5EF4-FFF2-40B4-BE49-F238E27FC236}">
                <a16:creationId xmlns:a16="http://schemas.microsoft.com/office/drawing/2014/main" id="{34873335-B7DF-411C-A7B8-DE85CE8CCEB1}"/>
              </a:ext>
            </a:extLst>
          </p:cNvPr>
          <p:cNvSpPr txBox="1">
            <a:spLocks/>
          </p:cNvSpPr>
          <p:nvPr/>
        </p:nvSpPr>
        <p:spPr>
          <a:xfrm>
            <a:off x="2034882" y="4220781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500" dirty="0">
                <a:latin typeface="Lexend Deca" panose="020B0604020202020204" charset="0"/>
              </a:rPr>
              <a:t>2012</a:t>
            </a:r>
          </a:p>
        </p:txBody>
      </p:sp>
      <p:sp>
        <p:nvSpPr>
          <p:cNvPr id="167" name="Google Shape;568;p50">
            <a:extLst>
              <a:ext uri="{FF2B5EF4-FFF2-40B4-BE49-F238E27FC236}">
                <a16:creationId xmlns:a16="http://schemas.microsoft.com/office/drawing/2014/main" id="{F857A939-DF97-4165-B919-E719180AFBA4}"/>
              </a:ext>
            </a:extLst>
          </p:cNvPr>
          <p:cNvSpPr txBox="1">
            <a:spLocks/>
          </p:cNvSpPr>
          <p:nvPr/>
        </p:nvSpPr>
        <p:spPr>
          <a:xfrm>
            <a:off x="1824820" y="4376882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pt-BR" sz="1200" b="1" dirty="0">
                <a:latin typeface="Catamaran" panose="020B0604020202020204" charset="0"/>
                <a:cs typeface="Catamaran" panose="020B0604020202020204" charset="0"/>
              </a:rPr>
              <a:t>C++ </a:t>
            </a:r>
            <a:r>
              <a:rPr lang="pt-BR" sz="1200" b="1" dirty="0" err="1">
                <a:latin typeface="Catamaran" panose="020B0604020202020204" charset="0"/>
                <a:cs typeface="Catamaran" panose="020B0604020202020204" charset="0"/>
              </a:rPr>
              <a:t>developer</a:t>
            </a:r>
            <a:endParaRPr lang="pt-BR" sz="1200" b="1" dirty="0">
              <a:latin typeface="Catamaran" panose="020B0604020202020204" charset="0"/>
              <a:cs typeface="Catamaran" panose="020B0604020202020204" charset="0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Hardware </a:t>
            </a:r>
            <a:r>
              <a:rPr lang="pt-BR" sz="1200" dirty="0" err="1">
                <a:latin typeface="Catamaran" panose="020B0604020202020204" charset="0"/>
                <a:cs typeface="Catamaran" panose="020B0604020202020204" charset="0"/>
              </a:rPr>
              <a:t>diagnostic</a:t>
            </a:r>
            <a:r>
              <a:rPr lang="pt-BR" sz="1200" dirty="0">
                <a:latin typeface="Catamaran" panose="020B0604020202020204" charset="0"/>
                <a:cs typeface="Catamaran" panose="020B0604020202020204" charset="0"/>
              </a:rPr>
              <a:t> tool for Lenovo</a:t>
            </a:r>
          </a:p>
        </p:txBody>
      </p:sp>
      <p:cxnSp>
        <p:nvCxnSpPr>
          <p:cNvPr id="186" name="Google Shape;289;p38">
            <a:extLst>
              <a:ext uri="{FF2B5EF4-FFF2-40B4-BE49-F238E27FC236}">
                <a16:creationId xmlns:a16="http://schemas.microsoft.com/office/drawing/2014/main" id="{5A2D3585-9364-4857-B0B1-DE5ED94DC484}"/>
              </a:ext>
            </a:extLst>
          </p:cNvPr>
          <p:cNvCxnSpPr>
            <a:cxnSpLocks/>
          </p:cNvCxnSpPr>
          <p:nvPr/>
        </p:nvCxnSpPr>
        <p:spPr>
          <a:xfrm flipH="1">
            <a:off x="810347" y="1452801"/>
            <a:ext cx="1518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6082EFF7-87D0-4665-842E-8163E5D0F209}"/>
              </a:ext>
            </a:extLst>
          </p:cNvPr>
          <p:cNvSpPr txBox="1"/>
          <p:nvPr/>
        </p:nvSpPr>
        <p:spPr>
          <a:xfrm>
            <a:off x="87465" y="4565580"/>
            <a:ext cx="4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08</a:t>
            </a:r>
          </a:p>
        </p:txBody>
      </p:sp>
    </p:spTree>
    <p:extLst>
      <p:ext uri="{BB962C8B-B14F-4D97-AF65-F5344CB8AC3E}">
        <p14:creationId xmlns:p14="http://schemas.microsoft.com/office/powerpoint/2010/main" val="18131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922</Words>
  <Application>Microsoft Office PowerPoint</Application>
  <PresentationFormat>Apresentação na tela (16:9)</PresentationFormat>
  <Paragraphs>168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Catamaran</vt:lpstr>
      <vt:lpstr>Arial</vt:lpstr>
      <vt:lpstr>Lexend Deca</vt:lpstr>
      <vt:lpstr>Volkhov</vt:lpstr>
      <vt:lpstr>Pastel Minimalist Elegant Lines Portfolio by Slidesgo</vt:lpstr>
      <vt:lpstr>Humanitarian Optimization through Mat-heuristics and Metaheuristics (HOMM)</vt:lpstr>
      <vt:lpstr>About me (CV)</vt:lpstr>
      <vt:lpstr>Research project</vt:lpstr>
      <vt:lpstr>Research project</vt:lpstr>
      <vt:lpstr>Research project</vt:lpstr>
      <vt:lpstr>Research project</vt:lpstr>
      <vt:lpstr>Dealing with uncertainty in Humanitarian Optimization</vt:lpstr>
      <vt:lpstr>About me (CV)</vt:lpstr>
      <vt:lpstr>About me (CV)</vt:lpstr>
      <vt:lpstr>Career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Humanitarian Optimization through Mat-heuristics and Metaheuristics (HOMM)</dc:title>
  <cp:lastModifiedBy>Almeida, Lucas A</cp:lastModifiedBy>
  <cp:revision>3</cp:revision>
  <dcterms:modified xsi:type="dcterms:W3CDTF">2023-02-15T01:06:13Z</dcterms:modified>
</cp:coreProperties>
</file>