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8e2200b4_0_1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b8e2200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8e2200b4_0_1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8e2200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8e2200b4_0_1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b8e2200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8e2200b4_0_7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8e2200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8e2200b4_0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8e2200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b8e2200b4_0_9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b8e2200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b8e2200b4_0_9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b8e2200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8e2200b4_0_10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8e2200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b8e2200b4_0_1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b8e2200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b9e93023c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b9e9302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b8e2200b4_0_1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b8e2200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Gerenciador de projetos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939250" y="2897033"/>
            <a:ext cx="20667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Alan Gomes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Bruna de Assunção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Danilo Murilo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Pimentel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Millena Costa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Bezerra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Ferreira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261325" y="2897025"/>
            <a:ext cx="31563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de Figueiredo Pires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43950" y="2897033"/>
            <a:ext cx="20667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Matéria: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209550" y="544067"/>
            <a:ext cx="3126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sequência</a:t>
            </a:r>
            <a:endParaRPr sz="1979"/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209550" y="904667"/>
            <a:ext cx="29664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Cadastrar ticket no projeto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22378" l="0" r="0" t="0"/>
          <a:stretch/>
        </p:blipFill>
        <p:spPr>
          <a:xfrm>
            <a:off x="1217837" y="1406700"/>
            <a:ext cx="6708324" cy="53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3204150" y="342692"/>
            <a:ext cx="27357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classes</a:t>
            </a:r>
            <a:endParaRPr sz="1979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006325"/>
            <a:ext cx="8858248" cy="57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285750" y="544067"/>
            <a:ext cx="31854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arquitetura</a:t>
            </a:r>
            <a:endParaRPr sz="1979"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285750" y="1133267"/>
            <a:ext cx="29664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Model-View-Controller(MVC)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2" y="1796400"/>
            <a:ext cx="9075976" cy="4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9450" y="1763267"/>
            <a:ext cx="76881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Escopo do sistema</a:t>
            </a:r>
            <a:endParaRPr sz="338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08850" y="2896875"/>
            <a:ext cx="89535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do sistema é uma aplicação web para o gerenciamento de bugs e tarefas de projeto.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terá como usuário-alvo a  equipe que é responsável por desenvolver qualquer tipo de software.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administrador poderá cadastrar tickets para cada projeto que foi cadastrado, sendo o ticket um bug ou implementação pendente junto com sua gravidade e prioridade para o projeto.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Dessa forma, os colaboradores poderão verificar as tarefas prioritárias para o projeto em que estão atuando.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285750" y="1001272"/>
            <a:ext cx="86745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Lista de requisitos Funcionais</a:t>
            </a:r>
            <a:endParaRPr sz="338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95250" y="1656075"/>
            <a:ext cx="89670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RF1: O cadastro do usuário deverá conter: nome, email, senha, data de nascimento.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RF2: Os usuários devem ser administradores de projetos ou colaboradores de projetos.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RF3: Na edição do projeto o usuário administrador poderá gerenciar a lista de usuários do projeto, tipo de usuário no projeto e a função do usuário dentro do projeto.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RF4: O usuário poderá usar um sistema de CRUD para gerenciar os tickets.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RF5: O usuário administrador poderá usar um sistema de CRUD para gerenciar os projetos.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RF6: O sistema deverá permitir o login do usuário por meio do email e senha.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RF7: O sistema deverá exibir os status dos tickets: pronto para iniciar, ativo, revisão, concluído, etc.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RF8: O sistema deverá ter uma interface de visualização de métricas: status de projetos, status de tickets.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RF9: O usuário poderá deslogar da conta.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RF10: No cadastro do projeto deverá ter: nome e descrição.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RF11: No cadastro do ticket deverá ter: título, descrição, prioridade, status, tipo e prazo.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RF12: Os tickets poderão ter issues, caso tenha algum impedimento na resolução do bug ou implementação.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RF13: O colaborador só poderá ver os projetos em que está cadastrado.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285750" y="1001272"/>
            <a:ext cx="8674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Lista de requisitos Não Funcionais</a:t>
            </a:r>
            <a:endParaRPr sz="3380"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85750" y="2211233"/>
            <a:ext cx="86745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1: O backend deverá ter testes unitários.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RNF2: O backend do sistema utilizará a linguagem de programação Java.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RNF3: A armazenagem dos dados utilizará o SGBD mysql.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RNF4: O frontend do sistema utilizará a linguagem de programação Typescript e o framework Angular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5: O sistema deverá ser responsivo.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6: O sistema seguirá as normas da LGPD.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7: O sistema deverá funcionar 24h por dia toda semana.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RNF8: O sistema deverá validar dados cadastrados como email.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85750" y="1763267"/>
            <a:ext cx="86745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Casos de uso</a:t>
            </a:r>
            <a:endParaRPr sz="338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27172" l="0" r="37355" t="0"/>
          <a:stretch/>
        </p:blipFill>
        <p:spPr>
          <a:xfrm>
            <a:off x="3520850" y="644867"/>
            <a:ext cx="5623151" cy="621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285750" y="544067"/>
            <a:ext cx="3126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estado</a:t>
            </a:r>
            <a:endParaRPr sz="1979"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85750" y="828467"/>
            <a:ext cx="29664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Mudar status de ticket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25667" l="0" r="0" t="0"/>
          <a:stretch/>
        </p:blipFill>
        <p:spPr>
          <a:xfrm>
            <a:off x="0" y="1868401"/>
            <a:ext cx="9143999" cy="48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285750" y="544067"/>
            <a:ext cx="3126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sequência</a:t>
            </a:r>
            <a:endParaRPr sz="1979"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285750" y="1133275"/>
            <a:ext cx="36330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Mudar status do ticket na tela de board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21334" l="0" r="0" t="0"/>
          <a:stretch/>
        </p:blipFill>
        <p:spPr>
          <a:xfrm>
            <a:off x="363125" y="1515825"/>
            <a:ext cx="8417751" cy="52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285750" y="544067"/>
            <a:ext cx="3126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sequência</a:t>
            </a:r>
            <a:endParaRPr sz="1979"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85750" y="828467"/>
            <a:ext cx="29664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login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25171" l="5791" r="16994" t="6722"/>
          <a:stretch/>
        </p:blipFill>
        <p:spPr>
          <a:xfrm>
            <a:off x="2803075" y="1043500"/>
            <a:ext cx="6340925" cy="58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285750" y="467867"/>
            <a:ext cx="3126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79"/>
              <a:t>Diagrama de sequência</a:t>
            </a:r>
            <a:endParaRPr sz="1979"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285750" y="828467"/>
            <a:ext cx="29664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Cadastrar usuário no projeto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22498" l="0" r="0" t="0"/>
          <a:stretch/>
        </p:blipFill>
        <p:spPr>
          <a:xfrm>
            <a:off x="142875" y="1161414"/>
            <a:ext cx="8858250" cy="562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