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2" r:id="rId3"/>
    <p:sldId id="323" r:id="rId4"/>
    <p:sldId id="316" r:id="rId5"/>
    <p:sldId id="324" r:id="rId6"/>
    <p:sldId id="325" r:id="rId7"/>
    <p:sldId id="326" r:id="rId8"/>
    <p:sldId id="328" r:id="rId9"/>
    <p:sldId id="329" r:id="rId10"/>
    <p:sldId id="327" r:id="rId11"/>
    <p:sldId id="330" r:id="rId12"/>
    <p:sldId id="334" r:id="rId13"/>
    <p:sldId id="338" r:id="rId14"/>
    <p:sldId id="331" r:id="rId15"/>
    <p:sldId id="332" r:id="rId16"/>
    <p:sldId id="335" r:id="rId17"/>
    <p:sldId id="259" r:id="rId18"/>
  </p:sldIdLst>
  <p:sldSz cx="12192000" cy="6858000"/>
  <p:notesSz cx="7162800" cy="9448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pos="4532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DF59F-EA6B-4D18-B1DA-DD00BA59E395}" v="7" dt="2020-04-01T14:34:47.647"/>
    <p1510:client id="{64199901-865A-4CB3-B5E2-45D030956A50}" v="101" dt="2020-03-31T16:07:58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82061" autoAdjust="0"/>
  </p:normalViewPr>
  <p:slideViewPr>
    <p:cSldViewPr snapToGrid="0">
      <p:cViewPr varScale="1">
        <p:scale>
          <a:sx n="97" d="100"/>
          <a:sy n="97" d="100"/>
        </p:scale>
        <p:origin x="127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1308" y="-864"/>
      </p:cViewPr>
      <p:guideLst>
        <p:guide pos="4532"/>
        <p:guide orient="horz" pos="29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custSel addSld delSld modSld">
      <pc:chgData name="Marco Lavoie" userId="df7b22a1104eb6ce" providerId="LiveId" clId="{64199901-865A-4CB3-B5E2-45D030956A50}" dt="2020-03-31T16:07:58.990" v="3804" actId="1076"/>
      <pc:docMkLst>
        <pc:docMk/>
      </pc:docMkLst>
      <pc:sldChg chg="addSp modSp">
        <pc:chgData name="Marco Lavoie" userId="df7b22a1104eb6ce" providerId="LiveId" clId="{64199901-865A-4CB3-B5E2-45D030956A50}" dt="2020-03-25T14:11:54.177" v="130" actId="14100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3-25T14:11:54.177" v="13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">
        <pc:chgData name="Marco Lavoie" userId="df7b22a1104eb6ce" providerId="LiveId" clId="{64199901-865A-4CB3-B5E2-45D030956A50}" dt="2020-03-31T15:39:40.978" v="3530" actId="2057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">
        <pc:chgData name="Marco Lavoie" userId="df7b22a1104eb6ce" providerId="LiveId" clId="{64199901-865A-4CB3-B5E2-45D030956A50}" dt="2020-03-30T13:54:47.886" v="879" actId="2057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">
        <pc:chgData name="Marco Lavoie" userId="df7b22a1104eb6ce" providerId="LiveId" clId="{64199901-865A-4CB3-B5E2-45D030956A50}" dt="2020-03-30T14:39:32.080" v="1339" actId="114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modSp add">
        <pc:chgData name="Marco Lavoie" userId="df7b22a1104eb6ce" providerId="LiveId" clId="{64199901-865A-4CB3-B5E2-45D030956A50}" dt="2020-03-30T16:06:39.192" v="2835" actId="20577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3-30T14:41:45.888" v="1432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3-30T16:06:39.192" v="2835" actId="20577"/>
          <ac:spMkLst>
            <pc:docMk/>
            <pc:sldMk cId="2095250115" sldId="261"/>
            <ac:spMk id="3" creationId="{FC39D6EC-E72E-40D0-B91C-C0018FAC5A3F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3-31T16:06:25.918" v="3792" actId="27636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">
        <pc:chgData name="Marco Lavoie" userId="df7b22a1104eb6ce" providerId="LiveId" clId="{64199901-865A-4CB3-B5E2-45D030956A50}" dt="2020-03-31T16:07:58.990" v="3804" actId="1076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">
        <pc:chgData name="Marco Lavoie" userId="df7b22a1104eb6ce" providerId="LiveId" clId="{64199901-865A-4CB3-B5E2-45D030956A50}" dt="2020-03-30T16:19:54.522" v="3504" actId="114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delSp modSp add">
        <pc:chgData name="Marco Lavoie" userId="df7b22a1104eb6ce" providerId="LiveId" clId="{64199901-865A-4CB3-B5E2-45D030956A50}" dt="2020-03-31T16:02:36.485" v="3676" actId="1076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</pc:docChg>
  </pc:docChgLst>
  <pc:docChgLst>
    <pc:chgData name="Marco Lavoie" userId="df7b22a1104eb6ce" providerId="LiveId" clId="{163DF59F-EA6B-4D18-B1DA-DD00BA59E395}"/>
    <pc:docChg chg="modSld">
      <pc:chgData name="Marco Lavoie" userId="df7b22a1104eb6ce" providerId="LiveId" clId="{163DF59F-EA6B-4D18-B1DA-DD00BA59E395}" dt="2020-04-01T14:34:47.647" v="6"/>
      <pc:docMkLst>
        <pc:docMk/>
      </pc:docMkLst>
      <pc:sldChg chg="addSp">
        <pc:chgData name="Marco Lavoie" userId="df7b22a1104eb6ce" providerId="LiveId" clId="{163DF59F-EA6B-4D18-B1DA-DD00BA59E395}" dt="2020-04-01T14:34:46.605" v="5"/>
        <pc:sldMkLst>
          <pc:docMk/>
          <pc:sldMk cId="2087406601" sldId="258"/>
        </pc:sldMkLst>
        <pc:spChg chg="add">
          <ac:chgData name="Marco Lavoie" userId="df7b22a1104eb6ce" providerId="LiveId" clId="{163DF59F-EA6B-4D18-B1DA-DD00BA59E395}" dt="2020-04-01T14:34:46.605" v="5"/>
          <ac:spMkLst>
            <pc:docMk/>
            <pc:sldMk cId="2087406601" sldId="258"/>
            <ac:spMk id="4" creationId="{F88ED22F-9A41-4DBC-94CD-BF8BDBB25C03}"/>
          </ac:spMkLst>
        </pc:spChg>
        <pc:spChg chg="add">
          <ac:chgData name="Marco Lavoie" userId="df7b22a1104eb6ce" providerId="LiveId" clId="{163DF59F-EA6B-4D18-B1DA-DD00BA59E395}" dt="2020-04-01T14:34:46.605" v="5"/>
          <ac:spMkLst>
            <pc:docMk/>
            <pc:sldMk cId="2087406601" sldId="258"/>
            <ac:spMk id="5" creationId="{B7E4E1B1-7849-4FF5-9795-007301202285}"/>
          </ac:spMkLst>
        </pc:spChg>
        <pc:spChg chg="add">
          <ac:chgData name="Marco Lavoie" userId="df7b22a1104eb6ce" providerId="LiveId" clId="{163DF59F-EA6B-4D18-B1DA-DD00BA59E395}" dt="2020-04-01T14:34:46.605" v="5"/>
          <ac:spMkLst>
            <pc:docMk/>
            <pc:sldMk cId="2087406601" sldId="258"/>
            <ac:spMk id="6" creationId="{BFF3094B-7948-4CDA-8F8D-695E14929A6A}"/>
          </ac:spMkLst>
        </pc:spChg>
      </pc:sldChg>
      <pc:sldChg chg="addSp">
        <pc:chgData name="Marco Lavoie" userId="df7b22a1104eb6ce" providerId="LiveId" clId="{163DF59F-EA6B-4D18-B1DA-DD00BA59E395}" dt="2020-04-01T14:34:47.647" v="6"/>
        <pc:sldMkLst>
          <pc:docMk/>
          <pc:sldMk cId="2766098271" sldId="259"/>
        </pc:sldMkLst>
        <pc:spChg chg="add">
          <ac:chgData name="Marco Lavoie" userId="df7b22a1104eb6ce" providerId="LiveId" clId="{163DF59F-EA6B-4D18-B1DA-DD00BA59E395}" dt="2020-04-01T14:34:47.647" v="6"/>
          <ac:spMkLst>
            <pc:docMk/>
            <pc:sldMk cId="2766098271" sldId="259"/>
            <ac:spMk id="5" creationId="{DCB7D05B-9D5B-4EA0-9797-26F11176B0FE}"/>
          </ac:spMkLst>
        </pc:spChg>
        <pc:spChg chg="add">
          <ac:chgData name="Marco Lavoie" userId="df7b22a1104eb6ce" providerId="LiveId" clId="{163DF59F-EA6B-4D18-B1DA-DD00BA59E395}" dt="2020-04-01T14:34:47.647" v="6"/>
          <ac:spMkLst>
            <pc:docMk/>
            <pc:sldMk cId="2766098271" sldId="259"/>
            <ac:spMk id="6" creationId="{D3C77D8D-9605-4EDE-8FCC-8EF4248622B9}"/>
          </ac:spMkLst>
        </pc:spChg>
        <pc:spChg chg="add">
          <ac:chgData name="Marco Lavoie" userId="df7b22a1104eb6ce" providerId="LiveId" clId="{163DF59F-EA6B-4D18-B1DA-DD00BA59E395}" dt="2020-04-01T14:34:47.647" v="6"/>
          <ac:spMkLst>
            <pc:docMk/>
            <pc:sldMk cId="2766098271" sldId="259"/>
            <ac:spMk id="7" creationId="{20D97935-5A4F-4887-A1C4-E3C4EBAE4AF9}"/>
          </ac:spMkLst>
        </pc:spChg>
      </pc:sldChg>
      <pc:sldChg chg="addSp">
        <pc:chgData name="Marco Lavoie" userId="df7b22a1104eb6ce" providerId="LiveId" clId="{163DF59F-EA6B-4D18-B1DA-DD00BA59E395}" dt="2020-04-01T14:34:44.609" v="3"/>
        <pc:sldMkLst>
          <pc:docMk/>
          <pc:sldMk cId="2095250115" sldId="261"/>
        </pc:sldMkLst>
        <pc:spChg chg="add">
          <ac:chgData name="Marco Lavoie" userId="df7b22a1104eb6ce" providerId="LiveId" clId="{163DF59F-EA6B-4D18-B1DA-DD00BA59E395}" dt="2020-04-01T14:34:44.609" v="3"/>
          <ac:spMkLst>
            <pc:docMk/>
            <pc:sldMk cId="2095250115" sldId="261"/>
            <ac:spMk id="4" creationId="{A962AFDE-B88F-4BB4-B8E7-683FD0826A0B}"/>
          </ac:spMkLst>
        </pc:spChg>
        <pc:spChg chg="add">
          <ac:chgData name="Marco Lavoie" userId="df7b22a1104eb6ce" providerId="LiveId" clId="{163DF59F-EA6B-4D18-B1DA-DD00BA59E395}" dt="2020-04-01T14:34:44.609" v="3"/>
          <ac:spMkLst>
            <pc:docMk/>
            <pc:sldMk cId="2095250115" sldId="261"/>
            <ac:spMk id="5" creationId="{1F053906-4AE9-42FB-8727-8D29BF34366A}"/>
          </ac:spMkLst>
        </pc:spChg>
        <pc:spChg chg="add">
          <ac:chgData name="Marco Lavoie" userId="df7b22a1104eb6ce" providerId="LiveId" clId="{163DF59F-EA6B-4D18-B1DA-DD00BA59E395}" dt="2020-04-01T14:34:44.609" v="3"/>
          <ac:spMkLst>
            <pc:docMk/>
            <pc:sldMk cId="2095250115" sldId="261"/>
            <ac:spMk id="6" creationId="{4FB21C7E-F9E7-4DAC-BF9E-0E572F8DF28D}"/>
          </ac:spMkLst>
        </pc:spChg>
      </pc:sldChg>
      <pc:sldChg chg="addSp">
        <pc:chgData name="Marco Lavoie" userId="df7b22a1104eb6ce" providerId="LiveId" clId="{163DF59F-EA6B-4D18-B1DA-DD00BA59E395}" dt="2020-04-01T14:34:42.365" v="1"/>
        <pc:sldMkLst>
          <pc:docMk/>
          <pc:sldMk cId="2345544369" sldId="262"/>
        </pc:sldMkLst>
        <pc:spChg chg="add">
          <ac:chgData name="Marco Lavoie" userId="df7b22a1104eb6ce" providerId="LiveId" clId="{163DF59F-EA6B-4D18-B1DA-DD00BA59E395}" dt="2020-04-01T14:34:42.365" v="1"/>
          <ac:spMkLst>
            <pc:docMk/>
            <pc:sldMk cId="2345544369" sldId="262"/>
            <ac:spMk id="5" creationId="{77AB8C99-F249-4B98-95A9-B471A2890FBF}"/>
          </ac:spMkLst>
        </pc:spChg>
        <pc:spChg chg="add">
          <ac:chgData name="Marco Lavoie" userId="df7b22a1104eb6ce" providerId="LiveId" clId="{163DF59F-EA6B-4D18-B1DA-DD00BA59E395}" dt="2020-04-01T14:34:42.365" v="1"/>
          <ac:spMkLst>
            <pc:docMk/>
            <pc:sldMk cId="2345544369" sldId="262"/>
            <ac:spMk id="6" creationId="{5E257F22-1AD3-413C-8DFA-4BB76933687C}"/>
          </ac:spMkLst>
        </pc:spChg>
        <pc:spChg chg="add">
          <ac:chgData name="Marco Lavoie" userId="df7b22a1104eb6ce" providerId="LiveId" clId="{163DF59F-EA6B-4D18-B1DA-DD00BA59E395}" dt="2020-04-01T14:34:42.365" v="1"/>
          <ac:spMkLst>
            <pc:docMk/>
            <pc:sldMk cId="2345544369" sldId="262"/>
            <ac:spMk id="7" creationId="{E5FCA139-0638-4ABF-B349-A14D4D0B6D1C}"/>
          </ac:spMkLst>
        </pc:spChg>
      </pc:sldChg>
      <pc:sldChg chg="addSp">
        <pc:chgData name="Marco Lavoie" userId="df7b22a1104eb6ce" providerId="LiveId" clId="{163DF59F-EA6B-4D18-B1DA-DD00BA59E395}" dt="2020-04-01T14:34:43.592" v="2"/>
        <pc:sldMkLst>
          <pc:docMk/>
          <pc:sldMk cId="3917168560" sldId="263"/>
        </pc:sldMkLst>
        <pc:spChg chg="add">
          <ac:chgData name="Marco Lavoie" userId="df7b22a1104eb6ce" providerId="LiveId" clId="{163DF59F-EA6B-4D18-B1DA-DD00BA59E395}" dt="2020-04-01T14:34:43.592" v="2"/>
          <ac:spMkLst>
            <pc:docMk/>
            <pc:sldMk cId="3917168560" sldId="263"/>
            <ac:spMk id="5" creationId="{0DC92B37-DF41-4F5E-85B0-C2ED44F0AC55}"/>
          </ac:spMkLst>
        </pc:spChg>
        <pc:spChg chg="add">
          <ac:chgData name="Marco Lavoie" userId="df7b22a1104eb6ce" providerId="LiveId" clId="{163DF59F-EA6B-4D18-B1DA-DD00BA59E395}" dt="2020-04-01T14:34:43.592" v="2"/>
          <ac:spMkLst>
            <pc:docMk/>
            <pc:sldMk cId="3917168560" sldId="263"/>
            <ac:spMk id="6" creationId="{655A0489-EE46-4B58-9628-3C2F38B79A68}"/>
          </ac:spMkLst>
        </pc:spChg>
        <pc:spChg chg="add">
          <ac:chgData name="Marco Lavoie" userId="df7b22a1104eb6ce" providerId="LiveId" clId="{163DF59F-EA6B-4D18-B1DA-DD00BA59E395}" dt="2020-04-01T14:34:43.592" v="2"/>
          <ac:spMkLst>
            <pc:docMk/>
            <pc:sldMk cId="3917168560" sldId="263"/>
            <ac:spMk id="7" creationId="{1C63ADA4-CFA8-4D51-BA2D-88C880DEA229}"/>
          </ac:spMkLst>
        </pc:spChg>
      </pc:sldChg>
      <pc:sldChg chg="addSp">
        <pc:chgData name="Marco Lavoie" userId="df7b22a1104eb6ce" providerId="LiveId" clId="{163DF59F-EA6B-4D18-B1DA-DD00BA59E395}" dt="2020-04-01T14:34:45.657" v="4"/>
        <pc:sldMkLst>
          <pc:docMk/>
          <pc:sldMk cId="2454267838" sldId="264"/>
        </pc:sldMkLst>
        <pc:spChg chg="add">
          <ac:chgData name="Marco Lavoie" userId="df7b22a1104eb6ce" providerId="LiveId" clId="{163DF59F-EA6B-4D18-B1DA-DD00BA59E395}" dt="2020-04-01T14:34:45.657" v="4"/>
          <ac:spMkLst>
            <pc:docMk/>
            <pc:sldMk cId="2454267838" sldId="264"/>
            <ac:spMk id="4" creationId="{115ACDE0-20A1-4E03-9B88-A1FF426DE8A0}"/>
          </ac:spMkLst>
        </pc:spChg>
        <pc:spChg chg="add">
          <ac:chgData name="Marco Lavoie" userId="df7b22a1104eb6ce" providerId="LiveId" clId="{163DF59F-EA6B-4D18-B1DA-DD00BA59E395}" dt="2020-04-01T14:34:45.657" v="4"/>
          <ac:spMkLst>
            <pc:docMk/>
            <pc:sldMk cId="2454267838" sldId="264"/>
            <ac:spMk id="5" creationId="{A98E6787-A13C-4520-8CEA-35C557FBC975}"/>
          </ac:spMkLst>
        </pc:spChg>
        <pc:spChg chg="add">
          <ac:chgData name="Marco Lavoie" userId="df7b22a1104eb6ce" providerId="LiveId" clId="{163DF59F-EA6B-4D18-B1DA-DD00BA59E395}" dt="2020-04-01T14:34:45.657" v="4"/>
          <ac:spMkLst>
            <pc:docMk/>
            <pc:sldMk cId="2454267838" sldId="264"/>
            <ac:spMk id="6" creationId="{DB807304-ADFA-4C25-B68C-F4BF7387604D}"/>
          </ac:spMkLst>
        </pc:spChg>
      </pc:sldChg>
      <pc:sldChg chg="addSp">
        <pc:chgData name="Marco Lavoie" userId="df7b22a1104eb6ce" providerId="LiveId" clId="{163DF59F-EA6B-4D18-B1DA-DD00BA59E395}" dt="2020-04-01T14:34:41.159" v="0"/>
        <pc:sldMkLst>
          <pc:docMk/>
          <pc:sldMk cId="1254797965" sldId="265"/>
        </pc:sldMkLst>
        <pc:spChg chg="add">
          <ac:chgData name="Marco Lavoie" userId="df7b22a1104eb6ce" providerId="LiveId" clId="{163DF59F-EA6B-4D18-B1DA-DD00BA59E395}" dt="2020-04-01T14:34:41.159" v="0"/>
          <ac:spMkLst>
            <pc:docMk/>
            <pc:sldMk cId="1254797965" sldId="265"/>
            <ac:spMk id="5" creationId="{6FCA647F-2EFA-4D1F-945C-BF500142BC08}"/>
          </ac:spMkLst>
        </pc:spChg>
        <pc:spChg chg="add">
          <ac:chgData name="Marco Lavoie" userId="df7b22a1104eb6ce" providerId="LiveId" clId="{163DF59F-EA6B-4D18-B1DA-DD00BA59E395}" dt="2020-04-01T14:34:41.159" v="0"/>
          <ac:spMkLst>
            <pc:docMk/>
            <pc:sldMk cId="1254797965" sldId="265"/>
            <ac:spMk id="6" creationId="{4D0C6EFD-D69E-472B-AAE6-6A08B34F887A}"/>
          </ac:spMkLst>
        </pc:spChg>
        <pc:spChg chg="add">
          <ac:chgData name="Marco Lavoie" userId="df7b22a1104eb6ce" providerId="LiveId" clId="{163DF59F-EA6B-4D18-B1DA-DD00BA59E395}" dt="2020-04-01T14:34:41.159" v="0"/>
          <ac:spMkLst>
            <pc:docMk/>
            <pc:sldMk cId="1254797965" sldId="265"/>
            <ac:spMk id="7" creationId="{064E58D9-176A-47D2-90F6-D7C717AA99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4081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57262" y="0"/>
            <a:ext cx="3103880" cy="474081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pPr/>
              <a:t>2024-06-26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81100"/>
            <a:ext cx="5670550" cy="3189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5" tIns="47457" rIns="94915" bIns="47457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6280" y="4547235"/>
            <a:ext cx="5730240" cy="3720465"/>
          </a:xfrm>
          <a:prstGeom prst="rect">
            <a:avLst/>
          </a:prstGeom>
        </p:spPr>
        <p:txBody>
          <a:bodyPr vert="horz" lIns="94915" tIns="47457" rIns="94915" bIns="47457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74721"/>
            <a:ext cx="3103880" cy="47408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57262" y="8974721"/>
            <a:ext cx="3103880" cy="47408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97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748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998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974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0565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635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1573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409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400" i="0" kern="1200" dirty="0">
              <a:solidFill>
                <a:srgbClr val="161616"/>
              </a:solidFill>
              <a:effectLst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128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92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0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511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511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482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582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177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295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A86E49F-7DDD-409B-88F8-D1BBD91BF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3F5877E7-7C2B-400E-A830-6E5EBC4C9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078039A2-DD6D-4A1D-B762-E8A049A6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524A556-61E7-43EA-97CC-6B8781FC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75D3F905-F143-49CB-92DE-24B9C3233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A37C9674-B0C8-46A8-99E4-42AD311F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261B59-0863-4EAC-8202-125142F20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35072CF-113F-4398-A25A-51C1DEEA9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06FCB5F-4EAE-4071-A7CE-C371260B8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fr-fr/visualstudio/debugger/autos-and-locals-windows?view=vs-202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fr-fr/visualstudio/debugger/autos-and-locals-windows?view=vs-202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fr-fr/visualstudio/debugger/using-breakpoints?view=vs-2022" TargetMode="External"/><Relationship Id="rId4" Type="http://schemas.openxmlformats.org/officeDocument/2006/relationships/hyperlink" Target="https://learn.microsoft.com/fr-ca/visualstudio/get-started/csharp/tutorial-debugger?view=vs-20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/>
              <a:t>Manel Sorba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5653548" cy="1909762"/>
          </a:xfrm>
        </p:spPr>
        <p:txBody>
          <a:bodyPr>
            <a:normAutofit fontScale="90000"/>
          </a:bodyPr>
          <a:lstStyle/>
          <a:p>
            <a:r>
              <a:rPr lang="fr-CA" sz="3600" b="1" dirty="0"/>
              <a:t>Le traçage d’exécution avec le débogueur intégré de Visual Studio</a:t>
            </a:r>
            <a:br>
              <a:rPr lang="fr-CA" sz="3600" b="1" dirty="0"/>
            </a:br>
            <a:endParaRPr lang="fr-CA" sz="3600" b="1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025948</a:t>
            </a:r>
            <a:r>
              <a:rPr lang="fr-CA" sz="2400" dirty="0"/>
              <a:t> – Diagnostiques de compilation, techniques de débogage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79" y="500062"/>
            <a:ext cx="8442149" cy="13255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fr-CA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fr-CA" sz="2400" b="1" dirty="0"/>
              <a:t>Les fenêtres de débogage: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2400" dirty="0"/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fr-CA" sz="2400" dirty="0"/>
              <a:t>La fenêtre locale ( fenêtre local variables ou variables locales)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fr-CA" sz="2400" dirty="0"/>
              <a:t>La fenêtre immédiate ( auto ou automatique)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fr-CA" sz="2400" dirty="0"/>
              <a:t>La fenêtre de surveillance ( </a:t>
            </a:r>
            <a:r>
              <a:rPr lang="fr-CA" sz="2400" dirty="0" err="1"/>
              <a:t>watch</a:t>
            </a:r>
            <a:r>
              <a:rPr lang="fr-CA" sz="2400" dirty="0"/>
              <a:t>)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fr-CA" sz="2400" dirty="0"/>
              <a:t>La fenêtre de la pile d’appel ( call stack)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fr-CA" sz="2400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464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410368"/>
            <a:ext cx="8442149" cy="13255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fr-CA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71"/>
            <a:ext cx="10515600" cy="4351338"/>
          </a:xfrm>
        </p:spPr>
        <p:txBody>
          <a:bodyPr>
            <a:normAutofit/>
          </a:bodyPr>
          <a:lstStyle/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2400" b="1" dirty="0"/>
              <a:t>La fenêtre locale:</a:t>
            </a:r>
            <a:endParaRPr lang="fr-CA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CA" dirty="0"/>
              <a:t>   La fenêtre locale est la plus utilisée durant le débogage.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CA" dirty="0"/>
              <a:t>   Elle permet de voir la valeur contenue dans une variable au fur et à mesure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CA" dirty="0"/>
              <a:t>   que celle-ci change.(Valeur par défaut ou initiale au début du débogage)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CA" dirty="0"/>
              <a:t>   Pour l’afficher: 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fr-CA" dirty="0"/>
              <a:t>Cliquer sur le </a:t>
            </a:r>
            <a:r>
              <a:rPr lang="fr-CA" b="1" dirty="0"/>
              <a:t>menu principal, puis </a:t>
            </a:r>
            <a:r>
              <a:rPr lang="fr-CA" b="1" dirty="0" err="1"/>
              <a:t>Debug</a:t>
            </a:r>
            <a:r>
              <a:rPr lang="fr-CA" b="1" dirty="0"/>
              <a:t> – Windows – </a:t>
            </a:r>
            <a:r>
              <a:rPr lang="fr-CA" b="1" dirty="0" err="1"/>
              <a:t>Locals</a:t>
            </a:r>
            <a:endParaRPr lang="fr-CA" b="1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fr-CA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Sélectionnez la flèche située à gauche du nom de variable pour développer la vue et afficher les champs et propriétés.</a:t>
            </a:r>
            <a:r>
              <a:rPr lang="fr-CA" b="1" dirty="0"/>
              <a:t> 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fr-CA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fr-CA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dirty="0"/>
              <a:t>Source: </a:t>
            </a:r>
            <a:r>
              <a:rPr lang="fr-CA" dirty="0">
                <a:hlinkClick r:id="rId3"/>
              </a:rPr>
              <a:t>https://learn.microsoft.com/fr-fr/visualstudio/debugger/autos-and-locals-windows?view=vs-2022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42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410368"/>
            <a:ext cx="8442149" cy="13255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fr-CA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/>
              <a:t>Points d’arrêt (</a:t>
            </a:r>
            <a:r>
              <a:rPr lang="fr-CA" sz="2400" b="1" dirty="0" err="1"/>
              <a:t>Breakpoints</a:t>
            </a:r>
            <a:r>
              <a:rPr lang="fr-CA" sz="2400" b="1" dirty="0"/>
              <a:t>):</a:t>
            </a:r>
          </a:p>
          <a:p>
            <a:pPr marL="0" indent="0">
              <a:buNone/>
            </a:pPr>
            <a:endParaRPr lang="fr-CA" sz="2400" b="1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CA" dirty="0"/>
              <a:t>Ce sont des endroits dans le code dont on veut que l’exécution s’arrête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CA" dirty="0"/>
              <a:t>On peut faire plusieurs points d’arrêt et ces lignes doivent être choisies avec soin au besoin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CA" dirty="0"/>
              <a:t>Ils sont très utiles quand on n’a aucune idée de l’endroit où se trouve un bug</a:t>
            </a:r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473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410368"/>
            <a:ext cx="8442149" cy="13255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fr-CA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Pile </a:t>
            </a:r>
            <a:r>
              <a:rPr lang="en-US" b="1" dirty="0" err="1"/>
              <a:t>d’appel</a:t>
            </a:r>
            <a:r>
              <a:rPr lang="en-US" b="1" dirty="0"/>
              <a:t> (Call Stack ):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2400" dirty="0"/>
              <a:t>ette </a:t>
            </a:r>
            <a:r>
              <a:rPr lang="en-US" sz="2400" dirty="0" err="1"/>
              <a:t>fenêtre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indique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endroits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où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/>
              <a:t>le </a:t>
            </a:r>
            <a:r>
              <a:rPr lang="en-US" sz="2400" dirty="0" err="1"/>
              <a:t>programme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bloqué</a:t>
            </a:r>
            <a:r>
              <a:rPr lang="en-US" sz="2400" dirty="0"/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code au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l’exécution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228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410368"/>
            <a:ext cx="8442149" cy="13255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Exécuter une instruction à la fois</a:t>
            </a:r>
            <a:endParaRPr lang="fr-CA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dirty="0"/>
              <a:t>C’est la technique de base pour </a:t>
            </a:r>
            <a:r>
              <a:rPr lang="fr-CA" dirty="0" err="1"/>
              <a:t>débogger</a:t>
            </a:r>
            <a:r>
              <a:rPr lang="fr-CA" dirty="0"/>
              <a:t>, car elle permet de voir les résultats ligne après ligne, grâce au </a:t>
            </a:r>
            <a:r>
              <a:rPr lang="fr-CA" dirty="0" err="1"/>
              <a:t>stepping</a:t>
            </a:r>
            <a:r>
              <a:rPr lang="fr-CA" dirty="0"/>
              <a:t> info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CA" dirty="0"/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dirty="0"/>
              <a:t>Activée en cliquant sur </a:t>
            </a:r>
            <a:r>
              <a:rPr lang="fr-CA" b="1" dirty="0" err="1"/>
              <a:t>Debug</a:t>
            </a:r>
            <a:r>
              <a:rPr lang="fr-CA" b="1" dirty="0"/>
              <a:t> puis </a:t>
            </a:r>
            <a:r>
              <a:rPr lang="fr-CA" b="1" dirty="0" err="1"/>
              <a:t>Step</a:t>
            </a:r>
            <a:r>
              <a:rPr lang="fr-CA" b="1" dirty="0"/>
              <a:t> </a:t>
            </a:r>
            <a:r>
              <a:rPr lang="fr-CA" b="1" dirty="0" err="1"/>
              <a:t>Into</a:t>
            </a:r>
            <a:endParaRPr lang="fr-CA" b="1" dirty="0"/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27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410368"/>
            <a:ext cx="8442149" cy="13255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Exécuter une méthode à la fois</a:t>
            </a:r>
            <a:endParaRPr lang="fr-CA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fr-CA" dirty="0"/>
              <a:t>Le </a:t>
            </a:r>
            <a:r>
              <a:rPr lang="fr-CA" dirty="0" err="1"/>
              <a:t>step</a:t>
            </a:r>
            <a:r>
              <a:rPr lang="fr-CA" dirty="0"/>
              <a:t> </a:t>
            </a:r>
            <a:r>
              <a:rPr lang="fr-CA" dirty="0" err="1"/>
              <a:t>into</a:t>
            </a:r>
            <a:r>
              <a:rPr lang="fr-CA" dirty="0"/>
              <a:t> est une technique utile pour vérifier le comportement des variables dans les méthodes et s’assurer que la fonction fait ce dont à quoi on s’attend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fr-CA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fr-CA" dirty="0"/>
              <a:t>Une fois qu’on sait que la fonction fait bien l’action qu’elle promet, on peut la sauter en utilisant le </a:t>
            </a:r>
            <a:r>
              <a:rPr lang="fr-CA" dirty="0" err="1"/>
              <a:t>step</a:t>
            </a:r>
            <a:r>
              <a:rPr lang="fr-CA" dirty="0"/>
              <a:t> over(</a:t>
            </a:r>
            <a:r>
              <a:rPr lang="fr-CA" b="1" i="1" dirty="0" err="1"/>
              <a:t>Debug</a:t>
            </a:r>
            <a:r>
              <a:rPr lang="fr-CA" b="1" i="1" dirty="0"/>
              <a:t> puis </a:t>
            </a:r>
            <a:r>
              <a:rPr lang="fr-CA" b="1" i="1" dirty="0" err="1"/>
              <a:t>Step</a:t>
            </a:r>
            <a:r>
              <a:rPr lang="fr-CA" b="1" i="1" dirty="0"/>
              <a:t> Over) </a:t>
            </a:r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48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0"/>
            <a:ext cx="8240763" cy="1016681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Exercice d’application</a:t>
            </a:r>
            <a:endParaRPr lang="fr-CA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179114-EA7F-4E68-4E00-65E72B3DF3C4}"/>
              </a:ext>
            </a:extLst>
          </p:cNvPr>
          <p:cNvSpPr txBox="1"/>
          <p:nvPr/>
        </p:nvSpPr>
        <p:spPr>
          <a:xfrm>
            <a:off x="1757082" y="2339788"/>
            <a:ext cx="9242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-</a:t>
            </a:r>
            <a:r>
              <a:rPr lang="fr-CA" sz="2400" dirty="0"/>
              <a:t>Récupérer le code disponible sur </a:t>
            </a:r>
            <a:r>
              <a:rPr lang="fr-CA" sz="2400" dirty="0" err="1"/>
              <a:t>ecité</a:t>
            </a:r>
            <a:r>
              <a:rPr lang="fr-CA" sz="2400" dirty="0"/>
              <a:t> pour y appliquer les notions de traçage d’exécution vues dans le cours.</a:t>
            </a:r>
          </a:p>
          <a:p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21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910EA-24DF-4541-A44C-515BFE48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D3C77D8D-9605-4EDE-8FCC-8EF42486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0D97935-5A4F-4887-A1C4-E3C4EBAE4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80F7EEB-D646-6995-B0F3-F78F3A3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fr-CA" dirty="0"/>
          </a:p>
          <a:p>
            <a:r>
              <a:rPr lang="fr-CA" sz="9600" dirty="0">
                <a:solidFill>
                  <a:srgbClr val="161616"/>
                </a:solidFill>
              </a:rPr>
              <a:t>Inspectez les variables dans les fenêtres Autos et </a:t>
            </a:r>
            <a:r>
              <a:rPr lang="fr-CA" sz="9600" dirty="0" err="1">
                <a:solidFill>
                  <a:srgbClr val="161616"/>
                </a:solidFill>
              </a:rPr>
              <a:t>Locals</a:t>
            </a:r>
            <a:r>
              <a:rPr lang="fr-CA" sz="9600" dirty="0">
                <a:solidFill>
                  <a:srgbClr val="161616"/>
                </a:solidFill>
              </a:rPr>
              <a:t>:</a:t>
            </a:r>
          </a:p>
          <a:p>
            <a:pPr marL="0" indent="0">
              <a:buNone/>
            </a:pPr>
            <a:r>
              <a:rPr lang="fr-CA" sz="9600" dirty="0">
                <a:solidFill>
                  <a:srgbClr val="161616"/>
                </a:solidFill>
                <a:hlinkClick r:id="rId3"/>
              </a:rPr>
              <a:t>https://learn.microsoft.com/fr-fr/visualstudio/debugger/autos-and-locals-windows?view=vs-2022</a:t>
            </a:r>
            <a:r>
              <a:rPr lang="fr-CA" sz="9600" dirty="0">
                <a:solidFill>
                  <a:srgbClr val="161616"/>
                </a:solidFill>
              </a:rPr>
              <a:t> </a:t>
            </a:r>
          </a:p>
          <a:p>
            <a:pPr marL="0" indent="0">
              <a:buNone/>
            </a:pPr>
            <a:endParaRPr lang="fr-CA" sz="9600" dirty="0"/>
          </a:p>
          <a:p>
            <a:r>
              <a:rPr lang="fr-CA" sz="9600" i="0" dirty="0">
                <a:solidFill>
                  <a:srgbClr val="161616"/>
                </a:solidFill>
                <a:effectLst/>
              </a:rPr>
              <a:t>Tutoriel : Apprendre à déboguer le code C# avec Visual Studio:</a:t>
            </a:r>
            <a:endParaRPr lang="fr-CA" sz="9600" dirty="0">
              <a:solidFill>
                <a:srgbClr val="161616"/>
              </a:solidFill>
            </a:endParaRPr>
          </a:p>
          <a:p>
            <a:pPr marL="0" indent="0" algn="l">
              <a:buNone/>
            </a:pPr>
            <a:r>
              <a:rPr lang="fr-CA" sz="9600" dirty="0"/>
              <a:t> </a:t>
            </a:r>
            <a:r>
              <a:rPr lang="fr-CA" sz="9600" dirty="0">
                <a:hlinkClick r:id="rId4"/>
              </a:rPr>
              <a:t>https://learn.microsoft.com/fr-ca/visualstudio/get-started/csharp/tutorial-debugger?view=vs-2022</a:t>
            </a:r>
            <a:endParaRPr lang="fr-CA" sz="9600" dirty="0"/>
          </a:p>
          <a:p>
            <a:pPr marL="0" indent="0" algn="l">
              <a:buNone/>
            </a:pPr>
            <a:endParaRPr lang="fr-CA" sz="9600" dirty="0"/>
          </a:p>
          <a:p>
            <a:r>
              <a:rPr lang="fr-CA" sz="9600" dirty="0"/>
              <a:t> </a:t>
            </a:r>
            <a:r>
              <a:rPr lang="fr-CA" sz="9600" i="0" dirty="0">
                <a:solidFill>
                  <a:srgbClr val="161616"/>
                </a:solidFill>
                <a:effectLst/>
              </a:rPr>
              <a:t>Utiliser des points d’arrêt dans le débogueur Visual Studio:</a:t>
            </a:r>
          </a:p>
          <a:p>
            <a:pPr marL="0" indent="0">
              <a:buNone/>
            </a:pPr>
            <a:r>
              <a:rPr lang="fr-FR" sz="9600" dirty="0">
                <a:hlinkClick r:id="rId5"/>
              </a:rPr>
              <a:t>https://docs.microsoft.com/fr-fr/visualstudio/debugger/using-breakpoints?view=vs-2022</a:t>
            </a:r>
            <a:endParaRPr lang="fr-FR" sz="9600" dirty="0"/>
          </a:p>
          <a:p>
            <a:pPr marL="0" indent="0">
              <a:buNone/>
            </a:pPr>
            <a:endParaRPr lang="fr-CA" sz="9600" dirty="0"/>
          </a:p>
          <a:p>
            <a:pPr marL="0" indent="0" algn="l">
              <a:buNone/>
            </a:pPr>
            <a:endParaRPr lang="en-US" sz="4800" dirty="0"/>
          </a:p>
          <a:p>
            <a:pPr marL="0" indent="0">
              <a:buNone/>
            </a:pPr>
            <a:endParaRPr lang="fr-CA" sz="4800" dirty="0"/>
          </a:p>
          <a:p>
            <a:pPr marL="0" indent="0">
              <a:buNone/>
            </a:pPr>
            <a:endParaRPr lang="fr-CA" sz="4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fr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7660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Être capable d’identifier les commandes fondamentales et les outils fournis par le débogueur interactif intégré de Visual Studio </a:t>
            </a:r>
            <a:r>
              <a:rPr lang="fr-CA" dirty="0" err="1"/>
              <a:t>community</a:t>
            </a:r>
            <a:r>
              <a:rPr lang="fr-CA" dirty="0"/>
              <a:t> 2022</a:t>
            </a:r>
          </a:p>
          <a:p>
            <a:pPr lvl="1"/>
            <a:r>
              <a:rPr lang="fr-CA" dirty="0"/>
              <a:t> Appliquer ces outils pour le débogage et le test d’un programme </a:t>
            </a:r>
            <a:r>
              <a:rPr lang="en-US" dirty="0"/>
              <a:t>C#</a:t>
            </a:r>
          </a:p>
          <a:p>
            <a:pPr lvl="1"/>
            <a:r>
              <a:rPr lang="en-US" dirty="0" err="1"/>
              <a:t>Apprendre</a:t>
            </a:r>
            <a:r>
              <a:rPr lang="en-US" dirty="0"/>
              <a:t> par des </a:t>
            </a:r>
            <a:r>
              <a:rPr lang="en-US" dirty="0" err="1"/>
              <a:t>exemples</a:t>
            </a:r>
            <a:r>
              <a:rPr lang="en-US" dirty="0"/>
              <a:t> pratiques le </a:t>
            </a:r>
            <a:r>
              <a:rPr lang="en-US" dirty="0" err="1"/>
              <a:t>débogage</a:t>
            </a:r>
            <a:r>
              <a:rPr lang="en-US" dirty="0"/>
              <a:t> </a:t>
            </a:r>
            <a:r>
              <a:rPr lang="en-US" dirty="0" err="1"/>
              <a:t>intéractif</a:t>
            </a:r>
            <a:r>
              <a:rPr lang="en-US" dirty="0"/>
              <a:t> avec Visual Studio Community 2022 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58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CA" i="1" dirty="0"/>
          </a:p>
          <a:p>
            <a:pPr lvl="1"/>
            <a:r>
              <a:rPr lang="fr-CA" i="1" dirty="0"/>
              <a:t>Le débogage est un processus de parcours du code pour trouver des bugs ou identifier des problèmes.</a:t>
            </a:r>
          </a:p>
          <a:p>
            <a:pPr lvl="1"/>
            <a:r>
              <a:rPr lang="fr-CA" i="1" dirty="0"/>
              <a:t>C’est aussi la capacité de vérifier l’état d’une variable, d’une classe et de ses membres à travers le programme</a:t>
            </a:r>
          </a:p>
          <a:p>
            <a:pPr lvl="1"/>
            <a:r>
              <a:rPr lang="fr-CA" i="1" dirty="0"/>
              <a:t>Le débogueur est le programme qu’on utilise pour </a:t>
            </a:r>
            <a:r>
              <a:rPr lang="fr-CA" i="1" dirty="0" err="1"/>
              <a:t>déboger</a:t>
            </a:r>
            <a:r>
              <a:rPr lang="fr-CA" i="1" dirty="0"/>
              <a:t> notre code</a:t>
            </a:r>
          </a:p>
          <a:p>
            <a:pPr lvl="1"/>
            <a:r>
              <a:rPr lang="fr-CA" i="1" dirty="0"/>
              <a:t>Pour ce cours nous allons parcourir les options et opérations de débogage de Visual Studio Community 2022 avec C#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931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b="1" dirty="0"/>
              <a:t>Identifier le problème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CA" sz="2000" dirty="0"/>
              <a:t>Des messages générés lors de l’exécution du code </a:t>
            </a:r>
          </a:p>
          <a:p>
            <a:pPr marL="0" indent="0">
              <a:buNone/>
            </a:pPr>
            <a:r>
              <a:rPr lang="fr-CA" sz="2000" dirty="0"/>
              <a:t>peuvent contenir des informations pertinentes sur</a:t>
            </a:r>
          </a:p>
          <a:p>
            <a:pPr marL="0" indent="0">
              <a:buNone/>
            </a:pPr>
            <a:r>
              <a:rPr lang="fr-CA" sz="2000" dirty="0"/>
              <a:t> l'endroit où le problème se produit.</a:t>
            </a:r>
          </a:p>
          <a:p>
            <a:pPr marL="0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CA" dirty="0"/>
              <a:t> 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4</a:t>
            </a:fld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B213F1-A0B8-38EA-DB61-BEB07E57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294" y="1199228"/>
            <a:ext cx="4271683" cy="56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r>
              <a:rPr lang="fr-CA" b="1" dirty="0"/>
              <a:t>2. Reproduire le problème dans un environnement contrôlé</a:t>
            </a:r>
          </a:p>
          <a:p>
            <a:pPr lvl="1">
              <a:spcAft>
                <a:spcPts val="1200"/>
              </a:spcAft>
            </a:pPr>
            <a:r>
              <a:rPr lang="fr-FR" dirty="0"/>
              <a:t>Il est conseillé de rejouer les jeux de données qui conduisent au bug sur une </a:t>
            </a:r>
            <a:r>
              <a:rPr lang="fr-FR" b="1" dirty="0"/>
              <a:t>machine de développement </a:t>
            </a:r>
            <a:r>
              <a:rPr lang="fr-FR" dirty="0"/>
              <a:t>ou dans un </a:t>
            </a:r>
            <a:r>
              <a:rPr lang="fr-FR" b="1" dirty="0"/>
              <a:t>test unitaire </a:t>
            </a:r>
            <a:r>
              <a:rPr lang="fr-FR" dirty="0"/>
              <a:t>avant de le faire sur l’environnement de production</a:t>
            </a:r>
          </a:p>
          <a:p>
            <a:pPr lvl="1">
              <a:spcAft>
                <a:spcPts val="1200"/>
              </a:spcAft>
            </a:pPr>
            <a:r>
              <a:rPr lang="fr-FR" dirty="0"/>
              <a:t>Il est souvent difficile d'effectuer des modifications sans impacter les utilisateurs sur l’environnement de production</a:t>
            </a:r>
            <a:endParaRPr lang="en-CA" dirty="0"/>
          </a:p>
          <a:p>
            <a:pPr marL="457200" lvl="1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150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3. </a:t>
            </a:r>
            <a:r>
              <a:rPr lang="fr-FR" b="1" dirty="0"/>
              <a:t>Déboguer le code </a:t>
            </a:r>
          </a:p>
          <a:p>
            <a:pPr lvl="1">
              <a:spcAft>
                <a:spcPts val="600"/>
              </a:spcAft>
            </a:pPr>
            <a:r>
              <a:rPr lang="fr-CA" dirty="0"/>
              <a:t>Mettre des points d’arrêt (</a:t>
            </a:r>
            <a:r>
              <a:rPr lang="fr-CA" b="1" dirty="0" err="1"/>
              <a:t>breakpoints</a:t>
            </a:r>
            <a:r>
              <a:rPr lang="fr-CA" dirty="0"/>
              <a:t>)</a:t>
            </a:r>
          </a:p>
          <a:p>
            <a:pPr lvl="1">
              <a:spcAft>
                <a:spcPts val="600"/>
              </a:spcAft>
            </a:pPr>
            <a:r>
              <a:rPr lang="fr-CA" dirty="0"/>
              <a:t> Exécuter le code pas à pas pour mieux comprendre ce qui se passe</a:t>
            </a:r>
          </a:p>
          <a:p>
            <a:pPr lvl="1">
              <a:spcAft>
                <a:spcPts val="600"/>
              </a:spcAft>
            </a:pPr>
            <a:r>
              <a:rPr lang="fr-CA" dirty="0"/>
              <a:t> Émettre une hypothèse puis la valider</a:t>
            </a:r>
          </a:p>
          <a:p>
            <a:pPr lvl="1">
              <a:spcAft>
                <a:spcPts val="600"/>
              </a:spcAft>
            </a:pPr>
            <a:r>
              <a:rPr lang="fr-CA" dirty="0"/>
              <a:t>Identifier la partie du code qui produit le bug et commencer l’investigation</a:t>
            </a:r>
          </a:p>
          <a:p>
            <a:pPr lvl="1">
              <a:spcAft>
                <a:spcPts val="600"/>
              </a:spcAft>
            </a:pPr>
            <a:r>
              <a:rPr lang="fr-CA" dirty="0"/>
              <a:t>Ne pas tracer tout, sinon il ne serait plus possible de trouver l'information pertinente</a:t>
            </a:r>
          </a:p>
          <a:p>
            <a:pPr lvl="1">
              <a:spcAft>
                <a:spcPts val="600"/>
              </a:spcAft>
            </a:pPr>
            <a:r>
              <a:rPr lang="fr-CA" dirty="0"/>
              <a:t>Certaines fonctions de trace ne s'exécutent qu'en mode DEBUG </a:t>
            </a:r>
          </a:p>
          <a:p>
            <a:pPr lvl="1">
              <a:spcAft>
                <a:spcPts val="600"/>
              </a:spcAft>
            </a:pPr>
            <a:r>
              <a:rPr lang="fr-CA" dirty="0"/>
              <a:t>Il faut un débogueur afin de réduire progressivement l'espace de recherche dans le code pour arriver aux instructions et aux structures de données comportant l’erreur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772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4. </a:t>
            </a:r>
            <a:r>
              <a:rPr lang="fr-FR" b="1" dirty="0"/>
              <a:t>Fixer la cause</a:t>
            </a:r>
          </a:p>
          <a:p>
            <a:pPr lvl="1"/>
            <a:r>
              <a:rPr lang="fr-CA" dirty="0"/>
              <a:t>Trouver une solution au bug en modifiant les instructions ou la structure des données concernée</a:t>
            </a:r>
          </a:p>
          <a:p>
            <a:pPr marL="0" indent="0">
              <a:buNone/>
            </a:pPr>
            <a:r>
              <a:rPr lang="fr-FR" b="1" dirty="0"/>
              <a:t>5. Tester et valider la correction</a:t>
            </a:r>
          </a:p>
          <a:p>
            <a:pPr lvl="1"/>
            <a:r>
              <a:rPr lang="fr-FR" dirty="0"/>
              <a:t>Tester et vérifier que la correction résout le problème, </a:t>
            </a:r>
          </a:p>
          <a:p>
            <a:pPr lvl="1"/>
            <a:r>
              <a:rPr lang="fr-FR" dirty="0"/>
              <a:t>Valider que la correction n'engendre pas de régressions ailleurs dans le code en faisant des tests unitaires supplémentaires</a:t>
            </a:r>
          </a:p>
          <a:p>
            <a:pPr marL="0" indent="0">
              <a:buNone/>
            </a:pPr>
            <a:r>
              <a:rPr lang="fr-FR" b="1" dirty="0"/>
              <a:t>6. Recommencer le processus de débogage si nécessaire</a:t>
            </a:r>
          </a:p>
          <a:p>
            <a:pPr marL="457200" lvl="1" indent="0">
              <a:buNone/>
            </a:pPr>
            <a:endParaRPr lang="fr-FR" b="1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16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847850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fr-CA" b="1" dirty="0"/>
              <a:t>Commencer une opération de débogage</a:t>
            </a:r>
          </a:p>
          <a:p>
            <a:pPr marL="457200" lvl="1" indent="0">
              <a:buNone/>
            </a:pPr>
            <a:endParaRPr lang="fr-CA" b="1" dirty="0"/>
          </a:p>
          <a:p>
            <a:pPr lvl="2"/>
            <a:r>
              <a:rPr lang="fr-CA" dirty="0"/>
              <a:t>En faisant un clic droit sur le nom du projet suivi d’un clic sur ‘</a:t>
            </a:r>
            <a:r>
              <a:rPr lang="fr-CA" b="1" i="1" dirty="0" err="1"/>
              <a:t>Step</a:t>
            </a:r>
            <a:r>
              <a:rPr lang="fr-CA" b="1" i="1" dirty="0"/>
              <a:t> </a:t>
            </a:r>
            <a:r>
              <a:rPr lang="fr-CA" b="1" i="1" dirty="0" err="1"/>
              <a:t>Into</a:t>
            </a:r>
            <a:r>
              <a:rPr lang="fr-CA" b="1" i="1" dirty="0"/>
              <a:t> New Instance</a:t>
            </a:r>
            <a:r>
              <a:rPr lang="fr-CA" dirty="0"/>
              <a:t>’ ou sur ‘</a:t>
            </a:r>
            <a:r>
              <a:rPr lang="fr-CA" b="1" i="1" dirty="0"/>
              <a:t>start </a:t>
            </a:r>
            <a:r>
              <a:rPr lang="fr-CA" b="1" i="1" dirty="0" err="1"/>
              <a:t>debugging</a:t>
            </a:r>
            <a:r>
              <a:rPr lang="fr-CA" dirty="0"/>
              <a:t>’</a:t>
            </a:r>
          </a:p>
          <a:p>
            <a:pPr lvl="2"/>
            <a:r>
              <a:rPr lang="fr-CA" dirty="0"/>
              <a:t> En cliquant sur </a:t>
            </a:r>
            <a:r>
              <a:rPr lang="fr-CA" b="1" dirty="0" err="1"/>
              <a:t>Debug</a:t>
            </a:r>
            <a:r>
              <a:rPr lang="fr-CA" b="1" dirty="0"/>
              <a:t> – Start </a:t>
            </a:r>
            <a:r>
              <a:rPr lang="fr-CA" b="1" dirty="0" err="1"/>
              <a:t>Debugging</a:t>
            </a:r>
            <a:r>
              <a:rPr lang="fr-CA" b="1" dirty="0"/>
              <a:t> </a:t>
            </a:r>
            <a:r>
              <a:rPr lang="fr-CA" dirty="0"/>
              <a:t>dans le menu principal (sur mac c’est </a:t>
            </a:r>
            <a:r>
              <a:rPr lang="fr-CA" b="1" dirty="0"/>
              <a:t>Run – Start </a:t>
            </a:r>
            <a:r>
              <a:rPr lang="fr-CA" b="1" dirty="0" err="1"/>
              <a:t>debugging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En cliquant sur le bouton start ci-dessous </a:t>
            </a:r>
          </a:p>
          <a:p>
            <a:pPr marL="457200" lvl="1" indent="0">
              <a:buNone/>
            </a:pPr>
            <a:endParaRPr lang="fr-FR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6B3EE0-624D-D4E2-0E99-105634CD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74" y="4594888"/>
            <a:ext cx="9303569" cy="5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Étapes d’un processus de débogage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b="1" dirty="0"/>
              <a:t>Terminer une opération de débogage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fr-CA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fr-CA" dirty="0"/>
              <a:t> Cliquer sur </a:t>
            </a:r>
            <a:r>
              <a:rPr lang="fr-CA" b="1" dirty="0" err="1"/>
              <a:t>Debug</a:t>
            </a:r>
            <a:r>
              <a:rPr lang="fr-CA" b="1" dirty="0"/>
              <a:t> – Stop </a:t>
            </a:r>
            <a:r>
              <a:rPr lang="fr-CA" b="1" dirty="0" err="1"/>
              <a:t>Debugging</a:t>
            </a:r>
            <a:r>
              <a:rPr lang="fr-CA" b="1" dirty="0"/>
              <a:t> </a:t>
            </a:r>
            <a:r>
              <a:rPr lang="fr-CA" dirty="0"/>
              <a:t>dans le menu principal (sur mac c’est </a:t>
            </a:r>
            <a:r>
              <a:rPr lang="fr-CA" b="1" dirty="0"/>
              <a:t>Run – Stop </a:t>
            </a:r>
            <a:r>
              <a:rPr lang="fr-CA" b="1" dirty="0" err="1"/>
              <a:t>debugging</a:t>
            </a:r>
            <a:r>
              <a:rPr lang="fr-CA" dirty="0"/>
              <a:t>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fr-CA" dirty="0"/>
              <a:t>Cliquer sur bouton d’arrêt de débogage ci-dessous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9</a:t>
            </a:fld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545695-1494-D77F-5345-A9FFBA31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88" y="3810767"/>
            <a:ext cx="876422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4329</TotalTime>
  <Words>1099</Words>
  <Application>Microsoft Macintosh PowerPoint</Application>
  <PresentationFormat>Grand écran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Wingdings</vt:lpstr>
      <vt:lpstr>Thème Office</vt:lpstr>
      <vt:lpstr>Le traçage d’exécution avec le débogueur intégré de Visual Studio </vt:lpstr>
      <vt:lpstr>Objectifs du module</vt:lpstr>
      <vt:lpstr>Objectifs du module</vt:lpstr>
      <vt:lpstr>Étapes d’un processus de débogage</vt:lpstr>
      <vt:lpstr>Étapes d’un processus de débogage</vt:lpstr>
      <vt:lpstr>Étapes d’un processus de débogage</vt:lpstr>
      <vt:lpstr>Étapes d’un processus de débogage</vt:lpstr>
      <vt:lpstr>Étapes d’un processus de débogage</vt:lpstr>
      <vt:lpstr>Étapes d’un processus de débogage</vt:lpstr>
      <vt:lpstr>Étapes d’un processus de débogage</vt:lpstr>
      <vt:lpstr>Étapes d’un processus de débogage</vt:lpstr>
      <vt:lpstr> Étapes d’un processus de débogage</vt:lpstr>
      <vt:lpstr>Étapes d’un processus de débogage</vt:lpstr>
      <vt:lpstr>Exécuter une instruction à la fois</vt:lpstr>
      <vt:lpstr>Exécuter une méthode à la fois</vt:lpstr>
      <vt:lpstr>Exercice d’application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Manel Sorba</cp:lastModifiedBy>
  <cp:revision>248</cp:revision>
  <cp:lastPrinted>2023-02-27T20:14:46Z</cp:lastPrinted>
  <dcterms:created xsi:type="dcterms:W3CDTF">2020-03-24T15:45:42Z</dcterms:created>
  <dcterms:modified xsi:type="dcterms:W3CDTF">2024-06-26T18:25:28Z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2023-02-27T01:24:59Z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3cb1d0e9-7cff-414a-95f7-810a8d252665</vt:lpwstr>
  </property>
  <property fmtid="{D5CDD505-2E9C-101B-9397-08002B2CF9AE}" pid="8" name="MSIP_Label_cdde0556-1f76-452e-9e94-03158f226e4e_ContentBits">
    <vt:lpwstr>0</vt:lpwstr>
  </property>
  <property fmtid="{D5CDD505-2E9C-101B-9397-08002B2CF9AE}" pid="9" name="MSIP_Label_3513b79f-ce8d-43d6-b7e5-c12d3e236916_Enabled">
    <vt:lpwstr>true</vt:lpwstr>
  </property>
  <property fmtid="{D5CDD505-2E9C-101B-9397-08002B2CF9AE}" pid="10" name="MSIP_Label_3513b79f-ce8d-43d6-b7e5-c12d3e236916_SetDate">
    <vt:lpwstr>2024-06-26T18:22:15Z</vt:lpwstr>
  </property>
  <property fmtid="{D5CDD505-2E9C-101B-9397-08002B2CF9AE}" pid="11" name="MSIP_Label_3513b79f-ce8d-43d6-b7e5-c12d3e236916_Method">
    <vt:lpwstr>Standard</vt:lpwstr>
  </property>
  <property fmtid="{D5CDD505-2E9C-101B-9397-08002B2CF9AE}" pid="12" name="MSIP_Label_3513b79f-ce8d-43d6-b7e5-c12d3e236916_Name">
    <vt:lpwstr>defa4170-0d19-0005-0004-bc88714345d2</vt:lpwstr>
  </property>
  <property fmtid="{D5CDD505-2E9C-101B-9397-08002B2CF9AE}" pid="13" name="MSIP_Label_3513b79f-ce8d-43d6-b7e5-c12d3e236916_SiteId">
    <vt:lpwstr>ad8a84ef-f1f3-4b14-ad08-b99ca66f7e30</vt:lpwstr>
  </property>
  <property fmtid="{D5CDD505-2E9C-101B-9397-08002B2CF9AE}" pid="14" name="MSIP_Label_3513b79f-ce8d-43d6-b7e5-c12d3e236916_ActionId">
    <vt:lpwstr>3051a191-bde6-416d-89a5-8b8e7839ff21</vt:lpwstr>
  </property>
  <property fmtid="{D5CDD505-2E9C-101B-9397-08002B2CF9AE}" pid="15" name="MSIP_Label_3513b79f-ce8d-43d6-b7e5-c12d3e236916_ContentBits">
    <vt:lpwstr>0</vt:lpwstr>
  </property>
</Properties>
</file>