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61" r:id="rId4"/>
    <p:sldId id="260" r:id="rId5"/>
    <p:sldId id="266" r:id="rId6"/>
    <p:sldId id="262" r:id="rId7"/>
    <p:sldId id="263" r:id="rId8"/>
    <p:sldId id="267" r:id="rId9"/>
    <p:sldId id="268" r:id="rId10"/>
    <p:sldId id="276" r:id="rId11"/>
    <p:sldId id="269" r:id="rId12"/>
    <p:sldId id="270" r:id="rId13"/>
    <p:sldId id="271" r:id="rId14"/>
    <p:sldId id="277" r:id="rId15"/>
    <p:sldId id="278" r:id="rId16"/>
    <p:sldId id="279" r:id="rId17"/>
    <p:sldId id="281" r:id="rId18"/>
    <p:sldId id="282" r:id="rId19"/>
    <p:sldId id="283" r:id="rId20"/>
    <p:sldId id="264" r:id="rId21"/>
    <p:sldId id="284" r:id="rId22"/>
    <p:sldId id="285" r:id="rId23"/>
    <p:sldId id="286" r:id="rId24"/>
    <p:sldId id="265" r:id="rId25"/>
    <p:sldId id="287" r:id="rId26"/>
    <p:sldId id="288" r:id="rId27"/>
    <p:sldId id="289" r:id="rId28"/>
    <p:sldId id="290" r:id="rId29"/>
    <p:sldId id="291" r:id="rId30"/>
    <p:sldId id="292" r:id="rId31"/>
    <p:sldId id="293" r:id="rId32"/>
    <p:sldId id="294" r:id="rId33"/>
    <p:sldId id="295" r:id="rId34"/>
    <p:sldId id="259" r:id="rId35"/>
  </p:sldIdLst>
  <p:sldSz cx="12192000" cy="6858000"/>
  <p:notesSz cx="7162800" cy="94488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2" pos="4532" userDrawn="1">
          <p15:clr>
            <a:srgbClr val="A4A3A4"/>
          </p15:clr>
        </p15:guide>
        <p15:guide id="3" orient="horz" pos="29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DF59F-EA6B-4D18-B1DA-DD00BA59E395}" v="7" dt="2020-04-01T14:34:47.647"/>
    <p1510:client id="{64199901-865A-4CB3-B5E2-45D030956A50}" v="101" dt="2020-03-31T16:07:58.99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82073" autoAdjust="0"/>
  </p:normalViewPr>
  <p:slideViewPr>
    <p:cSldViewPr snapToGrid="0">
      <p:cViewPr varScale="1">
        <p:scale>
          <a:sx n="107" d="100"/>
          <a:sy n="107" d="100"/>
        </p:scale>
        <p:origin x="588" y="96"/>
      </p:cViewPr>
      <p:guideLst>
        <p:guide orient="horz" pos="2160"/>
        <p:guide pos="3840"/>
      </p:guideLst>
    </p:cSldViewPr>
  </p:slideViewPr>
  <p:outlineViewPr>
    <p:cViewPr>
      <p:scale>
        <a:sx n="33" d="100"/>
        <a:sy n="33" d="100"/>
      </p:scale>
      <p:origin x="0" y="-11166"/>
    </p:cViewPr>
  </p:outlineViewPr>
  <p:notesTextViewPr>
    <p:cViewPr>
      <p:scale>
        <a:sx n="1" d="1"/>
        <a:sy n="1" d="1"/>
      </p:scale>
      <p:origin x="0" y="0"/>
    </p:cViewPr>
  </p:notesTextViewPr>
  <p:notesViewPr>
    <p:cSldViewPr snapToGrid="0" showGuides="1">
      <p:cViewPr>
        <p:scale>
          <a:sx n="200" d="100"/>
          <a:sy n="200" d="100"/>
        </p:scale>
        <p:origin x="1308" y="-864"/>
      </p:cViewPr>
      <p:guideLst>
        <p:guide pos="4532"/>
        <p:guide orient="horz" pos="29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Lavoie" userId="df7b22a1104eb6ce" providerId="LiveId" clId="{1FB91DFC-E6F9-4275-B253-997B625B19F3}"/>
    <pc:docChg chg="undo custSel addSld delSld modSld">
      <pc:chgData name="Marco Lavoie" userId="df7b22a1104eb6ce" providerId="LiveId" clId="{1FB91DFC-E6F9-4275-B253-997B625B19F3}" dt="2020-03-25T13:59:21.052" v="798"/>
      <pc:docMkLst>
        <pc:docMk/>
      </pc:docMkLst>
      <pc:sldChg chg="addSp delSp modSp">
        <pc:chgData name="Marco Lavoie" userId="df7b22a1104eb6ce" providerId="LiveId" clId="{1FB91DFC-E6F9-4275-B253-997B625B19F3}" dt="2020-03-25T13:34:50.098" v="50" actId="1076"/>
        <pc:sldMkLst>
          <pc:docMk/>
          <pc:sldMk cId="2708265382" sldId="256"/>
        </pc:sldMkLst>
        <pc:spChg chg="del mod">
          <ac:chgData name="Marco Lavoie" userId="df7b22a1104eb6ce" providerId="LiveId" clId="{1FB91DFC-E6F9-4275-B253-997B625B19F3}" dt="2020-03-25T13:33:30.892" v="23" actId="478"/>
          <ac:spMkLst>
            <pc:docMk/>
            <pc:sldMk cId="2708265382" sldId="256"/>
            <ac:spMk id="2" creationId="{E180F7B5-7935-41D2-88E5-7A670FCB24C2}"/>
          </ac:spMkLst>
        </pc:spChg>
        <pc:spChg chg="add mod">
          <ac:chgData name="Marco Lavoie" userId="df7b22a1104eb6ce" providerId="LiveId" clId="{1FB91DFC-E6F9-4275-B253-997B625B19F3}" dt="2020-03-25T13:34:10.872" v="40" actId="14100"/>
          <ac:spMkLst>
            <pc:docMk/>
            <pc:sldMk cId="2708265382" sldId="256"/>
            <ac:spMk id="5" creationId="{E7C8994E-9BDD-4094-BF45-93DCEAABFF7E}"/>
          </ac:spMkLst>
        </pc:spChg>
        <pc:spChg chg="add mod">
          <ac:chgData name="Marco Lavoie" userId="df7b22a1104eb6ce" providerId="LiveId" clId="{1FB91DFC-E6F9-4275-B253-997B625B19F3}" dt="2020-03-25T13:34:50.098" v="50" actId="1076"/>
          <ac:spMkLst>
            <pc:docMk/>
            <pc:sldMk cId="2708265382" sldId="256"/>
            <ac:spMk id="7" creationId="{4FBF32C4-7032-447F-8884-1D2B6909FAE0}"/>
          </ac:spMkLst>
        </pc:spChg>
      </pc:sldChg>
      <pc:sldChg chg="modSp">
        <pc:chgData name="Marco Lavoie" userId="df7b22a1104eb6ce" providerId="LiveId" clId="{1FB91DFC-E6F9-4275-B253-997B625B19F3}" dt="2020-03-25T13:37:32.856" v="97" actId="27636"/>
        <pc:sldMkLst>
          <pc:docMk/>
          <pc:sldMk cId="3434414859" sldId="257"/>
        </pc:sldMkLst>
        <pc:spChg chg="mod">
          <ac:chgData name="Marco Lavoie" userId="df7b22a1104eb6ce" providerId="LiveId" clId="{1FB91DFC-E6F9-4275-B253-997B625B19F3}" dt="2020-03-25T13:37:32.856" v="97" actId="27636"/>
          <ac:spMkLst>
            <pc:docMk/>
            <pc:sldMk cId="3434414859" sldId="257"/>
            <ac:spMk id="3" creationId="{C3F1A86D-3A21-4272-93E5-F8AE74424EA8}"/>
          </ac:spMkLst>
        </pc:spChg>
      </pc:sldChg>
      <pc:sldChg chg="addSp modSp add">
        <pc:chgData name="Marco Lavoie" userId="df7b22a1104eb6ce" providerId="LiveId" clId="{1FB91DFC-E6F9-4275-B253-997B625B19F3}" dt="2020-03-25T13:39:33.641" v="140" actId="20577"/>
        <pc:sldMkLst>
          <pc:docMk/>
          <pc:sldMk cId="226950116" sldId="258"/>
        </pc:sldMkLst>
        <pc:spChg chg="mod">
          <ac:chgData name="Marco Lavoie" userId="df7b22a1104eb6ce" providerId="LiveId" clId="{1FB91DFC-E6F9-4275-B253-997B625B19F3}" dt="2020-03-25T13:38:06.975" v="126" actId="20577"/>
          <ac:spMkLst>
            <pc:docMk/>
            <pc:sldMk cId="226950116" sldId="258"/>
            <ac:spMk id="2" creationId="{ECC1B7DB-8DD7-4EF8-816A-FE11011E8F9B}"/>
          </ac:spMkLst>
        </pc:spChg>
        <pc:spChg chg="mod">
          <ac:chgData name="Marco Lavoie" userId="df7b22a1104eb6ce" providerId="LiveId" clId="{1FB91DFC-E6F9-4275-B253-997B625B19F3}" dt="2020-03-25T13:39:33.641" v="140" actId="20577"/>
          <ac:spMkLst>
            <pc:docMk/>
            <pc:sldMk cId="226950116" sldId="258"/>
            <ac:spMk id="3" creationId="{E05328DC-8C71-4C17-97D7-BFF170F53E24}"/>
          </ac:spMkLst>
        </pc:spChg>
        <pc:spChg chg="add">
          <ac:chgData name="Marco Lavoie" userId="df7b22a1104eb6ce" providerId="LiveId" clId="{1FB91DFC-E6F9-4275-B253-997B625B19F3}" dt="2020-03-25T13:39:11.369" v="136"/>
          <ac:spMkLst>
            <pc:docMk/>
            <pc:sldMk cId="226950116" sldId="258"/>
            <ac:spMk id="4" creationId="{AD92F656-F5F0-42DA-B8CF-A6AB1254DAFC}"/>
          </ac:spMkLst>
        </pc:spChg>
        <pc:spChg chg="add">
          <ac:chgData name="Marco Lavoie" userId="df7b22a1104eb6ce" providerId="LiveId" clId="{1FB91DFC-E6F9-4275-B253-997B625B19F3}" dt="2020-03-25T13:39:11.369" v="136"/>
          <ac:spMkLst>
            <pc:docMk/>
            <pc:sldMk cId="226950116" sldId="258"/>
            <ac:spMk id="5" creationId="{13FEC136-E342-4B04-B4AD-3D6F6EF6C0A6}"/>
          </ac:spMkLst>
        </pc:spChg>
        <pc:spChg chg="add">
          <ac:chgData name="Marco Lavoie" userId="df7b22a1104eb6ce" providerId="LiveId" clId="{1FB91DFC-E6F9-4275-B253-997B625B19F3}" dt="2020-03-25T13:39:11.369" v="136"/>
          <ac:spMkLst>
            <pc:docMk/>
            <pc:sldMk cId="226950116" sldId="258"/>
            <ac:spMk id="6" creationId="{D435801B-ABA4-4893-9B50-A9F23CE11878}"/>
          </ac:spMkLst>
        </pc:spChg>
      </pc:sldChg>
      <pc:sldChg chg="del">
        <pc:chgData name="Marco Lavoie" userId="df7b22a1104eb6ce" providerId="LiveId" clId="{1FB91DFC-E6F9-4275-B253-997B625B19F3}" dt="2020-03-25T13:31:02.989" v="0" actId="47"/>
        <pc:sldMkLst>
          <pc:docMk/>
          <pc:sldMk cId="1657958298" sldId="258"/>
        </pc:sldMkLst>
      </pc:sldChg>
      <pc:sldChg chg="del">
        <pc:chgData name="Marco Lavoie" userId="df7b22a1104eb6ce" providerId="LiveId" clId="{1FB91DFC-E6F9-4275-B253-997B625B19F3}" dt="2020-03-25T13:31:02.989" v="0" actId="47"/>
        <pc:sldMkLst>
          <pc:docMk/>
          <pc:sldMk cId="646098691" sldId="259"/>
        </pc:sldMkLst>
      </pc:sldChg>
      <pc:sldChg chg="addSp modSp add">
        <pc:chgData name="Marco Lavoie" userId="df7b22a1104eb6ce" providerId="LiveId" clId="{1FB91DFC-E6F9-4275-B253-997B625B19F3}" dt="2020-03-25T13:47:26.655" v="345"/>
        <pc:sldMkLst>
          <pc:docMk/>
          <pc:sldMk cId="2726460942" sldId="259"/>
        </pc:sldMkLst>
        <pc:spChg chg="mod">
          <ac:chgData name="Marco Lavoie" userId="df7b22a1104eb6ce" providerId="LiveId" clId="{1FB91DFC-E6F9-4275-B253-997B625B19F3}" dt="2020-03-25T13:39:46.848" v="163" actId="20577"/>
          <ac:spMkLst>
            <pc:docMk/>
            <pc:sldMk cId="2726460942" sldId="259"/>
            <ac:spMk id="2" creationId="{180154E7-3B95-47DD-AD71-8BA2D47F169D}"/>
          </ac:spMkLst>
        </pc:spChg>
        <pc:spChg chg="mod">
          <ac:chgData name="Marco Lavoie" userId="df7b22a1104eb6ce" providerId="LiveId" clId="{1FB91DFC-E6F9-4275-B253-997B625B19F3}" dt="2020-03-25T13:43:34.661" v="252" actId="114"/>
          <ac:spMkLst>
            <pc:docMk/>
            <pc:sldMk cId="2726460942" sldId="259"/>
            <ac:spMk id="3" creationId="{C583DDED-AE9B-41C9-920D-36108844B939}"/>
          </ac:spMkLst>
        </pc:spChg>
        <pc:spChg chg="add">
          <ac:chgData name="Marco Lavoie" userId="df7b22a1104eb6ce" providerId="LiveId" clId="{1FB91DFC-E6F9-4275-B253-997B625B19F3}" dt="2020-03-25T13:47:26.655" v="345"/>
          <ac:spMkLst>
            <pc:docMk/>
            <pc:sldMk cId="2726460942" sldId="259"/>
            <ac:spMk id="4" creationId="{2CE11190-BEC0-4872-8BBE-755BB5969F4D}"/>
          </ac:spMkLst>
        </pc:spChg>
        <pc:spChg chg="add">
          <ac:chgData name="Marco Lavoie" userId="df7b22a1104eb6ce" providerId="LiveId" clId="{1FB91DFC-E6F9-4275-B253-997B625B19F3}" dt="2020-03-25T13:47:26.655" v="345"/>
          <ac:spMkLst>
            <pc:docMk/>
            <pc:sldMk cId="2726460942" sldId="259"/>
            <ac:spMk id="5" creationId="{C0488971-6C99-4490-97D4-81DE632D4015}"/>
          </ac:spMkLst>
        </pc:spChg>
        <pc:spChg chg="add">
          <ac:chgData name="Marco Lavoie" userId="df7b22a1104eb6ce" providerId="LiveId" clId="{1FB91DFC-E6F9-4275-B253-997B625B19F3}" dt="2020-03-25T13:47:26.655" v="345"/>
          <ac:spMkLst>
            <pc:docMk/>
            <pc:sldMk cId="2726460942" sldId="259"/>
            <ac:spMk id="6" creationId="{0CB32045-FC22-4B75-9A67-5B06D6FC6E19}"/>
          </ac:spMkLst>
        </pc:spChg>
      </pc:sldChg>
      <pc:sldChg chg="del">
        <pc:chgData name="Marco Lavoie" userId="df7b22a1104eb6ce" providerId="LiveId" clId="{1FB91DFC-E6F9-4275-B253-997B625B19F3}" dt="2020-03-25T13:31:02.989" v="0" actId="47"/>
        <pc:sldMkLst>
          <pc:docMk/>
          <pc:sldMk cId="1117218987" sldId="260"/>
        </pc:sldMkLst>
      </pc:sldChg>
      <pc:sldChg chg="addSp modSp add">
        <pc:chgData name="Marco Lavoie" userId="df7b22a1104eb6ce" providerId="LiveId" clId="{1FB91DFC-E6F9-4275-B253-997B625B19F3}" dt="2020-03-25T13:43:55.308" v="256"/>
        <pc:sldMkLst>
          <pc:docMk/>
          <pc:sldMk cId="1178134524" sldId="260"/>
        </pc:sldMkLst>
        <pc:spChg chg="mod">
          <ac:chgData name="Marco Lavoie" userId="df7b22a1104eb6ce" providerId="LiveId" clId="{1FB91DFC-E6F9-4275-B253-997B625B19F3}" dt="2020-03-25T13:41:35.765" v="211" actId="20577"/>
          <ac:spMkLst>
            <pc:docMk/>
            <pc:sldMk cId="1178134524" sldId="260"/>
            <ac:spMk id="2" creationId="{A7D8B318-233F-4D7A-970B-9669BFB61203}"/>
          </ac:spMkLst>
        </pc:spChg>
        <pc:spChg chg="mod">
          <ac:chgData name="Marco Lavoie" userId="df7b22a1104eb6ce" providerId="LiveId" clId="{1FB91DFC-E6F9-4275-B253-997B625B19F3}" dt="2020-03-25T13:43:44.298" v="255" actId="114"/>
          <ac:spMkLst>
            <pc:docMk/>
            <pc:sldMk cId="1178134524" sldId="260"/>
            <ac:spMk id="3" creationId="{1E0B30A2-EA5F-4F6A-8120-C5845678FD49}"/>
          </ac:spMkLst>
        </pc:spChg>
        <pc:spChg chg="add">
          <ac:chgData name="Marco Lavoie" userId="df7b22a1104eb6ce" providerId="LiveId" clId="{1FB91DFC-E6F9-4275-B253-997B625B19F3}" dt="2020-03-25T13:43:55.308" v="256"/>
          <ac:spMkLst>
            <pc:docMk/>
            <pc:sldMk cId="1178134524" sldId="260"/>
            <ac:spMk id="4" creationId="{802D5A82-FF5A-4E1D-B528-70C33194B202}"/>
          </ac:spMkLst>
        </pc:spChg>
        <pc:spChg chg="add">
          <ac:chgData name="Marco Lavoie" userId="df7b22a1104eb6ce" providerId="LiveId" clId="{1FB91DFC-E6F9-4275-B253-997B625B19F3}" dt="2020-03-25T13:43:55.308" v="256"/>
          <ac:spMkLst>
            <pc:docMk/>
            <pc:sldMk cId="1178134524" sldId="260"/>
            <ac:spMk id="5" creationId="{DF3B29D9-4B31-4C6A-B78B-93C70E71A37C}"/>
          </ac:spMkLst>
        </pc:spChg>
        <pc:spChg chg="add">
          <ac:chgData name="Marco Lavoie" userId="df7b22a1104eb6ce" providerId="LiveId" clId="{1FB91DFC-E6F9-4275-B253-997B625B19F3}" dt="2020-03-25T13:43:55.308" v="256"/>
          <ac:spMkLst>
            <pc:docMk/>
            <pc:sldMk cId="1178134524" sldId="260"/>
            <ac:spMk id="6" creationId="{63E0F80E-9EC4-4B61-B1C7-7F740D47872A}"/>
          </ac:spMkLst>
        </pc:spChg>
      </pc:sldChg>
      <pc:sldChg chg="addSp modSp add">
        <pc:chgData name="Marco Lavoie" userId="df7b22a1104eb6ce" providerId="LiveId" clId="{1FB91DFC-E6F9-4275-B253-997B625B19F3}" dt="2020-03-25T13:47:31.016" v="346"/>
        <pc:sldMkLst>
          <pc:docMk/>
          <pc:sldMk cId="1965916181" sldId="261"/>
        </pc:sldMkLst>
        <pc:spChg chg="mod">
          <ac:chgData name="Marco Lavoie" userId="df7b22a1104eb6ce" providerId="LiveId" clId="{1FB91DFC-E6F9-4275-B253-997B625B19F3}" dt="2020-03-25T13:44:10.214" v="277" actId="20577"/>
          <ac:spMkLst>
            <pc:docMk/>
            <pc:sldMk cId="1965916181" sldId="261"/>
            <ac:spMk id="2" creationId="{0FE6FED4-F1B4-41F4-9A32-43EBDE5B6E5F}"/>
          </ac:spMkLst>
        </pc:spChg>
        <pc:spChg chg="mod">
          <ac:chgData name="Marco Lavoie" userId="df7b22a1104eb6ce" providerId="LiveId" clId="{1FB91DFC-E6F9-4275-B253-997B625B19F3}" dt="2020-03-25T13:45:26.813" v="296" actId="20577"/>
          <ac:spMkLst>
            <pc:docMk/>
            <pc:sldMk cId="1965916181" sldId="261"/>
            <ac:spMk id="3" creationId="{D3AF3918-DC40-44EE-90C0-5741976AB2CF}"/>
          </ac:spMkLst>
        </pc:spChg>
        <pc:spChg chg="add">
          <ac:chgData name="Marco Lavoie" userId="df7b22a1104eb6ce" providerId="LiveId" clId="{1FB91DFC-E6F9-4275-B253-997B625B19F3}" dt="2020-03-25T13:47:31.016" v="346"/>
          <ac:spMkLst>
            <pc:docMk/>
            <pc:sldMk cId="1965916181" sldId="261"/>
            <ac:spMk id="4" creationId="{368E9D32-3CCA-4BA4-BA75-7A7E49B2D3A4}"/>
          </ac:spMkLst>
        </pc:spChg>
        <pc:spChg chg="add">
          <ac:chgData name="Marco Lavoie" userId="df7b22a1104eb6ce" providerId="LiveId" clId="{1FB91DFC-E6F9-4275-B253-997B625B19F3}" dt="2020-03-25T13:47:31.016" v="346"/>
          <ac:spMkLst>
            <pc:docMk/>
            <pc:sldMk cId="1965916181" sldId="261"/>
            <ac:spMk id="5" creationId="{3B3BF9F6-EF68-4D98-B5ED-EF3793FD0557}"/>
          </ac:spMkLst>
        </pc:spChg>
        <pc:spChg chg="add">
          <ac:chgData name="Marco Lavoie" userId="df7b22a1104eb6ce" providerId="LiveId" clId="{1FB91DFC-E6F9-4275-B253-997B625B19F3}" dt="2020-03-25T13:47:31.016" v="346"/>
          <ac:spMkLst>
            <pc:docMk/>
            <pc:sldMk cId="1965916181" sldId="261"/>
            <ac:spMk id="6" creationId="{D4B66300-8A29-4C4E-B888-89404FB589C0}"/>
          </ac:spMkLst>
        </pc:spChg>
      </pc:sldChg>
      <pc:sldChg chg="del">
        <pc:chgData name="Marco Lavoie" userId="df7b22a1104eb6ce" providerId="LiveId" clId="{1FB91DFC-E6F9-4275-B253-997B625B19F3}" dt="2020-03-25T13:31:02.989" v="0" actId="47"/>
        <pc:sldMkLst>
          <pc:docMk/>
          <pc:sldMk cId="3574344151" sldId="261"/>
        </pc:sldMkLst>
      </pc:sldChg>
      <pc:sldChg chg="addSp modSp add">
        <pc:chgData name="Marco Lavoie" userId="df7b22a1104eb6ce" providerId="LiveId" clId="{1FB91DFC-E6F9-4275-B253-997B625B19F3}" dt="2020-03-25T13:47:18.287" v="344"/>
        <pc:sldMkLst>
          <pc:docMk/>
          <pc:sldMk cId="958490534" sldId="262"/>
        </pc:sldMkLst>
        <pc:spChg chg="mod">
          <ac:chgData name="Marco Lavoie" userId="df7b22a1104eb6ce" providerId="LiveId" clId="{1FB91DFC-E6F9-4275-B253-997B625B19F3}" dt="2020-03-25T13:46:16.942" v="313" actId="20577"/>
          <ac:spMkLst>
            <pc:docMk/>
            <pc:sldMk cId="958490534" sldId="262"/>
            <ac:spMk id="2" creationId="{B6E8C15D-5BB7-4EA6-9D2B-2A43881B90E1}"/>
          </ac:spMkLst>
        </pc:spChg>
        <pc:spChg chg="mod">
          <ac:chgData name="Marco Lavoie" userId="df7b22a1104eb6ce" providerId="LiveId" clId="{1FB91DFC-E6F9-4275-B253-997B625B19F3}" dt="2020-03-25T13:47:08.847" v="343" actId="20577"/>
          <ac:spMkLst>
            <pc:docMk/>
            <pc:sldMk cId="958490534" sldId="262"/>
            <ac:spMk id="3" creationId="{D1295727-2447-45C4-82A1-DDAE5049CA9D}"/>
          </ac:spMkLst>
        </pc:spChg>
        <pc:spChg chg="add">
          <ac:chgData name="Marco Lavoie" userId="df7b22a1104eb6ce" providerId="LiveId" clId="{1FB91DFC-E6F9-4275-B253-997B625B19F3}" dt="2020-03-25T13:47:18.287" v="344"/>
          <ac:spMkLst>
            <pc:docMk/>
            <pc:sldMk cId="958490534" sldId="262"/>
            <ac:spMk id="4" creationId="{1792D500-25E1-44D3-B167-F9F525538170}"/>
          </ac:spMkLst>
        </pc:spChg>
        <pc:spChg chg="add">
          <ac:chgData name="Marco Lavoie" userId="df7b22a1104eb6ce" providerId="LiveId" clId="{1FB91DFC-E6F9-4275-B253-997B625B19F3}" dt="2020-03-25T13:47:18.287" v="344"/>
          <ac:spMkLst>
            <pc:docMk/>
            <pc:sldMk cId="958490534" sldId="262"/>
            <ac:spMk id="5" creationId="{A5785ADC-3512-46E0-8B6B-FF87E1055C15}"/>
          </ac:spMkLst>
        </pc:spChg>
        <pc:spChg chg="add">
          <ac:chgData name="Marco Lavoie" userId="df7b22a1104eb6ce" providerId="LiveId" clId="{1FB91DFC-E6F9-4275-B253-997B625B19F3}" dt="2020-03-25T13:47:18.287" v="344"/>
          <ac:spMkLst>
            <pc:docMk/>
            <pc:sldMk cId="958490534" sldId="262"/>
            <ac:spMk id="6" creationId="{EE6F1D56-0486-40A8-AD5E-B5D0C9DE371E}"/>
          </ac:spMkLst>
        </pc:spChg>
      </pc:sldChg>
      <pc:sldChg chg="del">
        <pc:chgData name="Marco Lavoie" userId="df7b22a1104eb6ce" providerId="LiveId" clId="{1FB91DFC-E6F9-4275-B253-997B625B19F3}" dt="2020-03-25T13:31:02.989" v="0" actId="47"/>
        <pc:sldMkLst>
          <pc:docMk/>
          <pc:sldMk cId="2470850223" sldId="262"/>
        </pc:sldMkLst>
      </pc:sldChg>
      <pc:sldChg chg="del">
        <pc:chgData name="Marco Lavoie" userId="df7b22a1104eb6ce" providerId="LiveId" clId="{1FB91DFC-E6F9-4275-B253-997B625B19F3}" dt="2020-03-25T13:31:02.989" v="0" actId="47"/>
        <pc:sldMkLst>
          <pc:docMk/>
          <pc:sldMk cId="2057149275" sldId="263"/>
        </pc:sldMkLst>
      </pc:sldChg>
      <pc:sldChg chg="addSp delSp modSp add">
        <pc:chgData name="Marco Lavoie" userId="df7b22a1104eb6ce" providerId="LiveId" clId="{1FB91DFC-E6F9-4275-B253-997B625B19F3}" dt="2020-03-25T13:55:20.379" v="482" actId="14734"/>
        <pc:sldMkLst>
          <pc:docMk/>
          <pc:sldMk cId="3318456804" sldId="263"/>
        </pc:sldMkLst>
        <pc:spChg chg="mod">
          <ac:chgData name="Marco Lavoie" userId="df7b22a1104eb6ce" providerId="LiveId" clId="{1FB91DFC-E6F9-4275-B253-997B625B19F3}" dt="2020-03-25T13:48:19.529" v="369" actId="20577"/>
          <ac:spMkLst>
            <pc:docMk/>
            <pc:sldMk cId="3318456804" sldId="263"/>
            <ac:spMk id="2" creationId="{9F99CC10-B12C-40A2-84F8-FBD5F057411F}"/>
          </ac:spMkLst>
        </pc:spChg>
        <pc:spChg chg="del">
          <ac:chgData name="Marco Lavoie" userId="df7b22a1104eb6ce" providerId="LiveId" clId="{1FB91DFC-E6F9-4275-B253-997B625B19F3}" dt="2020-03-25T13:48:32.014" v="370" actId="478"/>
          <ac:spMkLst>
            <pc:docMk/>
            <pc:sldMk cId="3318456804" sldId="263"/>
            <ac:spMk id="3" creationId="{24D4FBD5-4B5C-489F-B6E5-C3D2E70B578C}"/>
          </ac:spMkLst>
        </pc:spChg>
        <pc:spChg chg="add">
          <ac:chgData name="Marco Lavoie" userId="df7b22a1104eb6ce" providerId="LiveId" clId="{1FB91DFC-E6F9-4275-B253-997B625B19F3}" dt="2020-03-25T13:50:48.591" v="399"/>
          <ac:spMkLst>
            <pc:docMk/>
            <pc:sldMk cId="3318456804" sldId="263"/>
            <ac:spMk id="6" creationId="{397D9321-0E1E-4D35-83ED-29BB35E9F8C7}"/>
          </ac:spMkLst>
        </pc:spChg>
        <pc:spChg chg="add">
          <ac:chgData name="Marco Lavoie" userId="df7b22a1104eb6ce" providerId="LiveId" clId="{1FB91DFC-E6F9-4275-B253-997B625B19F3}" dt="2020-03-25T13:50:48.591" v="399"/>
          <ac:spMkLst>
            <pc:docMk/>
            <pc:sldMk cId="3318456804" sldId="263"/>
            <ac:spMk id="7" creationId="{D04E1D6F-BE4D-4887-AE8E-DA45094CD769}"/>
          </ac:spMkLst>
        </pc:spChg>
        <pc:spChg chg="add">
          <ac:chgData name="Marco Lavoie" userId="df7b22a1104eb6ce" providerId="LiveId" clId="{1FB91DFC-E6F9-4275-B253-997B625B19F3}" dt="2020-03-25T13:50:48.591" v="399"/>
          <ac:spMkLst>
            <pc:docMk/>
            <pc:sldMk cId="3318456804" sldId="263"/>
            <ac:spMk id="8" creationId="{7146E443-2199-4B58-A803-7B41A2E5FE5C}"/>
          </ac:spMkLst>
        </pc:spChg>
        <pc:spChg chg="add del">
          <ac:chgData name="Marco Lavoie" userId="df7b22a1104eb6ce" providerId="LiveId" clId="{1FB91DFC-E6F9-4275-B253-997B625B19F3}" dt="2020-03-25T13:54:46.253" v="480" actId="478"/>
          <ac:spMkLst>
            <pc:docMk/>
            <pc:sldMk cId="3318456804" sldId="263"/>
            <ac:spMk id="9" creationId="{687D248D-C035-40CE-A685-E5613EF7D47F}"/>
          </ac:spMkLst>
        </pc:spChg>
        <pc:graphicFrameChg chg="add mod modGraphic">
          <ac:chgData name="Marco Lavoie" userId="df7b22a1104eb6ce" providerId="LiveId" clId="{1FB91DFC-E6F9-4275-B253-997B625B19F3}" dt="2020-03-25T13:55:20.379" v="482" actId="14734"/>
          <ac:graphicFrameMkLst>
            <pc:docMk/>
            <pc:sldMk cId="3318456804" sldId="263"/>
            <ac:graphicFrameMk id="4" creationId="{46D42842-FFC5-4973-8917-6DE2CC5BACBC}"/>
          </ac:graphicFrameMkLst>
        </pc:graphicFrameChg>
      </pc:sldChg>
      <pc:sldChg chg="del">
        <pc:chgData name="Marco Lavoie" userId="df7b22a1104eb6ce" providerId="LiveId" clId="{1FB91DFC-E6F9-4275-B253-997B625B19F3}" dt="2020-03-25T13:31:02.989" v="0" actId="47"/>
        <pc:sldMkLst>
          <pc:docMk/>
          <pc:sldMk cId="339513301" sldId="264"/>
        </pc:sldMkLst>
      </pc:sldChg>
      <pc:sldChg chg="addSp delSp modSp add">
        <pc:chgData name="Marco Lavoie" userId="df7b22a1104eb6ce" providerId="LiveId" clId="{1FB91DFC-E6F9-4275-B253-997B625B19F3}" dt="2020-03-25T13:59:19.700" v="797"/>
        <pc:sldMkLst>
          <pc:docMk/>
          <pc:sldMk cId="2205964834" sldId="264"/>
        </pc:sldMkLst>
        <pc:spChg chg="mod">
          <ac:chgData name="Marco Lavoie" userId="df7b22a1104eb6ce" providerId="LiveId" clId="{1FB91DFC-E6F9-4275-B253-997B625B19F3}" dt="2020-03-25T13:51:12.513" v="432" actId="114"/>
          <ac:spMkLst>
            <pc:docMk/>
            <pc:sldMk cId="2205964834" sldId="264"/>
            <ac:spMk id="2" creationId="{7A85A41C-AD19-4368-8BBB-28339AECA8AB}"/>
          </ac:spMkLst>
        </pc:spChg>
        <pc:spChg chg="del">
          <ac:chgData name="Marco Lavoie" userId="df7b22a1104eb6ce" providerId="LiveId" clId="{1FB91DFC-E6F9-4275-B253-997B625B19F3}" dt="2020-03-25T13:51:15.926" v="433" actId="478"/>
          <ac:spMkLst>
            <pc:docMk/>
            <pc:sldMk cId="2205964834" sldId="264"/>
            <ac:spMk id="3" creationId="{3233E29A-E2CA-4913-8BEA-E256CA233388}"/>
          </ac:spMkLst>
        </pc:spChg>
        <pc:spChg chg="add del">
          <ac:chgData name="Marco Lavoie" userId="df7b22a1104eb6ce" providerId="LiveId" clId="{1FB91DFC-E6F9-4275-B253-997B625B19F3}" dt="2020-03-25T13:54:36.266" v="477" actId="478"/>
          <ac:spMkLst>
            <pc:docMk/>
            <pc:sldMk cId="2205964834" sldId="264"/>
            <ac:spMk id="5" creationId="{94132C02-8990-4DA3-9CE3-BB297437048F}"/>
          </ac:spMkLst>
        </pc:spChg>
        <pc:spChg chg="add">
          <ac:chgData name="Marco Lavoie" userId="df7b22a1104eb6ce" providerId="LiveId" clId="{1FB91DFC-E6F9-4275-B253-997B625B19F3}" dt="2020-03-25T13:59:19.700" v="797"/>
          <ac:spMkLst>
            <pc:docMk/>
            <pc:sldMk cId="2205964834" sldId="264"/>
            <ac:spMk id="5" creationId="{99AFEEF2-D5E8-45B2-BC78-6B1EB2768F17}"/>
          </ac:spMkLst>
        </pc:spChg>
        <pc:spChg chg="add">
          <ac:chgData name="Marco Lavoie" userId="df7b22a1104eb6ce" providerId="LiveId" clId="{1FB91DFC-E6F9-4275-B253-997B625B19F3}" dt="2020-03-25T13:59:19.700" v="797"/>
          <ac:spMkLst>
            <pc:docMk/>
            <pc:sldMk cId="2205964834" sldId="264"/>
            <ac:spMk id="6" creationId="{17783727-C656-4D75-8EA8-C714A200C7CE}"/>
          </ac:spMkLst>
        </pc:spChg>
        <pc:spChg chg="add">
          <ac:chgData name="Marco Lavoie" userId="df7b22a1104eb6ce" providerId="LiveId" clId="{1FB91DFC-E6F9-4275-B253-997B625B19F3}" dt="2020-03-25T13:59:19.700" v="797"/>
          <ac:spMkLst>
            <pc:docMk/>
            <pc:sldMk cId="2205964834" sldId="264"/>
            <ac:spMk id="7" creationId="{D9215D4A-DFA0-4D8E-BE77-34452EA8D5A3}"/>
          </ac:spMkLst>
        </pc:spChg>
        <pc:graphicFrameChg chg="add mod modGraphic">
          <ac:chgData name="Marco Lavoie" userId="df7b22a1104eb6ce" providerId="LiveId" clId="{1FB91DFC-E6F9-4275-B253-997B625B19F3}" dt="2020-03-25T13:54:27.932" v="476" actId="14100"/>
          <ac:graphicFrameMkLst>
            <pc:docMk/>
            <pc:sldMk cId="2205964834" sldId="264"/>
            <ac:graphicFrameMk id="4" creationId="{EC4EA7A6-301D-4D5B-B9EC-39AB11AC709A}"/>
          </ac:graphicFrameMkLst>
        </pc:graphicFrameChg>
      </pc:sldChg>
      <pc:sldChg chg="del">
        <pc:chgData name="Marco Lavoie" userId="df7b22a1104eb6ce" providerId="LiveId" clId="{1FB91DFC-E6F9-4275-B253-997B625B19F3}" dt="2020-03-25T13:31:02.989" v="0" actId="47"/>
        <pc:sldMkLst>
          <pc:docMk/>
          <pc:sldMk cId="266760265" sldId="265"/>
        </pc:sldMkLst>
      </pc:sldChg>
      <pc:sldChg chg="addSp modSp add">
        <pc:chgData name="Marco Lavoie" userId="df7b22a1104eb6ce" providerId="LiveId" clId="{1FB91DFC-E6F9-4275-B253-997B625B19F3}" dt="2020-03-25T13:59:21.052" v="798"/>
        <pc:sldMkLst>
          <pc:docMk/>
          <pc:sldMk cId="1695394709" sldId="265"/>
        </pc:sldMkLst>
        <pc:spChg chg="mod">
          <ac:chgData name="Marco Lavoie" userId="df7b22a1104eb6ce" providerId="LiveId" clId="{1FB91DFC-E6F9-4275-B253-997B625B19F3}" dt="2020-03-25T13:52:51.106" v="451"/>
          <ac:spMkLst>
            <pc:docMk/>
            <pc:sldMk cId="1695394709" sldId="265"/>
            <ac:spMk id="2" creationId="{E900C698-7C46-4FC6-9C18-5338959D516F}"/>
          </ac:spMkLst>
        </pc:spChg>
        <pc:spChg chg="mod">
          <ac:chgData name="Marco Lavoie" userId="df7b22a1104eb6ce" providerId="LiveId" clId="{1FB91DFC-E6F9-4275-B253-997B625B19F3}" dt="2020-03-25T13:57:36.386" v="796" actId="20577"/>
          <ac:spMkLst>
            <pc:docMk/>
            <pc:sldMk cId="1695394709" sldId="265"/>
            <ac:spMk id="3" creationId="{48DBFD89-214A-47F8-BC09-DA8E294CDB33}"/>
          </ac:spMkLst>
        </pc:spChg>
        <pc:spChg chg="add">
          <ac:chgData name="Marco Lavoie" userId="df7b22a1104eb6ce" providerId="LiveId" clId="{1FB91DFC-E6F9-4275-B253-997B625B19F3}" dt="2020-03-25T13:59:21.052" v="798"/>
          <ac:spMkLst>
            <pc:docMk/>
            <pc:sldMk cId="1695394709" sldId="265"/>
            <ac:spMk id="5" creationId="{28C53DF3-60E7-441F-9DB0-718066A45705}"/>
          </ac:spMkLst>
        </pc:spChg>
        <pc:spChg chg="add">
          <ac:chgData name="Marco Lavoie" userId="df7b22a1104eb6ce" providerId="LiveId" clId="{1FB91DFC-E6F9-4275-B253-997B625B19F3}" dt="2020-03-25T13:59:21.052" v="798"/>
          <ac:spMkLst>
            <pc:docMk/>
            <pc:sldMk cId="1695394709" sldId="265"/>
            <ac:spMk id="6" creationId="{977F04FB-F56F-4885-A079-C9674E2FBDCD}"/>
          </ac:spMkLst>
        </pc:spChg>
        <pc:spChg chg="add">
          <ac:chgData name="Marco Lavoie" userId="df7b22a1104eb6ce" providerId="LiveId" clId="{1FB91DFC-E6F9-4275-B253-997B625B19F3}" dt="2020-03-25T13:59:21.052" v="798"/>
          <ac:spMkLst>
            <pc:docMk/>
            <pc:sldMk cId="1695394709" sldId="265"/>
            <ac:spMk id="7" creationId="{0121004B-BF35-40FF-AA59-24CBF4CBDE6E}"/>
          </ac:spMkLst>
        </pc:spChg>
        <pc:graphicFrameChg chg="add mod modGraphic">
          <ac:chgData name="Marco Lavoie" userId="df7b22a1104eb6ce" providerId="LiveId" clId="{1FB91DFC-E6F9-4275-B253-997B625B19F3}" dt="2020-03-25T13:54:03.675" v="473" actId="14100"/>
          <ac:graphicFrameMkLst>
            <pc:docMk/>
            <pc:sldMk cId="1695394709" sldId="265"/>
            <ac:graphicFrameMk id="4" creationId="{DBBAB3E4-8E5F-4FC2-919A-D2AF266818BF}"/>
          </ac:graphicFrameMkLst>
        </pc:graphicFrameChg>
      </pc:sldChg>
      <pc:sldChg chg="del">
        <pc:chgData name="Marco Lavoie" userId="df7b22a1104eb6ce" providerId="LiveId" clId="{1FB91DFC-E6F9-4275-B253-997B625B19F3}" dt="2020-03-25T13:31:02.989" v="0" actId="47"/>
        <pc:sldMkLst>
          <pc:docMk/>
          <pc:sldMk cId="2264611004" sldId="266"/>
        </pc:sldMkLst>
      </pc:sldChg>
      <pc:sldChg chg="del">
        <pc:chgData name="Marco Lavoie" userId="df7b22a1104eb6ce" providerId="LiveId" clId="{1FB91DFC-E6F9-4275-B253-997B625B19F3}" dt="2020-03-25T13:31:02.989" v="0" actId="47"/>
        <pc:sldMkLst>
          <pc:docMk/>
          <pc:sldMk cId="3235728688" sldId="267"/>
        </pc:sldMkLst>
      </pc:sldChg>
    </pc:docChg>
  </pc:docChgLst>
  <pc:docChgLst>
    <pc:chgData name="Marco Lavoie" userId="df7b22a1104eb6ce" providerId="LiveId" clId="{CA250E97-55C4-4F9F-8ABF-91AF8FCDDC12}"/>
    <pc:docChg chg="undo custSel addSld modSld">
      <pc:chgData name="Marco Lavoie" userId="df7b22a1104eb6ce" providerId="LiveId" clId="{CA250E97-55C4-4F9F-8ABF-91AF8FCDDC12}" dt="2020-03-25T13:29:36.922" v="345"/>
      <pc:docMkLst>
        <pc:docMk/>
      </pc:docMkLst>
      <pc:sldChg chg="addSp">
        <pc:chgData name="Marco Lavoie" userId="df7b22a1104eb6ce" providerId="LiveId" clId="{CA250E97-55C4-4F9F-8ABF-91AF8FCDDC12}" dt="2020-03-24T22:49:26.882" v="0"/>
        <pc:sldMkLst>
          <pc:docMk/>
          <pc:sldMk cId="1657958298" sldId="258"/>
        </pc:sldMkLst>
        <pc:spChg chg="add">
          <ac:chgData name="Marco Lavoie" userId="df7b22a1104eb6ce" providerId="LiveId" clId="{CA250E97-55C4-4F9F-8ABF-91AF8FCDDC12}" dt="2020-03-24T22:49:26.882" v="0"/>
          <ac:spMkLst>
            <pc:docMk/>
            <pc:sldMk cId="1657958298" sldId="258"/>
            <ac:spMk id="4" creationId="{45544949-4104-4E4D-92E0-CCC47B5F530F}"/>
          </ac:spMkLst>
        </pc:spChg>
        <pc:spChg chg="add">
          <ac:chgData name="Marco Lavoie" userId="df7b22a1104eb6ce" providerId="LiveId" clId="{CA250E97-55C4-4F9F-8ABF-91AF8FCDDC12}" dt="2020-03-24T22:49:26.882" v="0"/>
          <ac:spMkLst>
            <pc:docMk/>
            <pc:sldMk cId="1657958298" sldId="258"/>
            <ac:spMk id="5" creationId="{8ACBCA58-5A6B-4AA6-828F-CB266A00A1C5}"/>
          </ac:spMkLst>
        </pc:spChg>
        <pc:spChg chg="add">
          <ac:chgData name="Marco Lavoie" userId="df7b22a1104eb6ce" providerId="LiveId" clId="{CA250E97-55C4-4F9F-8ABF-91AF8FCDDC12}" dt="2020-03-24T22:49:26.882" v="0"/>
          <ac:spMkLst>
            <pc:docMk/>
            <pc:sldMk cId="1657958298" sldId="258"/>
            <ac:spMk id="6" creationId="{C5BC1862-AC71-415F-8936-224ABC2C653D}"/>
          </ac:spMkLst>
        </pc:spChg>
      </pc:sldChg>
      <pc:sldChg chg="addSp">
        <pc:chgData name="Marco Lavoie" userId="df7b22a1104eb6ce" providerId="LiveId" clId="{CA250E97-55C4-4F9F-8ABF-91AF8FCDDC12}" dt="2020-03-24T22:49:28.514" v="1"/>
        <pc:sldMkLst>
          <pc:docMk/>
          <pc:sldMk cId="646098691" sldId="259"/>
        </pc:sldMkLst>
        <pc:spChg chg="add">
          <ac:chgData name="Marco Lavoie" userId="df7b22a1104eb6ce" providerId="LiveId" clId="{CA250E97-55C4-4F9F-8ABF-91AF8FCDDC12}" dt="2020-03-24T22:49:28.514" v="1"/>
          <ac:spMkLst>
            <pc:docMk/>
            <pc:sldMk cId="646098691" sldId="259"/>
            <ac:spMk id="4" creationId="{62338627-16F1-4ACD-88FC-283B590E9572}"/>
          </ac:spMkLst>
        </pc:spChg>
        <pc:spChg chg="add">
          <ac:chgData name="Marco Lavoie" userId="df7b22a1104eb6ce" providerId="LiveId" clId="{CA250E97-55C4-4F9F-8ABF-91AF8FCDDC12}" dt="2020-03-24T22:49:28.514" v="1"/>
          <ac:spMkLst>
            <pc:docMk/>
            <pc:sldMk cId="646098691" sldId="259"/>
            <ac:spMk id="5" creationId="{88610250-C279-4877-8632-F967BC665CF7}"/>
          </ac:spMkLst>
        </pc:spChg>
        <pc:spChg chg="add">
          <ac:chgData name="Marco Lavoie" userId="df7b22a1104eb6ce" providerId="LiveId" clId="{CA250E97-55C4-4F9F-8ABF-91AF8FCDDC12}" dt="2020-03-24T22:49:28.514" v="1"/>
          <ac:spMkLst>
            <pc:docMk/>
            <pc:sldMk cId="646098691" sldId="259"/>
            <ac:spMk id="6" creationId="{CB609491-CE45-442A-A0E1-643CC404D5F7}"/>
          </ac:spMkLst>
        </pc:spChg>
      </pc:sldChg>
      <pc:sldChg chg="addSp">
        <pc:chgData name="Marco Lavoie" userId="df7b22a1104eb6ce" providerId="LiveId" clId="{CA250E97-55C4-4F9F-8ABF-91AF8FCDDC12}" dt="2020-03-24T22:49:29.599" v="2"/>
        <pc:sldMkLst>
          <pc:docMk/>
          <pc:sldMk cId="1117218987" sldId="260"/>
        </pc:sldMkLst>
        <pc:spChg chg="add">
          <ac:chgData name="Marco Lavoie" userId="df7b22a1104eb6ce" providerId="LiveId" clId="{CA250E97-55C4-4F9F-8ABF-91AF8FCDDC12}" dt="2020-03-24T22:49:29.599" v="2"/>
          <ac:spMkLst>
            <pc:docMk/>
            <pc:sldMk cId="1117218987" sldId="260"/>
            <ac:spMk id="4" creationId="{4561D545-B652-4ED7-B3B6-00BB28038395}"/>
          </ac:spMkLst>
        </pc:spChg>
        <pc:spChg chg="add">
          <ac:chgData name="Marco Lavoie" userId="df7b22a1104eb6ce" providerId="LiveId" clId="{CA250E97-55C4-4F9F-8ABF-91AF8FCDDC12}" dt="2020-03-24T22:49:29.599" v="2"/>
          <ac:spMkLst>
            <pc:docMk/>
            <pc:sldMk cId="1117218987" sldId="260"/>
            <ac:spMk id="5" creationId="{B4A9A989-8C6C-400E-A5FC-A03A1ECCA759}"/>
          </ac:spMkLst>
        </pc:spChg>
        <pc:spChg chg="add">
          <ac:chgData name="Marco Lavoie" userId="df7b22a1104eb6ce" providerId="LiveId" clId="{CA250E97-55C4-4F9F-8ABF-91AF8FCDDC12}" dt="2020-03-24T22:49:29.599" v="2"/>
          <ac:spMkLst>
            <pc:docMk/>
            <pc:sldMk cId="1117218987" sldId="260"/>
            <ac:spMk id="6" creationId="{556CD8A9-C17E-4215-9A90-39ADE9A9A99E}"/>
          </ac:spMkLst>
        </pc:spChg>
      </pc:sldChg>
      <pc:sldChg chg="addSp">
        <pc:chgData name="Marco Lavoie" userId="df7b22a1104eb6ce" providerId="LiveId" clId="{CA250E97-55C4-4F9F-8ABF-91AF8FCDDC12}" dt="2020-03-24T22:49:30.989" v="3"/>
        <pc:sldMkLst>
          <pc:docMk/>
          <pc:sldMk cId="3574344151" sldId="261"/>
        </pc:sldMkLst>
        <pc:spChg chg="add">
          <ac:chgData name="Marco Lavoie" userId="df7b22a1104eb6ce" providerId="LiveId" clId="{CA250E97-55C4-4F9F-8ABF-91AF8FCDDC12}" dt="2020-03-24T22:49:30.989" v="3"/>
          <ac:spMkLst>
            <pc:docMk/>
            <pc:sldMk cId="3574344151" sldId="261"/>
            <ac:spMk id="4" creationId="{B531374F-9AAC-4ED2-BCF0-EBCFD77B5885}"/>
          </ac:spMkLst>
        </pc:spChg>
        <pc:spChg chg="add">
          <ac:chgData name="Marco Lavoie" userId="df7b22a1104eb6ce" providerId="LiveId" clId="{CA250E97-55C4-4F9F-8ABF-91AF8FCDDC12}" dt="2020-03-24T22:49:30.989" v="3"/>
          <ac:spMkLst>
            <pc:docMk/>
            <pc:sldMk cId="3574344151" sldId="261"/>
            <ac:spMk id="5" creationId="{568D5507-A72F-40F4-A1F5-23C4592BE6DB}"/>
          </ac:spMkLst>
        </pc:spChg>
        <pc:spChg chg="add">
          <ac:chgData name="Marco Lavoie" userId="df7b22a1104eb6ce" providerId="LiveId" clId="{CA250E97-55C4-4F9F-8ABF-91AF8FCDDC12}" dt="2020-03-24T22:49:30.989" v="3"/>
          <ac:spMkLst>
            <pc:docMk/>
            <pc:sldMk cId="3574344151" sldId="261"/>
            <ac:spMk id="6" creationId="{04C8E3C5-5D1C-4FE8-B42B-6CACF2E313E9}"/>
          </ac:spMkLst>
        </pc:spChg>
      </pc:sldChg>
      <pc:sldChg chg="addSp">
        <pc:chgData name="Marco Lavoie" userId="df7b22a1104eb6ce" providerId="LiveId" clId="{CA250E97-55C4-4F9F-8ABF-91AF8FCDDC12}" dt="2020-03-24T22:49:31.810" v="4"/>
        <pc:sldMkLst>
          <pc:docMk/>
          <pc:sldMk cId="2470850223" sldId="262"/>
        </pc:sldMkLst>
        <pc:spChg chg="add">
          <ac:chgData name="Marco Lavoie" userId="df7b22a1104eb6ce" providerId="LiveId" clId="{CA250E97-55C4-4F9F-8ABF-91AF8FCDDC12}" dt="2020-03-24T22:49:31.810" v="4"/>
          <ac:spMkLst>
            <pc:docMk/>
            <pc:sldMk cId="2470850223" sldId="262"/>
            <ac:spMk id="4" creationId="{8016892D-F22E-4F7E-BB05-A89751A0BFC4}"/>
          </ac:spMkLst>
        </pc:spChg>
        <pc:spChg chg="add">
          <ac:chgData name="Marco Lavoie" userId="df7b22a1104eb6ce" providerId="LiveId" clId="{CA250E97-55C4-4F9F-8ABF-91AF8FCDDC12}" dt="2020-03-24T22:49:31.810" v="4"/>
          <ac:spMkLst>
            <pc:docMk/>
            <pc:sldMk cId="2470850223" sldId="262"/>
            <ac:spMk id="5" creationId="{0DC9936A-FEF0-4D4D-8C3F-9255203B1DC4}"/>
          </ac:spMkLst>
        </pc:spChg>
        <pc:spChg chg="add">
          <ac:chgData name="Marco Lavoie" userId="df7b22a1104eb6ce" providerId="LiveId" clId="{CA250E97-55C4-4F9F-8ABF-91AF8FCDDC12}" dt="2020-03-24T22:49:31.810" v="4"/>
          <ac:spMkLst>
            <pc:docMk/>
            <pc:sldMk cId="2470850223" sldId="262"/>
            <ac:spMk id="6" creationId="{EAB110D2-3592-41B5-A4BE-45C10880AB25}"/>
          </ac:spMkLst>
        </pc:spChg>
      </pc:sldChg>
      <pc:sldChg chg="addSp">
        <pc:chgData name="Marco Lavoie" userId="df7b22a1104eb6ce" providerId="LiveId" clId="{CA250E97-55C4-4F9F-8ABF-91AF8FCDDC12}" dt="2020-03-24T22:49:32.627" v="5"/>
        <pc:sldMkLst>
          <pc:docMk/>
          <pc:sldMk cId="2057149275" sldId="263"/>
        </pc:sldMkLst>
        <pc:spChg chg="add">
          <ac:chgData name="Marco Lavoie" userId="df7b22a1104eb6ce" providerId="LiveId" clId="{CA250E97-55C4-4F9F-8ABF-91AF8FCDDC12}" dt="2020-03-24T22:49:32.627" v="5"/>
          <ac:spMkLst>
            <pc:docMk/>
            <pc:sldMk cId="2057149275" sldId="263"/>
            <ac:spMk id="5" creationId="{01280449-DF4C-4968-862D-634DCAE63459}"/>
          </ac:spMkLst>
        </pc:spChg>
        <pc:spChg chg="add">
          <ac:chgData name="Marco Lavoie" userId="df7b22a1104eb6ce" providerId="LiveId" clId="{CA250E97-55C4-4F9F-8ABF-91AF8FCDDC12}" dt="2020-03-24T22:49:32.627" v="5"/>
          <ac:spMkLst>
            <pc:docMk/>
            <pc:sldMk cId="2057149275" sldId="263"/>
            <ac:spMk id="6" creationId="{7CBA0648-9260-4B09-B06F-A43ACE017654}"/>
          </ac:spMkLst>
        </pc:spChg>
        <pc:spChg chg="add">
          <ac:chgData name="Marco Lavoie" userId="df7b22a1104eb6ce" providerId="LiveId" clId="{CA250E97-55C4-4F9F-8ABF-91AF8FCDDC12}" dt="2020-03-24T22:49:32.627" v="5"/>
          <ac:spMkLst>
            <pc:docMk/>
            <pc:sldMk cId="2057149275" sldId="263"/>
            <ac:spMk id="7" creationId="{EAFCCEC8-921A-49EB-B4F5-64EB4AA80F1A}"/>
          </ac:spMkLst>
        </pc:spChg>
      </pc:sldChg>
      <pc:sldChg chg="addSp">
        <pc:chgData name="Marco Lavoie" userId="df7b22a1104eb6ce" providerId="LiveId" clId="{CA250E97-55C4-4F9F-8ABF-91AF8FCDDC12}" dt="2020-03-24T22:49:33.467" v="6"/>
        <pc:sldMkLst>
          <pc:docMk/>
          <pc:sldMk cId="339513301" sldId="264"/>
        </pc:sldMkLst>
        <pc:spChg chg="add">
          <ac:chgData name="Marco Lavoie" userId="df7b22a1104eb6ce" providerId="LiveId" clId="{CA250E97-55C4-4F9F-8ABF-91AF8FCDDC12}" dt="2020-03-24T22:49:33.467" v="6"/>
          <ac:spMkLst>
            <pc:docMk/>
            <pc:sldMk cId="339513301" sldId="264"/>
            <ac:spMk id="5" creationId="{F5989437-C885-4D43-AF84-A2C0F37C4CDB}"/>
          </ac:spMkLst>
        </pc:spChg>
        <pc:spChg chg="add">
          <ac:chgData name="Marco Lavoie" userId="df7b22a1104eb6ce" providerId="LiveId" clId="{CA250E97-55C4-4F9F-8ABF-91AF8FCDDC12}" dt="2020-03-24T22:49:33.467" v="6"/>
          <ac:spMkLst>
            <pc:docMk/>
            <pc:sldMk cId="339513301" sldId="264"/>
            <ac:spMk id="6" creationId="{5BB272E0-6ED9-47FB-8BB1-7F5A086F1DA6}"/>
          </ac:spMkLst>
        </pc:spChg>
        <pc:spChg chg="add">
          <ac:chgData name="Marco Lavoie" userId="df7b22a1104eb6ce" providerId="LiveId" clId="{CA250E97-55C4-4F9F-8ABF-91AF8FCDDC12}" dt="2020-03-24T22:49:33.467" v="6"/>
          <ac:spMkLst>
            <pc:docMk/>
            <pc:sldMk cId="339513301" sldId="264"/>
            <ac:spMk id="7" creationId="{F2E9599F-E138-469C-A7D6-3CD7DEC78935}"/>
          </ac:spMkLst>
        </pc:spChg>
      </pc:sldChg>
      <pc:sldChg chg="addSp">
        <pc:chgData name="Marco Lavoie" userId="df7b22a1104eb6ce" providerId="LiveId" clId="{CA250E97-55C4-4F9F-8ABF-91AF8FCDDC12}" dt="2020-03-24T22:49:34.280" v="7"/>
        <pc:sldMkLst>
          <pc:docMk/>
          <pc:sldMk cId="266760265" sldId="265"/>
        </pc:sldMkLst>
        <pc:spChg chg="add">
          <ac:chgData name="Marco Lavoie" userId="df7b22a1104eb6ce" providerId="LiveId" clId="{CA250E97-55C4-4F9F-8ABF-91AF8FCDDC12}" dt="2020-03-24T22:49:34.280" v="7"/>
          <ac:spMkLst>
            <pc:docMk/>
            <pc:sldMk cId="266760265" sldId="265"/>
            <ac:spMk id="5" creationId="{16D8B47E-6248-4359-8740-1AB070228DDD}"/>
          </ac:spMkLst>
        </pc:spChg>
        <pc:spChg chg="add">
          <ac:chgData name="Marco Lavoie" userId="df7b22a1104eb6ce" providerId="LiveId" clId="{CA250E97-55C4-4F9F-8ABF-91AF8FCDDC12}" dt="2020-03-24T22:49:34.280" v="7"/>
          <ac:spMkLst>
            <pc:docMk/>
            <pc:sldMk cId="266760265" sldId="265"/>
            <ac:spMk id="6" creationId="{D806F0A7-B044-41DC-B84E-E08C6BD0D967}"/>
          </ac:spMkLst>
        </pc:spChg>
        <pc:spChg chg="add">
          <ac:chgData name="Marco Lavoie" userId="df7b22a1104eb6ce" providerId="LiveId" clId="{CA250E97-55C4-4F9F-8ABF-91AF8FCDDC12}" dt="2020-03-24T22:49:34.280" v="7"/>
          <ac:spMkLst>
            <pc:docMk/>
            <pc:sldMk cId="266760265" sldId="265"/>
            <ac:spMk id="7" creationId="{E374238C-D0BB-4C0A-8077-2C63233454A4}"/>
          </ac:spMkLst>
        </pc:spChg>
      </pc:sldChg>
      <pc:sldChg chg="addSp">
        <pc:chgData name="Marco Lavoie" userId="df7b22a1104eb6ce" providerId="LiveId" clId="{CA250E97-55C4-4F9F-8ABF-91AF8FCDDC12}" dt="2020-03-24T22:49:35.091" v="8"/>
        <pc:sldMkLst>
          <pc:docMk/>
          <pc:sldMk cId="2264611004" sldId="266"/>
        </pc:sldMkLst>
        <pc:spChg chg="add">
          <ac:chgData name="Marco Lavoie" userId="df7b22a1104eb6ce" providerId="LiveId" clId="{CA250E97-55C4-4F9F-8ABF-91AF8FCDDC12}" dt="2020-03-24T22:49:35.091" v="8"/>
          <ac:spMkLst>
            <pc:docMk/>
            <pc:sldMk cId="2264611004" sldId="266"/>
            <ac:spMk id="5" creationId="{78F7966C-19FA-41C9-9B29-BE03DA7FB0E6}"/>
          </ac:spMkLst>
        </pc:spChg>
        <pc:spChg chg="add">
          <ac:chgData name="Marco Lavoie" userId="df7b22a1104eb6ce" providerId="LiveId" clId="{CA250E97-55C4-4F9F-8ABF-91AF8FCDDC12}" dt="2020-03-24T22:49:35.091" v="8"/>
          <ac:spMkLst>
            <pc:docMk/>
            <pc:sldMk cId="2264611004" sldId="266"/>
            <ac:spMk id="6" creationId="{D07A89F4-3BDF-40CE-A940-9992AA248141}"/>
          </ac:spMkLst>
        </pc:spChg>
        <pc:spChg chg="add">
          <ac:chgData name="Marco Lavoie" userId="df7b22a1104eb6ce" providerId="LiveId" clId="{CA250E97-55C4-4F9F-8ABF-91AF8FCDDC12}" dt="2020-03-24T22:49:35.091" v="8"/>
          <ac:spMkLst>
            <pc:docMk/>
            <pc:sldMk cId="2264611004" sldId="266"/>
            <ac:spMk id="7" creationId="{AD33A9A4-4E31-4937-BFBB-026375BB0949}"/>
          </ac:spMkLst>
        </pc:spChg>
      </pc:sldChg>
      <pc:sldChg chg="addSp modSp add">
        <pc:chgData name="Marco Lavoie" userId="df7b22a1104eb6ce" providerId="LiveId" clId="{CA250E97-55C4-4F9F-8ABF-91AF8FCDDC12}" dt="2020-03-25T13:29:36.922" v="345"/>
        <pc:sldMkLst>
          <pc:docMk/>
          <pc:sldMk cId="3235728688" sldId="267"/>
        </pc:sldMkLst>
        <pc:spChg chg="mod">
          <ac:chgData name="Marco Lavoie" userId="df7b22a1104eb6ce" providerId="LiveId" clId="{CA250E97-55C4-4F9F-8ABF-91AF8FCDDC12}" dt="2020-03-25T13:22:18.877" v="20" actId="20577"/>
          <ac:spMkLst>
            <pc:docMk/>
            <pc:sldMk cId="3235728688" sldId="267"/>
            <ac:spMk id="2" creationId="{22D9D1CB-3DF3-4398-8693-22BB5C39EC30}"/>
          </ac:spMkLst>
        </pc:spChg>
        <pc:spChg chg="mod">
          <ac:chgData name="Marco Lavoie" userId="df7b22a1104eb6ce" providerId="LiveId" clId="{CA250E97-55C4-4F9F-8ABF-91AF8FCDDC12}" dt="2020-03-25T13:28:45.084" v="340" actId="20577"/>
          <ac:spMkLst>
            <pc:docMk/>
            <pc:sldMk cId="3235728688" sldId="267"/>
            <ac:spMk id="3" creationId="{F6C52635-87A0-4EAC-AAB4-5EAB3C693129}"/>
          </ac:spMkLst>
        </pc:spChg>
        <pc:spChg chg="add">
          <ac:chgData name="Marco Lavoie" userId="df7b22a1104eb6ce" providerId="LiveId" clId="{CA250E97-55C4-4F9F-8ABF-91AF8FCDDC12}" dt="2020-03-25T13:29:36.922" v="345"/>
          <ac:spMkLst>
            <pc:docMk/>
            <pc:sldMk cId="3235728688" sldId="267"/>
            <ac:spMk id="6" creationId="{C86CD5A2-2F7F-44E0-ABDF-9C78A0E53D62}"/>
          </ac:spMkLst>
        </pc:spChg>
        <pc:spChg chg="add">
          <ac:chgData name="Marco Lavoie" userId="df7b22a1104eb6ce" providerId="LiveId" clId="{CA250E97-55C4-4F9F-8ABF-91AF8FCDDC12}" dt="2020-03-25T13:29:36.922" v="345"/>
          <ac:spMkLst>
            <pc:docMk/>
            <pc:sldMk cId="3235728688" sldId="267"/>
            <ac:spMk id="7" creationId="{E71F5B58-783F-4F4B-9C63-1FE17D608560}"/>
          </ac:spMkLst>
        </pc:spChg>
        <pc:spChg chg="add">
          <ac:chgData name="Marco Lavoie" userId="df7b22a1104eb6ce" providerId="LiveId" clId="{CA250E97-55C4-4F9F-8ABF-91AF8FCDDC12}" dt="2020-03-25T13:29:36.922" v="345"/>
          <ac:spMkLst>
            <pc:docMk/>
            <pc:sldMk cId="3235728688" sldId="267"/>
            <ac:spMk id="8" creationId="{E46A8E88-18EB-427C-8EE8-85E78016F95E}"/>
          </ac:spMkLst>
        </pc:spChg>
        <pc:cxnChg chg="add mod">
          <ac:chgData name="Marco Lavoie" userId="df7b22a1104eb6ce" providerId="LiveId" clId="{CA250E97-55C4-4F9F-8ABF-91AF8FCDDC12}" dt="2020-03-25T13:29:18.528" v="344" actId="1582"/>
          <ac:cxnSpMkLst>
            <pc:docMk/>
            <pc:sldMk cId="3235728688" sldId="267"/>
            <ac:cxnSpMk id="5" creationId="{6CB9A943-F2BC-4EB2-AC2D-586ACD937804}"/>
          </ac:cxnSpMkLst>
        </pc:cxnChg>
      </pc:sldChg>
    </pc:docChg>
  </pc:docChgLst>
  <pc:docChgLst>
    <pc:chgData name="Marco Lavoie" userId="df7b22a1104eb6ce" providerId="LiveId" clId="{64199901-865A-4CB3-B5E2-45D030956A50}"/>
    <pc:docChg chg="undo custSel addSld delSld modSld">
      <pc:chgData name="Marco Lavoie" userId="df7b22a1104eb6ce" providerId="LiveId" clId="{64199901-865A-4CB3-B5E2-45D030956A50}" dt="2020-03-31T16:07:58.990" v="3804" actId="1076"/>
      <pc:docMkLst>
        <pc:docMk/>
      </pc:docMkLst>
      <pc:sldChg chg="addSp modSp">
        <pc:chgData name="Marco Lavoie" userId="df7b22a1104eb6ce" providerId="LiveId" clId="{64199901-865A-4CB3-B5E2-45D030956A50}" dt="2020-03-25T14:11:54.177" v="130" actId="14100"/>
        <pc:sldMkLst>
          <pc:docMk/>
          <pc:sldMk cId="2708265382" sldId="256"/>
        </pc:sldMkLst>
        <pc:spChg chg="mod">
          <ac:chgData name="Marco Lavoie" userId="df7b22a1104eb6ce" providerId="LiveId" clId="{64199901-865A-4CB3-B5E2-45D030956A50}" dt="2020-03-25T14:11:54.177" v="130" actId="14100"/>
          <ac:spMkLst>
            <pc:docMk/>
            <pc:sldMk cId="2708265382" sldId="256"/>
            <ac:spMk id="5" creationId="{E7C8994E-9BDD-4094-BF45-93DCEAABFF7E}"/>
          </ac:spMkLst>
        </pc:spChg>
        <pc:spChg chg="add mod">
          <ac:chgData name="Marco Lavoie" userId="df7b22a1104eb6ce" providerId="LiveId" clId="{64199901-865A-4CB3-B5E2-45D030956A50}" dt="2020-03-25T14:11:21.905" v="122" actId="1076"/>
          <ac:spMkLst>
            <pc:docMk/>
            <pc:sldMk cId="2708265382" sldId="256"/>
            <ac:spMk id="6" creationId="{6503ECD7-F1CB-4B4D-A009-FB21BDDFB265}"/>
          </ac:spMkLst>
        </pc:spChg>
        <pc:spChg chg="mod">
          <ac:chgData name="Marco Lavoie" userId="df7b22a1104eb6ce" providerId="LiveId" clId="{64199901-865A-4CB3-B5E2-45D030956A50}" dt="2020-03-25T14:10:09.653" v="114" actId="404"/>
          <ac:spMkLst>
            <pc:docMk/>
            <pc:sldMk cId="2708265382" sldId="256"/>
            <ac:spMk id="7" creationId="{4FBF32C4-7032-447F-8884-1D2B6909FAE0}"/>
          </ac:spMkLst>
        </pc:spChg>
      </pc:sldChg>
      <pc:sldChg chg="addSp delSp modSp">
        <pc:chgData name="Marco Lavoie" userId="df7b22a1104eb6ce" providerId="LiveId" clId="{64199901-865A-4CB3-B5E2-45D030956A50}" dt="2020-03-31T15:39:40.978" v="3530" actId="20577"/>
        <pc:sldMkLst>
          <pc:docMk/>
          <pc:sldMk cId="3434414859" sldId="257"/>
        </pc:sldMkLst>
        <pc:spChg chg="mod">
          <ac:chgData name="Marco Lavoie" userId="df7b22a1104eb6ce" providerId="LiveId" clId="{64199901-865A-4CB3-B5E2-45D030956A50}" dt="2020-03-26T15:46:11.212" v="178" actId="20577"/>
          <ac:spMkLst>
            <pc:docMk/>
            <pc:sldMk cId="3434414859" sldId="257"/>
            <ac:spMk id="2" creationId="{FB728C71-D271-4691-9E2E-B2E4B2CA2F7A}"/>
          </ac:spMkLst>
        </pc:spChg>
        <pc:spChg chg="add del mod">
          <ac:chgData name="Marco Lavoie" userId="df7b22a1104eb6ce" providerId="LiveId" clId="{64199901-865A-4CB3-B5E2-45D030956A50}" dt="2020-03-31T15:39:40.978" v="3530" actId="20577"/>
          <ac:spMkLst>
            <pc:docMk/>
            <pc:sldMk cId="3434414859" sldId="257"/>
            <ac:spMk id="3" creationId="{C3F1A86D-3A21-4272-93E5-F8AE74424EA8}"/>
          </ac:spMkLst>
        </pc:spChg>
        <pc:picChg chg="add del">
          <ac:chgData name="Marco Lavoie" userId="df7b22a1104eb6ce" providerId="LiveId" clId="{64199901-865A-4CB3-B5E2-45D030956A50}" dt="2020-03-26T15:44:41.252" v="137"/>
          <ac:picMkLst>
            <pc:docMk/>
            <pc:sldMk cId="3434414859" sldId="257"/>
            <ac:picMk id="7" creationId="{A534F8C5-0EFD-4388-8F55-1AF0E01CB1E3}"/>
          </ac:picMkLst>
        </pc:picChg>
        <pc:picChg chg="add mod modCrop">
          <ac:chgData name="Marco Lavoie" userId="df7b22a1104eb6ce" providerId="LiveId" clId="{64199901-865A-4CB3-B5E2-45D030956A50}" dt="2020-03-26T15:45:23.878" v="145" actId="1076"/>
          <ac:picMkLst>
            <pc:docMk/>
            <pc:sldMk cId="3434414859" sldId="257"/>
            <ac:picMk id="8" creationId="{315EBF2D-15B4-4B8C-8455-E9C5007E110E}"/>
          </ac:picMkLst>
        </pc:picChg>
      </pc:sldChg>
      <pc:sldChg chg="del">
        <pc:chgData name="Marco Lavoie" userId="df7b22a1104eb6ce" providerId="LiveId" clId="{64199901-865A-4CB3-B5E2-45D030956A50}" dt="2020-03-25T14:12:21.235" v="131" actId="47"/>
        <pc:sldMkLst>
          <pc:docMk/>
          <pc:sldMk cId="226950116" sldId="258"/>
        </pc:sldMkLst>
      </pc:sldChg>
      <pc:sldChg chg="modSp add">
        <pc:chgData name="Marco Lavoie" userId="df7b22a1104eb6ce" providerId="LiveId" clId="{64199901-865A-4CB3-B5E2-45D030956A50}" dt="2020-03-30T13:54:47.886" v="879" actId="20577"/>
        <pc:sldMkLst>
          <pc:docMk/>
          <pc:sldMk cId="2087406601" sldId="258"/>
        </pc:sldMkLst>
        <pc:spChg chg="mod">
          <ac:chgData name="Marco Lavoie" userId="df7b22a1104eb6ce" providerId="LiveId" clId="{64199901-865A-4CB3-B5E2-45D030956A50}" dt="2020-03-30T13:48:28.429" v="404" actId="20577"/>
          <ac:spMkLst>
            <pc:docMk/>
            <pc:sldMk cId="2087406601" sldId="258"/>
            <ac:spMk id="2" creationId="{1070D8C6-49BD-41EB-BB10-7487E2AACAB5}"/>
          </ac:spMkLst>
        </pc:spChg>
        <pc:spChg chg="mod">
          <ac:chgData name="Marco Lavoie" userId="df7b22a1104eb6ce" providerId="LiveId" clId="{64199901-865A-4CB3-B5E2-45D030956A50}" dt="2020-03-30T13:54:47.886" v="879" actId="20577"/>
          <ac:spMkLst>
            <pc:docMk/>
            <pc:sldMk cId="2087406601" sldId="258"/>
            <ac:spMk id="3" creationId="{37257C4F-1BD9-4A34-AE3F-F7A7B1AB45AC}"/>
          </ac:spMkLst>
        </pc:spChg>
      </pc:sldChg>
      <pc:sldChg chg="del">
        <pc:chgData name="Marco Lavoie" userId="df7b22a1104eb6ce" providerId="LiveId" clId="{64199901-865A-4CB3-B5E2-45D030956A50}" dt="2020-03-25T14:12:21.235" v="131" actId="47"/>
        <pc:sldMkLst>
          <pc:docMk/>
          <pc:sldMk cId="2726460942" sldId="259"/>
        </pc:sldMkLst>
      </pc:sldChg>
      <pc:sldChg chg="addSp modSp add">
        <pc:chgData name="Marco Lavoie" userId="df7b22a1104eb6ce" providerId="LiveId" clId="{64199901-865A-4CB3-B5E2-45D030956A50}" dt="2020-03-30T14:39:32.080" v="1339" actId="114"/>
        <pc:sldMkLst>
          <pc:docMk/>
          <pc:sldMk cId="2766098271" sldId="259"/>
        </pc:sldMkLst>
        <pc:spChg chg="mod">
          <ac:chgData name="Marco Lavoie" userId="df7b22a1104eb6ce" providerId="LiveId" clId="{64199901-865A-4CB3-B5E2-45D030956A50}" dt="2020-03-30T13:55:04.888" v="913" actId="20577"/>
          <ac:spMkLst>
            <pc:docMk/>
            <pc:sldMk cId="2766098271" sldId="259"/>
            <ac:spMk id="2" creationId="{F70910EA-24DF-4541-A44C-515BFE48C1C7}"/>
          </ac:spMkLst>
        </pc:spChg>
        <pc:spChg chg="mod">
          <ac:chgData name="Marco Lavoie" userId="df7b22a1104eb6ce" providerId="LiveId" clId="{64199901-865A-4CB3-B5E2-45D030956A50}" dt="2020-03-30T14:39:32.080" v="1339" actId="114"/>
          <ac:spMkLst>
            <pc:docMk/>
            <pc:sldMk cId="2766098271" sldId="259"/>
            <ac:spMk id="3" creationId="{CBC2F87B-F5F0-47F7-B29A-8849E656DF9D}"/>
          </ac:spMkLst>
        </pc:spChg>
        <pc:picChg chg="add mod">
          <ac:chgData name="Marco Lavoie" userId="df7b22a1104eb6ce" providerId="LiveId" clId="{64199901-865A-4CB3-B5E2-45D030956A50}" dt="2020-03-30T13:59:38.934" v="1241" actId="14100"/>
          <ac:picMkLst>
            <pc:docMk/>
            <pc:sldMk cId="2766098271" sldId="259"/>
            <ac:picMk id="1026" creationId="{2AF92C32-F2F6-475C-B552-82B14A053D88}"/>
          </ac:picMkLst>
        </pc:picChg>
      </pc:sldChg>
      <pc:sldChg chg="modSp add del">
        <pc:chgData name="Marco Lavoie" userId="df7b22a1104eb6ce" providerId="LiveId" clId="{64199901-865A-4CB3-B5E2-45D030956A50}" dt="2020-03-30T14:41:00.524" v="1371" actId="47"/>
        <pc:sldMkLst>
          <pc:docMk/>
          <pc:sldMk cId="18305578" sldId="260"/>
        </pc:sldMkLst>
        <pc:spChg chg="mod">
          <ac:chgData name="Marco Lavoie" userId="df7b22a1104eb6ce" providerId="LiveId" clId="{64199901-865A-4CB3-B5E2-45D030956A50}" dt="2020-03-30T14:39:47.047" v="1370" actId="20577"/>
          <ac:spMkLst>
            <pc:docMk/>
            <pc:sldMk cId="18305578" sldId="260"/>
            <ac:spMk id="2" creationId="{C6573CCA-0F70-43E9-BC73-88B0F53D5FCE}"/>
          </ac:spMkLst>
        </pc:spChg>
      </pc:sldChg>
      <pc:sldChg chg="del">
        <pc:chgData name="Marco Lavoie" userId="df7b22a1104eb6ce" providerId="LiveId" clId="{64199901-865A-4CB3-B5E2-45D030956A50}" dt="2020-03-25T14:12:21.235" v="131" actId="47"/>
        <pc:sldMkLst>
          <pc:docMk/>
          <pc:sldMk cId="1178134524" sldId="260"/>
        </pc:sldMkLst>
      </pc:sldChg>
      <pc:sldChg chg="modSp add del">
        <pc:chgData name="Marco Lavoie" userId="df7b22a1104eb6ce" providerId="LiveId" clId="{64199901-865A-4CB3-B5E2-45D030956A50}" dt="2020-03-30T16:02:32.611" v="2309" actId="47"/>
        <pc:sldMkLst>
          <pc:docMk/>
          <pc:sldMk cId="2892080883" sldId="260"/>
        </pc:sldMkLst>
        <pc:spChg chg="mod">
          <ac:chgData name="Marco Lavoie" userId="df7b22a1104eb6ce" providerId="LiveId" clId="{64199901-865A-4CB3-B5E2-45D030956A50}" dt="2020-03-30T14:41:22.781" v="1400" actId="20577"/>
          <ac:spMkLst>
            <pc:docMk/>
            <pc:sldMk cId="2892080883" sldId="260"/>
            <ac:spMk id="2" creationId="{98C5A58E-E753-4455-AD38-E41637078979}"/>
          </ac:spMkLst>
        </pc:spChg>
        <pc:spChg chg="mod">
          <ac:chgData name="Marco Lavoie" userId="df7b22a1104eb6ce" providerId="LiveId" clId="{64199901-865A-4CB3-B5E2-45D030956A50}" dt="2020-03-30T14:49:08.593" v="1937" actId="21"/>
          <ac:spMkLst>
            <pc:docMk/>
            <pc:sldMk cId="2892080883" sldId="260"/>
            <ac:spMk id="3" creationId="{5C6F665C-3FED-4F4A-A474-F5F38D65592E}"/>
          </ac:spMkLst>
        </pc:spChg>
      </pc:sldChg>
      <pc:sldChg chg="del">
        <pc:chgData name="Marco Lavoie" userId="df7b22a1104eb6ce" providerId="LiveId" clId="{64199901-865A-4CB3-B5E2-45D030956A50}" dt="2020-03-25T14:12:21.235" v="131" actId="47"/>
        <pc:sldMkLst>
          <pc:docMk/>
          <pc:sldMk cId="1965916181" sldId="261"/>
        </pc:sldMkLst>
      </pc:sldChg>
      <pc:sldChg chg="modSp add">
        <pc:chgData name="Marco Lavoie" userId="df7b22a1104eb6ce" providerId="LiveId" clId="{64199901-865A-4CB3-B5E2-45D030956A50}" dt="2020-03-30T16:06:39.192" v="2835" actId="20577"/>
        <pc:sldMkLst>
          <pc:docMk/>
          <pc:sldMk cId="2095250115" sldId="261"/>
        </pc:sldMkLst>
        <pc:spChg chg="mod">
          <ac:chgData name="Marco Lavoie" userId="df7b22a1104eb6ce" providerId="LiveId" clId="{64199901-865A-4CB3-B5E2-45D030956A50}" dt="2020-03-30T14:41:45.888" v="1432" actId="20577"/>
          <ac:spMkLst>
            <pc:docMk/>
            <pc:sldMk cId="2095250115" sldId="261"/>
            <ac:spMk id="2" creationId="{EC1D0BE2-A325-4D02-A889-20B1342AB112}"/>
          </ac:spMkLst>
        </pc:spChg>
        <pc:spChg chg="mod">
          <ac:chgData name="Marco Lavoie" userId="df7b22a1104eb6ce" providerId="LiveId" clId="{64199901-865A-4CB3-B5E2-45D030956A50}" dt="2020-03-30T16:06:39.192" v="2835" actId="20577"/>
          <ac:spMkLst>
            <pc:docMk/>
            <pc:sldMk cId="2095250115" sldId="261"/>
            <ac:spMk id="3" creationId="{FC39D6EC-E72E-40D0-B91C-C0018FAC5A3F}"/>
          </ac:spMkLst>
        </pc:spChg>
      </pc:sldChg>
      <pc:sldChg chg="del">
        <pc:chgData name="Marco Lavoie" userId="df7b22a1104eb6ce" providerId="LiveId" clId="{64199901-865A-4CB3-B5E2-45D030956A50}" dt="2020-03-25T14:12:21.235" v="131" actId="47"/>
        <pc:sldMkLst>
          <pc:docMk/>
          <pc:sldMk cId="958490534" sldId="262"/>
        </pc:sldMkLst>
      </pc:sldChg>
      <pc:sldChg chg="addSp delSp modSp add">
        <pc:chgData name="Marco Lavoie" userId="df7b22a1104eb6ce" providerId="LiveId" clId="{64199901-865A-4CB3-B5E2-45D030956A50}" dt="2020-03-31T16:06:25.918" v="3792" actId="27636"/>
        <pc:sldMkLst>
          <pc:docMk/>
          <pc:sldMk cId="2345544369" sldId="262"/>
        </pc:sldMkLst>
        <pc:spChg chg="mod">
          <ac:chgData name="Marco Lavoie" userId="df7b22a1104eb6ce" providerId="LiveId" clId="{64199901-865A-4CB3-B5E2-45D030956A50}" dt="2020-03-30T15:02:21.503" v="2046" actId="20577"/>
          <ac:spMkLst>
            <pc:docMk/>
            <pc:sldMk cId="2345544369" sldId="262"/>
            <ac:spMk id="2" creationId="{9C56B9BB-2184-48BA-9522-D4E7F9577E8C}"/>
          </ac:spMkLst>
        </pc:spChg>
        <pc:spChg chg="mod">
          <ac:chgData name="Marco Lavoie" userId="df7b22a1104eb6ce" providerId="LiveId" clId="{64199901-865A-4CB3-B5E2-45D030956A50}" dt="2020-03-31T16:06:25.918" v="3792" actId="27636"/>
          <ac:spMkLst>
            <pc:docMk/>
            <pc:sldMk cId="2345544369" sldId="262"/>
            <ac:spMk id="3" creationId="{AB6EBE31-E95D-47C4-A8E6-6BDB12D917EE}"/>
          </ac:spMkLst>
        </pc:spChg>
        <pc:spChg chg="add del mod">
          <ac:chgData name="Marco Lavoie" userId="df7b22a1104eb6ce" providerId="LiveId" clId="{64199901-865A-4CB3-B5E2-45D030956A50}" dt="2020-03-31T16:05:58.104" v="3720" actId="478"/>
          <ac:spMkLst>
            <pc:docMk/>
            <pc:sldMk cId="2345544369" sldId="262"/>
            <ac:spMk id="4" creationId="{AC7545F9-9DBE-4554-9D49-448DC698B7D0}"/>
          </ac:spMkLst>
        </pc:spChg>
        <pc:picChg chg="add del mod">
          <ac:chgData name="Marco Lavoie" userId="df7b22a1104eb6ce" providerId="LiveId" clId="{64199901-865A-4CB3-B5E2-45D030956A50}" dt="2020-03-31T16:00:00.427" v="3666" actId="478"/>
          <ac:picMkLst>
            <pc:docMk/>
            <pc:sldMk cId="2345544369" sldId="262"/>
            <ac:picMk id="2050" creationId="{BBDDE0EC-C16D-4F9A-B9BE-06BB5C0EBB3B}"/>
          </ac:picMkLst>
        </pc:picChg>
        <pc:picChg chg="add mod">
          <ac:chgData name="Marco Lavoie" userId="df7b22a1104eb6ce" providerId="LiveId" clId="{64199901-865A-4CB3-B5E2-45D030956A50}" dt="2020-03-31T16:06:17.208" v="3790" actId="1076"/>
          <ac:picMkLst>
            <pc:docMk/>
            <pc:sldMk cId="2345544369" sldId="262"/>
            <ac:picMk id="2052" creationId="{86683D4C-488B-4188-908A-33FC81F348ED}"/>
          </ac:picMkLst>
        </pc:picChg>
      </pc:sldChg>
      <pc:sldChg chg="del">
        <pc:chgData name="Marco Lavoie" userId="df7b22a1104eb6ce" providerId="LiveId" clId="{64199901-865A-4CB3-B5E2-45D030956A50}" dt="2020-03-25T14:12:21.235" v="131" actId="47"/>
        <pc:sldMkLst>
          <pc:docMk/>
          <pc:sldMk cId="3318456804" sldId="263"/>
        </pc:sldMkLst>
      </pc:sldChg>
      <pc:sldChg chg="addSp modSp add">
        <pc:chgData name="Marco Lavoie" userId="df7b22a1104eb6ce" providerId="LiveId" clId="{64199901-865A-4CB3-B5E2-45D030956A50}" dt="2020-03-31T16:07:58.990" v="3804" actId="1076"/>
        <pc:sldMkLst>
          <pc:docMk/>
          <pc:sldMk cId="3917168560" sldId="263"/>
        </pc:sldMkLst>
        <pc:spChg chg="mod">
          <ac:chgData name="Marco Lavoie" userId="df7b22a1104eb6ce" providerId="LiveId" clId="{64199901-865A-4CB3-B5E2-45D030956A50}" dt="2020-03-30T16:01:06.027" v="2202" actId="20577"/>
          <ac:spMkLst>
            <pc:docMk/>
            <pc:sldMk cId="3917168560" sldId="263"/>
            <ac:spMk id="2" creationId="{E4250875-573F-4B00-A872-E2B6F01CA61C}"/>
          </ac:spMkLst>
        </pc:spChg>
        <pc:spChg chg="mod">
          <ac:chgData name="Marco Lavoie" userId="df7b22a1104eb6ce" providerId="LiveId" clId="{64199901-865A-4CB3-B5E2-45D030956A50}" dt="2020-03-31T16:07:56.920" v="3803" actId="14100"/>
          <ac:spMkLst>
            <pc:docMk/>
            <pc:sldMk cId="3917168560" sldId="263"/>
            <ac:spMk id="3" creationId="{AACD91E1-C17B-4EFB-91CF-8AF1235EED6D}"/>
          </ac:spMkLst>
        </pc:spChg>
        <pc:picChg chg="add mod">
          <ac:chgData name="Marco Lavoie" userId="df7b22a1104eb6ce" providerId="LiveId" clId="{64199901-865A-4CB3-B5E2-45D030956A50}" dt="2020-03-31T16:07:58.990" v="3804" actId="1076"/>
          <ac:picMkLst>
            <pc:docMk/>
            <pc:sldMk cId="3917168560" sldId="263"/>
            <ac:picMk id="3074" creationId="{1D406E8A-9FA6-4134-973C-8D3992668EF9}"/>
          </ac:picMkLst>
        </pc:picChg>
      </pc:sldChg>
      <pc:sldChg chg="del">
        <pc:chgData name="Marco Lavoie" userId="df7b22a1104eb6ce" providerId="LiveId" clId="{64199901-865A-4CB3-B5E2-45D030956A50}" dt="2020-03-25T14:12:21.235" v="131" actId="47"/>
        <pc:sldMkLst>
          <pc:docMk/>
          <pc:sldMk cId="2205964834" sldId="264"/>
        </pc:sldMkLst>
      </pc:sldChg>
      <pc:sldChg chg="modSp add">
        <pc:chgData name="Marco Lavoie" userId="df7b22a1104eb6ce" providerId="LiveId" clId="{64199901-865A-4CB3-B5E2-45D030956A50}" dt="2020-03-30T16:19:54.522" v="3504" actId="114"/>
        <pc:sldMkLst>
          <pc:docMk/>
          <pc:sldMk cId="2454267838" sldId="264"/>
        </pc:sldMkLst>
        <pc:spChg chg="mod">
          <ac:chgData name="Marco Lavoie" userId="df7b22a1104eb6ce" providerId="LiveId" clId="{64199901-865A-4CB3-B5E2-45D030956A50}" dt="2020-03-30T16:14:49.670" v="2858" actId="20577"/>
          <ac:spMkLst>
            <pc:docMk/>
            <pc:sldMk cId="2454267838" sldId="264"/>
            <ac:spMk id="2" creationId="{935D24A6-65E3-46B2-9847-73EFAACDF154}"/>
          </ac:spMkLst>
        </pc:spChg>
        <pc:spChg chg="mod">
          <ac:chgData name="Marco Lavoie" userId="df7b22a1104eb6ce" providerId="LiveId" clId="{64199901-865A-4CB3-B5E2-45D030956A50}" dt="2020-03-30T16:19:54.522" v="3504" actId="114"/>
          <ac:spMkLst>
            <pc:docMk/>
            <pc:sldMk cId="2454267838" sldId="264"/>
            <ac:spMk id="3" creationId="{3C5FCA78-8531-41D2-9944-30904E053FA7}"/>
          </ac:spMkLst>
        </pc:spChg>
      </pc:sldChg>
      <pc:sldChg chg="addSp delSp modSp add">
        <pc:chgData name="Marco Lavoie" userId="df7b22a1104eb6ce" providerId="LiveId" clId="{64199901-865A-4CB3-B5E2-45D030956A50}" dt="2020-03-31T16:02:36.485" v="3676" actId="1076"/>
        <pc:sldMkLst>
          <pc:docMk/>
          <pc:sldMk cId="1254797965" sldId="265"/>
        </pc:sldMkLst>
        <pc:spChg chg="mod">
          <ac:chgData name="Marco Lavoie" userId="df7b22a1104eb6ce" providerId="LiveId" clId="{64199901-865A-4CB3-B5E2-45D030956A50}" dt="2020-03-31T15:39:35.529" v="3529" actId="20577"/>
          <ac:spMkLst>
            <pc:docMk/>
            <pc:sldMk cId="1254797965" sldId="265"/>
            <ac:spMk id="2" creationId="{8F589FFB-4DE2-4D42-873F-FFB37075908A}"/>
          </ac:spMkLst>
        </pc:spChg>
        <pc:spChg chg="mod">
          <ac:chgData name="Marco Lavoie" userId="df7b22a1104eb6ce" providerId="LiveId" clId="{64199901-865A-4CB3-B5E2-45D030956A50}" dt="2020-03-31T15:59:03.633" v="3657" actId="14100"/>
          <ac:spMkLst>
            <pc:docMk/>
            <pc:sldMk cId="1254797965" sldId="265"/>
            <ac:spMk id="3" creationId="{7CC93CF9-AB36-40AD-983A-CB23F88A40CD}"/>
          </ac:spMkLst>
        </pc:spChg>
        <pc:picChg chg="add del mod">
          <ac:chgData name="Marco Lavoie" userId="df7b22a1104eb6ce" providerId="LiveId" clId="{64199901-865A-4CB3-B5E2-45D030956A50}" dt="2020-03-31T15:58:27.404" v="3650" actId="478"/>
          <ac:picMkLst>
            <pc:docMk/>
            <pc:sldMk cId="1254797965" sldId="265"/>
            <ac:picMk id="1026" creationId="{128E67BB-910D-4FE6-8F0B-DCC6F48A2D09}"/>
          </ac:picMkLst>
        </pc:picChg>
        <pc:picChg chg="add del mod">
          <ac:chgData name="Marco Lavoie" userId="df7b22a1104eb6ce" providerId="LiveId" clId="{64199901-865A-4CB3-B5E2-45D030956A50}" dt="2020-03-31T16:00:59.500" v="3667" actId="478"/>
          <ac:picMkLst>
            <pc:docMk/>
            <pc:sldMk cId="1254797965" sldId="265"/>
            <ac:picMk id="1028" creationId="{B0BB5327-EE48-4EFB-9DEF-93AFD0A26BF0}"/>
          </ac:picMkLst>
        </pc:picChg>
        <pc:picChg chg="add del mod">
          <ac:chgData name="Marco Lavoie" userId="df7b22a1104eb6ce" providerId="LiveId" clId="{64199901-865A-4CB3-B5E2-45D030956A50}" dt="2020-03-31T16:02:27.307" v="3673" actId="478"/>
          <ac:picMkLst>
            <pc:docMk/>
            <pc:sldMk cId="1254797965" sldId="265"/>
            <ac:picMk id="1030" creationId="{5D12EED7-2A0B-41E8-B5DA-32F4A10887A0}"/>
          </ac:picMkLst>
        </pc:picChg>
        <pc:picChg chg="add mod">
          <ac:chgData name="Marco Lavoie" userId="df7b22a1104eb6ce" providerId="LiveId" clId="{64199901-865A-4CB3-B5E2-45D030956A50}" dt="2020-03-31T16:02:36.485" v="3676" actId="1076"/>
          <ac:picMkLst>
            <pc:docMk/>
            <pc:sldMk cId="1254797965" sldId="265"/>
            <ac:picMk id="1032" creationId="{0B3B0A87-DCE7-48A7-B43C-239D0D665F66}"/>
          </ac:picMkLst>
        </pc:picChg>
      </pc:sldChg>
      <pc:sldChg chg="del">
        <pc:chgData name="Marco Lavoie" userId="df7b22a1104eb6ce" providerId="LiveId" clId="{64199901-865A-4CB3-B5E2-45D030956A50}" dt="2020-03-25T14:12:21.235" v="131" actId="47"/>
        <pc:sldMkLst>
          <pc:docMk/>
          <pc:sldMk cId="1695394709" sldId="265"/>
        </pc:sldMkLst>
      </pc:sldChg>
    </pc:docChg>
  </pc:docChgLst>
  <pc:docChgLst>
    <pc:chgData name="Marco Lavoie" userId="df7b22a1104eb6ce" providerId="LiveId" clId="{163DF59F-EA6B-4D18-B1DA-DD00BA59E395}"/>
    <pc:docChg chg="modSld">
      <pc:chgData name="Marco Lavoie" userId="df7b22a1104eb6ce" providerId="LiveId" clId="{163DF59F-EA6B-4D18-B1DA-DD00BA59E395}" dt="2020-04-01T14:34:47.647" v="6"/>
      <pc:docMkLst>
        <pc:docMk/>
      </pc:docMkLst>
      <pc:sldChg chg="addSp">
        <pc:chgData name="Marco Lavoie" userId="df7b22a1104eb6ce" providerId="LiveId" clId="{163DF59F-EA6B-4D18-B1DA-DD00BA59E395}" dt="2020-04-01T14:34:46.605" v="5"/>
        <pc:sldMkLst>
          <pc:docMk/>
          <pc:sldMk cId="2087406601" sldId="258"/>
        </pc:sldMkLst>
        <pc:spChg chg="add">
          <ac:chgData name="Marco Lavoie" userId="df7b22a1104eb6ce" providerId="LiveId" clId="{163DF59F-EA6B-4D18-B1DA-DD00BA59E395}" dt="2020-04-01T14:34:46.605" v="5"/>
          <ac:spMkLst>
            <pc:docMk/>
            <pc:sldMk cId="2087406601" sldId="258"/>
            <ac:spMk id="4" creationId="{F88ED22F-9A41-4DBC-94CD-BF8BDBB25C03}"/>
          </ac:spMkLst>
        </pc:spChg>
        <pc:spChg chg="add">
          <ac:chgData name="Marco Lavoie" userId="df7b22a1104eb6ce" providerId="LiveId" clId="{163DF59F-EA6B-4D18-B1DA-DD00BA59E395}" dt="2020-04-01T14:34:46.605" v="5"/>
          <ac:spMkLst>
            <pc:docMk/>
            <pc:sldMk cId="2087406601" sldId="258"/>
            <ac:spMk id="5" creationId="{B7E4E1B1-7849-4FF5-9795-007301202285}"/>
          </ac:spMkLst>
        </pc:spChg>
        <pc:spChg chg="add">
          <ac:chgData name="Marco Lavoie" userId="df7b22a1104eb6ce" providerId="LiveId" clId="{163DF59F-EA6B-4D18-B1DA-DD00BA59E395}" dt="2020-04-01T14:34:46.605" v="5"/>
          <ac:spMkLst>
            <pc:docMk/>
            <pc:sldMk cId="2087406601" sldId="258"/>
            <ac:spMk id="6" creationId="{BFF3094B-7948-4CDA-8F8D-695E14929A6A}"/>
          </ac:spMkLst>
        </pc:spChg>
      </pc:sldChg>
      <pc:sldChg chg="addSp">
        <pc:chgData name="Marco Lavoie" userId="df7b22a1104eb6ce" providerId="LiveId" clId="{163DF59F-EA6B-4D18-B1DA-DD00BA59E395}" dt="2020-04-01T14:34:47.647" v="6"/>
        <pc:sldMkLst>
          <pc:docMk/>
          <pc:sldMk cId="2766098271" sldId="259"/>
        </pc:sldMkLst>
        <pc:spChg chg="add">
          <ac:chgData name="Marco Lavoie" userId="df7b22a1104eb6ce" providerId="LiveId" clId="{163DF59F-EA6B-4D18-B1DA-DD00BA59E395}" dt="2020-04-01T14:34:47.647" v="6"/>
          <ac:spMkLst>
            <pc:docMk/>
            <pc:sldMk cId="2766098271" sldId="259"/>
            <ac:spMk id="5" creationId="{DCB7D05B-9D5B-4EA0-9797-26F11176B0FE}"/>
          </ac:spMkLst>
        </pc:spChg>
        <pc:spChg chg="add">
          <ac:chgData name="Marco Lavoie" userId="df7b22a1104eb6ce" providerId="LiveId" clId="{163DF59F-EA6B-4D18-B1DA-DD00BA59E395}" dt="2020-04-01T14:34:47.647" v="6"/>
          <ac:spMkLst>
            <pc:docMk/>
            <pc:sldMk cId="2766098271" sldId="259"/>
            <ac:spMk id="6" creationId="{D3C77D8D-9605-4EDE-8FCC-8EF4248622B9}"/>
          </ac:spMkLst>
        </pc:spChg>
        <pc:spChg chg="add">
          <ac:chgData name="Marco Lavoie" userId="df7b22a1104eb6ce" providerId="LiveId" clId="{163DF59F-EA6B-4D18-B1DA-DD00BA59E395}" dt="2020-04-01T14:34:47.647" v="6"/>
          <ac:spMkLst>
            <pc:docMk/>
            <pc:sldMk cId="2766098271" sldId="259"/>
            <ac:spMk id="7" creationId="{20D97935-5A4F-4887-A1C4-E3C4EBAE4AF9}"/>
          </ac:spMkLst>
        </pc:spChg>
      </pc:sldChg>
      <pc:sldChg chg="addSp">
        <pc:chgData name="Marco Lavoie" userId="df7b22a1104eb6ce" providerId="LiveId" clId="{163DF59F-EA6B-4D18-B1DA-DD00BA59E395}" dt="2020-04-01T14:34:44.609" v="3"/>
        <pc:sldMkLst>
          <pc:docMk/>
          <pc:sldMk cId="2095250115" sldId="261"/>
        </pc:sldMkLst>
        <pc:spChg chg="add">
          <ac:chgData name="Marco Lavoie" userId="df7b22a1104eb6ce" providerId="LiveId" clId="{163DF59F-EA6B-4D18-B1DA-DD00BA59E395}" dt="2020-04-01T14:34:44.609" v="3"/>
          <ac:spMkLst>
            <pc:docMk/>
            <pc:sldMk cId="2095250115" sldId="261"/>
            <ac:spMk id="4" creationId="{A962AFDE-B88F-4BB4-B8E7-683FD0826A0B}"/>
          </ac:spMkLst>
        </pc:spChg>
        <pc:spChg chg="add">
          <ac:chgData name="Marco Lavoie" userId="df7b22a1104eb6ce" providerId="LiveId" clId="{163DF59F-EA6B-4D18-B1DA-DD00BA59E395}" dt="2020-04-01T14:34:44.609" v="3"/>
          <ac:spMkLst>
            <pc:docMk/>
            <pc:sldMk cId="2095250115" sldId="261"/>
            <ac:spMk id="5" creationId="{1F053906-4AE9-42FB-8727-8D29BF34366A}"/>
          </ac:spMkLst>
        </pc:spChg>
        <pc:spChg chg="add">
          <ac:chgData name="Marco Lavoie" userId="df7b22a1104eb6ce" providerId="LiveId" clId="{163DF59F-EA6B-4D18-B1DA-DD00BA59E395}" dt="2020-04-01T14:34:44.609" v="3"/>
          <ac:spMkLst>
            <pc:docMk/>
            <pc:sldMk cId="2095250115" sldId="261"/>
            <ac:spMk id="6" creationId="{4FB21C7E-F9E7-4DAC-BF9E-0E572F8DF28D}"/>
          </ac:spMkLst>
        </pc:spChg>
      </pc:sldChg>
      <pc:sldChg chg="addSp">
        <pc:chgData name="Marco Lavoie" userId="df7b22a1104eb6ce" providerId="LiveId" clId="{163DF59F-EA6B-4D18-B1DA-DD00BA59E395}" dt="2020-04-01T14:34:42.365" v="1"/>
        <pc:sldMkLst>
          <pc:docMk/>
          <pc:sldMk cId="2345544369" sldId="262"/>
        </pc:sldMkLst>
        <pc:spChg chg="add">
          <ac:chgData name="Marco Lavoie" userId="df7b22a1104eb6ce" providerId="LiveId" clId="{163DF59F-EA6B-4D18-B1DA-DD00BA59E395}" dt="2020-04-01T14:34:42.365" v="1"/>
          <ac:spMkLst>
            <pc:docMk/>
            <pc:sldMk cId="2345544369" sldId="262"/>
            <ac:spMk id="5" creationId="{77AB8C99-F249-4B98-95A9-B471A2890FBF}"/>
          </ac:spMkLst>
        </pc:spChg>
        <pc:spChg chg="add">
          <ac:chgData name="Marco Lavoie" userId="df7b22a1104eb6ce" providerId="LiveId" clId="{163DF59F-EA6B-4D18-B1DA-DD00BA59E395}" dt="2020-04-01T14:34:42.365" v="1"/>
          <ac:spMkLst>
            <pc:docMk/>
            <pc:sldMk cId="2345544369" sldId="262"/>
            <ac:spMk id="6" creationId="{5E257F22-1AD3-413C-8DFA-4BB76933687C}"/>
          </ac:spMkLst>
        </pc:spChg>
        <pc:spChg chg="add">
          <ac:chgData name="Marco Lavoie" userId="df7b22a1104eb6ce" providerId="LiveId" clId="{163DF59F-EA6B-4D18-B1DA-DD00BA59E395}" dt="2020-04-01T14:34:42.365" v="1"/>
          <ac:spMkLst>
            <pc:docMk/>
            <pc:sldMk cId="2345544369" sldId="262"/>
            <ac:spMk id="7" creationId="{E5FCA139-0638-4ABF-B349-A14D4D0B6D1C}"/>
          </ac:spMkLst>
        </pc:spChg>
      </pc:sldChg>
      <pc:sldChg chg="addSp">
        <pc:chgData name="Marco Lavoie" userId="df7b22a1104eb6ce" providerId="LiveId" clId="{163DF59F-EA6B-4D18-B1DA-DD00BA59E395}" dt="2020-04-01T14:34:43.592" v="2"/>
        <pc:sldMkLst>
          <pc:docMk/>
          <pc:sldMk cId="3917168560" sldId="263"/>
        </pc:sldMkLst>
        <pc:spChg chg="add">
          <ac:chgData name="Marco Lavoie" userId="df7b22a1104eb6ce" providerId="LiveId" clId="{163DF59F-EA6B-4D18-B1DA-DD00BA59E395}" dt="2020-04-01T14:34:43.592" v="2"/>
          <ac:spMkLst>
            <pc:docMk/>
            <pc:sldMk cId="3917168560" sldId="263"/>
            <ac:spMk id="5" creationId="{0DC92B37-DF41-4F5E-85B0-C2ED44F0AC55}"/>
          </ac:spMkLst>
        </pc:spChg>
        <pc:spChg chg="add">
          <ac:chgData name="Marco Lavoie" userId="df7b22a1104eb6ce" providerId="LiveId" clId="{163DF59F-EA6B-4D18-B1DA-DD00BA59E395}" dt="2020-04-01T14:34:43.592" v="2"/>
          <ac:spMkLst>
            <pc:docMk/>
            <pc:sldMk cId="3917168560" sldId="263"/>
            <ac:spMk id="6" creationId="{655A0489-EE46-4B58-9628-3C2F38B79A68}"/>
          </ac:spMkLst>
        </pc:spChg>
        <pc:spChg chg="add">
          <ac:chgData name="Marco Lavoie" userId="df7b22a1104eb6ce" providerId="LiveId" clId="{163DF59F-EA6B-4D18-B1DA-DD00BA59E395}" dt="2020-04-01T14:34:43.592" v="2"/>
          <ac:spMkLst>
            <pc:docMk/>
            <pc:sldMk cId="3917168560" sldId="263"/>
            <ac:spMk id="7" creationId="{1C63ADA4-CFA8-4D51-BA2D-88C880DEA229}"/>
          </ac:spMkLst>
        </pc:spChg>
      </pc:sldChg>
      <pc:sldChg chg="addSp">
        <pc:chgData name="Marco Lavoie" userId="df7b22a1104eb6ce" providerId="LiveId" clId="{163DF59F-EA6B-4D18-B1DA-DD00BA59E395}" dt="2020-04-01T14:34:45.657" v="4"/>
        <pc:sldMkLst>
          <pc:docMk/>
          <pc:sldMk cId="2454267838" sldId="264"/>
        </pc:sldMkLst>
        <pc:spChg chg="add">
          <ac:chgData name="Marco Lavoie" userId="df7b22a1104eb6ce" providerId="LiveId" clId="{163DF59F-EA6B-4D18-B1DA-DD00BA59E395}" dt="2020-04-01T14:34:45.657" v="4"/>
          <ac:spMkLst>
            <pc:docMk/>
            <pc:sldMk cId="2454267838" sldId="264"/>
            <ac:spMk id="4" creationId="{115ACDE0-20A1-4E03-9B88-A1FF426DE8A0}"/>
          </ac:spMkLst>
        </pc:spChg>
        <pc:spChg chg="add">
          <ac:chgData name="Marco Lavoie" userId="df7b22a1104eb6ce" providerId="LiveId" clId="{163DF59F-EA6B-4D18-B1DA-DD00BA59E395}" dt="2020-04-01T14:34:45.657" v="4"/>
          <ac:spMkLst>
            <pc:docMk/>
            <pc:sldMk cId="2454267838" sldId="264"/>
            <ac:spMk id="5" creationId="{A98E6787-A13C-4520-8CEA-35C557FBC975}"/>
          </ac:spMkLst>
        </pc:spChg>
        <pc:spChg chg="add">
          <ac:chgData name="Marco Lavoie" userId="df7b22a1104eb6ce" providerId="LiveId" clId="{163DF59F-EA6B-4D18-B1DA-DD00BA59E395}" dt="2020-04-01T14:34:45.657" v="4"/>
          <ac:spMkLst>
            <pc:docMk/>
            <pc:sldMk cId="2454267838" sldId="264"/>
            <ac:spMk id="6" creationId="{DB807304-ADFA-4C25-B68C-F4BF7387604D}"/>
          </ac:spMkLst>
        </pc:spChg>
      </pc:sldChg>
      <pc:sldChg chg="addSp">
        <pc:chgData name="Marco Lavoie" userId="df7b22a1104eb6ce" providerId="LiveId" clId="{163DF59F-EA6B-4D18-B1DA-DD00BA59E395}" dt="2020-04-01T14:34:41.159" v="0"/>
        <pc:sldMkLst>
          <pc:docMk/>
          <pc:sldMk cId="1254797965" sldId="265"/>
        </pc:sldMkLst>
        <pc:spChg chg="add">
          <ac:chgData name="Marco Lavoie" userId="df7b22a1104eb6ce" providerId="LiveId" clId="{163DF59F-EA6B-4D18-B1DA-DD00BA59E395}" dt="2020-04-01T14:34:41.159" v="0"/>
          <ac:spMkLst>
            <pc:docMk/>
            <pc:sldMk cId="1254797965" sldId="265"/>
            <ac:spMk id="5" creationId="{6FCA647F-2EFA-4D1F-945C-BF500142BC08}"/>
          </ac:spMkLst>
        </pc:spChg>
        <pc:spChg chg="add">
          <ac:chgData name="Marco Lavoie" userId="df7b22a1104eb6ce" providerId="LiveId" clId="{163DF59F-EA6B-4D18-B1DA-DD00BA59E395}" dt="2020-04-01T14:34:41.159" v="0"/>
          <ac:spMkLst>
            <pc:docMk/>
            <pc:sldMk cId="1254797965" sldId="265"/>
            <ac:spMk id="6" creationId="{4D0C6EFD-D69E-472B-AAE6-6A08B34F887A}"/>
          </ac:spMkLst>
        </pc:spChg>
        <pc:spChg chg="add">
          <ac:chgData name="Marco Lavoie" userId="df7b22a1104eb6ce" providerId="LiveId" clId="{163DF59F-EA6B-4D18-B1DA-DD00BA59E395}" dt="2020-04-01T14:34:41.159" v="0"/>
          <ac:spMkLst>
            <pc:docMk/>
            <pc:sldMk cId="1254797965" sldId="265"/>
            <ac:spMk id="7" creationId="{064E58D9-176A-47D2-90F6-D7C717AA99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03880" cy="474081"/>
          </a:xfrm>
          <a:prstGeom prst="rect">
            <a:avLst/>
          </a:prstGeom>
        </p:spPr>
        <p:txBody>
          <a:bodyPr vert="horz" lIns="94915" tIns="47457" rIns="94915" bIns="47457" rtlCol="0"/>
          <a:lstStyle>
            <a:lvl1pPr algn="l">
              <a:defRPr sz="1200"/>
            </a:lvl1pPr>
          </a:lstStyle>
          <a:p>
            <a:endParaRPr lang="fr-CA"/>
          </a:p>
        </p:txBody>
      </p:sp>
      <p:sp>
        <p:nvSpPr>
          <p:cNvPr id="3" name="Espace réservé de la date 2"/>
          <p:cNvSpPr>
            <a:spLocks noGrp="1"/>
          </p:cNvSpPr>
          <p:nvPr>
            <p:ph type="dt" idx="1"/>
          </p:nvPr>
        </p:nvSpPr>
        <p:spPr>
          <a:xfrm>
            <a:off x="4057262" y="0"/>
            <a:ext cx="3103880" cy="474081"/>
          </a:xfrm>
          <a:prstGeom prst="rect">
            <a:avLst/>
          </a:prstGeom>
        </p:spPr>
        <p:txBody>
          <a:bodyPr vert="horz" lIns="94915" tIns="47457" rIns="94915" bIns="47457" rtlCol="0"/>
          <a:lstStyle>
            <a:lvl1pPr algn="r">
              <a:defRPr sz="1200"/>
            </a:lvl1pPr>
          </a:lstStyle>
          <a:p>
            <a:fld id="{F02A3A1B-8CD0-47A2-A6BA-15318352AE45}" type="datetimeFigureOut">
              <a:rPr lang="fr-CA" smtClean="0"/>
              <a:pPr/>
              <a:t>2023-02-27</a:t>
            </a:fld>
            <a:endParaRPr lang="fr-CA"/>
          </a:p>
        </p:txBody>
      </p:sp>
      <p:sp>
        <p:nvSpPr>
          <p:cNvPr id="4" name="Espace réservé de l'image des diapositives 3"/>
          <p:cNvSpPr>
            <a:spLocks noGrp="1" noRot="1" noChangeAspect="1"/>
          </p:cNvSpPr>
          <p:nvPr>
            <p:ph type="sldImg" idx="2"/>
          </p:nvPr>
        </p:nvSpPr>
        <p:spPr>
          <a:xfrm>
            <a:off x="746125" y="1181100"/>
            <a:ext cx="5670550" cy="3189288"/>
          </a:xfrm>
          <a:prstGeom prst="rect">
            <a:avLst/>
          </a:prstGeom>
          <a:noFill/>
          <a:ln w="12700">
            <a:solidFill>
              <a:prstClr val="black"/>
            </a:solidFill>
          </a:ln>
        </p:spPr>
        <p:txBody>
          <a:bodyPr vert="horz" lIns="94915" tIns="47457" rIns="94915" bIns="47457" rtlCol="0" anchor="ctr"/>
          <a:lstStyle/>
          <a:p>
            <a:endParaRPr lang="fr-CA"/>
          </a:p>
        </p:txBody>
      </p:sp>
      <p:sp>
        <p:nvSpPr>
          <p:cNvPr id="5" name="Espace réservé des notes 4"/>
          <p:cNvSpPr>
            <a:spLocks noGrp="1"/>
          </p:cNvSpPr>
          <p:nvPr>
            <p:ph type="body" sz="quarter" idx="3"/>
          </p:nvPr>
        </p:nvSpPr>
        <p:spPr>
          <a:xfrm>
            <a:off x="716280" y="4547235"/>
            <a:ext cx="5730240" cy="3720465"/>
          </a:xfrm>
          <a:prstGeom prst="rect">
            <a:avLst/>
          </a:prstGeom>
        </p:spPr>
        <p:txBody>
          <a:bodyPr vert="horz" lIns="94915" tIns="47457" rIns="94915" bIns="47457"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974721"/>
            <a:ext cx="3103880" cy="474080"/>
          </a:xfrm>
          <a:prstGeom prst="rect">
            <a:avLst/>
          </a:prstGeom>
        </p:spPr>
        <p:txBody>
          <a:bodyPr vert="horz" lIns="94915" tIns="47457" rIns="94915" bIns="47457"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4057262" y="8974721"/>
            <a:ext cx="3103880" cy="474080"/>
          </a:xfrm>
          <a:prstGeom prst="rect">
            <a:avLst/>
          </a:prstGeom>
        </p:spPr>
        <p:txBody>
          <a:bodyPr vert="horz" lIns="94915" tIns="47457" rIns="94915" bIns="47457" rtlCol="0" anchor="b"/>
          <a:lstStyle>
            <a:lvl1pPr algn="r">
              <a:defRPr sz="1200"/>
            </a:lvl1pPr>
          </a:lstStyle>
          <a:p>
            <a:fld id="{711BEB03-D950-4EA8-88A5-52E3F86041A0}" type="slidenum">
              <a:rPr lang="fr-CA" smtClean="0"/>
              <a:pPr/>
              <a:t>‹N°›</a:t>
            </a:fld>
            <a:endParaRPr lang="fr-CA"/>
          </a:p>
        </p:txBody>
      </p:sp>
    </p:spTree>
    <p:extLst>
      <p:ext uri="{BB962C8B-B14F-4D97-AF65-F5344CB8AC3E}">
        <p14:creationId xmlns:p14="http://schemas.microsoft.com/office/powerpoint/2010/main" val="185960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a:t>
            </a:fld>
            <a:endParaRPr lang="fr-CA"/>
          </a:p>
        </p:txBody>
      </p:sp>
    </p:spTree>
    <p:extLst>
      <p:ext uri="{BB962C8B-B14F-4D97-AF65-F5344CB8AC3E}">
        <p14:creationId xmlns:p14="http://schemas.microsoft.com/office/powerpoint/2010/main" val="3857979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10</a:t>
            </a:fld>
            <a:endParaRPr lang="fr-CA"/>
          </a:p>
        </p:txBody>
      </p:sp>
    </p:spTree>
    <p:extLst>
      <p:ext uri="{BB962C8B-B14F-4D97-AF65-F5344CB8AC3E}">
        <p14:creationId xmlns:p14="http://schemas.microsoft.com/office/powerpoint/2010/main" val="248856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11</a:t>
            </a:fld>
            <a:endParaRPr lang="fr-CA"/>
          </a:p>
        </p:txBody>
      </p:sp>
    </p:spTree>
    <p:extLst>
      <p:ext uri="{BB962C8B-B14F-4D97-AF65-F5344CB8AC3E}">
        <p14:creationId xmlns:p14="http://schemas.microsoft.com/office/powerpoint/2010/main" val="173640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12</a:t>
            </a:fld>
            <a:endParaRPr lang="fr-CA"/>
          </a:p>
        </p:txBody>
      </p:sp>
    </p:spTree>
    <p:extLst>
      <p:ext uri="{BB962C8B-B14F-4D97-AF65-F5344CB8AC3E}">
        <p14:creationId xmlns:p14="http://schemas.microsoft.com/office/powerpoint/2010/main" val="488839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13</a:t>
            </a:fld>
            <a:endParaRPr lang="fr-CA"/>
          </a:p>
        </p:txBody>
      </p:sp>
    </p:spTree>
    <p:extLst>
      <p:ext uri="{BB962C8B-B14F-4D97-AF65-F5344CB8AC3E}">
        <p14:creationId xmlns:p14="http://schemas.microsoft.com/office/powerpoint/2010/main" val="3014172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14</a:t>
            </a:fld>
            <a:endParaRPr lang="fr-CA"/>
          </a:p>
        </p:txBody>
      </p:sp>
    </p:spTree>
    <p:extLst>
      <p:ext uri="{BB962C8B-B14F-4D97-AF65-F5344CB8AC3E}">
        <p14:creationId xmlns:p14="http://schemas.microsoft.com/office/powerpoint/2010/main" val="861307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15</a:t>
            </a:fld>
            <a:endParaRPr lang="fr-CA"/>
          </a:p>
        </p:txBody>
      </p:sp>
    </p:spTree>
    <p:extLst>
      <p:ext uri="{BB962C8B-B14F-4D97-AF65-F5344CB8AC3E}">
        <p14:creationId xmlns:p14="http://schemas.microsoft.com/office/powerpoint/2010/main" val="271626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16</a:t>
            </a:fld>
            <a:endParaRPr lang="fr-CA"/>
          </a:p>
        </p:txBody>
      </p:sp>
    </p:spTree>
    <p:extLst>
      <p:ext uri="{BB962C8B-B14F-4D97-AF65-F5344CB8AC3E}">
        <p14:creationId xmlns:p14="http://schemas.microsoft.com/office/powerpoint/2010/main" val="4087741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17</a:t>
            </a:fld>
            <a:endParaRPr lang="fr-CA"/>
          </a:p>
        </p:txBody>
      </p:sp>
    </p:spTree>
    <p:extLst>
      <p:ext uri="{BB962C8B-B14F-4D97-AF65-F5344CB8AC3E}">
        <p14:creationId xmlns:p14="http://schemas.microsoft.com/office/powerpoint/2010/main" val="1708657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18</a:t>
            </a:fld>
            <a:endParaRPr lang="fr-CA"/>
          </a:p>
        </p:txBody>
      </p:sp>
    </p:spTree>
    <p:extLst>
      <p:ext uri="{BB962C8B-B14F-4D97-AF65-F5344CB8AC3E}">
        <p14:creationId xmlns:p14="http://schemas.microsoft.com/office/powerpoint/2010/main" val="2088793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19</a:t>
            </a:fld>
            <a:endParaRPr lang="fr-CA"/>
          </a:p>
        </p:txBody>
      </p:sp>
    </p:spTree>
    <p:extLst>
      <p:ext uri="{BB962C8B-B14F-4D97-AF65-F5344CB8AC3E}">
        <p14:creationId xmlns:p14="http://schemas.microsoft.com/office/powerpoint/2010/main" val="271464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2</a:t>
            </a:fld>
            <a:endParaRPr lang="fr-CA"/>
          </a:p>
        </p:txBody>
      </p:sp>
    </p:spTree>
    <p:extLst>
      <p:ext uri="{BB962C8B-B14F-4D97-AF65-F5344CB8AC3E}">
        <p14:creationId xmlns:p14="http://schemas.microsoft.com/office/powerpoint/2010/main" val="2116306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21</a:t>
            </a:fld>
            <a:endParaRPr lang="fr-CA"/>
          </a:p>
        </p:txBody>
      </p:sp>
    </p:spTree>
    <p:extLst>
      <p:ext uri="{BB962C8B-B14F-4D97-AF65-F5344CB8AC3E}">
        <p14:creationId xmlns:p14="http://schemas.microsoft.com/office/powerpoint/2010/main" val="1665912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22</a:t>
            </a:fld>
            <a:endParaRPr lang="fr-CA"/>
          </a:p>
        </p:txBody>
      </p:sp>
    </p:spTree>
    <p:extLst>
      <p:ext uri="{BB962C8B-B14F-4D97-AF65-F5344CB8AC3E}">
        <p14:creationId xmlns:p14="http://schemas.microsoft.com/office/powerpoint/2010/main" val="1558482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23</a:t>
            </a:fld>
            <a:endParaRPr lang="fr-CA"/>
          </a:p>
        </p:txBody>
      </p:sp>
    </p:spTree>
    <p:extLst>
      <p:ext uri="{BB962C8B-B14F-4D97-AF65-F5344CB8AC3E}">
        <p14:creationId xmlns:p14="http://schemas.microsoft.com/office/powerpoint/2010/main" val="2636786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25</a:t>
            </a:fld>
            <a:endParaRPr lang="fr-CA"/>
          </a:p>
        </p:txBody>
      </p:sp>
    </p:spTree>
    <p:extLst>
      <p:ext uri="{BB962C8B-B14F-4D97-AF65-F5344CB8AC3E}">
        <p14:creationId xmlns:p14="http://schemas.microsoft.com/office/powerpoint/2010/main" val="12963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3</a:t>
            </a:fld>
            <a:endParaRPr lang="fr-CA"/>
          </a:p>
        </p:txBody>
      </p:sp>
    </p:spTree>
    <p:extLst>
      <p:ext uri="{BB962C8B-B14F-4D97-AF65-F5344CB8AC3E}">
        <p14:creationId xmlns:p14="http://schemas.microsoft.com/office/powerpoint/2010/main" val="122471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4</a:t>
            </a:fld>
            <a:endParaRPr lang="fr-CA"/>
          </a:p>
        </p:txBody>
      </p:sp>
    </p:spTree>
    <p:extLst>
      <p:ext uri="{BB962C8B-B14F-4D97-AF65-F5344CB8AC3E}">
        <p14:creationId xmlns:p14="http://schemas.microsoft.com/office/powerpoint/2010/main" val="193215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5</a:t>
            </a:fld>
            <a:endParaRPr lang="fr-CA"/>
          </a:p>
        </p:txBody>
      </p:sp>
    </p:spTree>
    <p:extLst>
      <p:ext uri="{BB962C8B-B14F-4D97-AF65-F5344CB8AC3E}">
        <p14:creationId xmlns:p14="http://schemas.microsoft.com/office/powerpoint/2010/main" val="54438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6</a:t>
            </a:fld>
            <a:endParaRPr lang="fr-CA"/>
          </a:p>
        </p:txBody>
      </p:sp>
    </p:spTree>
    <p:extLst>
      <p:ext uri="{BB962C8B-B14F-4D97-AF65-F5344CB8AC3E}">
        <p14:creationId xmlns:p14="http://schemas.microsoft.com/office/powerpoint/2010/main" val="315672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7</a:t>
            </a:fld>
            <a:endParaRPr lang="fr-CA"/>
          </a:p>
        </p:txBody>
      </p:sp>
    </p:spTree>
    <p:extLst>
      <p:ext uri="{BB962C8B-B14F-4D97-AF65-F5344CB8AC3E}">
        <p14:creationId xmlns:p14="http://schemas.microsoft.com/office/powerpoint/2010/main" val="238713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8</a:t>
            </a:fld>
            <a:endParaRPr lang="fr-CA"/>
          </a:p>
        </p:txBody>
      </p:sp>
    </p:spTree>
    <p:extLst>
      <p:ext uri="{BB962C8B-B14F-4D97-AF65-F5344CB8AC3E}">
        <p14:creationId xmlns:p14="http://schemas.microsoft.com/office/powerpoint/2010/main" val="353514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pPr/>
              <a:t>9</a:t>
            </a:fld>
            <a:endParaRPr lang="fr-CA"/>
          </a:p>
        </p:txBody>
      </p:sp>
    </p:spTree>
    <p:extLst>
      <p:ext uri="{BB962C8B-B14F-4D97-AF65-F5344CB8AC3E}">
        <p14:creationId xmlns:p14="http://schemas.microsoft.com/office/powerpoint/2010/main" val="997568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945434-6CAF-4666-9B34-63D77E2464F2}"/>
              </a:ext>
            </a:extLst>
          </p:cNvPr>
          <p:cNvSpPr>
            <a:spLocks noGrp="1"/>
          </p:cNvSpPr>
          <p:nvPr>
            <p:ph type="ctrTitle"/>
          </p:nvPr>
        </p:nvSpPr>
        <p:spPr>
          <a:xfrm>
            <a:off x="1524000" y="1122363"/>
            <a:ext cx="5440472" cy="2387600"/>
          </a:xfrm>
        </p:spPr>
        <p:txBody>
          <a:bodyPr anchor="b"/>
          <a:lstStyle>
            <a:lvl1pPr algn="l">
              <a:defRPr sz="6000"/>
            </a:lvl1pPr>
          </a:lstStyle>
          <a:p>
            <a:r>
              <a:rPr lang="fr-FR" dirty="0"/>
              <a:t>Modifiez le style du titre</a:t>
            </a:r>
            <a:endParaRPr lang="fr-CA" dirty="0"/>
          </a:p>
        </p:txBody>
      </p:sp>
      <p:sp>
        <p:nvSpPr>
          <p:cNvPr id="3" name="Sous-titre 2">
            <a:extLst>
              <a:ext uri="{FF2B5EF4-FFF2-40B4-BE49-F238E27FC236}">
                <a16:creationId xmlns:a16="http://schemas.microsoft.com/office/drawing/2014/main" id="{E1BA67A3-9417-46AA-9ECB-B427A24FAB58}"/>
              </a:ext>
            </a:extLst>
          </p:cNvPr>
          <p:cNvSpPr>
            <a:spLocks noGrp="1"/>
          </p:cNvSpPr>
          <p:nvPr>
            <p:ph type="subTitle" idx="1"/>
          </p:nvPr>
        </p:nvSpPr>
        <p:spPr>
          <a:xfrm>
            <a:off x="1524000" y="3602038"/>
            <a:ext cx="544047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grpSp>
        <p:nvGrpSpPr>
          <p:cNvPr id="7" name="Groupe 6">
            <a:extLst>
              <a:ext uri="{FF2B5EF4-FFF2-40B4-BE49-F238E27FC236}">
                <a16:creationId xmlns:a16="http://schemas.microsoft.com/office/drawing/2014/main" id="{D5DD278C-0560-40E3-A935-7905389792C8}"/>
              </a:ext>
            </a:extLst>
          </p:cNvPr>
          <p:cNvGrpSpPr/>
          <p:nvPr userDrawn="1"/>
        </p:nvGrpSpPr>
        <p:grpSpPr>
          <a:xfrm>
            <a:off x="6964472" y="1682870"/>
            <a:ext cx="5317348" cy="2713766"/>
            <a:chOff x="6964472" y="1682870"/>
            <a:chExt cx="5317348" cy="2713766"/>
          </a:xfrm>
        </p:grpSpPr>
        <p:pic>
          <p:nvPicPr>
            <p:cNvPr id="8" name="Image 7" descr="Une image contenant plante&#10;&#10;Description générée automatiquement">
              <a:extLst>
                <a:ext uri="{FF2B5EF4-FFF2-40B4-BE49-F238E27FC236}">
                  <a16:creationId xmlns:a16="http://schemas.microsoft.com/office/drawing/2014/main" id="{EB8BD960-688B-4194-A0ED-328F2CC4A6CA}"/>
                </a:ext>
              </a:extLst>
            </p:cNvPr>
            <p:cNvPicPr>
              <a:picLocks noChangeAspect="1"/>
            </p:cNvPicPr>
            <p:nvPr/>
          </p:nvPicPr>
          <p:blipFill rotWithShape="1">
            <a:blip r:embed="rId2">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FA3492A1-3588-4716-8D07-E818315AC001}"/>
                </a:ext>
              </a:extLst>
            </p:cNvPr>
            <p:cNvSpPr txBox="1"/>
            <p:nvPr/>
          </p:nvSpPr>
          <p:spPr>
            <a:xfrm>
              <a:off x="8273671" y="1682870"/>
              <a:ext cx="4008149" cy="2308324"/>
            </a:xfrm>
            <a:prstGeom prst="rect">
              <a:avLst/>
            </a:prstGeom>
            <a:noFill/>
            <a:scene3d>
              <a:camera prst="isometricRightUp">
                <a:rot lat="2100000" lon="19800000" rev="0"/>
              </a:camera>
              <a:lightRig rig="threePt" dir="t"/>
            </a:scene3d>
            <a:sp3d/>
          </p:spPr>
          <p:txBody>
            <a:bodyPr wrap="none" rtlCol="0">
              <a:spAutoFit/>
            </a:bodyPr>
            <a:lstStyle/>
            <a:p>
              <a:r>
                <a:rPr lang="fr-CA" sz="7200" dirty="0">
                  <a:ln w="0"/>
                  <a:solidFill>
                    <a:schemeClr val="accent1"/>
                  </a:solidFill>
                  <a:effectLst>
                    <a:outerShdw blurRad="50800" dist="38100" dir="10800000" algn="r" rotWithShape="0">
                      <a:prstClr val="black">
                        <a:alpha val="40000"/>
                      </a:prstClr>
                    </a:outerShdw>
                  </a:effectLst>
                </a:rPr>
                <a:t>Assurance</a:t>
              </a:r>
            </a:p>
            <a:p>
              <a:r>
                <a:rPr lang="fr-CA" sz="7200" dirty="0">
                  <a:ln w="0"/>
                  <a:solidFill>
                    <a:schemeClr val="accent1"/>
                  </a:solidFill>
                  <a:effectLst>
                    <a:outerShdw blurRad="50800" dist="38100" dir="10800000" algn="r" rotWithShape="0">
                      <a:prstClr val="black">
                        <a:alpha val="40000"/>
                      </a:prstClr>
                    </a:outerShdw>
                  </a:effectLst>
                </a:rPr>
                <a:t>Qualité</a:t>
              </a:r>
            </a:p>
          </p:txBody>
        </p:sp>
      </p:grpSp>
      <p:sp>
        <p:nvSpPr>
          <p:cNvPr id="10" name="Espace réservé de la date 3">
            <a:extLst>
              <a:ext uri="{FF2B5EF4-FFF2-40B4-BE49-F238E27FC236}">
                <a16:creationId xmlns:a16="http://schemas.microsoft.com/office/drawing/2014/main" id="{8513A599-CF7B-4DEC-AD5E-7692BC80B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1" name="Espace réservé du pied de page 4">
            <a:extLst>
              <a:ext uri="{FF2B5EF4-FFF2-40B4-BE49-F238E27FC236}">
                <a16:creationId xmlns:a16="http://schemas.microsoft.com/office/drawing/2014/main" id="{FB0A6FBC-0DE0-435E-ABEE-4A1381A9B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2" name="Espace réservé du numéro de diapositive 5">
            <a:extLst>
              <a:ext uri="{FF2B5EF4-FFF2-40B4-BE49-F238E27FC236}">
                <a16:creationId xmlns:a16="http://schemas.microsoft.com/office/drawing/2014/main" id="{DEF83F0F-D3F4-48AF-A5A3-4319D5760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158467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Espace réservé du contenu 4">
            <a:extLst>
              <a:ext uri="{FF2B5EF4-FFF2-40B4-BE49-F238E27FC236}">
                <a16:creationId xmlns:a16="http://schemas.microsoft.com/office/drawing/2014/main" id="{FA86E49F-7DDD-409B-88F8-D1BBD91BF0DF}"/>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3920331" y="1825625"/>
            <a:ext cx="4351338" cy="4351338"/>
          </a:xfrm>
          <a:prstGeom prst="rect">
            <a:avLst/>
          </a:prstGeom>
        </p:spPr>
      </p:pic>
      <p:sp>
        <p:nvSpPr>
          <p:cNvPr id="2" name="Titre 1">
            <a:extLst>
              <a:ext uri="{FF2B5EF4-FFF2-40B4-BE49-F238E27FC236}">
                <a16:creationId xmlns:a16="http://schemas.microsoft.com/office/drawing/2014/main" id="{BD5939BA-25FD-46E3-80D9-C38E63DB924D}"/>
              </a:ext>
            </a:extLst>
          </p:cNvPr>
          <p:cNvSpPr>
            <a:spLocks noGrp="1"/>
          </p:cNvSpPr>
          <p:nvPr>
            <p:ph type="title"/>
          </p:nvPr>
        </p:nvSpPr>
        <p:spPr>
          <a:xfrm>
            <a:off x="2911652" y="365125"/>
            <a:ext cx="8442148" cy="1325563"/>
          </a:xfrm>
        </p:spPr>
        <p:txBody>
          <a:bodyPr/>
          <a:lstStyle/>
          <a:p>
            <a:r>
              <a:rPr lang="fr-FR" dirty="0"/>
              <a:t>Modifiez le style du titre</a:t>
            </a:r>
            <a:endParaRPr lang="fr-CA" dirty="0"/>
          </a:p>
        </p:txBody>
      </p:sp>
      <p:sp>
        <p:nvSpPr>
          <p:cNvPr id="3" name="Espace réservé du texte vertical 2">
            <a:extLst>
              <a:ext uri="{FF2B5EF4-FFF2-40B4-BE49-F238E27FC236}">
                <a16:creationId xmlns:a16="http://schemas.microsoft.com/office/drawing/2014/main" id="{A2916C3C-7DDC-492F-A7FC-76188E602F6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8" name="Groupe 7">
            <a:extLst>
              <a:ext uri="{FF2B5EF4-FFF2-40B4-BE49-F238E27FC236}">
                <a16:creationId xmlns:a16="http://schemas.microsoft.com/office/drawing/2014/main" id="{E0AC5247-B1A4-4040-865C-29DF1CF958DE}"/>
              </a:ext>
            </a:extLst>
          </p:cNvPr>
          <p:cNvGrpSpPr/>
          <p:nvPr userDrawn="1"/>
        </p:nvGrpSpPr>
        <p:grpSpPr>
          <a:xfrm>
            <a:off x="722806" y="481268"/>
            <a:ext cx="2188845" cy="1069487"/>
            <a:chOff x="6964472" y="1682870"/>
            <a:chExt cx="5554076" cy="2713766"/>
          </a:xfrm>
        </p:grpSpPr>
        <p:pic>
          <p:nvPicPr>
            <p:cNvPr id="9" name="Image 8" descr="Une image contenant plante&#10;&#10;Description générée automatiquement">
              <a:extLst>
                <a:ext uri="{FF2B5EF4-FFF2-40B4-BE49-F238E27FC236}">
                  <a16:creationId xmlns:a16="http://schemas.microsoft.com/office/drawing/2014/main" id="{5B0A1464-CE83-4EFD-A681-E7EA5B5EEE20}"/>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DCCD7859-A7B5-4B96-A22B-D583D4B48CAE}"/>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1265E4CB-74D7-46D7-8D26-767E1B9E2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99C03EEC-15B4-4ACE-8C00-D05AAA57D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DF810502-A035-447F-96C3-1B5D1F272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426395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ABEB574-E841-475D-87E8-79614E84B804}"/>
              </a:ext>
            </a:extLst>
          </p:cNvPr>
          <p:cNvSpPr>
            <a:spLocks noGrp="1"/>
          </p:cNvSpPr>
          <p:nvPr>
            <p:ph type="title" orient="vert"/>
          </p:nvPr>
        </p:nvSpPr>
        <p:spPr>
          <a:xfrm>
            <a:off x="9153426" y="365125"/>
            <a:ext cx="2083535" cy="5811838"/>
          </a:xfrm>
        </p:spPr>
        <p:txBody>
          <a:bodyPr vert="eaVert" anchor="b" anchorCtr="0"/>
          <a:lstStyle/>
          <a:p>
            <a:r>
              <a:rPr lang="fr-FR" dirty="0"/>
              <a:t>Modifiez le style du titre</a:t>
            </a:r>
            <a:endParaRPr lang="fr-CA" dirty="0"/>
          </a:p>
        </p:txBody>
      </p:sp>
      <p:sp>
        <p:nvSpPr>
          <p:cNvPr id="3" name="Espace réservé du texte vertical 2">
            <a:extLst>
              <a:ext uri="{FF2B5EF4-FFF2-40B4-BE49-F238E27FC236}">
                <a16:creationId xmlns:a16="http://schemas.microsoft.com/office/drawing/2014/main" id="{781A4953-0AE1-48CF-A3B3-D7886D17A925}"/>
              </a:ext>
            </a:extLst>
          </p:cNvPr>
          <p:cNvSpPr>
            <a:spLocks noGrp="1"/>
          </p:cNvSpPr>
          <p:nvPr>
            <p:ph type="body" orient="vert" idx="1"/>
          </p:nvPr>
        </p:nvSpPr>
        <p:spPr>
          <a:xfrm>
            <a:off x="838200" y="365125"/>
            <a:ext cx="8272524"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7" name="Espace réservé du contenu 4">
            <a:extLst>
              <a:ext uri="{FF2B5EF4-FFF2-40B4-BE49-F238E27FC236}">
                <a16:creationId xmlns:a16="http://schemas.microsoft.com/office/drawing/2014/main" id="{3F5877E7-7C2B-400E-A830-6E5EBC4C97FE}"/>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1781404" y="365126"/>
            <a:ext cx="5811838" cy="5811838"/>
          </a:xfrm>
          <a:prstGeom prst="rect">
            <a:avLst/>
          </a:prstGeom>
        </p:spPr>
      </p:pic>
      <p:grpSp>
        <p:nvGrpSpPr>
          <p:cNvPr id="8" name="Groupe 7">
            <a:extLst>
              <a:ext uri="{FF2B5EF4-FFF2-40B4-BE49-F238E27FC236}">
                <a16:creationId xmlns:a16="http://schemas.microsoft.com/office/drawing/2014/main" id="{8A27B8FE-399F-424D-8438-CE1F9F830850}"/>
              </a:ext>
            </a:extLst>
          </p:cNvPr>
          <p:cNvGrpSpPr/>
          <p:nvPr userDrawn="1"/>
        </p:nvGrpSpPr>
        <p:grpSpPr>
          <a:xfrm rot="5400000">
            <a:off x="9650496" y="854897"/>
            <a:ext cx="2188845" cy="1069487"/>
            <a:chOff x="6964472" y="1682870"/>
            <a:chExt cx="5554076" cy="2713766"/>
          </a:xfrm>
        </p:grpSpPr>
        <p:pic>
          <p:nvPicPr>
            <p:cNvPr id="9" name="Image 8" descr="Une image contenant plante&#10;&#10;Description générée automatiquement">
              <a:extLst>
                <a:ext uri="{FF2B5EF4-FFF2-40B4-BE49-F238E27FC236}">
                  <a16:creationId xmlns:a16="http://schemas.microsoft.com/office/drawing/2014/main" id="{2ADA9962-F5E0-4FA9-8698-899FC3A74D1E}"/>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CCC9A76D-6565-48A5-BDBC-5CEB77A8CFEB}"/>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F078F413-4354-4A66-8B2F-914844790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B822FD33-8D74-44EC-9B66-F643B9914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596D40E3-613A-4EE7-9E4A-1EBDF408E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351358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078039A2-DD6D-4A1D-B762-E8A049A6BD40}"/>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sp>
        <p:nvSpPr>
          <p:cNvPr id="2" name="Titre 1">
            <a:extLst>
              <a:ext uri="{FF2B5EF4-FFF2-40B4-BE49-F238E27FC236}">
                <a16:creationId xmlns:a16="http://schemas.microsoft.com/office/drawing/2014/main" id="{71D6E4E9-453C-42BA-81E0-B4F14C652D9F}"/>
              </a:ext>
            </a:extLst>
          </p:cNvPr>
          <p:cNvSpPr>
            <a:spLocks noGrp="1"/>
          </p:cNvSpPr>
          <p:nvPr>
            <p:ph type="title"/>
          </p:nvPr>
        </p:nvSpPr>
        <p:spPr>
          <a:xfrm>
            <a:off x="2911651" y="365125"/>
            <a:ext cx="8442149" cy="1325563"/>
          </a:xfrm>
        </p:spPr>
        <p:txBody>
          <a:bodyPr/>
          <a:lstStyle/>
          <a:p>
            <a:r>
              <a:rPr lang="fr-FR" dirty="0"/>
              <a:t>Modifiez le style du titre</a:t>
            </a:r>
            <a:endParaRPr lang="fr-CA" dirty="0"/>
          </a:p>
        </p:txBody>
      </p:sp>
      <p:sp>
        <p:nvSpPr>
          <p:cNvPr id="3" name="Espace réservé du contenu 2">
            <a:extLst>
              <a:ext uri="{FF2B5EF4-FFF2-40B4-BE49-F238E27FC236}">
                <a16:creationId xmlns:a16="http://schemas.microsoft.com/office/drawing/2014/main" id="{F2EE9CC7-3056-4B22-9594-7892833EB6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7" name="Groupe 6">
            <a:extLst>
              <a:ext uri="{FF2B5EF4-FFF2-40B4-BE49-F238E27FC236}">
                <a16:creationId xmlns:a16="http://schemas.microsoft.com/office/drawing/2014/main" id="{0830FEE6-2A48-4068-AF9D-A14F15468B01}"/>
              </a:ext>
            </a:extLst>
          </p:cNvPr>
          <p:cNvGrpSpPr/>
          <p:nvPr userDrawn="1"/>
        </p:nvGrpSpPr>
        <p:grpSpPr>
          <a:xfrm>
            <a:off x="722806" y="481268"/>
            <a:ext cx="2188845" cy="1069487"/>
            <a:chOff x="6964472" y="1682870"/>
            <a:chExt cx="5554076" cy="2713766"/>
          </a:xfrm>
        </p:grpSpPr>
        <p:pic>
          <p:nvPicPr>
            <p:cNvPr id="8" name="Image 7" descr="Une image contenant plante&#10;&#10;Description générée automatiquement">
              <a:extLst>
                <a:ext uri="{FF2B5EF4-FFF2-40B4-BE49-F238E27FC236}">
                  <a16:creationId xmlns:a16="http://schemas.microsoft.com/office/drawing/2014/main" id="{861EA1F8-C65E-40B0-BF11-8CCD30E7F9C7}"/>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C620B778-CEC1-4983-8B92-6C40CBE4CD05}"/>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54FD6EF2-F936-45E6-80D7-CD1FE58B2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8069856A-9A9D-466B-A6C4-ED1B4057E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F4F96E66-46DD-472F-B438-58835C6C8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29333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0DE176-2C58-49C2-8B5C-79A1D4E3CB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F679AE6F-637B-4600-938A-5832F2D98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grpSp>
        <p:nvGrpSpPr>
          <p:cNvPr id="8" name="Groupe 7">
            <a:extLst>
              <a:ext uri="{FF2B5EF4-FFF2-40B4-BE49-F238E27FC236}">
                <a16:creationId xmlns:a16="http://schemas.microsoft.com/office/drawing/2014/main" id="{B4BE6654-33C5-4643-978B-3D9C1650E1D7}"/>
              </a:ext>
            </a:extLst>
          </p:cNvPr>
          <p:cNvGrpSpPr/>
          <p:nvPr userDrawn="1"/>
        </p:nvGrpSpPr>
        <p:grpSpPr>
          <a:xfrm>
            <a:off x="7875636" y="1788396"/>
            <a:ext cx="3404671" cy="1613565"/>
            <a:chOff x="6964472" y="1682870"/>
            <a:chExt cx="5056344" cy="2713766"/>
          </a:xfrm>
        </p:grpSpPr>
        <p:pic>
          <p:nvPicPr>
            <p:cNvPr id="9" name="Image 8" descr="Une image contenant plante&#10;&#10;Description générée automatiquement">
              <a:extLst>
                <a:ext uri="{FF2B5EF4-FFF2-40B4-BE49-F238E27FC236}">
                  <a16:creationId xmlns:a16="http://schemas.microsoft.com/office/drawing/2014/main" id="{15D28C96-2ED6-43CE-BA3D-3D572E188293}"/>
                </a:ext>
              </a:extLst>
            </p:cNvPr>
            <p:cNvPicPr>
              <a:picLocks noChangeAspect="1"/>
            </p:cNvPicPr>
            <p:nvPr/>
          </p:nvPicPr>
          <p:blipFill rotWithShape="1">
            <a:blip r:embed="rId2">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6A2B4422-49AB-4352-914F-6D24DE0E2915}"/>
                </a:ext>
              </a:extLst>
            </p:cNvPr>
            <p:cNvSpPr txBox="1"/>
            <p:nvPr/>
          </p:nvSpPr>
          <p:spPr>
            <a:xfrm>
              <a:off x="8273670" y="1682870"/>
              <a:ext cx="3747146" cy="2432873"/>
            </a:xfrm>
            <a:prstGeom prst="rect">
              <a:avLst/>
            </a:prstGeom>
            <a:noFill/>
            <a:scene3d>
              <a:camera prst="isometricRightUp">
                <a:rot lat="2100000" lon="19800000" rev="0"/>
              </a:camera>
              <a:lightRig rig="threePt" dir="t"/>
            </a:scene3d>
            <a:sp3d/>
          </p:spPr>
          <p:txBody>
            <a:bodyPr wrap="none" rtlCol="0">
              <a:spAutoFit/>
            </a:bodyPr>
            <a:lstStyle/>
            <a:p>
              <a:r>
                <a:rPr lang="fr-CA" sz="4400" dirty="0">
                  <a:ln w="0"/>
                  <a:solidFill>
                    <a:schemeClr val="accent1"/>
                  </a:solidFill>
                  <a:effectLst>
                    <a:outerShdw blurRad="50800" dist="38100" dir="10800000" algn="r" rotWithShape="0">
                      <a:prstClr val="black">
                        <a:alpha val="40000"/>
                      </a:prstClr>
                    </a:outerShdw>
                  </a:effectLst>
                </a:rPr>
                <a:t>Assurance</a:t>
              </a:r>
            </a:p>
            <a:p>
              <a:r>
                <a:rPr lang="fr-CA" sz="4400" dirty="0">
                  <a:ln w="0"/>
                  <a:solidFill>
                    <a:schemeClr val="accent1"/>
                  </a:solidFill>
                  <a:effectLst>
                    <a:outerShdw blurRad="50800" dist="38100" dir="10800000" algn="r" rotWithShape="0">
                      <a:prstClr val="black">
                        <a:alpha val="40000"/>
                      </a:prstClr>
                    </a:outerShdw>
                  </a:effectLst>
                </a:rPr>
                <a:t>Qualité</a:t>
              </a:r>
            </a:p>
          </p:txBody>
        </p:sp>
      </p:grpSp>
    </p:spTree>
    <p:extLst>
      <p:ext uri="{BB962C8B-B14F-4D97-AF65-F5344CB8AC3E}">
        <p14:creationId xmlns:p14="http://schemas.microsoft.com/office/powerpoint/2010/main" val="187598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5524A556-61E7-43EA-97CC-6B8781FC96D5}"/>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567950" y="1825626"/>
            <a:ext cx="4364044" cy="4364044"/>
          </a:xfrm>
          <a:prstGeom prst="rect">
            <a:avLst/>
          </a:prstGeom>
        </p:spPr>
      </p:pic>
      <p:sp>
        <p:nvSpPr>
          <p:cNvPr id="4" name="Espace réservé du contenu 3">
            <a:extLst>
              <a:ext uri="{FF2B5EF4-FFF2-40B4-BE49-F238E27FC236}">
                <a16:creationId xmlns:a16="http://schemas.microsoft.com/office/drawing/2014/main" id="{04414352-6C89-40C6-8E62-E07C4D70EA89}"/>
              </a:ext>
            </a:extLst>
          </p:cNvPr>
          <p:cNvSpPr>
            <a:spLocks noGrp="1"/>
          </p:cNvSpPr>
          <p:nvPr>
            <p:ph sz="half" idx="2"/>
          </p:nvPr>
        </p:nvSpPr>
        <p:spPr>
          <a:xfrm>
            <a:off x="6172200" y="1825625"/>
            <a:ext cx="5181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a:extLst>
              <a:ext uri="{FF2B5EF4-FFF2-40B4-BE49-F238E27FC236}">
                <a16:creationId xmlns:a16="http://schemas.microsoft.com/office/drawing/2014/main" id="{09C92CC5-1520-479C-BD3E-FE6D752038FC}"/>
              </a:ext>
            </a:extLst>
          </p:cNvPr>
          <p:cNvSpPr>
            <a:spLocks noGrp="1"/>
          </p:cNvSpPr>
          <p:nvPr>
            <p:ph type="title"/>
          </p:nvPr>
        </p:nvSpPr>
        <p:spPr>
          <a:xfrm>
            <a:off x="2911651" y="365125"/>
            <a:ext cx="8442149" cy="1325563"/>
          </a:xfrm>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07887C0-B7D1-462D-AA75-766D47E0649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9" name="Groupe 8">
            <a:extLst>
              <a:ext uri="{FF2B5EF4-FFF2-40B4-BE49-F238E27FC236}">
                <a16:creationId xmlns:a16="http://schemas.microsoft.com/office/drawing/2014/main" id="{6962FB21-888F-4767-9962-E7D59E7DCF03}"/>
              </a:ext>
            </a:extLst>
          </p:cNvPr>
          <p:cNvGrpSpPr/>
          <p:nvPr userDrawn="1"/>
        </p:nvGrpSpPr>
        <p:grpSpPr>
          <a:xfrm>
            <a:off x="722806" y="481268"/>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F12CDE0B-D28B-404D-B7B1-BF0067EB12A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3482FDC4-28F7-4A99-8C4A-42F5D990F00E}"/>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CD46EE70-E5F5-46F6-93F3-EDFFF487A2D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3306F264-A366-4C80-A913-51440E1F4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DA0D765C-C54A-4A87-8241-CA31C790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275092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75D3F905-F143-49CB-92DE-24B9C3233CBA}"/>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567950" y="1825626"/>
            <a:ext cx="4364044" cy="4364044"/>
          </a:xfrm>
          <a:prstGeom prst="rect">
            <a:avLst/>
          </a:prstGeom>
        </p:spPr>
      </p:pic>
      <p:sp>
        <p:nvSpPr>
          <p:cNvPr id="6" name="Espace réservé du contenu 5">
            <a:extLst>
              <a:ext uri="{FF2B5EF4-FFF2-40B4-BE49-F238E27FC236}">
                <a16:creationId xmlns:a16="http://schemas.microsoft.com/office/drawing/2014/main" id="{9831CDEB-0A8C-44AE-91F5-89DE0BCACC25}"/>
              </a:ext>
            </a:extLst>
          </p:cNvPr>
          <p:cNvSpPr>
            <a:spLocks noGrp="1"/>
          </p:cNvSpPr>
          <p:nvPr>
            <p:ph sz="quarter" idx="4"/>
          </p:nvPr>
        </p:nvSpPr>
        <p:spPr>
          <a:xfrm>
            <a:off x="6172200" y="2505075"/>
            <a:ext cx="5183188" cy="368458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a:extLst>
              <a:ext uri="{FF2B5EF4-FFF2-40B4-BE49-F238E27FC236}">
                <a16:creationId xmlns:a16="http://schemas.microsoft.com/office/drawing/2014/main" id="{0FF82238-951F-4871-A90C-ED47DE016F20}"/>
              </a:ext>
            </a:extLst>
          </p:cNvPr>
          <p:cNvSpPr>
            <a:spLocks noGrp="1"/>
          </p:cNvSpPr>
          <p:nvPr>
            <p:ph type="title"/>
          </p:nvPr>
        </p:nvSpPr>
        <p:spPr>
          <a:xfrm>
            <a:off x="2911651" y="365125"/>
            <a:ext cx="8443737"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0AF5345-C9BD-400C-A840-6323B9D6E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F124F1-86D2-4544-B73D-4097271E7D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5BFE9004-EAB1-448B-BBFA-37C3664AA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grpSp>
        <p:nvGrpSpPr>
          <p:cNvPr id="11" name="Groupe 10">
            <a:extLst>
              <a:ext uri="{FF2B5EF4-FFF2-40B4-BE49-F238E27FC236}">
                <a16:creationId xmlns:a16="http://schemas.microsoft.com/office/drawing/2014/main" id="{70CE37D6-4A50-4D25-8EA1-5001002743A9}"/>
              </a:ext>
            </a:extLst>
          </p:cNvPr>
          <p:cNvGrpSpPr/>
          <p:nvPr userDrawn="1"/>
        </p:nvGrpSpPr>
        <p:grpSpPr>
          <a:xfrm>
            <a:off x="722806" y="481268"/>
            <a:ext cx="2188845" cy="1069487"/>
            <a:chOff x="6964472" y="1682870"/>
            <a:chExt cx="5554076" cy="2713766"/>
          </a:xfrm>
        </p:grpSpPr>
        <p:pic>
          <p:nvPicPr>
            <p:cNvPr id="12" name="Image 11" descr="Une image contenant plante&#10;&#10;Description générée automatiquement">
              <a:extLst>
                <a:ext uri="{FF2B5EF4-FFF2-40B4-BE49-F238E27FC236}">
                  <a16:creationId xmlns:a16="http://schemas.microsoft.com/office/drawing/2014/main" id="{FE3A5953-E13D-4F99-9F0B-948A9870378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3" name="ZoneTexte 12">
              <a:extLst>
                <a:ext uri="{FF2B5EF4-FFF2-40B4-BE49-F238E27FC236}">
                  <a16:creationId xmlns:a16="http://schemas.microsoft.com/office/drawing/2014/main" id="{6A5F8DE4-DCDE-4E4F-A1E3-782F365C5C76}"/>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4" name="Espace réservé de la date 3">
            <a:extLst>
              <a:ext uri="{FF2B5EF4-FFF2-40B4-BE49-F238E27FC236}">
                <a16:creationId xmlns:a16="http://schemas.microsoft.com/office/drawing/2014/main" id="{061B0816-A642-4D38-AAB3-E13368B0F203}"/>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5" name="Espace réservé du pied de page 4">
            <a:extLst>
              <a:ext uri="{FF2B5EF4-FFF2-40B4-BE49-F238E27FC236}">
                <a16:creationId xmlns:a16="http://schemas.microsoft.com/office/drawing/2014/main" id="{FF68EC27-0166-4C8D-9367-1E543F2756A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6" name="Espace réservé du numéro de diapositive 5">
            <a:extLst>
              <a:ext uri="{FF2B5EF4-FFF2-40B4-BE49-F238E27FC236}">
                <a16:creationId xmlns:a16="http://schemas.microsoft.com/office/drawing/2014/main" id="{BC268BD0-0A86-4E51-9F27-FCEBC138738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267238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Espace réservé du contenu 4">
            <a:extLst>
              <a:ext uri="{FF2B5EF4-FFF2-40B4-BE49-F238E27FC236}">
                <a16:creationId xmlns:a16="http://schemas.microsoft.com/office/drawing/2014/main" id="{A37C9674-B0C8-46A8-99E4-42AD311F2E4E}"/>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sp>
        <p:nvSpPr>
          <p:cNvPr id="2" name="Titre 1">
            <a:extLst>
              <a:ext uri="{FF2B5EF4-FFF2-40B4-BE49-F238E27FC236}">
                <a16:creationId xmlns:a16="http://schemas.microsoft.com/office/drawing/2014/main" id="{482845E9-21ED-40FF-B998-7C606BCB1617}"/>
              </a:ext>
            </a:extLst>
          </p:cNvPr>
          <p:cNvSpPr>
            <a:spLocks noGrp="1"/>
          </p:cNvSpPr>
          <p:nvPr>
            <p:ph type="title"/>
          </p:nvPr>
        </p:nvSpPr>
        <p:spPr>
          <a:xfrm>
            <a:off x="2911651" y="365125"/>
            <a:ext cx="8442149" cy="1325563"/>
          </a:xfrm>
        </p:spPr>
        <p:txBody>
          <a:bodyPr/>
          <a:lstStyle/>
          <a:p>
            <a:r>
              <a:rPr lang="fr-FR" dirty="0"/>
              <a:t>Modifiez le style du titre</a:t>
            </a:r>
            <a:endParaRPr lang="fr-CA" dirty="0"/>
          </a:p>
        </p:txBody>
      </p:sp>
      <p:grpSp>
        <p:nvGrpSpPr>
          <p:cNvPr id="7" name="Groupe 6">
            <a:extLst>
              <a:ext uri="{FF2B5EF4-FFF2-40B4-BE49-F238E27FC236}">
                <a16:creationId xmlns:a16="http://schemas.microsoft.com/office/drawing/2014/main" id="{702BEB8F-9F96-4B7B-B17A-824C44E0045C}"/>
              </a:ext>
            </a:extLst>
          </p:cNvPr>
          <p:cNvGrpSpPr/>
          <p:nvPr userDrawn="1"/>
        </p:nvGrpSpPr>
        <p:grpSpPr>
          <a:xfrm>
            <a:off x="722806" y="481268"/>
            <a:ext cx="2188845" cy="1069487"/>
            <a:chOff x="6964472" y="1682870"/>
            <a:chExt cx="5554076" cy="2713766"/>
          </a:xfrm>
        </p:grpSpPr>
        <p:pic>
          <p:nvPicPr>
            <p:cNvPr id="8" name="Image 7" descr="Une image contenant plante&#10;&#10;Description générée automatiquement">
              <a:extLst>
                <a:ext uri="{FF2B5EF4-FFF2-40B4-BE49-F238E27FC236}">
                  <a16:creationId xmlns:a16="http://schemas.microsoft.com/office/drawing/2014/main" id="{42E48496-5A19-4D67-8544-23CD14A1F7D5}"/>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A5D2A0CF-9ACC-4C7A-874D-A794E9C92A3B}"/>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0" name="Espace réservé de la date 3">
            <a:extLst>
              <a:ext uri="{FF2B5EF4-FFF2-40B4-BE49-F238E27FC236}">
                <a16:creationId xmlns:a16="http://schemas.microsoft.com/office/drawing/2014/main" id="{733EB2A0-A7BA-4619-BF71-09E7C00C2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1" name="Espace réservé du pied de page 4">
            <a:extLst>
              <a:ext uri="{FF2B5EF4-FFF2-40B4-BE49-F238E27FC236}">
                <a16:creationId xmlns:a16="http://schemas.microsoft.com/office/drawing/2014/main" id="{C5E37B37-16D1-43CF-9EEA-0806F7FAE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2" name="Espace réservé du numéro de diapositive 5">
            <a:extLst>
              <a:ext uri="{FF2B5EF4-FFF2-40B4-BE49-F238E27FC236}">
                <a16:creationId xmlns:a16="http://schemas.microsoft.com/office/drawing/2014/main" id="{577A501B-AA54-4320-B477-5F00E763E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218460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9261B59-0863-4EAC-8202-125142F2021B}"/>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grpSp>
        <p:nvGrpSpPr>
          <p:cNvPr id="6" name="Groupe 5">
            <a:extLst>
              <a:ext uri="{FF2B5EF4-FFF2-40B4-BE49-F238E27FC236}">
                <a16:creationId xmlns:a16="http://schemas.microsoft.com/office/drawing/2014/main" id="{E5A574AB-1DAA-4665-9D9A-C11608492A5F}"/>
              </a:ext>
            </a:extLst>
          </p:cNvPr>
          <p:cNvGrpSpPr/>
          <p:nvPr userDrawn="1"/>
        </p:nvGrpSpPr>
        <p:grpSpPr>
          <a:xfrm>
            <a:off x="722806" y="481268"/>
            <a:ext cx="2188845" cy="1069487"/>
            <a:chOff x="6964472" y="1682870"/>
            <a:chExt cx="5554076" cy="2713766"/>
          </a:xfrm>
        </p:grpSpPr>
        <p:pic>
          <p:nvPicPr>
            <p:cNvPr id="7" name="Image 6" descr="Une image contenant plante&#10;&#10;Description générée automatiquement">
              <a:extLst>
                <a:ext uri="{FF2B5EF4-FFF2-40B4-BE49-F238E27FC236}">
                  <a16:creationId xmlns:a16="http://schemas.microsoft.com/office/drawing/2014/main" id="{C2F82471-CCB8-46FF-B81C-028F430B7579}"/>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8" name="ZoneTexte 7">
              <a:extLst>
                <a:ext uri="{FF2B5EF4-FFF2-40B4-BE49-F238E27FC236}">
                  <a16:creationId xmlns:a16="http://schemas.microsoft.com/office/drawing/2014/main" id="{DE1D198A-0941-4B7F-BC33-31F3D576764A}"/>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9" name="Espace réservé de la date 3">
            <a:extLst>
              <a:ext uri="{FF2B5EF4-FFF2-40B4-BE49-F238E27FC236}">
                <a16:creationId xmlns:a16="http://schemas.microsoft.com/office/drawing/2014/main" id="{5A53E497-BB88-4012-A860-2DE5D57E6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0" name="Espace réservé du pied de page 4">
            <a:extLst>
              <a:ext uri="{FF2B5EF4-FFF2-40B4-BE49-F238E27FC236}">
                <a16:creationId xmlns:a16="http://schemas.microsoft.com/office/drawing/2014/main" id="{4F5471BD-7AF7-4DDA-BBF7-228E136B2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1" name="Espace réservé du numéro de diapositive 5">
            <a:extLst>
              <a:ext uri="{FF2B5EF4-FFF2-40B4-BE49-F238E27FC236}">
                <a16:creationId xmlns:a16="http://schemas.microsoft.com/office/drawing/2014/main" id="{83C255AD-4B30-42A6-9A86-57993F930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40655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535072CF-113F-4398-A25A-51C1DEEA9125}"/>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847736" y="987425"/>
            <a:ext cx="4877777" cy="4877777"/>
          </a:xfrm>
          <a:prstGeom prst="rect">
            <a:avLst/>
          </a:prstGeom>
        </p:spPr>
      </p:pic>
      <p:sp>
        <p:nvSpPr>
          <p:cNvPr id="2" name="Titre 1">
            <a:extLst>
              <a:ext uri="{FF2B5EF4-FFF2-40B4-BE49-F238E27FC236}">
                <a16:creationId xmlns:a16="http://schemas.microsoft.com/office/drawing/2014/main" id="{FF3C3282-ECBB-4B17-8B60-5E8B15058C43}"/>
              </a:ext>
            </a:extLst>
          </p:cNvPr>
          <p:cNvSpPr>
            <a:spLocks noGrp="1"/>
          </p:cNvSpPr>
          <p:nvPr>
            <p:ph type="title"/>
          </p:nvPr>
        </p:nvSpPr>
        <p:spPr>
          <a:xfrm>
            <a:off x="839788" y="457200"/>
            <a:ext cx="3932237" cy="2344994"/>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1B714C3-2001-4AF1-A115-1207B8770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6CAAD039-E927-44DC-A73A-8548B0D08014}"/>
              </a:ext>
            </a:extLst>
          </p:cNvPr>
          <p:cNvSpPr>
            <a:spLocks noGrp="1"/>
          </p:cNvSpPr>
          <p:nvPr>
            <p:ph type="body" sz="half" idx="2"/>
          </p:nvPr>
        </p:nvSpPr>
        <p:spPr>
          <a:xfrm>
            <a:off x="839788" y="2802194"/>
            <a:ext cx="3932237" cy="30667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grpSp>
        <p:nvGrpSpPr>
          <p:cNvPr id="9" name="Groupe 8">
            <a:extLst>
              <a:ext uri="{FF2B5EF4-FFF2-40B4-BE49-F238E27FC236}">
                <a16:creationId xmlns:a16="http://schemas.microsoft.com/office/drawing/2014/main" id="{7BE81BF0-8802-489F-B15B-B0A9B9EE6FFB}"/>
              </a:ext>
            </a:extLst>
          </p:cNvPr>
          <p:cNvGrpSpPr/>
          <p:nvPr userDrawn="1"/>
        </p:nvGrpSpPr>
        <p:grpSpPr>
          <a:xfrm>
            <a:off x="919454" y="540260"/>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2DD70351-09C7-43E8-979A-A95133C29206}"/>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B47BE81E-2A68-4306-99E4-4108D0DD7E4C}"/>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9D3C1FB2-AF94-4A3B-B6BB-3CD641E6C674}"/>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BADD13BD-2759-461B-B91A-346C98C5B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594F055A-C96C-4FEB-8D73-F4871C27C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92316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D06FCB5F-4EAE-4071-A7CE-C371260B8A16}"/>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847736" y="987425"/>
            <a:ext cx="4877777" cy="4877777"/>
          </a:xfrm>
          <a:prstGeom prst="rect">
            <a:avLst/>
          </a:prstGeom>
        </p:spPr>
      </p:pic>
      <p:sp>
        <p:nvSpPr>
          <p:cNvPr id="2" name="Titre 1">
            <a:extLst>
              <a:ext uri="{FF2B5EF4-FFF2-40B4-BE49-F238E27FC236}">
                <a16:creationId xmlns:a16="http://schemas.microsoft.com/office/drawing/2014/main" id="{9865E26D-69B4-4CFF-AE73-0ED76D6C87C6}"/>
              </a:ext>
            </a:extLst>
          </p:cNvPr>
          <p:cNvSpPr>
            <a:spLocks noGrp="1"/>
          </p:cNvSpPr>
          <p:nvPr>
            <p:ph type="title"/>
          </p:nvPr>
        </p:nvSpPr>
        <p:spPr>
          <a:xfrm>
            <a:off x="839788" y="457199"/>
            <a:ext cx="3932237" cy="2323707"/>
          </a:xfrm>
        </p:spPr>
        <p:txBody>
          <a:bodyPr anchor="b"/>
          <a:lstStyle>
            <a:lvl1pPr>
              <a:defRPr sz="3200"/>
            </a:lvl1pPr>
          </a:lstStyle>
          <a:p>
            <a:r>
              <a:rPr lang="fr-FR" dirty="0"/>
              <a:t>Modifiez le style du titre</a:t>
            </a:r>
            <a:endParaRPr lang="fr-CA" dirty="0"/>
          </a:p>
        </p:txBody>
      </p:sp>
      <p:sp>
        <p:nvSpPr>
          <p:cNvPr id="3" name="Espace réservé pour une image  2">
            <a:extLst>
              <a:ext uri="{FF2B5EF4-FFF2-40B4-BE49-F238E27FC236}">
                <a16:creationId xmlns:a16="http://schemas.microsoft.com/office/drawing/2014/main" id="{62220252-FE18-4F1B-96F6-179E80199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6D07E1AF-8E9C-4C34-AA6B-739FBB24DBA0}"/>
              </a:ext>
            </a:extLst>
          </p:cNvPr>
          <p:cNvSpPr>
            <a:spLocks noGrp="1"/>
          </p:cNvSpPr>
          <p:nvPr>
            <p:ph type="body" sz="half" idx="2"/>
          </p:nvPr>
        </p:nvSpPr>
        <p:spPr>
          <a:xfrm>
            <a:off x="839788" y="2780907"/>
            <a:ext cx="3932237" cy="3088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grpSp>
        <p:nvGrpSpPr>
          <p:cNvPr id="9" name="Groupe 8">
            <a:extLst>
              <a:ext uri="{FF2B5EF4-FFF2-40B4-BE49-F238E27FC236}">
                <a16:creationId xmlns:a16="http://schemas.microsoft.com/office/drawing/2014/main" id="{AF3BAB59-0ED0-4FDA-A645-AEA1E5CFC0F2}"/>
              </a:ext>
            </a:extLst>
          </p:cNvPr>
          <p:cNvGrpSpPr/>
          <p:nvPr userDrawn="1"/>
        </p:nvGrpSpPr>
        <p:grpSpPr>
          <a:xfrm>
            <a:off x="919454" y="540260"/>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8E75C618-B3A1-4757-BCC2-027B0D6A538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DDA4271C-B585-41BA-8BC4-7B75A593C292}"/>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450CA318-CEA0-4581-B706-2F7B88F80F3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3FE22B28-D3F7-4281-A2DE-972EE72A2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577FA948-26A0-4706-A1FC-158B727F8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‹N°›</a:t>
            </a:fld>
            <a:endParaRPr lang="fr-CA"/>
          </a:p>
        </p:txBody>
      </p:sp>
    </p:spTree>
    <p:extLst>
      <p:ext uri="{BB962C8B-B14F-4D97-AF65-F5344CB8AC3E}">
        <p14:creationId xmlns:p14="http://schemas.microsoft.com/office/powerpoint/2010/main" val="380851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020020-E790-4839-9521-B6E3D0502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E4747CFF-8772-4546-89FF-0948024B0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567239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dotnet/csharp/language-reference/compiler-messag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csharp/language-reference/compiler-messages/" TargetMode="External"/><Relationship Id="rId2" Type="http://schemas.openxmlformats.org/officeDocument/2006/relationships/hyperlink" Target="https://learn.microsoft.com/fr-fr/visualstudio/debugger/?view=vs-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CF6C352-B187-4923-B714-A82E05F9AEB7}"/>
              </a:ext>
            </a:extLst>
          </p:cNvPr>
          <p:cNvSpPr>
            <a:spLocks noGrp="1"/>
          </p:cNvSpPr>
          <p:nvPr>
            <p:ph type="subTitle" idx="1"/>
          </p:nvPr>
        </p:nvSpPr>
        <p:spPr>
          <a:xfrm>
            <a:off x="1524000" y="3911600"/>
            <a:ext cx="5440472" cy="1346200"/>
          </a:xfrm>
        </p:spPr>
        <p:txBody>
          <a:bodyPr/>
          <a:lstStyle/>
          <a:p>
            <a:r>
              <a:rPr lang="fr-CA" sz="2800" i="1" dirty="0"/>
              <a:t>Manel Sorba</a:t>
            </a:r>
            <a:endParaRPr lang="fr-CA" i="1" dirty="0"/>
          </a:p>
        </p:txBody>
      </p:sp>
      <p:pic>
        <p:nvPicPr>
          <p:cNvPr id="1026" name="Picture 2" descr="Résultat de recherche d'images pour &quot;college la cite logo&quot;">
            <a:extLst>
              <a:ext uri="{FF2B5EF4-FFF2-40B4-BE49-F238E27FC236}">
                <a16:creationId xmlns:a16="http://schemas.microsoft.com/office/drawing/2014/main" id="{B741725B-5D68-4FAF-94B8-91B2E41F51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172" b="21105"/>
          <a:stretch/>
        </p:blipFill>
        <p:spPr bwMode="auto">
          <a:xfrm>
            <a:off x="1564640" y="4340860"/>
            <a:ext cx="1891187" cy="56896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E7C8994E-9BDD-4094-BF45-93DCEAABFF7E}"/>
              </a:ext>
            </a:extLst>
          </p:cNvPr>
          <p:cNvSpPr>
            <a:spLocks noGrp="1"/>
          </p:cNvSpPr>
          <p:nvPr>
            <p:ph type="ctrTitle"/>
          </p:nvPr>
        </p:nvSpPr>
        <p:spPr>
          <a:xfrm>
            <a:off x="1524000" y="1600200"/>
            <a:ext cx="5653548" cy="1909762"/>
          </a:xfrm>
        </p:spPr>
        <p:txBody>
          <a:bodyPr>
            <a:normAutofit/>
          </a:bodyPr>
          <a:lstStyle/>
          <a:p>
            <a:r>
              <a:rPr lang="fr-CA" sz="3600" b="1" dirty="0"/>
              <a:t>Stratégies de débogage, erreurs de syntaxe et de  sémantique</a:t>
            </a:r>
          </a:p>
        </p:txBody>
      </p:sp>
      <p:sp>
        <p:nvSpPr>
          <p:cNvPr id="7" name="Titre 1">
            <a:extLst>
              <a:ext uri="{FF2B5EF4-FFF2-40B4-BE49-F238E27FC236}">
                <a16:creationId xmlns:a16="http://schemas.microsoft.com/office/drawing/2014/main" id="{4FBF32C4-7032-447F-8884-1D2B6909FAE0}"/>
              </a:ext>
            </a:extLst>
          </p:cNvPr>
          <p:cNvSpPr txBox="1">
            <a:spLocks/>
          </p:cNvSpPr>
          <p:nvPr/>
        </p:nvSpPr>
        <p:spPr>
          <a:xfrm>
            <a:off x="530943" y="6024809"/>
            <a:ext cx="11071122" cy="5948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fr-CA" sz="2400" b="1" dirty="0"/>
              <a:t>025914</a:t>
            </a:r>
            <a:r>
              <a:rPr lang="fr-CA" sz="2400" dirty="0"/>
              <a:t> - Assurance de qualité logicielle</a:t>
            </a:r>
          </a:p>
        </p:txBody>
      </p:sp>
      <p:sp>
        <p:nvSpPr>
          <p:cNvPr id="6" name="Titre 1">
            <a:extLst>
              <a:ext uri="{FF2B5EF4-FFF2-40B4-BE49-F238E27FC236}">
                <a16:creationId xmlns:a16="http://schemas.microsoft.com/office/drawing/2014/main" id="{6503ECD7-F1CB-4B4D-A009-FB21BDDFB265}"/>
              </a:ext>
            </a:extLst>
          </p:cNvPr>
          <p:cNvSpPr txBox="1">
            <a:spLocks/>
          </p:cNvSpPr>
          <p:nvPr/>
        </p:nvSpPr>
        <p:spPr>
          <a:xfrm>
            <a:off x="1524000" y="1005337"/>
            <a:ext cx="9547122" cy="5948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CA" sz="2400" b="1" dirty="0"/>
              <a:t>025948</a:t>
            </a:r>
            <a:r>
              <a:rPr lang="fr-CA" sz="2400" dirty="0"/>
              <a:t> – Diagnostiques de compilation, techniques de débogage</a:t>
            </a:r>
          </a:p>
        </p:txBody>
      </p:sp>
    </p:spTree>
    <p:extLst>
      <p:ext uri="{BB962C8B-B14F-4D97-AF65-F5344CB8AC3E}">
        <p14:creationId xmlns:p14="http://schemas.microsoft.com/office/powerpoint/2010/main" val="270826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1" y="1596044"/>
            <a:ext cx="11327476" cy="4863552"/>
          </a:xfrm>
        </p:spPr>
        <p:txBody>
          <a:bodyPr>
            <a:normAutofit/>
          </a:bodyPr>
          <a:lstStyle/>
          <a:p>
            <a:pPr marL="457200" lvl="1" indent="0">
              <a:buNone/>
            </a:pPr>
            <a:r>
              <a:rPr lang="fr-CA" dirty="0"/>
              <a:t>2. Erreurs de syntaxe: sommaire des points importants</a:t>
            </a:r>
          </a:p>
          <a:p>
            <a:pPr marL="457200" lvl="1" indent="0">
              <a:buNone/>
            </a:pPr>
            <a:endParaRPr lang="fr-CA" dirty="0"/>
          </a:p>
          <a:p>
            <a:pPr marL="457200" lvl="1" indent="0">
              <a:buNone/>
            </a:pPr>
            <a:r>
              <a:rPr lang="fr-CA" sz="2000" dirty="0">
                <a:highlight>
                  <a:srgbClr val="FFFF00"/>
                </a:highlight>
              </a:rPr>
              <a:t>-Quelle stratégie pour éliminer les erreurs de syntaxe?</a:t>
            </a:r>
          </a:p>
          <a:p>
            <a:pPr marL="914400" lvl="1" indent="-457200">
              <a:buFont typeface="+mj-lt"/>
              <a:buAutoNum type="alphaLcParenR"/>
            </a:pPr>
            <a:r>
              <a:rPr lang="fr-CA" sz="2000" dirty="0"/>
              <a:t> Afficher la liste actuelle des erreurs de syntaxe (imprimez-la si possible)</a:t>
            </a:r>
          </a:p>
          <a:p>
            <a:pPr marL="914400" lvl="1" indent="-457200">
              <a:buFont typeface="+mj-lt"/>
              <a:buAutoNum type="alphaLcParenR"/>
            </a:pPr>
            <a:r>
              <a:rPr lang="fr-CA" sz="2000" dirty="0"/>
              <a:t>Commencer par la première erreur dans la liste, essayer de la corriger et compiler de nouveau votre code</a:t>
            </a:r>
          </a:p>
          <a:p>
            <a:pPr marL="914400" lvl="1" indent="-457200">
              <a:buFont typeface="+mj-lt"/>
              <a:buAutoNum type="alphaLcParenR"/>
            </a:pPr>
            <a:r>
              <a:rPr lang="fr-CA" sz="2000" dirty="0"/>
              <a:t> Si vous avez un doute avec une erreur ou vous êtes sûr que la ligne actuelle est correcte, commencez par vérifier la ligne précédente puis remontez dans le code pour vérifier les lignes précédentes jusqu’à trouver l’erreur</a:t>
            </a:r>
          </a:p>
          <a:p>
            <a:pPr marL="914400" lvl="1" indent="-457200">
              <a:buFont typeface="+mj-lt"/>
              <a:buAutoNum type="alphaLcParenR"/>
            </a:pPr>
            <a:r>
              <a:rPr lang="fr-CA" sz="2000" dirty="0"/>
              <a:t> Répétez ces étapes jusqu’à éliminer toutes les erreurs de syntaxe</a:t>
            </a:r>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10</a:t>
            </a:fld>
            <a:endParaRPr lang="fr-CA"/>
          </a:p>
        </p:txBody>
      </p:sp>
    </p:spTree>
    <p:extLst>
      <p:ext uri="{BB962C8B-B14F-4D97-AF65-F5344CB8AC3E}">
        <p14:creationId xmlns:p14="http://schemas.microsoft.com/office/powerpoint/2010/main" val="218443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3.1 Point-virgule manquant</a:t>
            </a:r>
          </a:p>
          <a:p>
            <a:pPr marL="0" indent="0">
              <a:buNone/>
            </a:pPr>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11</a:t>
            </a:fld>
            <a:endParaRPr lang="fr-CA"/>
          </a:p>
        </p:txBody>
      </p:sp>
      <p:graphicFrame>
        <p:nvGraphicFramePr>
          <p:cNvPr id="8" name="Tableau 7">
            <a:extLst>
              <a:ext uri="{FF2B5EF4-FFF2-40B4-BE49-F238E27FC236}">
                <a16:creationId xmlns:a16="http://schemas.microsoft.com/office/drawing/2014/main" id="{238CBB3A-9326-8EB7-0E50-4BE90B31809A}"/>
              </a:ext>
            </a:extLst>
          </p:cNvPr>
          <p:cNvGraphicFramePr>
            <a:graphicFrameLocks noGrp="1"/>
          </p:cNvGraphicFramePr>
          <p:nvPr>
            <p:extLst>
              <p:ext uri="{D42A27DB-BD31-4B8C-83A1-F6EECF244321}">
                <p14:modId xmlns:p14="http://schemas.microsoft.com/office/powerpoint/2010/main" val="3022749119"/>
              </p:ext>
            </p:extLst>
          </p:nvPr>
        </p:nvGraphicFramePr>
        <p:xfrm>
          <a:off x="1280160" y="2879437"/>
          <a:ext cx="8090130" cy="2926080"/>
        </p:xfrm>
        <a:graphic>
          <a:graphicData uri="http://schemas.openxmlformats.org/drawingml/2006/table">
            <a:tbl>
              <a:tblPr firstRow="1" bandRow="1">
                <a:tableStyleId>{5C22544A-7EE6-4342-B048-85BDC9FD1C3A}</a:tableStyleId>
              </a:tblPr>
              <a:tblGrid>
                <a:gridCol w="2671464">
                  <a:extLst>
                    <a:ext uri="{9D8B030D-6E8A-4147-A177-3AD203B41FA5}">
                      <a16:colId xmlns:a16="http://schemas.microsoft.com/office/drawing/2014/main" val="1370162700"/>
                    </a:ext>
                  </a:extLst>
                </a:gridCol>
                <a:gridCol w="2740121">
                  <a:extLst>
                    <a:ext uri="{9D8B030D-6E8A-4147-A177-3AD203B41FA5}">
                      <a16:colId xmlns:a16="http://schemas.microsoft.com/office/drawing/2014/main" val="2691581528"/>
                    </a:ext>
                  </a:extLst>
                </a:gridCol>
                <a:gridCol w="2678545">
                  <a:extLst>
                    <a:ext uri="{9D8B030D-6E8A-4147-A177-3AD203B41FA5}">
                      <a16:colId xmlns:a16="http://schemas.microsoft.com/office/drawing/2014/main" val="1115423911"/>
                    </a:ext>
                  </a:extLst>
                </a:gridCol>
              </a:tblGrid>
              <a:tr h="556909">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2056399124"/>
                  </a:ext>
                </a:extLst>
              </a:tr>
              <a:tr h="370840">
                <a:tc>
                  <a:txBody>
                    <a:bodyPr/>
                    <a:lstStyle/>
                    <a:p>
                      <a:r>
                        <a:rPr lang="en-US" sz="1200" dirty="0">
                          <a:latin typeface="Consolas" panose="020B0609020204030204" pitchFamily="49" charset="0"/>
                        </a:rPr>
                        <a:t> public string Nom</a:t>
                      </a:r>
                    </a:p>
                    <a:p>
                      <a:r>
                        <a:rPr lang="en-US" sz="1200" dirty="0">
                          <a:latin typeface="Consolas" panose="020B0609020204030204" pitchFamily="49" charset="0"/>
                        </a:rPr>
                        <a:t>    {</a:t>
                      </a:r>
                    </a:p>
                    <a:p>
                      <a:r>
                        <a:rPr lang="en-US" sz="1200" dirty="0">
                          <a:latin typeface="Consolas" panose="020B0609020204030204" pitchFamily="49" charset="0"/>
                        </a:rPr>
                        <a:t>        get { return nom }</a:t>
                      </a:r>
                    </a:p>
                    <a:p>
                      <a:r>
                        <a:rPr lang="en-US" sz="1200" dirty="0">
                          <a:latin typeface="Consolas" panose="020B0609020204030204" pitchFamily="49" charset="0"/>
                        </a:rPr>
                        <a:t>        set { nom = value }</a:t>
                      </a:r>
                    </a:p>
                    <a:p>
                      <a:r>
                        <a:rPr lang="en-US" sz="1200" dirty="0">
                          <a:latin typeface="Consolas" panose="020B0609020204030204" pitchFamily="49" charset="0"/>
                        </a:rPr>
                        <a:t>    }        </a:t>
                      </a:r>
                      <a:endParaRPr lang="fr-CA" sz="1200" dirty="0">
                        <a:latin typeface="Consolas" panose="020B0609020204030204" pitchFamily="49" charset="0"/>
                      </a:endParaRPr>
                    </a:p>
                  </a:txBody>
                  <a:tcPr/>
                </a:tc>
                <a:tc>
                  <a:txBody>
                    <a:bodyPr/>
                    <a:lstStyle/>
                    <a:p>
                      <a:pPr marL="0" algn="l" defTabSz="914400" rtl="0" eaLnBrk="1" latinLnBrk="0" hangingPunct="1"/>
                      <a:r>
                        <a:rPr lang="fr-CA" sz="1200" kern="1200" dirty="0">
                          <a:solidFill>
                            <a:schemeClr val="dk1"/>
                          </a:solidFill>
                          <a:latin typeface="Consolas" panose="020B0609020204030204" pitchFamily="49" charset="0"/>
                          <a:ea typeface="+mn-ea"/>
                          <a:cs typeface="+mn-cs"/>
                        </a:rPr>
                        <a:t>get {</a:t>
                      </a:r>
                    </a:p>
                    <a:p>
                      <a:pPr marL="0" algn="l" defTabSz="914400" rtl="0" eaLnBrk="1" latinLnBrk="0" hangingPunct="1"/>
                      <a:r>
                        <a:rPr lang="fr-CA" sz="1200" kern="1200" dirty="0">
                          <a:solidFill>
                            <a:schemeClr val="dk1"/>
                          </a:solidFill>
                          <a:latin typeface="Consolas" panose="020B0609020204030204" pitchFamily="49" charset="0"/>
                          <a:ea typeface="+mn-ea"/>
                          <a:cs typeface="+mn-cs"/>
                        </a:rPr>
                        <a:t>CS1002:; expected</a:t>
                      </a:r>
                    </a:p>
                    <a:p>
                      <a:pPr marL="0" algn="l" defTabSz="914400" rtl="0" eaLnBrk="1" latinLnBrk="0" hangingPunct="1"/>
                      <a:endParaRPr lang="fr-CA" sz="1200" kern="1200" dirty="0">
                        <a:solidFill>
                          <a:schemeClr val="dk1"/>
                        </a:solidFill>
                        <a:latin typeface="Consolas" panose="020B0609020204030204" pitchFamily="49" charset="0"/>
                        <a:ea typeface="+mn-ea"/>
                        <a:cs typeface="+mn-cs"/>
                      </a:endParaRPr>
                    </a:p>
                    <a:p>
                      <a:pPr marL="0" algn="l" defTabSz="914400" rtl="0" eaLnBrk="1" latinLnBrk="0" hangingPunct="1"/>
                      <a:r>
                        <a:rPr lang="fr-CA" sz="1200" kern="1200" dirty="0">
                          <a:solidFill>
                            <a:schemeClr val="dk1"/>
                          </a:solidFill>
                          <a:latin typeface="Consolas" panose="020B0609020204030204" pitchFamily="49" charset="0"/>
                          <a:ea typeface="+mn-ea"/>
                          <a:cs typeface="+mn-cs"/>
                        </a:rPr>
                        <a:t>set {</a:t>
                      </a:r>
                    </a:p>
                    <a:p>
                      <a:pPr marL="0" algn="l" defTabSz="914400" rtl="0" eaLnBrk="1" latinLnBrk="0" hangingPunct="1"/>
                      <a:r>
                        <a:rPr lang="fr-CA" sz="1200" kern="1200" dirty="0">
                          <a:solidFill>
                            <a:schemeClr val="dk1"/>
                          </a:solidFill>
                          <a:latin typeface="Consolas" panose="020B0609020204030204" pitchFamily="49" charset="0"/>
                          <a:ea typeface="+mn-ea"/>
                          <a:cs typeface="+mn-cs"/>
                        </a:rPr>
                        <a:t>CS1002:; expected</a:t>
                      </a:r>
                    </a:p>
                    <a:p>
                      <a:pPr marL="0" algn="l" defTabSz="914400" rtl="0" eaLnBrk="1" latinLnBrk="0" hangingPunct="1"/>
                      <a:endParaRPr lang="fr-CA" sz="1200" kern="1200" dirty="0">
                        <a:solidFill>
                          <a:schemeClr val="dk1"/>
                        </a:solidFill>
                        <a:latin typeface="Consolas" panose="020B0609020204030204" pitchFamily="49" charset="0"/>
                        <a:ea typeface="+mn-ea"/>
                        <a:cs typeface="+mn-cs"/>
                      </a:endParaRPr>
                    </a:p>
                    <a:p>
                      <a:pPr marL="0" algn="l" defTabSz="914400" rtl="0" eaLnBrk="1" latinLnBrk="0" hangingPunct="1"/>
                      <a:endParaRPr lang="fr-CA" sz="1200" kern="1200" dirty="0">
                        <a:solidFill>
                          <a:schemeClr val="dk1"/>
                        </a:solidFill>
                        <a:latin typeface="Consolas" panose="020B0609020204030204" pitchFamily="49" charset="0"/>
                        <a:ea typeface="+mn-ea"/>
                        <a:cs typeface="+mn-cs"/>
                      </a:endParaRPr>
                    </a:p>
                  </a:txBody>
                  <a:tcPr/>
                </a:tc>
                <a:tc>
                  <a:txBody>
                    <a:bodyPr/>
                    <a:lstStyle/>
                    <a:p>
                      <a:r>
                        <a:rPr lang="fr-CA" sz="1200" b="0" i="0" dirty="0">
                          <a:solidFill>
                            <a:srgbClr val="161616"/>
                          </a:solidFill>
                          <a:effectLst/>
                          <a:latin typeface="Segoe UI" panose="020B0502040204020203" pitchFamily="34" charset="0"/>
                        </a:rPr>
                        <a:t>Le compilateur a détecté un point-virgule manquant. Un point-virgule est requis à la fin de chaque instruction en C#. Une instruction peut s'étendre sur plusieurs lignes.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public string Nom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get { return nom;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set { nom = value;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endParaRPr kumimoji="0" lang="fr-CA"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endParaRPr lang="fr-CA" sz="1200" b="0" i="0" dirty="0">
                        <a:solidFill>
                          <a:srgbClr val="161616"/>
                        </a:solidFill>
                        <a:effectLst/>
                        <a:latin typeface="Segoe UI" panose="020B0502040204020203" pitchFamily="34" charset="0"/>
                      </a:endParaRPr>
                    </a:p>
                    <a:p>
                      <a:endParaRPr lang="fr-CA" sz="12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882348872"/>
                  </a:ext>
                </a:extLst>
              </a:tr>
            </a:tbl>
          </a:graphicData>
        </a:graphic>
      </p:graphicFrame>
    </p:spTree>
    <p:extLst>
      <p:ext uri="{BB962C8B-B14F-4D97-AF65-F5344CB8AC3E}">
        <p14:creationId xmlns:p14="http://schemas.microsoft.com/office/powerpoint/2010/main" val="2019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3.2 Nom de variable non déclaré (exemple1)</a:t>
            </a:r>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12</a:t>
            </a:fld>
            <a:endParaRPr lang="fr-CA"/>
          </a:p>
        </p:txBody>
      </p:sp>
      <p:graphicFrame>
        <p:nvGraphicFramePr>
          <p:cNvPr id="4" name="Tableau 3">
            <a:extLst>
              <a:ext uri="{FF2B5EF4-FFF2-40B4-BE49-F238E27FC236}">
                <a16:creationId xmlns:a16="http://schemas.microsoft.com/office/drawing/2014/main" id="{33A23D78-BC41-78CB-534D-7B70B96974F3}"/>
              </a:ext>
            </a:extLst>
          </p:cNvPr>
          <p:cNvGraphicFramePr>
            <a:graphicFrameLocks noGrp="1"/>
          </p:cNvGraphicFramePr>
          <p:nvPr>
            <p:extLst>
              <p:ext uri="{D42A27DB-BD31-4B8C-83A1-F6EECF244321}">
                <p14:modId xmlns:p14="http://schemas.microsoft.com/office/powerpoint/2010/main" val="2778567348"/>
              </p:ext>
            </p:extLst>
          </p:nvPr>
        </p:nvGraphicFramePr>
        <p:xfrm>
          <a:off x="601286" y="2879437"/>
          <a:ext cx="10752513" cy="2560320"/>
        </p:xfrm>
        <a:graphic>
          <a:graphicData uri="http://schemas.openxmlformats.org/drawingml/2006/table">
            <a:tbl>
              <a:tblPr firstRow="1" bandRow="1">
                <a:tableStyleId>{5C22544A-7EE6-4342-B048-85BDC9FD1C3A}</a:tableStyleId>
              </a:tblPr>
              <a:tblGrid>
                <a:gridCol w="4378038">
                  <a:extLst>
                    <a:ext uri="{9D8B030D-6E8A-4147-A177-3AD203B41FA5}">
                      <a16:colId xmlns:a16="http://schemas.microsoft.com/office/drawing/2014/main" val="1370162700"/>
                    </a:ext>
                  </a:extLst>
                </a:gridCol>
                <a:gridCol w="3050771">
                  <a:extLst>
                    <a:ext uri="{9D8B030D-6E8A-4147-A177-3AD203B41FA5}">
                      <a16:colId xmlns:a16="http://schemas.microsoft.com/office/drawing/2014/main" val="2691581528"/>
                    </a:ext>
                  </a:extLst>
                </a:gridCol>
                <a:gridCol w="3323704">
                  <a:extLst>
                    <a:ext uri="{9D8B030D-6E8A-4147-A177-3AD203B41FA5}">
                      <a16:colId xmlns:a16="http://schemas.microsoft.com/office/drawing/2014/main" val="1115423911"/>
                    </a:ext>
                  </a:extLst>
                </a:gridCol>
              </a:tblGrid>
              <a:tr h="556909">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2056399124"/>
                  </a:ext>
                </a:extLst>
              </a:tr>
              <a:tr h="370840">
                <a:tc>
                  <a:txBody>
                    <a:bodyPr/>
                    <a:lstStyle/>
                    <a:p>
                      <a:r>
                        <a:rPr lang="en-US" sz="1200" dirty="0">
                          <a:latin typeface="Consolas" panose="020B0609020204030204" pitchFamily="49" charset="0"/>
                        </a:rPr>
                        <a:t> public Personne(string n, string p, DateTime dn)</a:t>
                      </a:r>
                    </a:p>
                    <a:p>
                      <a:r>
                        <a:rPr lang="en-US" sz="1200" dirty="0">
                          <a:latin typeface="Consolas" panose="020B0609020204030204" pitchFamily="49" charset="0"/>
                        </a:rPr>
                        <a:t>    {</a:t>
                      </a:r>
                    </a:p>
                    <a:p>
                      <a:r>
                        <a:rPr lang="en-US" sz="1200" dirty="0">
                          <a:latin typeface="Consolas" panose="020B0609020204030204" pitchFamily="49" charset="0"/>
                        </a:rPr>
                        <a:t>        nom = n;</a:t>
                      </a:r>
                    </a:p>
                    <a:p>
                      <a:r>
                        <a:rPr lang="en-US" sz="1200" dirty="0">
                          <a:latin typeface="Consolas" panose="020B0609020204030204" pitchFamily="49" charset="0"/>
                        </a:rPr>
                        <a:t>        prenom = p;</a:t>
                      </a:r>
                    </a:p>
                    <a:p>
                      <a:r>
                        <a:rPr lang="en-US" sz="1200" dirty="0">
                          <a:latin typeface="Consolas" panose="020B0609020204030204" pitchFamily="49" charset="0"/>
                        </a:rPr>
                        <a:t>        datenaissance = dn;</a:t>
                      </a:r>
                    </a:p>
                    <a:p>
                      <a:r>
                        <a:rPr lang="en-US" sz="1200" dirty="0">
                          <a:latin typeface="Consolas" panose="020B0609020204030204" pitchFamily="49" charset="0"/>
                        </a:rPr>
                        <a:t>    }</a:t>
                      </a:r>
                    </a:p>
                  </a:txBody>
                  <a:tcPr/>
                </a:tc>
                <a:tc>
                  <a:txBody>
                    <a:bodyPr/>
                    <a:lstStyle/>
                    <a:p>
                      <a:pPr algn="l"/>
                      <a:r>
                        <a:rPr lang="fr-CA" sz="1200" b="0" i="0" kern="1200" dirty="0">
                          <a:solidFill>
                            <a:srgbClr val="161616"/>
                          </a:solidFill>
                          <a:effectLst/>
                          <a:latin typeface="Consolas" panose="020B0609020204030204" pitchFamily="49" charset="0"/>
                          <a:ea typeface="+mn-ea"/>
                          <a:cs typeface="+mn-cs"/>
                        </a:rPr>
                        <a:t>CS0103: </a:t>
                      </a:r>
                      <a:r>
                        <a:rPr lang="en-US" sz="1200" b="0" i="0" kern="1200" dirty="0">
                          <a:solidFill>
                            <a:srgbClr val="161616"/>
                          </a:solidFill>
                          <a:effectLst/>
                          <a:latin typeface="Consolas" panose="020B0609020204030204" pitchFamily="49" charset="0"/>
                          <a:ea typeface="+mn-ea"/>
                          <a:cs typeface="+mn-cs"/>
                        </a:rPr>
                        <a:t>The name 'nom' does not exist in the current context</a:t>
                      </a:r>
                      <a:endParaRPr lang="fr-CA" sz="1200" b="0" i="0" kern="1200" dirty="0">
                        <a:solidFill>
                          <a:srgbClr val="161616"/>
                        </a:solidFill>
                        <a:effectLst/>
                        <a:latin typeface="Consolas" panose="020B0609020204030204" pitchFamily="49" charset="0"/>
                        <a:ea typeface="+mn-ea"/>
                        <a:cs typeface="+mn-cs"/>
                      </a:endParaRPr>
                    </a:p>
                    <a:p>
                      <a:pPr marL="0" algn="l" defTabSz="914400" rtl="0" eaLnBrk="1" latinLnBrk="0" hangingPunct="1"/>
                      <a:endParaRPr lang="fr-CA" sz="1200" kern="1200" dirty="0">
                        <a:solidFill>
                          <a:schemeClr val="dk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i="0" kern="1200" dirty="0">
                          <a:solidFill>
                            <a:srgbClr val="161616"/>
                          </a:solidFill>
                          <a:effectLst/>
                          <a:latin typeface="Consolas" panose="020B0609020204030204" pitchFamily="49" charset="0"/>
                          <a:ea typeface="+mn-ea"/>
                          <a:cs typeface="+mn-cs"/>
                        </a:rPr>
                        <a:t>CS0103: </a:t>
                      </a:r>
                      <a:r>
                        <a:rPr lang="en-US" sz="1200" b="0" i="0" kern="1200" dirty="0">
                          <a:solidFill>
                            <a:srgbClr val="161616"/>
                          </a:solidFill>
                          <a:effectLst/>
                          <a:latin typeface="Consolas" panose="020B0609020204030204" pitchFamily="49" charset="0"/>
                          <a:ea typeface="+mn-ea"/>
                          <a:cs typeface="+mn-cs"/>
                        </a:rPr>
                        <a:t>The name ‘prenom' does not exist in the current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b="0" i="0" kern="1200" dirty="0">
                        <a:solidFill>
                          <a:srgbClr val="161616"/>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i="0" kern="1200" dirty="0">
                          <a:solidFill>
                            <a:srgbClr val="161616"/>
                          </a:solidFill>
                          <a:effectLst/>
                          <a:latin typeface="Consolas" panose="020B0609020204030204" pitchFamily="49" charset="0"/>
                          <a:ea typeface="+mn-ea"/>
                          <a:cs typeface="+mn-cs"/>
                        </a:rPr>
                        <a:t>CS0103: </a:t>
                      </a:r>
                      <a:r>
                        <a:rPr lang="en-US" sz="1200" b="0" i="0" kern="1200" dirty="0">
                          <a:solidFill>
                            <a:srgbClr val="161616"/>
                          </a:solidFill>
                          <a:effectLst/>
                          <a:latin typeface="Consolas" panose="020B0609020204030204" pitchFamily="49" charset="0"/>
                          <a:ea typeface="+mn-ea"/>
                          <a:cs typeface="+mn-cs"/>
                        </a:rPr>
                        <a:t>The name ‘datenaissance' does not exist in the current context</a:t>
                      </a:r>
                      <a:endParaRPr lang="fr-CA" sz="1200" b="0" i="0" kern="1200" dirty="0">
                        <a:solidFill>
                          <a:srgbClr val="161616"/>
                        </a:solidFill>
                        <a:effectLst/>
                        <a:latin typeface="Consolas" panose="020B0609020204030204" pitchFamily="49" charset="0"/>
                        <a:ea typeface="+mn-ea"/>
                        <a:cs typeface="+mn-cs"/>
                      </a:endParaRPr>
                    </a:p>
                    <a:p>
                      <a:pPr marL="0" algn="l" defTabSz="914400" rtl="0" eaLnBrk="1" latinLnBrk="0" hangingPunct="1"/>
                      <a:endParaRPr lang="fr-CA" sz="1200" b="0" i="0" kern="1200" dirty="0">
                        <a:solidFill>
                          <a:srgbClr val="161616"/>
                        </a:solidFill>
                        <a:effectLst/>
                        <a:latin typeface="Segoe UI" panose="020B0502040204020203" pitchFamily="34" charset="0"/>
                        <a:ea typeface="+mn-ea"/>
                        <a:cs typeface="+mn-cs"/>
                      </a:endParaRPr>
                    </a:p>
                  </a:txBody>
                  <a:tcPr/>
                </a:tc>
                <a:tc>
                  <a:txBody>
                    <a:bodyPr/>
                    <a:lstStyle/>
                    <a:p>
                      <a:r>
                        <a:rPr lang="fr-CA" sz="1200" b="0" i="0" kern="1200" dirty="0">
                          <a:solidFill>
                            <a:schemeClr val="dk1"/>
                          </a:solidFill>
                          <a:effectLst/>
                          <a:latin typeface="Consolas" panose="020B0609020204030204" pitchFamily="49" charset="0"/>
                          <a:ea typeface="+mn-ea"/>
                          <a:cs typeface="+mn-cs"/>
                        </a:rPr>
                        <a:t>Tentative d'utilisation d'un nom qui n'existe pas dans la classe</a:t>
                      </a:r>
                    </a:p>
                    <a:p>
                      <a:r>
                        <a:rPr kumimoji="0" lang="nb-NO"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class Personne</a:t>
                      </a:r>
                    </a:p>
                    <a:p>
                      <a:r>
                        <a:rPr kumimoji="0" lang="nb-NO"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r>
                        <a:rPr kumimoji="0" lang="nb-NO"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p>
                    <a:p>
                      <a:r>
                        <a:rPr kumimoji="0" lang="nb-NO"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private string nom;</a:t>
                      </a:r>
                    </a:p>
                    <a:p>
                      <a:r>
                        <a:rPr kumimoji="0" lang="nb-NO"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private string prenom;</a:t>
                      </a:r>
                    </a:p>
                    <a:p>
                      <a:r>
                        <a:rPr kumimoji="0" lang="nb-NO" sz="1200" b="0"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private DateTime datenaissance;</a:t>
                      </a:r>
                    </a:p>
                    <a:p>
                      <a:r>
                        <a:rPr kumimoji="0" lang="nb-NO"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endParaRPr lang="fr-CA" sz="1200" b="0" i="0" dirty="0">
                        <a:solidFill>
                          <a:srgbClr val="161616"/>
                        </a:solidFill>
                        <a:effectLst/>
                        <a:latin typeface="Segoe UI" panose="020B0502040204020203" pitchFamily="34" charset="0"/>
                      </a:endParaRPr>
                    </a:p>
                    <a:p>
                      <a:endParaRPr lang="fr-CA" sz="12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882348872"/>
                  </a:ext>
                </a:extLst>
              </a:tr>
            </a:tbl>
          </a:graphicData>
        </a:graphic>
      </p:graphicFrame>
    </p:spTree>
    <p:extLst>
      <p:ext uri="{BB962C8B-B14F-4D97-AF65-F5344CB8AC3E}">
        <p14:creationId xmlns:p14="http://schemas.microsoft.com/office/powerpoint/2010/main" val="275843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3.3 Nom de variable non déclaré (exemple2)</a:t>
            </a:r>
          </a:p>
          <a:p>
            <a:pPr marL="457200" lvl="1" indent="0">
              <a:buNone/>
            </a:pPr>
            <a:endParaRPr lang="fr-CA" sz="2000" b="1" dirty="0"/>
          </a:p>
          <a:p>
            <a:pPr marL="457200" lvl="1" indent="0">
              <a:buNone/>
            </a:pPr>
            <a:endParaRPr lang="fr-CA" sz="2000" b="1" dirty="0"/>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13</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1046212014"/>
              </p:ext>
            </p:extLst>
          </p:nvPr>
        </p:nvGraphicFramePr>
        <p:xfrm>
          <a:off x="627612" y="3058160"/>
          <a:ext cx="10079181" cy="2377440"/>
        </p:xfrm>
        <a:graphic>
          <a:graphicData uri="http://schemas.openxmlformats.org/drawingml/2006/table">
            <a:tbl>
              <a:tblPr firstRow="1" bandRow="1">
                <a:tableStyleId>{5C22544A-7EE6-4342-B048-85BDC9FD1C3A}</a:tableStyleId>
              </a:tblPr>
              <a:tblGrid>
                <a:gridCol w="4268238">
                  <a:extLst>
                    <a:ext uri="{9D8B030D-6E8A-4147-A177-3AD203B41FA5}">
                      <a16:colId xmlns:a16="http://schemas.microsoft.com/office/drawing/2014/main" val="4087125383"/>
                    </a:ext>
                  </a:extLst>
                </a:gridCol>
                <a:gridCol w="1981200">
                  <a:extLst>
                    <a:ext uri="{9D8B030D-6E8A-4147-A177-3AD203B41FA5}">
                      <a16:colId xmlns:a16="http://schemas.microsoft.com/office/drawing/2014/main" val="3673112085"/>
                    </a:ext>
                  </a:extLst>
                </a:gridCol>
                <a:gridCol w="3829743">
                  <a:extLst>
                    <a:ext uri="{9D8B030D-6E8A-4147-A177-3AD203B41FA5}">
                      <a16:colId xmlns:a16="http://schemas.microsoft.com/office/drawing/2014/main" val="110858035"/>
                    </a:ext>
                  </a:extLst>
                </a:gridCol>
              </a:tblGrid>
              <a:tr h="370840">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370840">
                <a:tc>
                  <a:txBody>
                    <a:bodyPr/>
                    <a:lstStyle/>
                    <a:p>
                      <a:r>
                        <a:rPr lang="en-US" sz="1200" dirty="0">
                          <a:latin typeface="Consolas" panose="020B0609020204030204" pitchFamily="49" charset="0"/>
                        </a:rPr>
                        <a:t>public Personne(string n, string p, DateTime dn)</a:t>
                      </a:r>
                    </a:p>
                    <a:p>
                      <a:r>
                        <a:rPr lang="en-US" sz="1200" dirty="0">
                          <a:latin typeface="Consolas" panose="020B0609020204030204" pitchFamily="49" charset="0"/>
                        </a:rPr>
                        <a:t>    {</a:t>
                      </a:r>
                    </a:p>
                    <a:p>
                      <a:r>
                        <a:rPr lang="en-US" sz="1200" dirty="0">
                          <a:latin typeface="Consolas" panose="020B0609020204030204" pitchFamily="49" charset="0"/>
                        </a:rPr>
                        <a:t>        NOM = n;</a:t>
                      </a:r>
                    </a:p>
                    <a:p>
                      <a:r>
                        <a:rPr lang="en-US" sz="1200" dirty="0">
                          <a:latin typeface="Consolas" panose="020B0609020204030204" pitchFamily="49" charset="0"/>
                        </a:rPr>
                        <a:t>        prenom = p;</a:t>
                      </a:r>
                    </a:p>
                    <a:p>
                      <a:r>
                        <a:rPr lang="en-US" sz="1200" dirty="0">
                          <a:latin typeface="Consolas" panose="020B0609020204030204" pitchFamily="49" charset="0"/>
                        </a:rPr>
                        <a:t>        datenaissance = dn;</a:t>
                      </a:r>
                    </a:p>
                    <a:p>
                      <a:r>
                        <a:rPr lang="en-US" sz="1200" dirty="0">
                          <a:latin typeface="Consolas" panose="020B0609020204030204" pitchFamily="49" charset="0"/>
                        </a:rPr>
                        <a:t>    }</a:t>
                      </a:r>
                    </a:p>
                  </a:txBody>
                  <a:tcPr/>
                </a:tc>
                <a:tc>
                  <a:txBody>
                    <a:bodyPr/>
                    <a:lstStyle/>
                    <a:p>
                      <a:pPr algn="l"/>
                      <a:r>
                        <a:rPr lang="fr-CA" sz="1200" b="0" i="0" kern="1200" dirty="0">
                          <a:solidFill>
                            <a:srgbClr val="161616"/>
                          </a:solidFill>
                          <a:effectLst/>
                          <a:latin typeface="Consolas" panose="020B0609020204030204" pitchFamily="49" charset="0"/>
                          <a:ea typeface="+mn-ea"/>
                          <a:cs typeface="+mn-cs"/>
                        </a:rPr>
                        <a:t>CS0103: </a:t>
                      </a:r>
                      <a:r>
                        <a:rPr lang="en-US" sz="1200" b="0" i="0" kern="1200" dirty="0">
                          <a:solidFill>
                            <a:srgbClr val="161616"/>
                          </a:solidFill>
                          <a:effectLst/>
                          <a:latin typeface="Consolas" panose="020B0609020204030204" pitchFamily="49" charset="0"/>
                          <a:ea typeface="+mn-ea"/>
                          <a:cs typeface="+mn-cs"/>
                        </a:rPr>
                        <a:t>The name 'nom' does not exist in the current context</a:t>
                      </a:r>
                      <a:endParaRPr lang="fr-CA" sz="1200" b="0" i="0" kern="1200" dirty="0">
                        <a:solidFill>
                          <a:srgbClr val="161616"/>
                        </a:solidFill>
                        <a:effectLst/>
                        <a:latin typeface="Consolas" panose="020B0609020204030204" pitchFamily="49" charset="0"/>
                        <a:ea typeface="+mn-ea"/>
                        <a:cs typeface="+mn-cs"/>
                      </a:endParaRPr>
                    </a:p>
                  </a:txBody>
                  <a:tcPr/>
                </a:tc>
                <a:tc>
                  <a:txBody>
                    <a:bodyPr/>
                    <a:lstStyle/>
                    <a:p>
                      <a:r>
                        <a:rPr lang="fr-CA" sz="1200" b="0" i="0" kern="1200" dirty="0">
                          <a:solidFill>
                            <a:schemeClr val="dk1"/>
                          </a:solidFill>
                          <a:effectLst/>
                          <a:latin typeface="Consolas" panose="020B0609020204030204" pitchFamily="49" charset="0"/>
                          <a:ea typeface="+mn-ea"/>
                          <a:cs typeface="+mn-cs"/>
                        </a:rPr>
                        <a:t>Tentative d'utilisation d'un nom qui n'existe pas dans la classe</a:t>
                      </a:r>
                    </a:p>
                    <a:p>
                      <a:r>
                        <a:rPr lang="en-US" sz="1200" dirty="0">
                          <a:latin typeface="Consolas" panose="020B0609020204030204" pitchFamily="49" charset="0"/>
                        </a:rPr>
                        <a:t>public Personne(string n, string </a:t>
                      </a:r>
                      <a:r>
                        <a:rPr lang="en-US" sz="1200" dirty="0" err="1">
                          <a:latin typeface="Consolas" panose="020B0609020204030204" pitchFamily="49" charset="0"/>
                        </a:rPr>
                        <a:t>p,DateTime</a:t>
                      </a:r>
                      <a:r>
                        <a:rPr lang="en-US" sz="1200" dirty="0">
                          <a:latin typeface="Consolas" panose="020B0609020204030204" pitchFamily="49" charset="0"/>
                        </a:rPr>
                        <a:t> dn)</a:t>
                      </a:r>
                    </a:p>
                    <a:p>
                      <a:r>
                        <a:rPr lang="en-US" sz="1200" dirty="0">
                          <a:latin typeface="Consolas" panose="020B0609020204030204" pitchFamily="49" charset="0"/>
                        </a:rPr>
                        <a:t>    {</a:t>
                      </a:r>
                    </a:p>
                    <a:p>
                      <a:r>
                        <a:rPr lang="en-US" sz="1200" dirty="0">
                          <a:highlight>
                            <a:srgbClr val="FFFF00"/>
                          </a:highlight>
                          <a:latin typeface="Consolas" panose="020B0609020204030204" pitchFamily="49" charset="0"/>
                        </a:rPr>
                        <a:t>       nom= n;</a:t>
                      </a:r>
                    </a:p>
                    <a:p>
                      <a:r>
                        <a:rPr lang="en-US" sz="1200" dirty="0">
                          <a:latin typeface="Consolas" panose="020B0609020204030204" pitchFamily="49" charset="0"/>
                        </a:rPr>
                        <a:t>        prenom = p;</a:t>
                      </a:r>
                    </a:p>
                    <a:p>
                      <a:r>
                        <a:rPr lang="en-US" sz="1200" dirty="0">
                          <a:latin typeface="Consolas" panose="020B0609020204030204" pitchFamily="49" charset="0"/>
                        </a:rPr>
                        <a:t>        datenaissance = dn;</a:t>
                      </a:r>
                    </a:p>
                    <a:p>
                      <a:r>
                        <a:rPr lang="en-US" sz="1200" dirty="0">
                          <a:latin typeface="Consolas" panose="020B0609020204030204" pitchFamily="49" charset="0"/>
                        </a:rPr>
                        <a:t>    }</a:t>
                      </a: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232005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3.4 Parenthèse(s) manquante(s) (pareil pour les accolades)</a:t>
            </a:r>
          </a:p>
          <a:p>
            <a:pPr marL="457200" lvl="1" indent="0">
              <a:buNone/>
            </a:pPr>
            <a:endParaRPr lang="fr-CA" sz="2000" b="1" dirty="0"/>
          </a:p>
          <a:p>
            <a:pPr marL="457200" lvl="1" indent="0">
              <a:buNone/>
            </a:pPr>
            <a:endParaRPr lang="fr-CA" dirty="0"/>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14</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2311573946"/>
              </p:ext>
            </p:extLst>
          </p:nvPr>
        </p:nvGraphicFramePr>
        <p:xfrm>
          <a:off x="627612" y="3058160"/>
          <a:ext cx="11085021" cy="2468880"/>
        </p:xfrm>
        <a:graphic>
          <a:graphicData uri="http://schemas.openxmlformats.org/drawingml/2006/table">
            <a:tbl>
              <a:tblPr firstRow="1" bandRow="1">
                <a:tableStyleId>{5C22544A-7EE6-4342-B048-85BDC9FD1C3A}</a:tableStyleId>
              </a:tblPr>
              <a:tblGrid>
                <a:gridCol w="5430277">
                  <a:extLst>
                    <a:ext uri="{9D8B030D-6E8A-4147-A177-3AD203B41FA5}">
                      <a16:colId xmlns:a16="http://schemas.microsoft.com/office/drawing/2014/main" val="4087125383"/>
                    </a:ext>
                  </a:extLst>
                </a:gridCol>
                <a:gridCol w="1706198">
                  <a:extLst>
                    <a:ext uri="{9D8B030D-6E8A-4147-A177-3AD203B41FA5}">
                      <a16:colId xmlns:a16="http://schemas.microsoft.com/office/drawing/2014/main" val="3673112085"/>
                    </a:ext>
                  </a:extLst>
                </a:gridCol>
                <a:gridCol w="3948546">
                  <a:extLst>
                    <a:ext uri="{9D8B030D-6E8A-4147-A177-3AD203B41FA5}">
                      <a16:colId xmlns:a16="http://schemas.microsoft.com/office/drawing/2014/main" val="110858035"/>
                    </a:ext>
                  </a:extLst>
                </a:gridCol>
              </a:tblGrid>
              <a:tr h="370840">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370840">
                <a:tc>
                  <a:txBody>
                    <a:bodyPr/>
                    <a:lstStyle/>
                    <a:p>
                      <a:r>
                        <a:rPr lang="fr-CA" sz="1200" dirty="0">
                          <a:latin typeface="Consolas" panose="020B0609020204030204" pitchFamily="49" charset="0"/>
                        </a:rPr>
                        <a:t>public virtual void Afficher()</a:t>
                      </a:r>
                    </a:p>
                    <a:p>
                      <a:r>
                        <a:rPr lang="fr-CA" sz="1200" dirty="0">
                          <a:latin typeface="Consolas" panose="020B0609020204030204" pitchFamily="49" charset="0"/>
                        </a:rPr>
                        <a:t>    {</a:t>
                      </a:r>
                    </a:p>
                    <a:p>
                      <a:r>
                        <a:rPr lang="fr-CA" sz="1200" dirty="0">
                          <a:latin typeface="Consolas" panose="020B0609020204030204" pitchFamily="49" charset="0"/>
                        </a:rPr>
                        <a:t>        Console.Out.Write("Nom: " + nom + " Prénom: " + prenom + " Date de naissance: " + datenaissance;</a:t>
                      </a:r>
                    </a:p>
                    <a:p>
                      <a:r>
                        <a:rPr lang="fr-CA" sz="1200" dirty="0">
                          <a:latin typeface="Consolas" panose="020B0609020204030204" pitchFamily="49" charset="0"/>
                        </a:rPr>
                        <a:t>    }</a:t>
                      </a:r>
                      <a:endParaRPr lang="en-US" sz="1200" dirty="0">
                        <a:latin typeface="Consolas" panose="020B0609020204030204" pitchFamily="49" charset="0"/>
                      </a:endParaRPr>
                    </a:p>
                  </a:txBody>
                  <a:tcPr/>
                </a:tc>
                <a:tc>
                  <a:txBody>
                    <a:bodyPr/>
                    <a:lstStyle/>
                    <a:p>
                      <a:pPr marL="0" algn="l" defTabSz="914400" rtl="0" eaLnBrk="1" latinLnBrk="0" hangingPunct="1"/>
                      <a:r>
                        <a:rPr lang="fr-CA" sz="1200" b="0" i="0" kern="1200" dirty="0">
                          <a:solidFill>
                            <a:schemeClr val="dk1"/>
                          </a:solidFill>
                          <a:effectLst/>
                          <a:latin typeface="Consolas" panose="020B0609020204030204" pitchFamily="49" charset="0"/>
                          <a:ea typeface="+mn-ea"/>
                          <a:cs typeface="+mn-cs"/>
                        </a:rPr>
                        <a:t>CS1026: ) expected</a:t>
                      </a:r>
                    </a:p>
                  </a:txBody>
                  <a:tcPr/>
                </a:tc>
                <a:tc>
                  <a:txBody>
                    <a:bodyPr/>
                    <a:lstStyle/>
                    <a:p>
                      <a:r>
                        <a:rPr lang="fr-CA" sz="1200" b="0" i="0" kern="1200" dirty="0">
                          <a:solidFill>
                            <a:schemeClr val="dk1"/>
                          </a:solidFill>
                          <a:effectLst/>
                          <a:latin typeface="Consolas" panose="020B0609020204030204" pitchFamily="49" charset="0"/>
                          <a:ea typeface="+mn-ea"/>
                          <a:cs typeface="+mn-cs"/>
                        </a:rPr>
                        <a:t>Parenthèse manquante</a:t>
                      </a:r>
                    </a:p>
                    <a:p>
                      <a:r>
                        <a:rPr lang="fr-CA" sz="1200" dirty="0">
                          <a:latin typeface="Consolas" panose="020B0609020204030204" pitchFamily="49" charset="0"/>
                        </a:rPr>
                        <a:t>public virtual void Afficher()</a:t>
                      </a:r>
                    </a:p>
                    <a:p>
                      <a:r>
                        <a:rPr lang="fr-CA" sz="1200" dirty="0">
                          <a:latin typeface="Consolas" panose="020B0609020204030204" pitchFamily="49" charset="0"/>
                        </a:rPr>
                        <a:t>    {</a:t>
                      </a:r>
                    </a:p>
                    <a:p>
                      <a:r>
                        <a:rPr lang="fr-CA" sz="1200" dirty="0">
                          <a:latin typeface="Consolas" panose="020B0609020204030204" pitchFamily="49" charset="0"/>
                        </a:rPr>
                        <a:t>        </a:t>
                      </a:r>
                      <a:r>
                        <a:rPr lang="fr-CA" sz="1200" dirty="0">
                          <a:highlight>
                            <a:srgbClr val="FFFF00"/>
                          </a:highlight>
                          <a:latin typeface="Consolas" panose="020B0609020204030204" pitchFamily="49" charset="0"/>
                        </a:rPr>
                        <a:t>Console.Out.Write("Nom: " + nom + " Prénom: " + prenom + " Date de naissance: " + datenaissance);</a:t>
                      </a:r>
                    </a:p>
                    <a:p>
                      <a:r>
                        <a:rPr lang="fr-CA" sz="1200" dirty="0">
                          <a:latin typeface="Consolas" panose="020B0609020204030204" pitchFamily="49" charset="0"/>
                        </a:rPr>
                        <a:t>    }</a:t>
                      </a:r>
                      <a:endParaRPr lang="en-US" sz="1200" dirty="0">
                        <a:latin typeface="Consolas" panose="020B0609020204030204" pitchFamily="49" charset="0"/>
                      </a:endParaRPr>
                    </a:p>
                    <a:p>
                      <a:endParaRPr lang="en-US" sz="1200" dirty="0">
                        <a:latin typeface="Consolas" panose="020B0609020204030204" pitchFamily="49" charset="0"/>
                      </a:endParaRP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282891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3.5 Type Strings avec guillemet (s) manquant(s)</a:t>
            </a:r>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15</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159878361"/>
              </p:ext>
            </p:extLst>
          </p:nvPr>
        </p:nvGraphicFramePr>
        <p:xfrm>
          <a:off x="627612" y="3058160"/>
          <a:ext cx="11085021" cy="2103120"/>
        </p:xfrm>
        <a:graphic>
          <a:graphicData uri="http://schemas.openxmlformats.org/drawingml/2006/table">
            <a:tbl>
              <a:tblPr firstRow="1" bandRow="1">
                <a:tableStyleId>{5C22544A-7EE6-4342-B048-85BDC9FD1C3A}</a:tableStyleId>
              </a:tblPr>
              <a:tblGrid>
                <a:gridCol w="5457304">
                  <a:extLst>
                    <a:ext uri="{9D8B030D-6E8A-4147-A177-3AD203B41FA5}">
                      <a16:colId xmlns:a16="http://schemas.microsoft.com/office/drawing/2014/main" val="4087125383"/>
                    </a:ext>
                  </a:extLst>
                </a:gridCol>
                <a:gridCol w="1778924">
                  <a:extLst>
                    <a:ext uri="{9D8B030D-6E8A-4147-A177-3AD203B41FA5}">
                      <a16:colId xmlns:a16="http://schemas.microsoft.com/office/drawing/2014/main" val="3673112085"/>
                    </a:ext>
                  </a:extLst>
                </a:gridCol>
                <a:gridCol w="3848793">
                  <a:extLst>
                    <a:ext uri="{9D8B030D-6E8A-4147-A177-3AD203B41FA5}">
                      <a16:colId xmlns:a16="http://schemas.microsoft.com/office/drawing/2014/main" val="110858035"/>
                    </a:ext>
                  </a:extLst>
                </a:gridCol>
              </a:tblGrid>
              <a:tr h="370840">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370840">
                <a:tc>
                  <a:txBody>
                    <a:bodyPr/>
                    <a:lstStyle/>
                    <a:p>
                      <a:r>
                        <a:rPr lang="fr-CA" sz="1200" dirty="0">
                          <a:latin typeface="Consolas" panose="020B0609020204030204" pitchFamily="49" charset="0"/>
                        </a:rPr>
                        <a:t> const String message = "Afficher toutes les informations  ;</a:t>
                      </a:r>
                    </a:p>
                    <a:p>
                      <a:r>
                        <a:rPr lang="fr-CA" sz="1200" dirty="0">
                          <a:latin typeface="Consolas" panose="020B0609020204030204" pitchFamily="49" charset="0"/>
                        </a:rPr>
                        <a:t> Console.WriteLine(message);</a:t>
                      </a:r>
                      <a:endParaRPr lang="en-US" sz="1200" dirty="0">
                        <a:latin typeface="Consolas" panose="020B0609020204030204" pitchFamily="49" charset="0"/>
                      </a:endParaRPr>
                    </a:p>
                  </a:txBody>
                  <a:tcPr/>
                </a:tc>
                <a:tc>
                  <a:txBody>
                    <a:bodyPr/>
                    <a:lstStyle/>
                    <a:p>
                      <a:pPr marL="0" algn="l" defTabSz="914400" rtl="0" eaLnBrk="1" latinLnBrk="0" hangingPunct="1"/>
                      <a:r>
                        <a:rPr lang="en-US" sz="1200" dirty="0">
                          <a:solidFill>
                            <a:srgbClr val="1A1A1A"/>
                          </a:solidFill>
                          <a:latin typeface="HelveticaNeue"/>
                        </a:rPr>
                        <a:t>class System. String</a:t>
                      </a:r>
                    </a:p>
                    <a:p>
                      <a:pPr marL="0" algn="l" defTabSz="914400" rtl="0" eaLnBrk="1" latinLnBrk="0" hangingPunct="1"/>
                      <a:r>
                        <a:rPr lang="en-US" sz="1200" dirty="0">
                          <a:solidFill>
                            <a:srgbClr val="1A1A1A"/>
                          </a:solidFill>
                          <a:latin typeface="HelveticaNeue"/>
                        </a:rPr>
                        <a:t>Represents text as a sequence of UTF-16 code units</a:t>
                      </a:r>
                      <a:endParaRPr lang="fr-CA" sz="1200" b="0" i="0" kern="1200" dirty="0">
                        <a:solidFill>
                          <a:schemeClr val="dk1"/>
                        </a:solidFill>
                        <a:effectLst/>
                        <a:latin typeface="Consolas" panose="020B0609020204030204" pitchFamily="49" charset="0"/>
                        <a:ea typeface="+mn-ea"/>
                        <a:cs typeface="+mn-cs"/>
                      </a:endParaRPr>
                    </a:p>
                  </a:txBody>
                  <a:tcPr/>
                </a:tc>
                <a:tc>
                  <a:txBody>
                    <a:bodyPr/>
                    <a:lstStyle/>
                    <a:p>
                      <a:r>
                        <a:rPr lang="fr-CA" sz="1200" b="0" i="0" kern="1200" dirty="0">
                          <a:solidFill>
                            <a:schemeClr val="dk1"/>
                          </a:solidFill>
                          <a:effectLst/>
                          <a:latin typeface="Consolas" panose="020B0609020204030204" pitchFamily="49" charset="0"/>
                          <a:ea typeface="+mn-ea"/>
                          <a:cs typeface="+mn-cs"/>
                        </a:rPr>
                        <a:t>Guillemet manquant pour le type String </a:t>
                      </a:r>
                    </a:p>
                    <a:p>
                      <a:endParaRPr lang="fr-CA" sz="1200" b="0" i="0" kern="1200" dirty="0">
                        <a:solidFill>
                          <a:schemeClr val="dk1"/>
                        </a:solidFill>
                        <a:effectLst/>
                        <a:latin typeface="Consolas" panose="020B0609020204030204" pitchFamily="49" charset="0"/>
                        <a:ea typeface="+mn-ea"/>
                        <a:cs typeface="+mn-cs"/>
                      </a:endParaRPr>
                    </a:p>
                    <a:p>
                      <a:r>
                        <a:rPr lang="fr-CA" sz="1200" dirty="0">
                          <a:latin typeface="Consolas" panose="020B0609020204030204" pitchFamily="49" charset="0"/>
                        </a:rPr>
                        <a:t>const </a:t>
                      </a:r>
                      <a:r>
                        <a:rPr lang="fr-CA" sz="1200" dirty="0">
                          <a:highlight>
                            <a:srgbClr val="FFFF00"/>
                          </a:highlight>
                          <a:latin typeface="Consolas" panose="020B0609020204030204" pitchFamily="49" charset="0"/>
                        </a:rPr>
                        <a:t>String message = "Afficher toutes les informations"   ;</a:t>
                      </a:r>
                    </a:p>
                    <a:p>
                      <a:r>
                        <a:rPr lang="fr-CA" sz="1200" dirty="0">
                          <a:latin typeface="Consolas" panose="020B0609020204030204" pitchFamily="49" charset="0"/>
                        </a:rPr>
                        <a:t>Console.WriteLine(message);</a:t>
                      </a:r>
                      <a:endParaRPr lang="en-US" sz="1200" dirty="0">
                        <a:latin typeface="Consolas" panose="020B0609020204030204" pitchFamily="49" charset="0"/>
                      </a:endParaRPr>
                    </a:p>
                    <a:p>
                      <a:endParaRPr lang="en-US" sz="1200" dirty="0">
                        <a:latin typeface="Consolas" panose="020B0609020204030204" pitchFamily="49" charset="0"/>
                      </a:endParaRP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3441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3.6 Partie gauche d’une affectation vide</a:t>
            </a:r>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16</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40733906"/>
              </p:ext>
            </p:extLst>
          </p:nvPr>
        </p:nvGraphicFramePr>
        <p:xfrm>
          <a:off x="627612" y="3058160"/>
          <a:ext cx="11085021" cy="2468880"/>
        </p:xfrm>
        <a:graphic>
          <a:graphicData uri="http://schemas.openxmlformats.org/drawingml/2006/table">
            <a:tbl>
              <a:tblPr firstRow="1" bandRow="1">
                <a:tableStyleId>{5C22544A-7EE6-4342-B048-85BDC9FD1C3A}</a:tableStyleId>
              </a:tblPr>
              <a:tblGrid>
                <a:gridCol w="5457304">
                  <a:extLst>
                    <a:ext uri="{9D8B030D-6E8A-4147-A177-3AD203B41FA5}">
                      <a16:colId xmlns:a16="http://schemas.microsoft.com/office/drawing/2014/main" val="4087125383"/>
                    </a:ext>
                  </a:extLst>
                </a:gridCol>
                <a:gridCol w="1795549">
                  <a:extLst>
                    <a:ext uri="{9D8B030D-6E8A-4147-A177-3AD203B41FA5}">
                      <a16:colId xmlns:a16="http://schemas.microsoft.com/office/drawing/2014/main" val="3673112085"/>
                    </a:ext>
                  </a:extLst>
                </a:gridCol>
                <a:gridCol w="3832168">
                  <a:extLst>
                    <a:ext uri="{9D8B030D-6E8A-4147-A177-3AD203B41FA5}">
                      <a16:colId xmlns:a16="http://schemas.microsoft.com/office/drawing/2014/main" val="110858035"/>
                    </a:ext>
                  </a:extLst>
                </a:gridCol>
              </a:tblGrid>
              <a:tr h="370840">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370840">
                <a:tc>
                  <a:txBody>
                    <a:bodyPr/>
                    <a:lstStyle/>
                    <a:p>
                      <a:r>
                        <a:rPr lang="fr-CA" sz="1200" dirty="0">
                          <a:latin typeface="Consolas" panose="020B0609020204030204" pitchFamily="49" charset="0"/>
                        </a:rPr>
                        <a:t>  public </a:t>
                      </a:r>
                      <a:r>
                        <a:rPr lang="fr-CA" sz="1200" kern="1200" dirty="0">
                          <a:solidFill>
                            <a:schemeClr val="dk1"/>
                          </a:solidFill>
                          <a:latin typeface="Consolas" panose="020B0609020204030204" pitchFamily="49" charset="0"/>
                          <a:ea typeface="+mn-ea"/>
                          <a:cs typeface="+mn-cs"/>
                        </a:rPr>
                        <a:t>DateTime</a:t>
                      </a:r>
                      <a:r>
                        <a:rPr lang="fr-CA" sz="1200" dirty="0">
                          <a:latin typeface="Consolas" panose="020B0609020204030204" pitchFamily="49" charset="0"/>
                        </a:rPr>
                        <a:t> Datenaissance</a:t>
                      </a:r>
                    </a:p>
                    <a:p>
                      <a:r>
                        <a:rPr lang="fr-CA" sz="1200" dirty="0">
                          <a:latin typeface="Consolas" panose="020B0609020204030204" pitchFamily="49" charset="0"/>
                        </a:rPr>
                        <a:t>    {</a:t>
                      </a:r>
                    </a:p>
                    <a:p>
                      <a:r>
                        <a:rPr lang="fr-CA" sz="1200" dirty="0">
                          <a:latin typeface="Consolas" panose="020B0609020204030204" pitchFamily="49" charset="0"/>
                        </a:rPr>
                        <a:t>        get { return datenaissance; }</a:t>
                      </a:r>
                    </a:p>
                    <a:p>
                      <a:r>
                        <a:rPr lang="fr-CA" sz="1200" dirty="0">
                          <a:latin typeface="Consolas" panose="020B0609020204030204" pitchFamily="49" charset="0"/>
                        </a:rPr>
                        <a:t>        set {  = value; }</a:t>
                      </a:r>
                    </a:p>
                    <a:p>
                      <a:r>
                        <a:rPr lang="fr-CA" sz="1200" dirty="0">
                          <a:latin typeface="Consolas" panose="020B0609020204030204" pitchFamily="49" charset="0"/>
                        </a:rPr>
                        <a:t>    }</a:t>
                      </a:r>
                      <a:endParaRPr lang="en-US" sz="1200" dirty="0">
                        <a:latin typeface="Consolas" panose="020B0609020204030204" pitchFamily="49" charset="0"/>
                      </a:endParaRPr>
                    </a:p>
                  </a:txBody>
                  <a:tcPr/>
                </a:tc>
                <a:tc>
                  <a:txBody>
                    <a:bodyPr/>
                    <a:lstStyle/>
                    <a:p>
                      <a:pPr marL="0" algn="l" defTabSz="914400" rtl="0" eaLnBrk="1" latinLnBrk="0" hangingPunct="1"/>
                      <a:r>
                        <a:rPr lang="fr-CA" sz="1200" kern="1200" dirty="0">
                          <a:solidFill>
                            <a:schemeClr val="dk1"/>
                          </a:solidFill>
                          <a:latin typeface="Consolas" panose="020B0609020204030204" pitchFamily="49" charset="0"/>
                          <a:ea typeface="+mn-ea"/>
                          <a:cs typeface="+mn-cs"/>
                        </a:rPr>
                        <a:t>CS1525: Invalid expression term '='</a:t>
                      </a:r>
                    </a:p>
                  </a:txBody>
                  <a:tcPr/>
                </a:tc>
                <a:tc>
                  <a:txBody>
                    <a:bodyPr/>
                    <a:lstStyle/>
                    <a:p>
                      <a:pPr marL="0" lvl="1" indent="0" algn="l" defTabSz="914400" rtl="0" eaLnBrk="1" latinLnBrk="0" hangingPunct="1">
                        <a:buNone/>
                      </a:pPr>
                      <a:r>
                        <a:rPr lang="fr-CA" sz="1200" kern="1200" dirty="0">
                          <a:solidFill>
                            <a:schemeClr val="dk1"/>
                          </a:solidFill>
                          <a:latin typeface="Consolas" panose="020B0609020204030204" pitchFamily="49" charset="0"/>
                          <a:ea typeface="+mn-ea"/>
                          <a:cs typeface="+mn-cs"/>
                        </a:rPr>
                        <a:t>La partie gauche de l’affectation est vide</a:t>
                      </a:r>
                    </a:p>
                    <a:p>
                      <a:endParaRPr lang="fr-CA" sz="1200" b="0" i="0" kern="1200" dirty="0">
                        <a:solidFill>
                          <a:schemeClr val="dk1"/>
                        </a:solidFill>
                        <a:effectLst/>
                        <a:latin typeface="Consolas" panose="020B0609020204030204" pitchFamily="49" charset="0"/>
                        <a:ea typeface="+mn-ea"/>
                        <a:cs typeface="+mn-cs"/>
                      </a:endParaRPr>
                    </a:p>
                    <a:p>
                      <a:r>
                        <a:rPr lang="fr-CA" sz="1200" dirty="0">
                          <a:latin typeface="Consolas" panose="020B0609020204030204" pitchFamily="49" charset="0"/>
                        </a:rPr>
                        <a:t>public </a:t>
                      </a:r>
                      <a:r>
                        <a:rPr lang="fr-CA" sz="1200" kern="1200" dirty="0">
                          <a:solidFill>
                            <a:schemeClr val="dk1"/>
                          </a:solidFill>
                          <a:latin typeface="Consolas" panose="020B0609020204030204" pitchFamily="49" charset="0"/>
                          <a:ea typeface="+mn-ea"/>
                          <a:cs typeface="+mn-cs"/>
                        </a:rPr>
                        <a:t>DateTime</a:t>
                      </a:r>
                      <a:r>
                        <a:rPr lang="fr-CA" sz="1200" dirty="0">
                          <a:latin typeface="Consolas" panose="020B0609020204030204" pitchFamily="49" charset="0"/>
                        </a:rPr>
                        <a:t> Datenaissance</a:t>
                      </a:r>
                    </a:p>
                    <a:p>
                      <a:r>
                        <a:rPr lang="fr-CA" sz="1200" dirty="0">
                          <a:latin typeface="Consolas" panose="020B0609020204030204" pitchFamily="49" charset="0"/>
                        </a:rPr>
                        <a:t>    {</a:t>
                      </a:r>
                    </a:p>
                    <a:p>
                      <a:r>
                        <a:rPr lang="fr-CA" sz="1200" dirty="0">
                          <a:latin typeface="Consolas" panose="020B0609020204030204" pitchFamily="49" charset="0"/>
                        </a:rPr>
                        <a:t>        get { return datenaissance; }</a:t>
                      </a:r>
                    </a:p>
                    <a:p>
                      <a:r>
                        <a:rPr lang="fr-CA" sz="1200" dirty="0">
                          <a:latin typeface="Consolas" panose="020B0609020204030204" pitchFamily="49" charset="0"/>
                        </a:rPr>
                        <a:t>        </a:t>
                      </a:r>
                      <a:r>
                        <a:rPr lang="fr-CA" sz="1200" dirty="0">
                          <a:highlight>
                            <a:srgbClr val="FFFF00"/>
                          </a:highlight>
                          <a:latin typeface="Consolas" panose="020B0609020204030204" pitchFamily="49" charset="0"/>
                        </a:rPr>
                        <a:t>set {datenaissance = value; }</a:t>
                      </a:r>
                    </a:p>
                    <a:p>
                      <a:r>
                        <a:rPr lang="fr-CA" sz="1200" dirty="0">
                          <a:latin typeface="Consolas" panose="020B0609020204030204" pitchFamily="49" charset="0"/>
                        </a:rPr>
                        <a:t>    }</a:t>
                      </a:r>
                      <a:endParaRPr lang="en-US" sz="1200" dirty="0">
                        <a:latin typeface="Consolas" panose="020B0609020204030204" pitchFamily="49" charset="0"/>
                      </a:endParaRPr>
                    </a:p>
                    <a:p>
                      <a:endParaRPr lang="en-US" sz="1200" dirty="0">
                        <a:latin typeface="Consolas" panose="020B0609020204030204" pitchFamily="49" charset="0"/>
                      </a:endParaRP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346731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3.7 Fonction devant retourner une valeur n’a pas d’instructions de retour</a:t>
            </a:r>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17</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2138653983"/>
              </p:ext>
            </p:extLst>
          </p:nvPr>
        </p:nvGraphicFramePr>
        <p:xfrm>
          <a:off x="627612" y="3048000"/>
          <a:ext cx="10107063" cy="2380403"/>
        </p:xfrm>
        <a:graphic>
          <a:graphicData uri="http://schemas.openxmlformats.org/drawingml/2006/table">
            <a:tbl>
              <a:tblPr firstRow="1" bandRow="1">
                <a:tableStyleId>{5C22544A-7EE6-4342-B048-85BDC9FD1C3A}</a:tableStyleId>
              </a:tblPr>
              <a:tblGrid>
                <a:gridCol w="3631139">
                  <a:extLst>
                    <a:ext uri="{9D8B030D-6E8A-4147-A177-3AD203B41FA5}">
                      <a16:colId xmlns:a16="http://schemas.microsoft.com/office/drawing/2014/main" val="4087125383"/>
                    </a:ext>
                  </a:extLst>
                </a:gridCol>
                <a:gridCol w="2978843">
                  <a:extLst>
                    <a:ext uri="{9D8B030D-6E8A-4147-A177-3AD203B41FA5}">
                      <a16:colId xmlns:a16="http://schemas.microsoft.com/office/drawing/2014/main" val="3673112085"/>
                    </a:ext>
                  </a:extLst>
                </a:gridCol>
                <a:gridCol w="3497081">
                  <a:extLst>
                    <a:ext uri="{9D8B030D-6E8A-4147-A177-3AD203B41FA5}">
                      <a16:colId xmlns:a16="http://schemas.microsoft.com/office/drawing/2014/main" val="110858035"/>
                    </a:ext>
                  </a:extLst>
                </a:gridCol>
              </a:tblGrid>
              <a:tr h="643043">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1561677">
                <a:tc>
                  <a:txBody>
                    <a:bodyPr/>
                    <a:lstStyle/>
                    <a:p>
                      <a:r>
                        <a:rPr lang="fr-CA" sz="1200" dirty="0">
                          <a:latin typeface="Consolas" panose="020B0609020204030204" pitchFamily="49" charset="0"/>
                        </a:rPr>
                        <a:t> public static double </a:t>
                      </a:r>
                    </a:p>
                    <a:p>
                      <a:r>
                        <a:rPr lang="fr-CA" sz="1200" dirty="0">
                          <a:latin typeface="Consolas" panose="020B0609020204030204" pitchFamily="49" charset="0"/>
                        </a:rPr>
                        <a:t> calculerAireTriangle(double b, double h)</a:t>
                      </a:r>
                    </a:p>
                    <a:p>
                      <a:r>
                        <a:rPr lang="fr-CA" sz="1200" dirty="0">
                          <a:latin typeface="Consolas" panose="020B0609020204030204" pitchFamily="49" charset="0"/>
                        </a:rPr>
                        <a:t>    {</a:t>
                      </a:r>
                    </a:p>
                    <a:p>
                      <a:r>
                        <a:rPr lang="fr-CA" sz="1200" dirty="0">
                          <a:latin typeface="Consolas" panose="020B0609020204030204" pitchFamily="49" charset="0"/>
                        </a:rPr>
                        <a:t>       </a:t>
                      </a:r>
                    </a:p>
                    <a:p>
                      <a:r>
                        <a:rPr lang="fr-CA" sz="1200" dirty="0">
                          <a:latin typeface="Consolas" panose="020B0609020204030204" pitchFamily="49" charset="0"/>
                        </a:rPr>
                        <a:t>    }</a:t>
                      </a:r>
                      <a:endParaRPr lang="en-US" sz="1200" dirty="0">
                        <a:latin typeface="Consolas" panose="020B0609020204030204" pitchFamily="49" charset="0"/>
                      </a:endParaRPr>
                    </a:p>
                  </a:txBody>
                  <a:tcPr/>
                </a:tc>
                <a:tc>
                  <a:txBody>
                    <a:bodyPr/>
                    <a:lstStyle/>
                    <a:p>
                      <a:pPr marL="0" algn="l" defTabSz="914400" rtl="0" eaLnBrk="1" latinLnBrk="0" hangingPunct="1"/>
                      <a:r>
                        <a:rPr lang="en-US" sz="1200" kern="1200" dirty="0">
                          <a:solidFill>
                            <a:schemeClr val="dk1"/>
                          </a:solidFill>
                          <a:latin typeface="Consolas" panose="020B0609020204030204" pitchFamily="49" charset="0"/>
                          <a:ea typeface="+mn-ea"/>
                          <a:cs typeface="+mn-cs"/>
                        </a:rPr>
                        <a:t>CS0161: 'Triangle.calculerAireTriangle(double, double)': not all code paths return a value</a:t>
                      </a:r>
                    </a:p>
                    <a:p>
                      <a:pPr marL="0" algn="l" defTabSz="914400" rtl="0" eaLnBrk="1" latinLnBrk="0" hangingPunct="1"/>
                      <a:endParaRPr lang="fr-CA" sz="12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Une fonction déclarée avec un type de retour doit avoir  des instructions de retour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p>
                      <a:r>
                        <a:rPr lang="fr-CA" sz="1200" dirty="0">
                          <a:latin typeface="Consolas" panose="020B0609020204030204" pitchFamily="49" charset="0"/>
                        </a:rPr>
                        <a:t> public static double calculerAireTriangle(double b, double h)</a:t>
                      </a:r>
                    </a:p>
                    <a:p>
                      <a:r>
                        <a:rPr lang="fr-CA" sz="1200" dirty="0">
                          <a:latin typeface="Consolas" panose="020B0609020204030204" pitchFamily="49" charset="0"/>
                        </a:rPr>
                        <a:t>    {</a:t>
                      </a:r>
                    </a:p>
                    <a:p>
                      <a:r>
                        <a:rPr lang="fr-CA" sz="1200" dirty="0">
                          <a:highlight>
                            <a:srgbClr val="FFFF00"/>
                          </a:highlight>
                          <a:latin typeface="Consolas" panose="020B0609020204030204" pitchFamily="49" charset="0"/>
                        </a:rPr>
                        <a:t>       return 0.5 * b * h;</a:t>
                      </a:r>
                    </a:p>
                    <a:p>
                      <a:r>
                        <a:rPr lang="fr-CA" sz="1200" dirty="0">
                          <a:latin typeface="Consolas" panose="020B0609020204030204" pitchFamily="49" charset="0"/>
                        </a:rPr>
                        <a:t>    }</a:t>
                      </a:r>
                      <a:endParaRPr lang="en-US" sz="1200" dirty="0">
                        <a:latin typeface="Consolas" panose="020B0609020204030204" pitchFamily="49" charset="0"/>
                      </a:endParaRP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656583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3.8 Ne peut pas être appliqué aux opérandes de différents types (et erreurs similaires)</a:t>
            </a:r>
          </a:p>
          <a:p>
            <a:pPr marL="0" indent="0">
              <a:buNone/>
            </a:pPr>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18</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1895172850"/>
              </p:ext>
            </p:extLst>
          </p:nvPr>
        </p:nvGraphicFramePr>
        <p:xfrm>
          <a:off x="627612" y="3058158"/>
          <a:ext cx="11088137" cy="2194560"/>
        </p:xfrm>
        <a:graphic>
          <a:graphicData uri="http://schemas.openxmlformats.org/drawingml/2006/table">
            <a:tbl>
              <a:tblPr firstRow="1" bandRow="1">
                <a:tableStyleId>{5C22544A-7EE6-4342-B048-85BDC9FD1C3A}</a:tableStyleId>
              </a:tblPr>
              <a:tblGrid>
                <a:gridCol w="3983608">
                  <a:extLst>
                    <a:ext uri="{9D8B030D-6E8A-4147-A177-3AD203B41FA5}">
                      <a16:colId xmlns:a16="http://schemas.microsoft.com/office/drawing/2014/main" val="4087125383"/>
                    </a:ext>
                  </a:extLst>
                </a:gridCol>
                <a:gridCol w="3267993">
                  <a:extLst>
                    <a:ext uri="{9D8B030D-6E8A-4147-A177-3AD203B41FA5}">
                      <a16:colId xmlns:a16="http://schemas.microsoft.com/office/drawing/2014/main" val="3673112085"/>
                    </a:ext>
                  </a:extLst>
                </a:gridCol>
                <a:gridCol w="3836536">
                  <a:extLst>
                    <a:ext uri="{9D8B030D-6E8A-4147-A177-3AD203B41FA5}">
                      <a16:colId xmlns:a16="http://schemas.microsoft.com/office/drawing/2014/main" val="110858035"/>
                    </a:ext>
                  </a:extLst>
                </a:gridCol>
              </a:tblGrid>
              <a:tr h="631931">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1534688">
                <a:tc>
                  <a:txBody>
                    <a:bodyPr/>
                    <a:lstStyle/>
                    <a:p>
                      <a:r>
                        <a:rPr lang="fr-CA" sz="1200" dirty="0">
                          <a:latin typeface="Consolas" panose="020B0609020204030204" pitchFamily="49" charset="0"/>
                        </a:rPr>
                        <a:t> public static double calculerAireTriangle(double </a:t>
                      </a:r>
                      <a:r>
                        <a:rPr lang="fr-CA" sz="1200" kern="1200" dirty="0">
                          <a:solidFill>
                            <a:schemeClr val="dk1"/>
                          </a:solidFill>
                          <a:latin typeface="Consolas" panose="020B0609020204030204" pitchFamily="49" charset="0"/>
                          <a:ea typeface="+mn-ea"/>
                          <a:cs typeface="+mn-cs"/>
                        </a:rPr>
                        <a:t>b, </a:t>
                      </a:r>
                      <a:r>
                        <a:rPr lang="fr-CA" sz="1200" dirty="0">
                          <a:latin typeface="Consolas" panose="020B0609020204030204" pitchFamily="49" charset="0"/>
                        </a:rPr>
                        <a:t>double h)</a:t>
                      </a:r>
                    </a:p>
                    <a:p>
                      <a:r>
                        <a:rPr lang="fr-CA" sz="1200" dirty="0">
                          <a:latin typeface="Consolas" panose="020B0609020204030204" pitchFamily="49" charset="0"/>
                        </a:rPr>
                        <a:t>    {</a:t>
                      </a:r>
                    </a:p>
                    <a:p>
                      <a:r>
                        <a:rPr lang="fr-CA" sz="1200" dirty="0">
                          <a:latin typeface="Consolas" panose="020B0609020204030204" pitchFamily="49" charset="0"/>
                        </a:rPr>
                        <a:t>       return 0.5 * "b" * h;</a:t>
                      </a:r>
                    </a:p>
                    <a:p>
                      <a:r>
                        <a:rPr lang="fr-CA" sz="1200" dirty="0">
                          <a:latin typeface="Consolas" panose="020B0609020204030204" pitchFamily="49" charset="0"/>
                        </a:rPr>
                        <a:t>    }</a:t>
                      </a:r>
                      <a:endParaRPr lang="en-US" sz="1200" dirty="0">
                        <a:latin typeface="Consolas" panose="020B0609020204030204" pitchFamily="49" charset="0"/>
                      </a:endParaRPr>
                    </a:p>
                  </a:txBody>
                  <a:tcPr/>
                </a:tc>
                <a:tc>
                  <a:txBody>
                    <a:bodyPr/>
                    <a:lstStyle/>
                    <a:p>
                      <a:pPr marL="0" algn="l" defTabSz="914400" rtl="0" eaLnBrk="1" latinLnBrk="0" hangingPunct="1"/>
                      <a:r>
                        <a:rPr lang="en-US" sz="1200" kern="1200" dirty="0">
                          <a:solidFill>
                            <a:schemeClr val="dk1"/>
                          </a:solidFill>
                          <a:latin typeface="Consolas" panose="020B0609020204030204" pitchFamily="49" charset="0"/>
                          <a:ea typeface="+mn-ea"/>
                          <a:cs typeface="+mn-cs"/>
                        </a:rPr>
                        <a:t>S0019: Operator '*' cannot be applied to operands of type 'double' and 'string'</a:t>
                      </a:r>
                      <a:endParaRPr lang="fr-CA" sz="12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Un opérateur binaire est appliqué aux types de données qu’il ne supporte pas (ici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p>
                      <a:r>
                        <a:rPr lang="fr-CA" sz="1200" dirty="0">
                          <a:latin typeface="Consolas" panose="020B0609020204030204" pitchFamily="49" charset="0"/>
                        </a:rPr>
                        <a:t> public static double calculerAireTriangle(double b, double h)</a:t>
                      </a:r>
                    </a:p>
                    <a:p>
                      <a:r>
                        <a:rPr lang="fr-CA" sz="1200" dirty="0">
                          <a:latin typeface="Consolas" panose="020B0609020204030204" pitchFamily="49" charset="0"/>
                        </a:rPr>
                        <a:t>    {</a:t>
                      </a:r>
                    </a:p>
                    <a:p>
                      <a:r>
                        <a:rPr lang="fr-CA" sz="1200" dirty="0">
                          <a:highlight>
                            <a:srgbClr val="FFFF00"/>
                          </a:highlight>
                          <a:latin typeface="Consolas" panose="020B0609020204030204" pitchFamily="49" charset="0"/>
                        </a:rPr>
                        <a:t>       return 0.5 * b * h;</a:t>
                      </a:r>
                    </a:p>
                    <a:p>
                      <a:r>
                        <a:rPr lang="fr-CA" sz="1200" dirty="0">
                          <a:latin typeface="Consolas" panose="020B0609020204030204" pitchFamily="49" charset="0"/>
                        </a:rPr>
                        <a:t>    }</a:t>
                      </a:r>
                      <a:endParaRPr lang="en-US" sz="1200" dirty="0">
                        <a:latin typeface="Consolas" panose="020B0609020204030204" pitchFamily="49" charset="0"/>
                      </a:endParaRP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1483537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457200" lvl="1" indent="0">
              <a:buNone/>
            </a:pPr>
            <a:r>
              <a:rPr lang="fr-CA" dirty="0"/>
              <a:t>3. Exemples</a:t>
            </a:r>
          </a:p>
          <a:p>
            <a:pPr marL="457200" lvl="1" indent="0">
              <a:buNone/>
            </a:pPr>
            <a:r>
              <a:rPr lang="fr-CA" sz="2000" b="1" dirty="0"/>
              <a:t>Remarque de synthèse:</a:t>
            </a:r>
          </a:p>
          <a:p>
            <a:pPr marL="457200" lvl="1" indent="0">
              <a:buNone/>
            </a:pPr>
            <a:endParaRPr lang="fr-CA" dirty="0"/>
          </a:p>
          <a:p>
            <a:pPr marL="457200" lvl="1" indent="0">
              <a:buNone/>
            </a:pPr>
            <a:r>
              <a:rPr lang="fr-CA" sz="2000" dirty="0"/>
              <a:t>Faute du temps, on ne peut pas traiter tous les exemples des messages d’erreurs de syntaxe avec C# et Visual Studio Community 2022.</a:t>
            </a:r>
          </a:p>
          <a:p>
            <a:pPr marL="457200" lvl="1" indent="0">
              <a:buNone/>
            </a:pPr>
            <a:r>
              <a:rPr lang="fr-CA" sz="2000" dirty="0"/>
              <a:t>Vous pouvez explorer la liste exhaustive sur le site de </a:t>
            </a:r>
            <a:r>
              <a:rPr lang="fr-CA" sz="2000" dirty="0" err="1"/>
              <a:t>microsoft</a:t>
            </a:r>
            <a:r>
              <a:rPr lang="fr-CA" sz="2000" dirty="0"/>
              <a:t> ici:</a:t>
            </a:r>
          </a:p>
          <a:p>
            <a:pPr marL="457200" lvl="1" indent="0">
              <a:buNone/>
            </a:pPr>
            <a:r>
              <a:rPr lang="fr-CA" sz="2000" dirty="0">
                <a:hlinkClick r:id="rId3"/>
              </a:rPr>
              <a:t>https://learn.microsoft.com/en-us/dotnet/csharp/language-reference/compiler-messages/</a:t>
            </a:r>
            <a:r>
              <a:rPr lang="fr-CA" sz="2000" dirty="0"/>
              <a:t> </a:t>
            </a:r>
          </a:p>
          <a:p>
            <a:pPr marL="457200" lvl="1" indent="0">
              <a:buNone/>
            </a:pPr>
            <a:r>
              <a:rPr lang="fr-CA" sz="2000" dirty="0"/>
              <a:t> </a:t>
            </a:r>
          </a:p>
          <a:p>
            <a:pPr marL="0" indent="0">
              <a:buNone/>
            </a:pPr>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19</a:t>
            </a:fld>
            <a:endParaRPr lang="fr-CA"/>
          </a:p>
        </p:txBody>
      </p:sp>
    </p:spTree>
    <p:extLst>
      <p:ext uri="{BB962C8B-B14F-4D97-AF65-F5344CB8AC3E}">
        <p14:creationId xmlns:p14="http://schemas.microsoft.com/office/powerpoint/2010/main" val="244054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Plan</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lvl="1"/>
            <a:endParaRPr lang="fr-CA" dirty="0"/>
          </a:p>
          <a:p>
            <a:pPr lvl="1"/>
            <a:r>
              <a:rPr lang="fr-CA" dirty="0"/>
              <a:t>Objectifs du module</a:t>
            </a:r>
            <a:endParaRPr lang="fr-CA" b="1" dirty="0">
              <a:solidFill>
                <a:srgbClr val="7030A0"/>
              </a:solidFill>
            </a:endParaRPr>
          </a:p>
          <a:p>
            <a:pPr lvl="1"/>
            <a:r>
              <a:rPr lang="fr-CA" dirty="0"/>
              <a:t>Motivations des aptitudes de débogage</a:t>
            </a:r>
          </a:p>
          <a:p>
            <a:pPr lvl="1"/>
            <a:r>
              <a:rPr lang="fr-CA" dirty="0"/>
              <a:t>Stratégies de débogage</a:t>
            </a:r>
          </a:p>
          <a:p>
            <a:pPr lvl="1"/>
            <a:r>
              <a:rPr lang="fr-CA" dirty="0"/>
              <a:t>Erreurs courantes de syntaxe</a:t>
            </a:r>
          </a:p>
          <a:p>
            <a:pPr lvl="1"/>
            <a:r>
              <a:rPr lang="fr-CA" dirty="0"/>
              <a:t>Messages d’avertissement fréquents</a:t>
            </a:r>
          </a:p>
          <a:p>
            <a:pPr lvl="1"/>
            <a:r>
              <a:rPr lang="fr-CA" dirty="0"/>
              <a:t> Erreurs de sémantique</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a:t>
            </a:fld>
            <a:endParaRPr lang="fr-CA"/>
          </a:p>
        </p:txBody>
      </p:sp>
    </p:spTree>
    <p:extLst>
      <p:ext uri="{BB962C8B-B14F-4D97-AF65-F5344CB8AC3E}">
        <p14:creationId xmlns:p14="http://schemas.microsoft.com/office/powerpoint/2010/main" val="2087406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Messages d’avertissement fréquents (Syntax warnings)</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914400" lvl="1" indent="-457200">
              <a:buFont typeface="+mj-lt"/>
              <a:buAutoNum type="arabicPeriod"/>
            </a:pPr>
            <a:endParaRPr lang="fr-CA" dirty="0"/>
          </a:p>
          <a:p>
            <a:pPr marL="914400" lvl="1" indent="-457200">
              <a:buFont typeface="+mj-lt"/>
              <a:buAutoNum type="arabicPeriod"/>
            </a:pPr>
            <a:r>
              <a:rPr lang="fr-CA" dirty="0"/>
              <a:t>Messages d’avertissement: sommaire des points importants</a:t>
            </a:r>
          </a:p>
          <a:p>
            <a:pPr marL="914400" lvl="1" indent="-457200">
              <a:buFont typeface="+mj-lt"/>
              <a:buAutoNum type="arabicPeriod"/>
            </a:pPr>
            <a:r>
              <a:rPr lang="fr-CA" dirty="0"/>
              <a:t> Exemples  de messages d’avertissement fréquents</a:t>
            </a:r>
          </a:p>
          <a:p>
            <a:pPr marL="457200" lvl="1" indent="0">
              <a:buNone/>
            </a:pPr>
            <a:r>
              <a:rPr lang="fr-CA" sz="2000" dirty="0"/>
              <a:t>2.1 Le nom du type ne contient que des caractères ascii minuscules</a:t>
            </a:r>
          </a:p>
          <a:p>
            <a:pPr marL="457200" lvl="1" indent="0">
              <a:buNone/>
            </a:pPr>
            <a:r>
              <a:rPr lang="fr-CA" sz="2000" dirty="0"/>
              <a:t>2.2 La méthode est déclarée, mais elle n’est jamais utilisée</a:t>
            </a:r>
          </a:p>
          <a:p>
            <a:pPr marL="457200" lvl="1" indent="0">
              <a:buNone/>
            </a:pPr>
            <a:endParaRPr lang="fr-CA" dirty="0"/>
          </a:p>
          <a:p>
            <a:pPr marL="457200" lvl="1" indent="0">
              <a:buNone/>
            </a:pPr>
            <a:endParaRPr lang="fr-CA" dirty="0"/>
          </a:p>
          <a:p>
            <a:pPr marL="457200" lvl="1" indent="0">
              <a:buNone/>
            </a:pPr>
            <a:endParaRPr lang="fr-CA" dirty="0"/>
          </a:p>
          <a:p>
            <a:pPr marL="457200" lvl="1"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20</a:t>
            </a:fld>
            <a:endParaRPr lang="fr-CA"/>
          </a:p>
        </p:txBody>
      </p:sp>
    </p:spTree>
    <p:extLst>
      <p:ext uri="{BB962C8B-B14F-4D97-AF65-F5344CB8AC3E}">
        <p14:creationId xmlns:p14="http://schemas.microsoft.com/office/powerpoint/2010/main" val="192339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Messages d’avertissement fréquents (Syntax warnings)</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432262" y="1492798"/>
            <a:ext cx="11327476" cy="4863552"/>
          </a:xfrm>
        </p:spPr>
        <p:txBody>
          <a:bodyPr>
            <a:normAutofit/>
          </a:bodyPr>
          <a:lstStyle/>
          <a:p>
            <a:pPr marL="914400" lvl="1" indent="-457200">
              <a:buAutoNum type="arabicPeriod"/>
            </a:pPr>
            <a:r>
              <a:rPr lang="fr-CA" dirty="0"/>
              <a:t>Messages d’avertissement: sommaire des points importants</a:t>
            </a:r>
          </a:p>
          <a:p>
            <a:pPr marL="457200" lvl="1" indent="0">
              <a:buNone/>
            </a:pPr>
            <a:endParaRPr lang="fr-CA" dirty="0"/>
          </a:p>
          <a:p>
            <a:pPr marL="457200" lvl="1" indent="0">
              <a:buNone/>
            </a:pPr>
            <a:r>
              <a:rPr lang="fr-CA" sz="2000" dirty="0"/>
              <a:t>-</a:t>
            </a:r>
            <a:r>
              <a:rPr lang="fr-CA" sz="2000" dirty="0">
                <a:highlight>
                  <a:srgbClr val="FFFF00"/>
                </a:highlight>
              </a:rPr>
              <a:t>Comment sont-ils détectées?</a:t>
            </a:r>
          </a:p>
          <a:p>
            <a:pPr marL="457200" lvl="1" indent="0">
              <a:buNone/>
            </a:pPr>
            <a:r>
              <a:rPr lang="fr-CA" sz="2000" dirty="0"/>
              <a:t>Le compilateur les détecte quand vous essayez de compiler votre code</a:t>
            </a:r>
          </a:p>
          <a:p>
            <a:pPr marL="457200" lvl="1" indent="0">
              <a:buNone/>
            </a:pPr>
            <a:r>
              <a:rPr lang="fr-CA" sz="2000" dirty="0">
                <a:highlight>
                  <a:srgbClr val="FFFF00"/>
                </a:highlight>
              </a:rPr>
              <a:t>-Pourquoi surviennent-ils?</a:t>
            </a:r>
          </a:p>
          <a:p>
            <a:pPr marL="457200" lvl="1" indent="0">
              <a:buNone/>
            </a:pPr>
            <a:r>
              <a:rPr lang="fr-CA" sz="2000" dirty="0"/>
              <a:t>Les règles de syntaxe du C# n’ont pas été violées, il est intégré au compilateur une vérification spéciale des erreurs pour certaines erreurs de programmation et le compilateur a trouvé une erreur possible pour ce type.</a:t>
            </a:r>
          </a:p>
          <a:p>
            <a:pPr marL="457200" lvl="1" indent="0">
              <a:buNone/>
            </a:pPr>
            <a:r>
              <a:rPr lang="fr-CA" sz="2000" dirty="0">
                <a:highlight>
                  <a:srgbClr val="FFFF00"/>
                </a:highlight>
              </a:rPr>
              <a:t>-Est-ce-que le code est exécuté? </a:t>
            </a:r>
          </a:p>
          <a:p>
            <a:pPr marL="457200" lvl="1" indent="0">
              <a:buNone/>
            </a:pPr>
            <a:r>
              <a:rPr lang="fr-CA" sz="2000" dirty="0"/>
              <a:t>Oui, vous ne pouvez exécuter votre code</a:t>
            </a:r>
          </a:p>
          <a:p>
            <a:pPr marL="457200" lvl="1" indent="0">
              <a:buNone/>
            </a:pPr>
            <a:r>
              <a:rPr lang="fr-CA" sz="2000" dirty="0">
                <a:highlight>
                  <a:srgbClr val="FFFF00"/>
                </a:highlight>
              </a:rPr>
              <a:t>-Quelle est la solution? </a:t>
            </a:r>
          </a:p>
          <a:p>
            <a:pPr marL="457200" lvl="1" indent="0">
              <a:buNone/>
            </a:pPr>
            <a:r>
              <a:rPr lang="fr-CA" sz="2000" dirty="0"/>
              <a:t>Dans votre code, trouvez les lignes contenant les messages d’avertissement, vérifier les sérieusement pour savoir s’il y a vraiment des erreurs</a:t>
            </a:r>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21</a:t>
            </a:fld>
            <a:endParaRPr lang="fr-CA"/>
          </a:p>
        </p:txBody>
      </p:sp>
    </p:spTree>
    <p:extLst>
      <p:ext uri="{BB962C8B-B14F-4D97-AF65-F5344CB8AC3E}">
        <p14:creationId xmlns:p14="http://schemas.microsoft.com/office/powerpoint/2010/main" val="332785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Messages d’avertissement fréquents (Syntax warnings)</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1249541" cy="5345083"/>
          </a:xfrm>
        </p:spPr>
        <p:txBody>
          <a:bodyPr>
            <a:normAutofit/>
          </a:bodyPr>
          <a:lstStyle/>
          <a:p>
            <a:pPr marL="457200" lvl="1" indent="0">
              <a:buNone/>
            </a:pPr>
            <a:r>
              <a:rPr lang="fr-CA" dirty="0"/>
              <a:t>2. Exemples</a:t>
            </a:r>
          </a:p>
          <a:p>
            <a:pPr marL="457200" lvl="1" indent="0">
              <a:buNone/>
            </a:pPr>
            <a:r>
              <a:rPr lang="fr-CA" sz="2000" b="1" dirty="0"/>
              <a:t>2.1 Le nom du type ne contient que des caractères ascii minuscules</a:t>
            </a:r>
          </a:p>
          <a:p>
            <a:pPr marL="0" indent="0">
              <a:buNone/>
            </a:pPr>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22</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1881745092"/>
              </p:ext>
            </p:extLst>
          </p:nvPr>
        </p:nvGraphicFramePr>
        <p:xfrm>
          <a:off x="627612" y="3058158"/>
          <a:ext cx="11088137" cy="3108960"/>
        </p:xfrm>
        <a:graphic>
          <a:graphicData uri="http://schemas.openxmlformats.org/drawingml/2006/table">
            <a:tbl>
              <a:tblPr firstRow="1" bandRow="1">
                <a:tableStyleId>{5C22544A-7EE6-4342-B048-85BDC9FD1C3A}</a:tableStyleId>
              </a:tblPr>
              <a:tblGrid>
                <a:gridCol w="5270770">
                  <a:extLst>
                    <a:ext uri="{9D8B030D-6E8A-4147-A177-3AD203B41FA5}">
                      <a16:colId xmlns:a16="http://schemas.microsoft.com/office/drawing/2014/main" val="4087125383"/>
                    </a:ext>
                  </a:extLst>
                </a:gridCol>
                <a:gridCol w="1979526">
                  <a:extLst>
                    <a:ext uri="{9D8B030D-6E8A-4147-A177-3AD203B41FA5}">
                      <a16:colId xmlns:a16="http://schemas.microsoft.com/office/drawing/2014/main" val="3673112085"/>
                    </a:ext>
                  </a:extLst>
                </a:gridCol>
                <a:gridCol w="3837841">
                  <a:extLst>
                    <a:ext uri="{9D8B030D-6E8A-4147-A177-3AD203B41FA5}">
                      <a16:colId xmlns:a16="http://schemas.microsoft.com/office/drawing/2014/main" val="110858035"/>
                    </a:ext>
                  </a:extLst>
                </a:gridCol>
              </a:tblGrid>
              <a:tr h="631931">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1534688">
                <a:tc>
                  <a:txBody>
                    <a:bodyPr/>
                    <a:lstStyle/>
                    <a:p>
                      <a:r>
                        <a:rPr lang="fr-CA" sz="1200" dirty="0">
                          <a:latin typeface="Consolas" panose="020B0609020204030204" pitchFamily="49" charset="0"/>
                        </a:rPr>
                        <a:t> public class triangle</a:t>
                      </a:r>
                    </a:p>
                    <a:p>
                      <a:r>
                        <a:rPr lang="fr-CA" sz="1200" dirty="0">
                          <a:latin typeface="Consolas" panose="020B0609020204030204" pitchFamily="49" charset="0"/>
                        </a:rPr>
                        <a:t>{</a:t>
                      </a:r>
                    </a:p>
                    <a:p>
                      <a:r>
                        <a:rPr lang="fr-CA" sz="1200" dirty="0">
                          <a:latin typeface="Consolas" panose="020B0609020204030204" pitchFamily="49" charset="0"/>
                        </a:rPr>
                        <a:t>    public static double calculerAireTriangle(double b, double h)</a:t>
                      </a:r>
                    </a:p>
                    <a:p>
                      <a:r>
                        <a:rPr lang="fr-CA" sz="1200" dirty="0">
                          <a:latin typeface="Consolas" panose="020B0609020204030204" pitchFamily="49" charset="0"/>
                        </a:rPr>
                        <a:t>    {</a:t>
                      </a:r>
                    </a:p>
                    <a:p>
                      <a:r>
                        <a:rPr lang="fr-CA" sz="1200" dirty="0">
                          <a:latin typeface="Consolas" panose="020B0609020204030204" pitchFamily="49" charset="0"/>
                        </a:rPr>
                        <a:t>       return 0.5 * b * h;</a:t>
                      </a:r>
                    </a:p>
                    <a:p>
                      <a:r>
                        <a:rPr lang="fr-CA" sz="1200" dirty="0">
                          <a:latin typeface="Consolas" panose="020B0609020204030204" pitchFamily="49" charset="0"/>
                        </a:rPr>
                        <a:t>    }</a:t>
                      </a:r>
                    </a:p>
                    <a:p>
                      <a:endParaRPr lang="fr-CA" sz="1200" dirty="0">
                        <a:latin typeface="Consolas" panose="020B0609020204030204" pitchFamily="49" charset="0"/>
                      </a:endParaRPr>
                    </a:p>
                    <a:p>
                      <a:r>
                        <a:rPr lang="fr-CA" sz="1200" dirty="0">
                          <a:latin typeface="Consolas" panose="020B0609020204030204" pitchFamily="49" charset="0"/>
                        </a:rPr>
                        <a:t>    static void Main(string[] args)</a:t>
                      </a:r>
                    </a:p>
                    <a:p>
                      <a:r>
                        <a:rPr lang="fr-CA" sz="1200" dirty="0">
                          <a:latin typeface="Consolas" panose="020B0609020204030204" pitchFamily="49" charset="0"/>
                        </a:rPr>
                        <a:t>    { ... }</a:t>
                      </a:r>
                    </a:p>
                    <a:p>
                      <a:r>
                        <a:rPr lang="fr-CA" sz="1200" dirty="0">
                          <a:latin typeface="Consolas" panose="020B0609020204030204" pitchFamily="49" charset="0"/>
                        </a:rPr>
                        <a:t>}</a:t>
                      </a:r>
                      <a:endParaRPr lang="en-US" sz="1200" dirty="0">
                        <a:latin typeface="Consolas" panose="020B0609020204030204" pitchFamily="49" charset="0"/>
                      </a:endParaRPr>
                    </a:p>
                  </a:txBody>
                  <a:tcPr/>
                </a:tc>
                <a:tc>
                  <a:txBody>
                    <a:bodyPr/>
                    <a:lstStyle/>
                    <a:p>
                      <a:pPr marL="0" algn="l" defTabSz="914400" rtl="0" eaLnBrk="1" latinLnBrk="0" hangingPunct="1"/>
                      <a:r>
                        <a:rPr lang="en-US" sz="1200" kern="1200" dirty="0">
                          <a:solidFill>
                            <a:schemeClr val="dk1"/>
                          </a:solidFill>
                          <a:latin typeface="Consolas" panose="020B0609020204030204" pitchFamily="49" charset="0"/>
                          <a:ea typeface="+mn-ea"/>
                          <a:cs typeface="+mn-cs"/>
                        </a:rPr>
                        <a:t>CS8981: The type name 'triangle' only contains lower-cased ascii characters. Such names may become reserved for the language.</a:t>
                      </a:r>
                      <a:endParaRPr lang="fr-CA" sz="12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Le nom d’une classe doit commencer par une majuscule.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p>
                      <a:r>
                        <a:rPr lang="fr-CA" sz="1200" dirty="0">
                          <a:highlight>
                            <a:srgbClr val="FFFF00"/>
                          </a:highlight>
                          <a:latin typeface="Consolas" panose="020B0609020204030204" pitchFamily="49" charset="0"/>
                        </a:rPr>
                        <a:t>public class Triangle</a:t>
                      </a:r>
                    </a:p>
                    <a:p>
                      <a:r>
                        <a:rPr lang="fr-CA" sz="1200" dirty="0">
                          <a:latin typeface="Consolas" panose="020B0609020204030204" pitchFamily="49" charset="0"/>
                        </a:rPr>
                        <a:t>{</a:t>
                      </a:r>
                    </a:p>
                    <a:p>
                      <a:r>
                        <a:rPr lang="fr-CA" sz="1200" dirty="0">
                          <a:latin typeface="Consolas" panose="020B0609020204030204" pitchFamily="49" charset="0"/>
                        </a:rPr>
                        <a:t>    public static double calculerAireTriangle(double b, double h)</a:t>
                      </a:r>
                    </a:p>
                    <a:p>
                      <a:r>
                        <a:rPr lang="fr-CA" sz="1200" dirty="0">
                          <a:latin typeface="Consolas" panose="020B0609020204030204" pitchFamily="49" charset="0"/>
                        </a:rPr>
                        <a:t>    {</a:t>
                      </a:r>
                    </a:p>
                    <a:p>
                      <a:r>
                        <a:rPr lang="fr-CA" sz="1200" dirty="0">
                          <a:latin typeface="Consolas" panose="020B0609020204030204" pitchFamily="49" charset="0"/>
                        </a:rPr>
                        <a:t>       return 0.5 * b * h;</a:t>
                      </a:r>
                    </a:p>
                    <a:p>
                      <a:r>
                        <a:rPr lang="fr-CA" sz="1200" dirty="0">
                          <a:latin typeface="Consolas" panose="020B0609020204030204" pitchFamily="49" charset="0"/>
                        </a:rPr>
                        <a:t>    }</a:t>
                      </a:r>
                    </a:p>
                    <a:p>
                      <a:endParaRPr lang="fr-CA" sz="1200" dirty="0">
                        <a:latin typeface="Consolas" panose="020B0609020204030204" pitchFamily="49" charset="0"/>
                      </a:endParaRPr>
                    </a:p>
                    <a:p>
                      <a:r>
                        <a:rPr lang="fr-CA" sz="1200" dirty="0">
                          <a:latin typeface="Consolas" panose="020B0609020204030204" pitchFamily="49" charset="0"/>
                        </a:rPr>
                        <a:t>    static void Main(string[] args)</a:t>
                      </a:r>
                    </a:p>
                    <a:p>
                      <a:r>
                        <a:rPr lang="fr-CA" sz="1200" dirty="0">
                          <a:latin typeface="Consolas" panose="020B0609020204030204" pitchFamily="49" charset="0"/>
                        </a:rPr>
                        <a:t>    { ... }</a:t>
                      </a:r>
                    </a:p>
                    <a:p>
                      <a:r>
                        <a:rPr lang="fr-CA" sz="1200" dirty="0">
                          <a:latin typeface="Consolas" panose="020B0609020204030204" pitchFamily="49" charset="0"/>
                        </a:rPr>
                        <a:t>}</a:t>
                      </a:r>
                      <a:endParaRPr lang="en-US" sz="1200" dirty="0">
                        <a:latin typeface="Consolas" panose="020B0609020204030204" pitchFamily="49" charset="0"/>
                      </a:endParaRPr>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747691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Messages d’avertissement fréquents (Syntax warnings)</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1249541" cy="5345083"/>
          </a:xfrm>
        </p:spPr>
        <p:txBody>
          <a:bodyPr>
            <a:normAutofit/>
          </a:bodyPr>
          <a:lstStyle/>
          <a:p>
            <a:pPr marL="457200" lvl="1" indent="0">
              <a:buNone/>
            </a:pPr>
            <a:r>
              <a:rPr lang="fr-CA" dirty="0"/>
              <a:t>2. Exemples</a:t>
            </a:r>
          </a:p>
          <a:p>
            <a:pPr marL="457200" lvl="1" indent="0">
              <a:buNone/>
            </a:pPr>
            <a:r>
              <a:rPr lang="fr-CA" sz="2000" b="1" dirty="0"/>
              <a:t>2.2 </a:t>
            </a:r>
            <a:r>
              <a:rPr lang="en-US" sz="2000" b="1" dirty="0"/>
              <a:t>La méthode est déclarée, mais elle n’est jamais utilisée</a:t>
            </a:r>
            <a:endParaRPr lang="fr-CA" sz="2000"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23</a:t>
            </a:fld>
            <a:endParaRPr lang="fr-CA"/>
          </a:p>
        </p:txBody>
      </p:sp>
      <p:graphicFrame>
        <p:nvGraphicFramePr>
          <p:cNvPr id="15" name="Tableau 15">
            <a:extLst>
              <a:ext uri="{FF2B5EF4-FFF2-40B4-BE49-F238E27FC236}">
                <a16:creationId xmlns:a16="http://schemas.microsoft.com/office/drawing/2014/main" id="{4D741752-CD55-BF15-ACC7-FE4593396CC4}"/>
              </a:ext>
            </a:extLst>
          </p:cNvPr>
          <p:cNvGraphicFramePr>
            <a:graphicFrameLocks noGrp="1"/>
          </p:cNvGraphicFramePr>
          <p:nvPr>
            <p:extLst>
              <p:ext uri="{D42A27DB-BD31-4B8C-83A1-F6EECF244321}">
                <p14:modId xmlns:p14="http://schemas.microsoft.com/office/powerpoint/2010/main" val="1764737827"/>
              </p:ext>
            </p:extLst>
          </p:nvPr>
        </p:nvGraphicFramePr>
        <p:xfrm>
          <a:off x="627612" y="3058158"/>
          <a:ext cx="11088137" cy="3108960"/>
        </p:xfrm>
        <a:graphic>
          <a:graphicData uri="http://schemas.openxmlformats.org/drawingml/2006/table">
            <a:tbl>
              <a:tblPr firstRow="1" bandRow="1">
                <a:tableStyleId>{5C22544A-7EE6-4342-B048-85BDC9FD1C3A}</a:tableStyleId>
              </a:tblPr>
              <a:tblGrid>
                <a:gridCol w="6024397">
                  <a:extLst>
                    <a:ext uri="{9D8B030D-6E8A-4147-A177-3AD203B41FA5}">
                      <a16:colId xmlns:a16="http://schemas.microsoft.com/office/drawing/2014/main" val="4087125383"/>
                    </a:ext>
                  </a:extLst>
                </a:gridCol>
                <a:gridCol w="2230734">
                  <a:extLst>
                    <a:ext uri="{9D8B030D-6E8A-4147-A177-3AD203B41FA5}">
                      <a16:colId xmlns:a16="http://schemas.microsoft.com/office/drawing/2014/main" val="3673112085"/>
                    </a:ext>
                  </a:extLst>
                </a:gridCol>
                <a:gridCol w="2833006">
                  <a:extLst>
                    <a:ext uri="{9D8B030D-6E8A-4147-A177-3AD203B41FA5}">
                      <a16:colId xmlns:a16="http://schemas.microsoft.com/office/drawing/2014/main" val="110858035"/>
                    </a:ext>
                  </a:extLst>
                </a:gridCol>
              </a:tblGrid>
              <a:tr h="631931">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1451943526"/>
                  </a:ext>
                </a:extLst>
              </a:tr>
              <a:tr h="1534688">
                <a:tc>
                  <a:txBody>
                    <a:bodyPr/>
                    <a:lstStyle/>
                    <a:p>
                      <a:r>
                        <a:rPr lang="fr-CA" sz="1200" dirty="0">
                          <a:latin typeface="Consolas" panose="020B0609020204030204" pitchFamily="49" charset="0"/>
                        </a:rPr>
                        <a:t>  class Program</a:t>
                      </a:r>
                    </a:p>
                    <a:p>
                      <a:r>
                        <a:rPr lang="fr-CA" sz="1200" dirty="0">
                          <a:latin typeface="Consolas" panose="020B0609020204030204" pitchFamily="49" charset="0"/>
                        </a:rPr>
                        <a:t>{</a:t>
                      </a:r>
                    </a:p>
                    <a:p>
                      <a:r>
                        <a:rPr lang="fr-CA" sz="1200" dirty="0">
                          <a:latin typeface="Consolas" panose="020B0609020204030204" pitchFamily="49" charset="0"/>
                        </a:rPr>
                        <a:t>    static void Main(string[] args) {</a:t>
                      </a:r>
                    </a:p>
                    <a:p>
                      <a:r>
                        <a:rPr lang="fr-CA" sz="1200" dirty="0">
                          <a:latin typeface="Consolas" panose="020B0609020204030204" pitchFamily="49" charset="0"/>
                        </a:rPr>
                        <a:t>        int x;</a:t>
                      </a:r>
                    </a:p>
                    <a:p>
                      <a:r>
                        <a:rPr lang="fr-CA" sz="1200" dirty="0">
                          <a:latin typeface="Consolas" panose="020B0609020204030204" pitchFamily="49" charset="0"/>
                        </a:rPr>
                        <a:t>        int y;</a:t>
                      </a:r>
                    </a:p>
                    <a:p>
                      <a:endParaRPr lang="fr-CA" sz="1200" dirty="0">
                        <a:latin typeface="Consolas" panose="020B0609020204030204" pitchFamily="49" charset="0"/>
                      </a:endParaRPr>
                    </a:p>
                    <a:p>
                      <a:r>
                        <a:rPr lang="fr-CA" sz="1200" dirty="0">
                          <a:latin typeface="Consolas" panose="020B0609020204030204" pitchFamily="49" charset="0"/>
                        </a:rPr>
                        <a:t>        void maFonction(int[] v, int a, ref int b, out int c)</a:t>
                      </a:r>
                    </a:p>
                    <a:p>
                      <a:r>
                        <a:rPr lang="fr-CA" sz="1200" dirty="0">
                          <a:latin typeface="Consolas" panose="020B0609020204030204" pitchFamily="49" charset="0"/>
                        </a:rPr>
                        <a:t>        {</a:t>
                      </a:r>
                    </a:p>
                    <a:p>
                      <a:r>
                        <a:rPr lang="fr-CA" sz="1200" dirty="0">
                          <a:latin typeface="Consolas" panose="020B0609020204030204" pitchFamily="49" charset="0"/>
                        </a:rPr>
                        <a:t>            int i = 1;</a:t>
                      </a:r>
                    </a:p>
                    <a:p>
                      <a:r>
                        <a:rPr lang="fr-CA" sz="1200" dirty="0">
                          <a:latin typeface="Consolas" panose="020B0609020204030204" pitchFamily="49" charset="0"/>
                        </a:rPr>
                        <a:t>            c = a + b++;</a:t>
                      </a:r>
                    </a:p>
                    <a:p>
                      <a:r>
                        <a:rPr lang="fr-CA" sz="1200" dirty="0">
                          <a:latin typeface="Consolas" panose="020B0609020204030204" pitchFamily="49" charset="0"/>
                        </a:rPr>
                        <a:t>        }</a:t>
                      </a:r>
                    </a:p>
                    <a:p>
                      <a:r>
                        <a:rPr lang="fr-CA" sz="1200" dirty="0">
                          <a:latin typeface="Consolas" panose="020B0609020204030204" pitchFamily="49" charset="0"/>
                        </a:rPr>
                        <a:t>    }   </a:t>
                      </a:r>
                    </a:p>
                    <a:p>
                      <a:r>
                        <a:rPr lang="fr-CA" sz="1200" dirty="0">
                          <a:latin typeface="Consolas" panose="020B0609020204030204" pitchFamily="49" charset="0"/>
                        </a:rPr>
                        <a:t>}</a:t>
                      </a:r>
                      <a:endParaRPr lang="en-US" sz="1200" dirty="0">
                        <a:latin typeface="Consolas" panose="020B0609020204030204" pitchFamily="49" charset="0"/>
                      </a:endParaRPr>
                    </a:p>
                  </a:txBody>
                  <a:tcPr/>
                </a:tc>
                <a:tc>
                  <a:txBody>
                    <a:bodyPr/>
                    <a:lstStyle/>
                    <a:p>
                      <a:pPr marL="0" algn="l" defTabSz="914400" rtl="0" eaLnBrk="1" latinLnBrk="0" hangingPunct="1"/>
                      <a:r>
                        <a:rPr lang="en-US" sz="1200" kern="1200" dirty="0">
                          <a:solidFill>
                            <a:schemeClr val="dk1"/>
                          </a:solidFill>
                          <a:latin typeface="Consolas" panose="020B0609020204030204" pitchFamily="49" charset="0"/>
                          <a:ea typeface="+mn-ea"/>
                          <a:cs typeface="+mn-cs"/>
                        </a:rPr>
                        <a:t>CS8073: The local function 'maFonction' is declared but never used</a:t>
                      </a:r>
                      <a:endParaRPr lang="fr-CA" sz="12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Utiliser la fonction locale  'maFonction’ dans votre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txBody>
                  <a:tcPr/>
                </a:tc>
                <a:extLst>
                  <a:ext uri="{0D108BD9-81ED-4DB2-BD59-A6C34878D82A}">
                    <a16:rowId xmlns:a16="http://schemas.microsoft.com/office/drawing/2014/main" val="10687794"/>
                  </a:ext>
                </a:extLst>
              </a:tr>
            </a:tbl>
          </a:graphicData>
        </a:graphic>
      </p:graphicFrame>
    </p:spTree>
    <p:extLst>
      <p:ext uri="{BB962C8B-B14F-4D97-AF65-F5344CB8AC3E}">
        <p14:creationId xmlns:p14="http://schemas.microsoft.com/office/powerpoint/2010/main" val="4025893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914400" lvl="1" indent="-457200">
              <a:buFont typeface="+mj-lt"/>
              <a:buAutoNum type="arabicPeriod"/>
            </a:pPr>
            <a:r>
              <a:rPr lang="fr-CA" dirty="0"/>
              <a:t>Définition</a:t>
            </a:r>
          </a:p>
          <a:p>
            <a:pPr marL="914400" lvl="1" indent="-457200">
              <a:buFont typeface="+mj-lt"/>
              <a:buAutoNum type="arabicPeriod"/>
            </a:pPr>
            <a:r>
              <a:rPr lang="fr-CA" dirty="0"/>
              <a:t> Sommaire des points importants</a:t>
            </a:r>
          </a:p>
          <a:p>
            <a:pPr marL="914400" lvl="1" indent="-457200">
              <a:buFont typeface="+mj-lt"/>
              <a:buAutoNum type="arabicPeriod"/>
            </a:pPr>
            <a:r>
              <a:rPr lang="fr-CA" dirty="0"/>
              <a:t> Exemples d’erreurs de sémantique fréquentes</a:t>
            </a:r>
          </a:p>
          <a:p>
            <a:pPr marL="457200" lvl="1" indent="0">
              <a:buNone/>
            </a:pPr>
            <a:r>
              <a:rPr lang="fr-CA" sz="2000" dirty="0"/>
              <a:t>3.1 Boucle infinie</a:t>
            </a:r>
          </a:p>
          <a:p>
            <a:pPr marL="457200" lvl="1" indent="0">
              <a:buNone/>
            </a:pPr>
            <a:r>
              <a:rPr lang="fr-CA" sz="2000" dirty="0"/>
              <a:t>3.2 Incompréhension des priorités des opérateurs</a:t>
            </a:r>
          </a:p>
          <a:p>
            <a:pPr marL="457200" lvl="1" indent="0">
              <a:buNone/>
            </a:pPr>
            <a:r>
              <a:rPr lang="fr-CA" sz="2000" dirty="0"/>
              <a:t>3.3 Else en suspens (dangling Else)</a:t>
            </a:r>
          </a:p>
          <a:p>
            <a:pPr marL="457200" lvl="1" indent="0">
              <a:buNone/>
            </a:pPr>
            <a:r>
              <a:rPr lang="fr-CA" sz="2000" dirty="0"/>
              <a:t>3.4 Boucle avec une itération de moins (ou de plus)</a:t>
            </a:r>
          </a:p>
          <a:p>
            <a:pPr marL="457200" lvl="1" indent="0">
              <a:buNone/>
            </a:pPr>
            <a:r>
              <a:rPr lang="fr-CA" sz="2000" dirty="0"/>
              <a:t>3.5 Code dans la boucle qui ne devrait pas y être</a:t>
            </a:r>
          </a:p>
          <a:p>
            <a:pPr marL="457200" lvl="1" indent="0">
              <a:buNone/>
            </a:pPr>
            <a:r>
              <a:rPr lang="fr-CA" sz="2000" dirty="0"/>
              <a:t>3.6 Erreur liée à l’index d’un tableau</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24</a:t>
            </a:fld>
            <a:endParaRPr lang="fr-CA"/>
          </a:p>
        </p:txBody>
      </p:sp>
    </p:spTree>
    <p:extLst>
      <p:ext uri="{BB962C8B-B14F-4D97-AF65-F5344CB8AC3E}">
        <p14:creationId xmlns:p14="http://schemas.microsoft.com/office/powerpoint/2010/main" val="229169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770974" y="136525"/>
            <a:ext cx="8442149" cy="1325563"/>
          </a:xfrm>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838201" y="1319011"/>
            <a:ext cx="10988710" cy="5402464"/>
          </a:xfrm>
        </p:spPr>
        <p:txBody>
          <a:bodyPr>
            <a:normAutofit/>
          </a:bodyPr>
          <a:lstStyle/>
          <a:p>
            <a:pPr marL="914400" lvl="1" indent="-457200">
              <a:buFont typeface="+mj-lt"/>
              <a:buAutoNum type="arabicPeriod"/>
            </a:pPr>
            <a:endParaRPr lang="fr-CA" dirty="0"/>
          </a:p>
          <a:p>
            <a:pPr marL="914400" lvl="1" indent="-457200">
              <a:buFont typeface="+mj-lt"/>
              <a:buAutoNum type="arabicPeriod"/>
            </a:pPr>
            <a:r>
              <a:rPr lang="fr-CA" dirty="0"/>
              <a:t>Définition</a:t>
            </a:r>
          </a:p>
          <a:p>
            <a:pPr lvl="1"/>
            <a:r>
              <a:rPr lang="fr-CA" dirty="0"/>
              <a:t> </a:t>
            </a:r>
            <a:r>
              <a:rPr lang="fr-CA" sz="2000" dirty="0"/>
              <a:t>Une erreur de sémantique est la violation des règles du «sens» ou de la « signification » d’un langage naturel ou d’un langage de programmation</a:t>
            </a:r>
          </a:p>
          <a:p>
            <a:pPr marL="457200" lvl="1" indent="0">
              <a:buNone/>
            </a:pPr>
            <a:endParaRPr lang="fr-CA" sz="2000" dirty="0"/>
          </a:p>
          <a:p>
            <a:pPr lvl="1"/>
            <a:r>
              <a:rPr lang="fr-CA" sz="2000" dirty="0"/>
              <a:t> Exemple d’erreur de sémantique en français:</a:t>
            </a:r>
          </a:p>
          <a:p>
            <a:pPr marL="457200" lvl="1" indent="0">
              <a:buNone/>
            </a:pPr>
            <a:r>
              <a:rPr lang="fr-CA" sz="2000" dirty="0"/>
              <a:t>Mon réfrigérateur vient de conduire sa voiture jusqu’à Montréal.</a:t>
            </a:r>
          </a:p>
          <a:p>
            <a:pPr marL="457200" lvl="1" indent="0">
              <a:buNone/>
            </a:pPr>
            <a:endParaRPr lang="fr-CA" sz="2000" dirty="0"/>
          </a:p>
          <a:p>
            <a:pPr lvl="1"/>
            <a:r>
              <a:rPr lang="fr-CA" sz="2000" dirty="0"/>
              <a:t>Pour le langage C#:</a:t>
            </a:r>
          </a:p>
          <a:p>
            <a:pPr marL="457200" lvl="1" indent="0">
              <a:buNone/>
            </a:pPr>
            <a:r>
              <a:rPr lang="fr-CA" sz="2000" dirty="0"/>
              <a:t>Le compilateur traduit le code et vous pouvez l’exécuter sans erreurs (ou avertissements). Mais, quand le code est exécuté, il ne donne pas les bons résultats attendus.</a:t>
            </a:r>
          </a:p>
          <a:p>
            <a:pPr marL="457200" lvl="1" indent="0">
              <a:buNone/>
            </a:pPr>
            <a:r>
              <a:rPr lang="fr-CA" sz="2000" dirty="0"/>
              <a:t>Exemple: boucle for infinie</a:t>
            </a:r>
          </a:p>
          <a:p>
            <a:pPr marL="457200" lvl="1" indent="0">
              <a:buNone/>
            </a:pPr>
            <a:endParaRPr lang="fr-CA" dirty="0">
              <a:highlight>
                <a:srgbClr val="FFFF00"/>
              </a:highlight>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25</a:t>
            </a:fld>
            <a:endParaRPr lang="fr-CA"/>
          </a:p>
        </p:txBody>
      </p:sp>
    </p:spTree>
    <p:extLst>
      <p:ext uri="{BB962C8B-B14F-4D97-AF65-F5344CB8AC3E}">
        <p14:creationId xmlns:p14="http://schemas.microsoft.com/office/powerpoint/2010/main" val="139390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457200" lvl="1" indent="0">
              <a:buNone/>
            </a:pPr>
            <a:r>
              <a:rPr lang="fr-CA" dirty="0"/>
              <a:t>2.  Sommaire des points importants</a:t>
            </a:r>
          </a:p>
          <a:p>
            <a:pPr marL="457200" lvl="1" indent="0">
              <a:buNone/>
            </a:pPr>
            <a:r>
              <a:rPr lang="fr-CA" sz="2200" dirty="0">
                <a:highlight>
                  <a:srgbClr val="FFFF00"/>
                </a:highlight>
              </a:rPr>
              <a:t>-Comment sont-elles détectées?</a:t>
            </a:r>
          </a:p>
          <a:p>
            <a:pPr marL="457200" lvl="1" indent="0">
              <a:buNone/>
            </a:pPr>
            <a:r>
              <a:rPr lang="fr-CA" sz="2200" dirty="0"/>
              <a:t>Elles sont détectées par le programmeur ou l’utilisateur quand ils s’aperçoivent que le résultat est incorrect malgré l’absence des warnings et des erreurs de syntaxe.</a:t>
            </a:r>
          </a:p>
          <a:p>
            <a:pPr marL="457200" lvl="1" indent="0">
              <a:buNone/>
            </a:pPr>
            <a:r>
              <a:rPr lang="fr-CA" sz="2200" dirty="0">
                <a:highlight>
                  <a:srgbClr val="FFFF00"/>
                </a:highlight>
              </a:rPr>
              <a:t>-Pourquoi surviennent-elles?</a:t>
            </a:r>
          </a:p>
          <a:p>
            <a:pPr marL="457200" lvl="1" indent="0">
              <a:buNone/>
            </a:pPr>
            <a:r>
              <a:rPr lang="fr-CA" sz="2200" dirty="0"/>
              <a:t>Les règles de syntaxe du langage C# sont bien respectées, mais le «sens» est incorrect</a:t>
            </a:r>
          </a:p>
          <a:p>
            <a:pPr marL="457200" lvl="1" indent="0">
              <a:buNone/>
            </a:pPr>
            <a:r>
              <a:rPr lang="fr-CA" sz="2200" dirty="0">
                <a:highlight>
                  <a:srgbClr val="FFFF00"/>
                </a:highlight>
              </a:rPr>
              <a:t>-Est-ce-que le code est exécuté? </a:t>
            </a:r>
          </a:p>
          <a:p>
            <a:pPr marL="457200" lvl="1" indent="0">
              <a:buNone/>
            </a:pPr>
            <a:r>
              <a:rPr lang="fr-CA" sz="2200" dirty="0"/>
              <a:t>Oui, vous pouvez exécuter votre code</a:t>
            </a:r>
          </a:p>
          <a:p>
            <a:pPr marL="457200" lvl="1" indent="0">
              <a:buNone/>
            </a:pPr>
            <a:r>
              <a:rPr lang="fr-CA" sz="2200" dirty="0">
                <a:highlight>
                  <a:srgbClr val="FFFF00"/>
                </a:highlight>
              </a:rPr>
              <a:t>-Quelle est la solution? </a:t>
            </a:r>
          </a:p>
          <a:p>
            <a:pPr marL="457200" lvl="1" indent="0">
              <a:buNone/>
            </a:pPr>
            <a:r>
              <a:rPr lang="fr-CA" sz="2200" dirty="0"/>
              <a:t>Dans votre code, trouvez les lignes contenant les erreurs de sémantique, utiliser de instructions «print» pour  vérifier le contrôle des flux de données, le traçage à la main ou un débogueur si possible et corrigez-les.</a:t>
            </a:r>
          </a:p>
          <a:p>
            <a:pPr marL="457200" lvl="1"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26</a:t>
            </a:fld>
            <a:endParaRPr lang="fr-CA"/>
          </a:p>
        </p:txBody>
      </p:sp>
    </p:spTree>
    <p:extLst>
      <p:ext uri="{BB962C8B-B14F-4D97-AF65-F5344CB8AC3E}">
        <p14:creationId xmlns:p14="http://schemas.microsoft.com/office/powerpoint/2010/main" val="3171045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457200" lvl="1" indent="0">
              <a:buNone/>
            </a:pPr>
            <a:r>
              <a:rPr lang="fr-CA" dirty="0"/>
              <a:t>3.  Exemples d’erreurs de sémantique fréquentes</a:t>
            </a:r>
          </a:p>
          <a:p>
            <a:pPr marL="457200" lvl="1" indent="0">
              <a:buNone/>
            </a:pPr>
            <a:r>
              <a:rPr lang="fr-CA" sz="2000" dirty="0"/>
              <a:t>3.1 Boucle infinie</a:t>
            </a:r>
          </a:p>
          <a:p>
            <a:pPr marL="457200" lvl="1" indent="0">
              <a:buNone/>
            </a:pPr>
            <a:r>
              <a:rPr lang="fr-CA" sz="2000" dirty="0"/>
              <a:t>3.2 Incompréhension des priorités des opérateurs</a:t>
            </a:r>
          </a:p>
          <a:p>
            <a:pPr marL="457200" lvl="1" indent="0">
              <a:buNone/>
            </a:pPr>
            <a:r>
              <a:rPr lang="fr-CA" sz="2000" dirty="0"/>
              <a:t>3.3 Else en suspens (dangling Else)</a:t>
            </a:r>
          </a:p>
          <a:p>
            <a:pPr marL="457200" lvl="1" indent="0">
              <a:buNone/>
            </a:pPr>
            <a:r>
              <a:rPr lang="fr-CA" sz="2000" dirty="0"/>
              <a:t>3.4 Boucle avec une itération de moins (ou de plus)</a:t>
            </a:r>
          </a:p>
          <a:p>
            <a:pPr marL="457200" lvl="1" indent="0">
              <a:buNone/>
            </a:pPr>
            <a:r>
              <a:rPr lang="fr-CA" sz="2000" dirty="0"/>
              <a:t>3.5 Code dans la boucle qui ne devrait pas y être</a:t>
            </a:r>
          </a:p>
          <a:p>
            <a:pPr marL="457200" lvl="1" indent="0">
              <a:buNone/>
            </a:pPr>
            <a:r>
              <a:rPr lang="fr-CA" sz="2000" dirty="0"/>
              <a:t>3.6 Erreur liée à l’index d’un tableau</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27</a:t>
            </a:fld>
            <a:endParaRPr lang="fr-CA"/>
          </a:p>
        </p:txBody>
      </p:sp>
    </p:spTree>
    <p:extLst>
      <p:ext uri="{BB962C8B-B14F-4D97-AF65-F5344CB8AC3E}">
        <p14:creationId xmlns:p14="http://schemas.microsoft.com/office/powerpoint/2010/main" val="333086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457200" lvl="1" indent="0">
              <a:buNone/>
            </a:pPr>
            <a:r>
              <a:rPr lang="fr-CA" dirty="0"/>
              <a:t>3. Exemples d’erreurs de sémantique fréquentes</a:t>
            </a:r>
          </a:p>
          <a:p>
            <a:pPr marL="457200" lvl="1" indent="0">
              <a:buNone/>
            </a:pPr>
            <a:r>
              <a:rPr lang="fr-CA" sz="2000" b="1" dirty="0"/>
              <a:t>3.1 Boucle infinie</a:t>
            </a:r>
          </a:p>
          <a:p>
            <a:pPr marL="457200" lvl="1" indent="0">
              <a:buNone/>
            </a:pPr>
            <a:endParaRPr lang="fr-CA" sz="1000" dirty="0">
              <a:latin typeface="Consolas" panose="020B0609020204030204" pitchFamily="49" charset="0"/>
            </a:endParaRPr>
          </a:p>
          <a:p>
            <a:pPr marL="457200" lvl="1" indent="0">
              <a:buNone/>
            </a:pPr>
            <a:r>
              <a:rPr lang="fr-CA" sz="1200" dirty="0" err="1">
                <a:latin typeface="Consolas" panose="020B0609020204030204" pitchFamily="49" charset="0"/>
              </a:rPr>
              <a:t>using</a:t>
            </a:r>
            <a:r>
              <a:rPr lang="fr-CA" sz="1200" dirty="0">
                <a:latin typeface="Consolas" panose="020B0609020204030204" pitchFamily="49" charset="0"/>
              </a:rPr>
              <a:t> System;</a:t>
            </a:r>
          </a:p>
          <a:p>
            <a:pPr marL="457200" lvl="1" indent="0">
              <a:buNone/>
            </a:pPr>
            <a:r>
              <a:rPr lang="fr-CA" sz="1200" dirty="0">
                <a:latin typeface="Consolas" panose="020B0609020204030204" pitchFamily="49" charset="0"/>
              </a:rPr>
              <a:t>public class </a:t>
            </a:r>
            <a:r>
              <a:rPr lang="fr-CA" sz="1200" dirty="0" err="1">
                <a:latin typeface="Consolas" panose="020B0609020204030204" pitchFamily="49" charset="0"/>
              </a:rPr>
              <a:t>BoucleInfinieExemple</a:t>
            </a:r>
            <a:endParaRPr lang="fr-CA" sz="1200" dirty="0">
              <a:latin typeface="Consolas" panose="020B0609020204030204" pitchFamily="49" charset="0"/>
            </a:endParaRPr>
          </a:p>
          <a:p>
            <a:pPr marL="457200" lvl="1" indent="0">
              <a:buNone/>
            </a:pPr>
            <a:r>
              <a:rPr lang="fr-CA" sz="1200" dirty="0">
                <a:latin typeface="Consolas" panose="020B0609020204030204" pitchFamily="49" charset="0"/>
              </a:rPr>
              <a:t>{</a:t>
            </a:r>
          </a:p>
          <a:p>
            <a:pPr marL="457200" lvl="1" indent="0">
              <a:buNone/>
            </a:pPr>
            <a:r>
              <a:rPr lang="fr-CA" sz="1200" dirty="0">
                <a:latin typeface="Consolas" panose="020B0609020204030204" pitchFamily="49" charset="0"/>
              </a:rPr>
              <a:t>    public static void Main(string[] args)</a:t>
            </a:r>
          </a:p>
          <a:p>
            <a:pPr marL="457200" lvl="1" indent="0">
              <a:buNone/>
            </a:pPr>
            <a:r>
              <a:rPr lang="fr-CA" sz="1200" dirty="0">
                <a:latin typeface="Consolas" panose="020B0609020204030204" pitchFamily="49" charset="0"/>
              </a:rPr>
              <a:t>    {</a:t>
            </a:r>
          </a:p>
          <a:p>
            <a:pPr marL="457200" lvl="1" indent="0">
              <a:buNone/>
            </a:pPr>
            <a:r>
              <a:rPr lang="fr-CA" sz="1200" dirty="0">
                <a:latin typeface="Consolas" panose="020B0609020204030204" pitchFamily="49" charset="0"/>
              </a:rPr>
              <a:t>        int </a:t>
            </a:r>
            <a:r>
              <a:rPr lang="fr-CA" sz="1200" dirty="0" err="1">
                <a:latin typeface="Consolas" panose="020B0609020204030204" pitchFamily="49" charset="0"/>
              </a:rPr>
              <a:t>numero</a:t>
            </a:r>
            <a:r>
              <a:rPr lang="fr-CA" sz="1200" dirty="0">
                <a:latin typeface="Consolas" panose="020B0609020204030204" pitchFamily="49" charset="0"/>
              </a:rPr>
              <a:t> = 10;</a:t>
            </a:r>
          </a:p>
          <a:p>
            <a:pPr marL="457200" lvl="1" indent="0">
              <a:buNone/>
            </a:pPr>
            <a:r>
              <a:rPr lang="fr-CA" sz="1200" dirty="0">
                <a:latin typeface="Consolas" panose="020B0609020204030204" pitchFamily="49" charset="0"/>
              </a:rPr>
              <a:t>        int i = 1;</a:t>
            </a:r>
          </a:p>
          <a:p>
            <a:pPr marL="457200" lvl="1" indent="0">
              <a:buNone/>
            </a:pPr>
            <a:r>
              <a:rPr lang="fr-CA" sz="1200" dirty="0">
                <a:latin typeface="Consolas" panose="020B0609020204030204" pitchFamily="49" charset="0"/>
              </a:rPr>
              <a:t>        for (; i &lt;= </a:t>
            </a:r>
            <a:r>
              <a:rPr lang="fr-CA" sz="1200" dirty="0" err="1">
                <a:latin typeface="Consolas" panose="020B0609020204030204" pitchFamily="49" charset="0"/>
              </a:rPr>
              <a:t>numero</a:t>
            </a:r>
            <a:r>
              <a:rPr lang="fr-CA" sz="1200" dirty="0">
                <a:latin typeface="Consolas" panose="020B0609020204030204" pitchFamily="49" charset="0"/>
              </a:rPr>
              <a:t>;)</a:t>
            </a:r>
          </a:p>
          <a:p>
            <a:pPr marL="457200" lvl="1" indent="0">
              <a:buNone/>
            </a:pPr>
            <a:r>
              <a:rPr lang="fr-CA" sz="1200" dirty="0">
                <a:latin typeface="Consolas" panose="020B0609020204030204" pitchFamily="49" charset="0"/>
              </a:rPr>
              <a:t>        {</a:t>
            </a:r>
          </a:p>
          <a:p>
            <a:pPr marL="457200" lvl="1" indent="0">
              <a:buNone/>
            </a:pPr>
            <a:r>
              <a:rPr lang="fr-CA" sz="1200" dirty="0">
                <a:latin typeface="Consolas" panose="020B0609020204030204" pitchFamily="49" charset="0"/>
              </a:rPr>
              <a:t>            Console.WriteLine("Hello World");</a:t>
            </a:r>
          </a:p>
          <a:p>
            <a:pPr marL="457200" lvl="1" indent="0">
              <a:buNone/>
            </a:pPr>
            <a:r>
              <a:rPr lang="fr-CA" sz="1200" dirty="0">
                <a:latin typeface="Consolas" panose="020B0609020204030204" pitchFamily="49" charset="0"/>
              </a:rPr>
              <a:t>        }</a:t>
            </a:r>
          </a:p>
          <a:p>
            <a:pPr marL="457200" lvl="1" indent="0">
              <a:buNone/>
            </a:pPr>
            <a:r>
              <a:rPr lang="fr-CA" sz="1200" dirty="0">
                <a:latin typeface="Consolas" panose="020B0609020204030204" pitchFamily="49" charset="0"/>
              </a:rPr>
              <a:t>        </a:t>
            </a:r>
            <a:r>
              <a:rPr lang="fr-CA" sz="1200" dirty="0" err="1">
                <a:latin typeface="Consolas" panose="020B0609020204030204" pitchFamily="49" charset="0"/>
              </a:rPr>
              <a:t>Console.ReadKey</a:t>
            </a:r>
            <a:r>
              <a:rPr lang="fr-CA" sz="1200" dirty="0">
                <a:latin typeface="Consolas" panose="020B0609020204030204" pitchFamily="49" charset="0"/>
              </a:rPr>
              <a:t>();</a:t>
            </a:r>
          </a:p>
          <a:p>
            <a:pPr marL="457200" lvl="1" indent="0">
              <a:buNone/>
            </a:pPr>
            <a:r>
              <a:rPr lang="fr-CA" sz="1200" dirty="0">
                <a:latin typeface="Consolas" panose="020B0609020204030204" pitchFamily="49" charset="0"/>
              </a:rPr>
              <a:t>    }</a:t>
            </a:r>
          </a:p>
          <a:p>
            <a:pPr marL="457200" lvl="1" indent="0">
              <a:buNone/>
            </a:pPr>
            <a:r>
              <a:rPr lang="fr-CA" sz="1200" dirty="0">
                <a:latin typeface="Consolas" panose="020B0609020204030204" pitchFamily="49" charset="0"/>
              </a:rPr>
              <a:t>}</a:t>
            </a:r>
          </a:p>
          <a:p>
            <a:pPr marL="457200" lvl="1" indent="0">
              <a:buNone/>
            </a:pPr>
            <a:endParaRPr lang="fr-CA" dirty="0"/>
          </a:p>
          <a:p>
            <a:pPr marL="457200" lvl="1"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28</a:t>
            </a:fld>
            <a:endParaRPr lang="fr-CA"/>
          </a:p>
        </p:txBody>
      </p:sp>
      <p:pic>
        <p:nvPicPr>
          <p:cNvPr id="7" name="Image 6">
            <a:extLst>
              <a:ext uri="{FF2B5EF4-FFF2-40B4-BE49-F238E27FC236}">
                <a16:creationId xmlns:a16="http://schemas.microsoft.com/office/drawing/2014/main" id="{0927BB6E-C61A-C7D8-0FFF-2A37F40A0A69}"/>
              </a:ext>
            </a:extLst>
          </p:cNvPr>
          <p:cNvPicPr>
            <a:picLocks noChangeAspect="1"/>
          </p:cNvPicPr>
          <p:nvPr/>
        </p:nvPicPr>
        <p:blipFill>
          <a:blip r:embed="rId2"/>
          <a:stretch>
            <a:fillRect/>
          </a:stretch>
        </p:blipFill>
        <p:spPr>
          <a:xfrm>
            <a:off x="5648290" y="2771583"/>
            <a:ext cx="1896417" cy="3138897"/>
          </a:xfrm>
          <a:prstGeom prst="rect">
            <a:avLst/>
          </a:prstGeom>
        </p:spPr>
      </p:pic>
    </p:spTree>
    <p:extLst>
      <p:ext uri="{BB962C8B-B14F-4D97-AF65-F5344CB8AC3E}">
        <p14:creationId xmlns:p14="http://schemas.microsoft.com/office/powerpoint/2010/main" val="3952257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457200" lvl="1" indent="0">
              <a:buNone/>
            </a:pPr>
            <a:r>
              <a:rPr lang="fr-CA" dirty="0"/>
              <a:t>3. Exemples d’erreurs de sémantique fréquentes</a:t>
            </a:r>
          </a:p>
          <a:p>
            <a:pPr marL="457200" lvl="1" indent="0">
              <a:buNone/>
            </a:pPr>
            <a:r>
              <a:rPr lang="fr-CA" sz="2000" b="1" dirty="0"/>
              <a:t>3.2 Incompréhension des priorités des opérateurs</a:t>
            </a:r>
          </a:p>
          <a:p>
            <a:pPr marL="457200" lvl="1" indent="0">
              <a:buNone/>
            </a:pPr>
            <a:endParaRPr lang="en-US" sz="1200" dirty="0">
              <a:latin typeface="Consolas" panose="020B0609020204030204" pitchFamily="49" charset="0"/>
            </a:endParaRPr>
          </a:p>
          <a:p>
            <a:pPr marL="457200" lvl="1" indent="0">
              <a:buNone/>
            </a:pPr>
            <a:r>
              <a:rPr lang="en-US" sz="1200" dirty="0">
                <a:latin typeface="Consolas" panose="020B0609020204030204" pitchFamily="49" charset="0"/>
              </a:rPr>
              <a:t>using System;</a:t>
            </a:r>
          </a:p>
          <a:p>
            <a:pPr marL="457200" lvl="1" indent="0">
              <a:buNone/>
            </a:pPr>
            <a:endParaRPr lang="en-US" sz="1200" dirty="0">
              <a:latin typeface="Consolas" panose="020B0609020204030204" pitchFamily="49" charset="0"/>
            </a:endParaRPr>
          </a:p>
          <a:p>
            <a:pPr marL="457200" lvl="1" indent="0">
              <a:buNone/>
            </a:pPr>
            <a:r>
              <a:rPr lang="en-US" sz="1200" dirty="0">
                <a:latin typeface="Consolas" panose="020B0609020204030204" pitchFamily="49" charset="0"/>
              </a:rPr>
              <a:t>int a = 13 / 5 / 2;</a:t>
            </a:r>
          </a:p>
          <a:p>
            <a:pPr marL="457200" lvl="1" indent="0">
              <a:buNone/>
            </a:pPr>
            <a:r>
              <a:rPr lang="en-US" sz="1200" dirty="0">
                <a:latin typeface="Consolas" panose="020B0609020204030204" pitchFamily="49" charset="0"/>
              </a:rPr>
              <a:t>int b = 13 / (5 / 2);</a:t>
            </a:r>
          </a:p>
          <a:p>
            <a:pPr marL="457200" lvl="1" indent="0">
              <a:buNone/>
            </a:pPr>
            <a:r>
              <a:rPr lang="en-US" sz="1200" dirty="0" err="1">
                <a:latin typeface="Consolas" panose="020B0609020204030204" pitchFamily="49" charset="0"/>
              </a:rPr>
              <a:t>Console.WriteLine</a:t>
            </a:r>
            <a:r>
              <a:rPr lang="en-US" sz="1200" dirty="0">
                <a:latin typeface="Consolas" panose="020B0609020204030204" pitchFamily="49" charset="0"/>
              </a:rPr>
              <a:t>($"a = {a}, b = {b}");  // </a:t>
            </a:r>
            <a:r>
              <a:rPr lang="en-US" sz="1200" dirty="0">
                <a:highlight>
                  <a:srgbClr val="FFFF00"/>
                </a:highlight>
                <a:latin typeface="Consolas" panose="020B0609020204030204" pitchFamily="49" charset="0"/>
              </a:rPr>
              <a:t>output?</a:t>
            </a:r>
            <a:endParaRPr lang="fr-CA" dirty="0">
              <a:highlight>
                <a:srgbClr val="FFFF00"/>
              </a:highlight>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29</a:t>
            </a:fld>
            <a:endParaRPr lang="fr-CA"/>
          </a:p>
        </p:txBody>
      </p:sp>
    </p:spTree>
    <p:extLst>
      <p:ext uri="{BB962C8B-B14F-4D97-AF65-F5344CB8AC3E}">
        <p14:creationId xmlns:p14="http://schemas.microsoft.com/office/powerpoint/2010/main" val="42021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Objectifs du module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0" indent="0">
              <a:buNone/>
            </a:pPr>
            <a:endParaRPr lang="fr-CA" sz="2400" dirty="0"/>
          </a:p>
          <a:p>
            <a:r>
              <a:rPr lang="fr-CA" sz="2400" dirty="0"/>
              <a:t>En tant que programmeur, diagnostiquer et proposer des solutions aux problèmes techniques rencontrés lors de l’implantation de système  informatique</a:t>
            </a:r>
          </a:p>
          <a:p>
            <a:r>
              <a:rPr lang="fr-CA" sz="2400" dirty="0">
                <a:highlight>
                  <a:srgbClr val="FFFF00"/>
                </a:highlight>
              </a:rPr>
              <a:t> Pour les exemples de cours, on traitera des exemples de code avec le langage C# et l’IDE Visual Studio Community 2022.</a:t>
            </a:r>
          </a:p>
          <a:p>
            <a:r>
              <a:rPr lang="fr-CA" sz="2400" dirty="0"/>
              <a:t>Se familiariser avec:</a:t>
            </a:r>
          </a:p>
          <a:p>
            <a:pPr>
              <a:buFontTx/>
              <a:buChar char="-"/>
            </a:pPr>
            <a:r>
              <a:rPr lang="fr-CA" sz="2400" dirty="0"/>
              <a:t>les techniques pour diagnostiquer les messages d’erreur et d’avertissement liés à la compilation d’un code source </a:t>
            </a:r>
          </a:p>
          <a:p>
            <a:pPr>
              <a:buFontTx/>
              <a:buChar char="-"/>
            </a:pPr>
            <a:r>
              <a:rPr lang="fr-CA" sz="2400" dirty="0"/>
              <a:t> les divers outils de débogage permettant de diagnostiquer et corriger les erreurs logiques dans un code source </a:t>
            </a:r>
          </a:p>
          <a:p>
            <a:pPr marL="0" indent="0">
              <a:buNone/>
            </a:pPr>
            <a:endParaRPr lang="fr-CA" sz="2400" dirty="0"/>
          </a:p>
          <a:p>
            <a:pPr marL="457200" lvl="1"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3</a:t>
            </a:fld>
            <a:endParaRPr lang="fr-CA"/>
          </a:p>
        </p:txBody>
      </p:sp>
    </p:spTree>
    <p:extLst>
      <p:ext uri="{BB962C8B-B14F-4D97-AF65-F5344CB8AC3E}">
        <p14:creationId xmlns:p14="http://schemas.microsoft.com/office/powerpoint/2010/main" val="5940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821215" y="136525"/>
            <a:ext cx="8442149" cy="1325563"/>
          </a:xfrm>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73240" y="1462088"/>
            <a:ext cx="10680560" cy="4714875"/>
          </a:xfrm>
        </p:spPr>
        <p:txBody>
          <a:bodyPr>
            <a:normAutofit fontScale="92500" lnSpcReduction="10000"/>
          </a:bodyPr>
          <a:lstStyle/>
          <a:p>
            <a:pPr marL="457200" lvl="1" indent="0">
              <a:buNone/>
            </a:pPr>
            <a:r>
              <a:rPr lang="fr-CA" sz="2600" dirty="0"/>
              <a:t>3. Exemples d’erreurs de sémantique fréquentes</a:t>
            </a:r>
          </a:p>
          <a:p>
            <a:pPr marL="457200" lvl="1" indent="0">
              <a:buNone/>
            </a:pPr>
            <a:r>
              <a:rPr lang="fr-CA" sz="2200" b="1" dirty="0"/>
              <a:t>3.3 Else en suspens (dangling Else)</a:t>
            </a:r>
          </a:p>
          <a:p>
            <a:pPr marL="457200" lvl="1" indent="0">
              <a:buNone/>
            </a:pPr>
            <a:endParaRPr lang="fr-CA" sz="1400" dirty="0">
              <a:latin typeface="Consolas" panose="020B0609020204030204" pitchFamily="49" charset="0"/>
            </a:endParaRPr>
          </a:p>
          <a:p>
            <a:pPr marL="457200" lvl="1" indent="0">
              <a:buNone/>
            </a:pPr>
            <a:r>
              <a:rPr lang="fr-CA" sz="1400" dirty="0" err="1">
                <a:latin typeface="Consolas" panose="020B0609020204030204" pitchFamily="49" charset="0"/>
              </a:rPr>
              <a:t>using</a:t>
            </a:r>
            <a:r>
              <a:rPr lang="fr-CA" sz="1400" dirty="0">
                <a:latin typeface="Consolas" panose="020B0609020204030204" pitchFamily="49" charset="0"/>
              </a:rPr>
              <a:t> System;</a:t>
            </a:r>
          </a:p>
          <a:p>
            <a:pPr marL="457200" lvl="1" indent="0">
              <a:buNone/>
            </a:pPr>
            <a:r>
              <a:rPr lang="fr-CA" sz="1400" dirty="0">
                <a:latin typeface="Consolas" panose="020B0609020204030204" pitchFamily="49" charset="0"/>
              </a:rPr>
              <a:t>public class Note</a:t>
            </a:r>
          </a:p>
          <a:p>
            <a:pPr marL="457200" lvl="1" indent="0">
              <a:buNone/>
            </a:pPr>
            <a:r>
              <a:rPr lang="fr-CA" sz="1400" dirty="0">
                <a:latin typeface="Consolas" panose="020B0609020204030204" pitchFamily="49" charset="0"/>
              </a:rPr>
              <a:t>{</a:t>
            </a:r>
          </a:p>
          <a:p>
            <a:pPr marL="457200" lvl="1" indent="0">
              <a:buNone/>
            </a:pPr>
            <a:r>
              <a:rPr lang="fr-CA" sz="1400" dirty="0">
                <a:latin typeface="Consolas" panose="020B0609020204030204" pitchFamily="49" charset="0"/>
              </a:rPr>
              <a:t>    public static void Main(string[] args)</a:t>
            </a:r>
          </a:p>
          <a:p>
            <a:pPr marL="457200" lvl="1" indent="0">
              <a:buNone/>
            </a:pPr>
            <a:r>
              <a:rPr lang="fr-CA" sz="1400" dirty="0">
                <a:latin typeface="Consolas" panose="020B0609020204030204" pitchFamily="49" charset="0"/>
              </a:rPr>
              <a:t>    {</a:t>
            </a:r>
          </a:p>
          <a:p>
            <a:pPr marL="457200" lvl="1" indent="0">
              <a:buNone/>
            </a:pPr>
            <a:r>
              <a:rPr lang="fr-CA" sz="1400" dirty="0">
                <a:latin typeface="Consolas" panose="020B0609020204030204" pitchFamily="49" charset="0"/>
              </a:rPr>
              <a:t>        Console.WriteLine("Entrez un nombre pour vérifier la note :");</a:t>
            </a:r>
          </a:p>
          <a:p>
            <a:pPr marL="457200" lvl="1" indent="0">
              <a:buNone/>
            </a:pPr>
            <a:r>
              <a:rPr lang="fr-CA" sz="1400" dirty="0">
                <a:latin typeface="Consolas" panose="020B0609020204030204" pitchFamily="49" charset="0"/>
              </a:rPr>
              <a:t>        int </a:t>
            </a:r>
            <a:r>
              <a:rPr lang="fr-CA" sz="1400" dirty="0" err="1">
                <a:latin typeface="Consolas" panose="020B0609020204030204" pitchFamily="49" charset="0"/>
              </a:rPr>
              <a:t>gradeNum</a:t>
            </a:r>
            <a:r>
              <a:rPr lang="fr-CA" sz="1400" dirty="0">
                <a:latin typeface="Consolas" panose="020B0609020204030204" pitchFamily="49" charset="0"/>
              </a:rPr>
              <a:t> = Convert.ToInt32(</a:t>
            </a:r>
            <a:r>
              <a:rPr lang="fr-CA" sz="1400" dirty="0" err="1">
                <a:latin typeface="Consolas" panose="020B0609020204030204" pitchFamily="49" charset="0"/>
              </a:rPr>
              <a:t>Console.ReadLine</a:t>
            </a:r>
            <a:r>
              <a:rPr lang="fr-CA" sz="1400" dirty="0">
                <a:latin typeface="Consolas" panose="020B0609020204030204" pitchFamily="49" charset="0"/>
              </a:rPr>
              <a:t>());</a:t>
            </a:r>
          </a:p>
          <a:p>
            <a:pPr marL="457200" lvl="1" indent="0">
              <a:buNone/>
            </a:pPr>
            <a:r>
              <a:rPr lang="fr-CA" sz="1400" dirty="0">
                <a:latin typeface="Consolas" panose="020B0609020204030204" pitchFamily="49" charset="0"/>
              </a:rPr>
              <a:t>        if (</a:t>
            </a:r>
            <a:r>
              <a:rPr lang="fr-CA" sz="1400" dirty="0" err="1">
                <a:latin typeface="Consolas" panose="020B0609020204030204" pitchFamily="49" charset="0"/>
              </a:rPr>
              <a:t>gradeNum</a:t>
            </a:r>
            <a:r>
              <a:rPr lang="fr-CA" sz="1400" dirty="0">
                <a:latin typeface="Consolas" panose="020B0609020204030204" pitchFamily="49" charset="0"/>
              </a:rPr>
              <a:t> &lt;  1)</a:t>
            </a:r>
          </a:p>
          <a:p>
            <a:pPr marL="457200" lvl="1" indent="0">
              <a:buNone/>
            </a:pPr>
            <a:r>
              <a:rPr lang="fr-CA" sz="1400" dirty="0">
                <a:latin typeface="Consolas" panose="020B0609020204030204" pitchFamily="49" charset="0"/>
              </a:rPr>
              <a:t>        if (</a:t>
            </a:r>
            <a:r>
              <a:rPr lang="fr-CA" sz="1400" dirty="0" err="1">
                <a:latin typeface="Consolas" panose="020B0609020204030204" pitchFamily="49" charset="0"/>
              </a:rPr>
              <a:t>gradeNum</a:t>
            </a:r>
            <a:r>
              <a:rPr lang="fr-CA" sz="1400" dirty="0">
                <a:latin typeface="Consolas" panose="020B0609020204030204" pitchFamily="49" charset="0"/>
              </a:rPr>
              <a:t> &lt; 0 || </a:t>
            </a:r>
            <a:r>
              <a:rPr lang="fr-CA" sz="1400" dirty="0" err="1">
                <a:latin typeface="Consolas" panose="020B0609020204030204" pitchFamily="49" charset="0"/>
              </a:rPr>
              <a:t>gradeNum</a:t>
            </a:r>
            <a:r>
              <a:rPr lang="fr-CA" sz="1400" dirty="0">
                <a:latin typeface="Consolas" panose="020B0609020204030204" pitchFamily="49" charset="0"/>
              </a:rPr>
              <a:t> &gt; 100)</a:t>
            </a:r>
          </a:p>
          <a:p>
            <a:pPr marL="457200" lvl="1" indent="0">
              <a:buNone/>
            </a:pPr>
            <a:r>
              <a:rPr lang="fr-CA" sz="1400" dirty="0">
                <a:latin typeface="Consolas" panose="020B0609020204030204" pitchFamily="49" charset="0"/>
              </a:rPr>
              <a:t>        </a:t>
            </a:r>
          </a:p>
          <a:p>
            <a:pPr marL="457200" lvl="1" indent="0">
              <a:buNone/>
            </a:pPr>
            <a:r>
              <a:rPr lang="fr-CA" sz="1400" dirty="0">
                <a:latin typeface="Consolas" panose="020B0609020204030204" pitchFamily="49" charset="0"/>
              </a:rPr>
              <a:t>            Console.WriteLine("Mauvais numéro");        </a:t>
            </a:r>
          </a:p>
          <a:p>
            <a:pPr marL="457200" lvl="1" indent="0">
              <a:buNone/>
            </a:pPr>
            <a:r>
              <a:rPr lang="fr-CA" sz="1400" dirty="0">
                <a:latin typeface="Consolas" panose="020B0609020204030204" pitchFamily="49" charset="0"/>
              </a:rPr>
              <a:t>        else         </a:t>
            </a:r>
          </a:p>
          <a:p>
            <a:pPr marL="457200" lvl="1" indent="0">
              <a:buNone/>
            </a:pPr>
            <a:r>
              <a:rPr lang="fr-CA" sz="1400" dirty="0">
                <a:latin typeface="Consolas" panose="020B0609020204030204" pitchFamily="49" charset="0"/>
              </a:rPr>
              <a:t>            Console.WriteLine("Échouer");    </a:t>
            </a:r>
          </a:p>
          <a:p>
            <a:pPr marL="457200" lvl="1" indent="0">
              <a:buNone/>
            </a:pPr>
            <a:endParaRPr lang="fr-CA" sz="1400" dirty="0">
              <a:latin typeface="Consolas" panose="020B0609020204030204" pitchFamily="49" charset="0"/>
            </a:endParaRPr>
          </a:p>
          <a:p>
            <a:pPr marL="457200" lvl="1" indent="0">
              <a:buNone/>
            </a:pPr>
            <a:r>
              <a:rPr lang="fr-CA" sz="1400" dirty="0">
                <a:latin typeface="Consolas" panose="020B0609020204030204" pitchFamily="49" charset="0"/>
              </a:rPr>
              <a:t>    }</a:t>
            </a:r>
          </a:p>
          <a:p>
            <a:pPr marL="457200" lvl="1" indent="0">
              <a:buNone/>
            </a:pPr>
            <a:r>
              <a:rPr lang="fr-CA" sz="1400" dirty="0">
                <a:latin typeface="Consolas" panose="020B0609020204030204" pitchFamily="49" charset="0"/>
              </a:rPr>
              <a:t>}</a:t>
            </a:r>
          </a:p>
          <a:p>
            <a:pPr marL="457200" lvl="1" indent="0">
              <a:buNone/>
            </a:pPr>
            <a:r>
              <a:rPr lang="fr-CA" sz="1400" dirty="0">
                <a:latin typeface="Consolas" panose="020B0609020204030204" pitchFamily="49" charset="0"/>
              </a:rPr>
              <a:t> </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30</a:t>
            </a:fld>
            <a:endParaRPr lang="fr-CA"/>
          </a:p>
        </p:txBody>
      </p:sp>
      <p:pic>
        <p:nvPicPr>
          <p:cNvPr id="7" name="Image 6">
            <a:extLst>
              <a:ext uri="{FF2B5EF4-FFF2-40B4-BE49-F238E27FC236}">
                <a16:creationId xmlns:a16="http://schemas.microsoft.com/office/drawing/2014/main" id="{8BAA0CDE-3E2C-384A-878B-DC4EF26E69F1}"/>
              </a:ext>
            </a:extLst>
          </p:cNvPr>
          <p:cNvPicPr>
            <a:picLocks noChangeAspect="1"/>
          </p:cNvPicPr>
          <p:nvPr/>
        </p:nvPicPr>
        <p:blipFill>
          <a:blip r:embed="rId2"/>
          <a:stretch>
            <a:fillRect/>
          </a:stretch>
        </p:blipFill>
        <p:spPr>
          <a:xfrm>
            <a:off x="4581211" y="5262519"/>
            <a:ext cx="6031813" cy="914444"/>
          </a:xfrm>
          <a:prstGeom prst="rect">
            <a:avLst/>
          </a:prstGeom>
        </p:spPr>
      </p:pic>
    </p:spTree>
    <p:extLst>
      <p:ext uri="{BB962C8B-B14F-4D97-AF65-F5344CB8AC3E}">
        <p14:creationId xmlns:p14="http://schemas.microsoft.com/office/powerpoint/2010/main" val="2729232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457200" lvl="1" indent="0">
              <a:buNone/>
            </a:pPr>
            <a:r>
              <a:rPr lang="fr-CA" dirty="0"/>
              <a:t>3. Exemples d’erreurs de sémantique fréquentes</a:t>
            </a:r>
          </a:p>
          <a:p>
            <a:pPr marL="457200" lvl="1" indent="0">
              <a:buNone/>
            </a:pPr>
            <a:r>
              <a:rPr lang="fr-CA" sz="2000" b="1" dirty="0"/>
              <a:t>3.4 Boucle avec une itération de moins (ou de plus)</a:t>
            </a:r>
          </a:p>
          <a:p>
            <a:pPr marL="457200" lvl="1" indent="0">
              <a:buNone/>
            </a:pPr>
            <a:r>
              <a:rPr lang="fr-CA" sz="2000" dirty="0"/>
              <a:t>On veut afficher les entiers de 1 à 5:     </a:t>
            </a:r>
            <a:r>
              <a:rPr lang="fr-CA" dirty="0"/>
              <a:t>           </a:t>
            </a:r>
          </a:p>
          <a:p>
            <a:pPr marL="457200" lvl="1" indent="0">
              <a:buNone/>
            </a:pPr>
            <a:r>
              <a:rPr lang="fr-CA" sz="1200" dirty="0" err="1">
                <a:latin typeface="Consolas" panose="020B0609020204030204" pitchFamily="49" charset="0"/>
              </a:rPr>
              <a:t>using</a:t>
            </a:r>
            <a:r>
              <a:rPr lang="fr-CA" sz="1200" dirty="0">
                <a:latin typeface="Consolas" panose="020B0609020204030204" pitchFamily="49" charset="0"/>
              </a:rPr>
              <a:t> System;  </a:t>
            </a:r>
          </a:p>
          <a:p>
            <a:pPr marL="457200" lvl="1" indent="0">
              <a:buNone/>
            </a:pPr>
            <a:r>
              <a:rPr lang="fr-CA" sz="1200" dirty="0">
                <a:latin typeface="Consolas" panose="020B0609020204030204" pitchFamily="49" charset="0"/>
              </a:rPr>
              <a:t>public class </a:t>
            </a:r>
            <a:r>
              <a:rPr lang="fr-CA" sz="1200" dirty="0" err="1">
                <a:latin typeface="Consolas" panose="020B0609020204030204" pitchFamily="49" charset="0"/>
              </a:rPr>
              <a:t>BoucleExemple</a:t>
            </a:r>
            <a:r>
              <a:rPr lang="fr-CA" sz="1200" dirty="0">
                <a:latin typeface="Consolas" panose="020B0609020204030204" pitchFamily="49" charset="0"/>
              </a:rPr>
              <a:t>  </a:t>
            </a:r>
          </a:p>
          <a:p>
            <a:pPr marL="457200" lvl="1" indent="0">
              <a:buNone/>
            </a:pPr>
            <a:r>
              <a:rPr lang="fr-CA" sz="1200" dirty="0">
                <a:latin typeface="Consolas" panose="020B0609020204030204" pitchFamily="49" charset="0"/>
              </a:rPr>
              <a:t>    {  </a:t>
            </a:r>
          </a:p>
          <a:p>
            <a:pPr marL="457200" lvl="1" indent="0">
              <a:buNone/>
            </a:pPr>
            <a:r>
              <a:rPr lang="fr-CA" sz="1200" dirty="0">
                <a:latin typeface="Consolas" panose="020B0609020204030204" pitchFamily="49" charset="0"/>
              </a:rPr>
              <a:t>      public static void Main(string[] args)  </a:t>
            </a:r>
          </a:p>
          <a:p>
            <a:pPr marL="457200" lvl="1" indent="0">
              <a:buNone/>
            </a:pPr>
            <a:r>
              <a:rPr lang="fr-CA" sz="1200" dirty="0">
                <a:latin typeface="Consolas" panose="020B0609020204030204" pitchFamily="49" charset="0"/>
              </a:rPr>
              <a:t>      {  </a:t>
            </a:r>
          </a:p>
          <a:p>
            <a:pPr marL="457200" lvl="1" indent="0">
              <a:buNone/>
            </a:pPr>
            <a:r>
              <a:rPr lang="fr-CA" sz="1200" dirty="0">
                <a:latin typeface="Consolas" panose="020B0609020204030204" pitchFamily="49" charset="0"/>
              </a:rPr>
              <a:t>          for(int i=1;i&lt;5;i++) </a:t>
            </a:r>
          </a:p>
          <a:p>
            <a:pPr marL="457200" lvl="1" indent="0">
              <a:buNone/>
            </a:pPr>
            <a:r>
              <a:rPr lang="fr-CA" sz="1200" dirty="0">
                <a:latin typeface="Consolas" panose="020B0609020204030204" pitchFamily="49" charset="0"/>
              </a:rPr>
              <a:t>          {    </a:t>
            </a:r>
          </a:p>
          <a:p>
            <a:pPr marL="457200" lvl="1" indent="0">
              <a:buNone/>
            </a:pPr>
            <a:r>
              <a:rPr lang="fr-CA" sz="1200" dirty="0">
                <a:latin typeface="Consolas" panose="020B0609020204030204" pitchFamily="49" charset="0"/>
              </a:rPr>
              <a:t>            Console.WriteLine(i);    </a:t>
            </a:r>
          </a:p>
          <a:p>
            <a:pPr marL="457200" lvl="1" indent="0">
              <a:buNone/>
            </a:pPr>
            <a:r>
              <a:rPr lang="fr-CA" sz="1200" dirty="0">
                <a:latin typeface="Consolas" panose="020B0609020204030204" pitchFamily="49" charset="0"/>
              </a:rPr>
              <a:t>          }    </a:t>
            </a:r>
          </a:p>
          <a:p>
            <a:pPr marL="457200" lvl="1" indent="0">
              <a:buNone/>
            </a:pPr>
            <a:r>
              <a:rPr lang="fr-CA" sz="1200" dirty="0">
                <a:latin typeface="Consolas" panose="020B0609020204030204" pitchFamily="49" charset="0"/>
              </a:rPr>
              <a:t>      }  </a:t>
            </a:r>
          </a:p>
          <a:p>
            <a:pPr marL="457200" lvl="1" indent="0">
              <a:buNone/>
            </a:pPr>
            <a:r>
              <a:rPr lang="fr-CA" sz="1200" dirty="0">
                <a:latin typeface="Consolas" panose="020B0609020204030204" pitchFamily="49" charset="0"/>
              </a:rPr>
              <a:t>    } </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31</a:t>
            </a:fld>
            <a:endParaRPr lang="fr-CA"/>
          </a:p>
        </p:txBody>
      </p:sp>
      <p:pic>
        <p:nvPicPr>
          <p:cNvPr id="9" name="Image 8">
            <a:extLst>
              <a:ext uri="{FF2B5EF4-FFF2-40B4-BE49-F238E27FC236}">
                <a16:creationId xmlns:a16="http://schemas.microsoft.com/office/drawing/2014/main" id="{D54DFD9F-2EC6-5E2E-450C-24C7CD803C2F}"/>
              </a:ext>
            </a:extLst>
          </p:cNvPr>
          <p:cNvPicPr>
            <a:picLocks noChangeAspect="1"/>
          </p:cNvPicPr>
          <p:nvPr/>
        </p:nvPicPr>
        <p:blipFill>
          <a:blip r:embed="rId2"/>
          <a:stretch>
            <a:fillRect/>
          </a:stretch>
        </p:blipFill>
        <p:spPr>
          <a:xfrm>
            <a:off x="4704603" y="4439828"/>
            <a:ext cx="792109" cy="1188164"/>
          </a:xfrm>
          <a:prstGeom prst="rect">
            <a:avLst/>
          </a:prstGeom>
        </p:spPr>
      </p:pic>
      <p:sp>
        <p:nvSpPr>
          <p:cNvPr id="11" name="ZoneTexte 10">
            <a:extLst>
              <a:ext uri="{FF2B5EF4-FFF2-40B4-BE49-F238E27FC236}">
                <a16:creationId xmlns:a16="http://schemas.microsoft.com/office/drawing/2014/main" id="{BF55848E-A348-1AC9-E8B8-836EBD73A7C9}"/>
              </a:ext>
            </a:extLst>
          </p:cNvPr>
          <p:cNvSpPr txBox="1"/>
          <p:nvPr/>
        </p:nvSpPr>
        <p:spPr>
          <a:xfrm>
            <a:off x="8153400" y="2356254"/>
            <a:ext cx="3315713" cy="2677656"/>
          </a:xfrm>
          <a:prstGeom prst="rect">
            <a:avLst/>
          </a:prstGeom>
          <a:noFill/>
        </p:spPr>
        <p:txBody>
          <a:bodyPr wrap="square" rtlCol="0">
            <a:spAutoFit/>
          </a:bodyPr>
          <a:lstStyle/>
          <a:p>
            <a:r>
              <a:rPr lang="fr-CA" sz="1200" dirty="0" err="1">
                <a:latin typeface="Consolas" panose="020B0609020204030204" pitchFamily="49" charset="0"/>
              </a:rPr>
              <a:t>using</a:t>
            </a:r>
            <a:r>
              <a:rPr lang="fr-CA" sz="1200" dirty="0">
                <a:latin typeface="Consolas" panose="020B0609020204030204" pitchFamily="49" charset="0"/>
              </a:rPr>
              <a:t> System;  </a:t>
            </a:r>
          </a:p>
          <a:p>
            <a:r>
              <a:rPr lang="fr-CA" sz="1200" dirty="0">
                <a:latin typeface="Consolas" panose="020B0609020204030204" pitchFamily="49" charset="0"/>
              </a:rPr>
              <a:t>public class </a:t>
            </a:r>
            <a:r>
              <a:rPr lang="fr-CA" sz="1200" dirty="0" err="1">
                <a:latin typeface="Consolas" panose="020B0609020204030204" pitchFamily="49" charset="0"/>
              </a:rPr>
              <a:t>BoucleExemple</a:t>
            </a:r>
            <a:r>
              <a:rPr lang="fr-CA" sz="1200" dirty="0">
                <a:latin typeface="Consolas" panose="020B0609020204030204" pitchFamily="49" charset="0"/>
              </a:rPr>
              <a:t>  </a:t>
            </a:r>
          </a:p>
          <a:p>
            <a:r>
              <a:rPr lang="fr-CA" sz="1200" dirty="0">
                <a:latin typeface="Consolas" panose="020B0609020204030204" pitchFamily="49" charset="0"/>
              </a:rPr>
              <a:t>    {  </a:t>
            </a:r>
          </a:p>
          <a:p>
            <a:r>
              <a:rPr lang="fr-CA" sz="1200" dirty="0">
                <a:latin typeface="Consolas" panose="020B0609020204030204" pitchFamily="49" charset="0"/>
              </a:rPr>
              <a:t>      public static void Main(string[] args)  </a:t>
            </a:r>
          </a:p>
          <a:p>
            <a:r>
              <a:rPr lang="fr-CA" sz="1200" dirty="0">
                <a:latin typeface="Consolas" panose="020B0609020204030204" pitchFamily="49" charset="0"/>
              </a:rPr>
              <a:t>      {  </a:t>
            </a:r>
          </a:p>
          <a:p>
            <a:r>
              <a:rPr lang="fr-CA" sz="1200" dirty="0">
                <a:latin typeface="Consolas" panose="020B0609020204030204" pitchFamily="49" charset="0"/>
              </a:rPr>
              <a:t>          </a:t>
            </a:r>
            <a:r>
              <a:rPr lang="fr-CA" sz="1200" dirty="0">
                <a:highlight>
                  <a:srgbClr val="FFFF00"/>
                </a:highlight>
                <a:latin typeface="Consolas" panose="020B0609020204030204" pitchFamily="49" charset="0"/>
              </a:rPr>
              <a:t>for(int i=1;i&lt;=5;i++) </a:t>
            </a:r>
          </a:p>
          <a:p>
            <a:r>
              <a:rPr lang="fr-CA" sz="1200" dirty="0">
                <a:latin typeface="Consolas" panose="020B0609020204030204" pitchFamily="49" charset="0"/>
              </a:rPr>
              <a:t>          {    </a:t>
            </a:r>
          </a:p>
          <a:p>
            <a:r>
              <a:rPr lang="fr-CA" sz="1200" dirty="0">
                <a:latin typeface="Consolas" panose="020B0609020204030204" pitchFamily="49" charset="0"/>
              </a:rPr>
              <a:t>            Console.WriteLine(i);    </a:t>
            </a:r>
          </a:p>
          <a:p>
            <a:r>
              <a:rPr lang="fr-CA" sz="1200" dirty="0">
                <a:latin typeface="Consolas" panose="020B0609020204030204" pitchFamily="49" charset="0"/>
              </a:rPr>
              <a:t>          }    </a:t>
            </a:r>
          </a:p>
          <a:p>
            <a:r>
              <a:rPr lang="fr-CA" sz="1200" dirty="0">
                <a:latin typeface="Consolas" panose="020B0609020204030204" pitchFamily="49" charset="0"/>
              </a:rPr>
              <a:t>      }</a:t>
            </a:r>
          </a:p>
          <a:p>
            <a:r>
              <a:rPr lang="fr-CA" sz="1200" dirty="0">
                <a:latin typeface="Consolas" panose="020B0609020204030204" pitchFamily="49" charset="0"/>
              </a:rPr>
              <a:t>}</a:t>
            </a:r>
          </a:p>
          <a:p>
            <a:endParaRPr lang="fr-CA" sz="1200" dirty="0">
              <a:latin typeface="Consolas" panose="020B0609020204030204" pitchFamily="49" charset="0"/>
            </a:endParaRPr>
          </a:p>
          <a:p>
            <a:endParaRPr lang="fr-CA" sz="1200" dirty="0">
              <a:latin typeface="Consolas" panose="020B0609020204030204" pitchFamily="49" charset="0"/>
            </a:endParaRPr>
          </a:p>
        </p:txBody>
      </p:sp>
      <p:pic>
        <p:nvPicPr>
          <p:cNvPr id="15" name="Image 14">
            <a:extLst>
              <a:ext uri="{FF2B5EF4-FFF2-40B4-BE49-F238E27FC236}">
                <a16:creationId xmlns:a16="http://schemas.microsoft.com/office/drawing/2014/main" id="{55181A32-D71B-F56B-C68C-FB3F23EC382B}"/>
              </a:ext>
            </a:extLst>
          </p:cNvPr>
          <p:cNvPicPr>
            <a:picLocks noChangeAspect="1"/>
          </p:cNvPicPr>
          <p:nvPr/>
        </p:nvPicPr>
        <p:blipFill>
          <a:blip r:embed="rId3"/>
          <a:stretch>
            <a:fillRect/>
          </a:stretch>
        </p:blipFill>
        <p:spPr>
          <a:xfrm>
            <a:off x="9424228" y="4439828"/>
            <a:ext cx="1191250" cy="1359246"/>
          </a:xfrm>
          <a:prstGeom prst="rect">
            <a:avLst/>
          </a:prstGeom>
        </p:spPr>
      </p:pic>
    </p:spTree>
    <p:extLst>
      <p:ext uri="{BB962C8B-B14F-4D97-AF65-F5344CB8AC3E}">
        <p14:creationId xmlns:p14="http://schemas.microsoft.com/office/powerpoint/2010/main" val="1061777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838199" y="1825624"/>
            <a:ext cx="11145933" cy="4530725"/>
          </a:xfrm>
        </p:spPr>
        <p:txBody>
          <a:bodyPr>
            <a:normAutofit fontScale="25000" lnSpcReduction="20000"/>
          </a:bodyPr>
          <a:lstStyle/>
          <a:p>
            <a:pPr marL="457200" lvl="1" indent="0">
              <a:buNone/>
            </a:pPr>
            <a:r>
              <a:rPr lang="fr-CA" sz="7400" dirty="0"/>
              <a:t>3. </a:t>
            </a:r>
            <a:r>
              <a:rPr lang="fr-CA" sz="9600" dirty="0"/>
              <a:t>Exemples d’erreurs de sémantique fréquentes</a:t>
            </a:r>
          </a:p>
          <a:p>
            <a:pPr marL="457200" lvl="1" indent="0">
              <a:buNone/>
            </a:pPr>
            <a:r>
              <a:rPr lang="fr-CA" sz="8000" b="1" dirty="0"/>
              <a:t>3.5 Code dans la boucle qui ne devrait pas y être </a:t>
            </a:r>
          </a:p>
          <a:p>
            <a:pPr marL="457200" lvl="1" indent="0">
              <a:buNone/>
            </a:pPr>
            <a:r>
              <a:rPr lang="fr-CA" sz="8000" dirty="0"/>
              <a:t>Écrire une boucle </a:t>
            </a:r>
            <a:r>
              <a:rPr lang="fr-CA" sz="8000" dirty="0" err="1"/>
              <a:t>while</a:t>
            </a:r>
            <a:r>
              <a:rPr lang="fr-CA" sz="8000" dirty="0"/>
              <a:t> qui affiche les entiers de 10 à 19:</a:t>
            </a:r>
          </a:p>
          <a:p>
            <a:pPr marL="457200" lvl="1" indent="0">
              <a:buNone/>
            </a:pPr>
            <a:endParaRPr lang="fr-CA" sz="8000" dirty="0"/>
          </a:p>
          <a:p>
            <a:pPr marL="457200" lvl="1" indent="0">
              <a:buNone/>
            </a:pPr>
            <a:r>
              <a:rPr lang="fr-CA" sz="4000" dirty="0" err="1">
                <a:latin typeface="Consolas" panose="020B0609020204030204" pitchFamily="49" charset="0"/>
              </a:rPr>
              <a:t>using</a:t>
            </a:r>
            <a:r>
              <a:rPr lang="fr-CA" sz="4000" dirty="0">
                <a:latin typeface="Consolas" panose="020B0609020204030204" pitchFamily="49" charset="0"/>
              </a:rPr>
              <a:t> System;</a:t>
            </a:r>
          </a:p>
          <a:p>
            <a:pPr marL="457200" lvl="1" indent="0">
              <a:buNone/>
            </a:pPr>
            <a:r>
              <a:rPr lang="fr-CA" sz="4000" dirty="0" err="1">
                <a:latin typeface="Consolas" panose="020B0609020204030204" pitchFamily="49" charset="0"/>
              </a:rPr>
              <a:t>namespace</a:t>
            </a:r>
            <a:r>
              <a:rPr lang="fr-CA" sz="4000" dirty="0">
                <a:latin typeface="Consolas" panose="020B0609020204030204" pitchFamily="49" charset="0"/>
              </a:rPr>
              <a:t> Boucle</a:t>
            </a:r>
          </a:p>
          <a:p>
            <a:pPr marL="457200" lvl="1" indent="0">
              <a:buNone/>
            </a:pPr>
            <a:r>
              <a:rPr lang="fr-CA" sz="4000" dirty="0">
                <a:latin typeface="Consolas" panose="020B0609020204030204" pitchFamily="49" charset="0"/>
              </a:rPr>
              <a:t>{</a:t>
            </a:r>
          </a:p>
          <a:p>
            <a:pPr marL="457200" lvl="1" indent="0">
              <a:buNone/>
            </a:pPr>
            <a:r>
              <a:rPr lang="fr-CA" sz="4000" dirty="0">
                <a:latin typeface="Consolas" panose="020B0609020204030204" pitchFamily="49" charset="0"/>
              </a:rPr>
              <a:t>    class Test</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        static void Main(string[] args)</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            /* Définition de la variable locale */</a:t>
            </a:r>
          </a:p>
          <a:p>
            <a:pPr marL="457200" lvl="1" indent="0">
              <a:buNone/>
            </a:pPr>
            <a:r>
              <a:rPr lang="fr-CA" sz="4000" dirty="0">
                <a:latin typeface="Consolas" panose="020B0609020204030204" pitchFamily="49" charset="0"/>
              </a:rPr>
              <a:t>            int a = 10;</a:t>
            </a:r>
          </a:p>
          <a:p>
            <a:pPr marL="457200" lvl="1" indent="0">
              <a:buNone/>
            </a:pPr>
            <a:endParaRPr lang="fr-CA" sz="4000" dirty="0">
              <a:latin typeface="Consolas" panose="020B0609020204030204" pitchFamily="49" charset="0"/>
            </a:endParaRPr>
          </a:p>
          <a:p>
            <a:pPr marL="457200" lvl="1" indent="0">
              <a:buNone/>
            </a:pPr>
            <a:r>
              <a:rPr lang="fr-CA" sz="4000" dirty="0">
                <a:latin typeface="Consolas" panose="020B0609020204030204" pitchFamily="49" charset="0"/>
              </a:rPr>
              <a:t>            /* l'exécution de la boucle */</a:t>
            </a:r>
          </a:p>
          <a:p>
            <a:pPr marL="457200" lvl="1" indent="0">
              <a:buNone/>
            </a:pPr>
            <a:r>
              <a:rPr lang="fr-CA" sz="4000" dirty="0">
                <a:latin typeface="Consolas" panose="020B0609020204030204" pitchFamily="49" charset="0"/>
              </a:rPr>
              <a:t>            </a:t>
            </a:r>
            <a:r>
              <a:rPr lang="fr-CA" sz="4000" dirty="0" err="1">
                <a:latin typeface="Consolas" panose="020B0609020204030204" pitchFamily="49" charset="0"/>
              </a:rPr>
              <a:t>while</a:t>
            </a:r>
            <a:r>
              <a:rPr lang="fr-CA" sz="4000" dirty="0">
                <a:latin typeface="Consolas" panose="020B0609020204030204" pitchFamily="49" charset="0"/>
              </a:rPr>
              <a:t> (a &lt; 20)</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                Console.WriteLine("valeur de a: {0}", a);</a:t>
            </a:r>
          </a:p>
          <a:p>
            <a:pPr marL="457200" lvl="1" indent="0">
              <a:buNone/>
            </a:pPr>
            <a:r>
              <a:rPr lang="fr-CA" sz="4000" dirty="0">
                <a:latin typeface="Consolas" panose="020B0609020204030204" pitchFamily="49" charset="0"/>
              </a:rPr>
              <a:t>                a++;</a:t>
            </a:r>
          </a:p>
          <a:p>
            <a:pPr marL="457200" lvl="1" indent="0">
              <a:buNone/>
            </a:pPr>
            <a:r>
              <a:rPr lang="fr-CA" sz="4000" dirty="0">
                <a:latin typeface="Consolas" panose="020B0609020204030204" pitchFamily="49" charset="0"/>
              </a:rPr>
              <a:t>                </a:t>
            </a:r>
            <a:r>
              <a:rPr lang="fr-CA" sz="4000" dirty="0" err="1">
                <a:latin typeface="Consolas" panose="020B0609020204030204" pitchFamily="49" charset="0"/>
              </a:rPr>
              <a:t>Console.ReadLine</a:t>
            </a:r>
            <a:r>
              <a:rPr lang="fr-CA" sz="4000" dirty="0">
                <a:latin typeface="Consolas" panose="020B0609020204030204" pitchFamily="49" charset="0"/>
              </a:rPr>
              <a:t>();</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    }</a:t>
            </a:r>
          </a:p>
          <a:p>
            <a:pPr marL="457200" lvl="1" indent="0">
              <a:buNone/>
            </a:pPr>
            <a:r>
              <a:rPr lang="fr-CA" sz="4000" dirty="0">
                <a:latin typeface="Consolas" panose="020B0609020204030204" pitchFamily="49" charset="0"/>
              </a:rPr>
              <a:t>}</a:t>
            </a:r>
          </a:p>
          <a:p>
            <a:pPr marL="457200" lvl="1" indent="0">
              <a:buNone/>
            </a:pPr>
            <a:endParaRPr lang="fr-CA" dirty="0"/>
          </a:p>
          <a:p>
            <a:pPr marL="457200" lvl="1"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32</a:t>
            </a:fld>
            <a:endParaRPr lang="fr-CA"/>
          </a:p>
        </p:txBody>
      </p:sp>
      <p:pic>
        <p:nvPicPr>
          <p:cNvPr id="7" name="Image 6">
            <a:extLst>
              <a:ext uri="{FF2B5EF4-FFF2-40B4-BE49-F238E27FC236}">
                <a16:creationId xmlns:a16="http://schemas.microsoft.com/office/drawing/2014/main" id="{109A8882-FB66-8515-0730-A0901F6AF979}"/>
              </a:ext>
            </a:extLst>
          </p:cNvPr>
          <p:cNvPicPr>
            <a:picLocks noChangeAspect="1"/>
          </p:cNvPicPr>
          <p:nvPr/>
        </p:nvPicPr>
        <p:blipFill>
          <a:blip r:embed="rId2"/>
          <a:stretch>
            <a:fillRect/>
          </a:stretch>
        </p:blipFill>
        <p:spPr>
          <a:xfrm>
            <a:off x="3958318" y="5453572"/>
            <a:ext cx="2231467" cy="618177"/>
          </a:xfrm>
          <a:prstGeom prst="rect">
            <a:avLst/>
          </a:prstGeom>
          <a:solidFill>
            <a:schemeClr val="accent1">
              <a:alpha val="99000"/>
            </a:schemeClr>
          </a:solidFill>
        </p:spPr>
      </p:pic>
      <p:sp>
        <p:nvSpPr>
          <p:cNvPr id="8" name="ZoneTexte 7">
            <a:extLst>
              <a:ext uri="{FF2B5EF4-FFF2-40B4-BE49-F238E27FC236}">
                <a16:creationId xmlns:a16="http://schemas.microsoft.com/office/drawing/2014/main" id="{EFE829BA-6919-1B68-C47E-F7529FAE2F75}"/>
              </a:ext>
            </a:extLst>
          </p:cNvPr>
          <p:cNvSpPr txBox="1"/>
          <p:nvPr/>
        </p:nvSpPr>
        <p:spPr>
          <a:xfrm>
            <a:off x="7779136" y="1870075"/>
            <a:ext cx="4204997" cy="3600986"/>
          </a:xfrm>
          <a:prstGeom prst="rect">
            <a:avLst/>
          </a:prstGeom>
          <a:noFill/>
        </p:spPr>
        <p:txBody>
          <a:bodyPr wrap="none" rtlCol="0">
            <a:spAutoFit/>
          </a:bodyPr>
          <a:lstStyle/>
          <a:p>
            <a:endParaRPr lang="fr-CA" dirty="0"/>
          </a:p>
          <a:p>
            <a:r>
              <a:rPr lang="fr-CA" sz="1000" dirty="0" err="1">
                <a:latin typeface="Consolas" panose="020B0609020204030204" pitchFamily="49" charset="0"/>
              </a:rPr>
              <a:t>using</a:t>
            </a:r>
            <a:r>
              <a:rPr lang="fr-CA" sz="1000" dirty="0">
                <a:latin typeface="Consolas" panose="020B0609020204030204" pitchFamily="49" charset="0"/>
              </a:rPr>
              <a:t> System;</a:t>
            </a:r>
          </a:p>
          <a:p>
            <a:r>
              <a:rPr lang="fr-CA" sz="1000" dirty="0" err="1">
                <a:latin typeface="Consolas" panose="020B0609020204030204" pitchFamily="49" charset="0"/>
              </a:rPr>
              <a:t>namespace</a:t>
            </a:r>
            <a:r>
              <a:rPr lang="fr-CA" sz="1000" dirty="0">
                <a:latin typeface="Consolas" panose="020B0609020204030204" pitchFamily="49" charset="0"/>
              </a:rPr>
              <a:t> Boucle</a:t>
            </a:r>
          </a:p>
          <a:p>
            <a:r>
              <a:rPr lang="fr-CA" sz="1000" dirty="0">
                <a:latin typeface="Consolas" panose="020B0609020204030204" pitchFamily="49" charset="0"/>
              </a:rPr>
              <a:t>{</a:t>
            </a:r>
          </a:p>
          <a:p>
            <a:r>
              <a:rPr lang="fr-CA" sz="1000" dirty="0">
                <a:latin typeface="Consolas" panose="020B0609020204030204" pitchFamily="49" charset="0"/>
              </a:rPr>
              <a:t>    class Test</a:t>
            </a:r>
          </a:p>
          <a:p>
            <a:r>
              <a:rPr lang="fr-CA" sz="1000" dirty="0">
                <a:latin typeface="Consolas" panose="020B0609020204030204" pitchFamily="49" charset="0"/>
              </a:rPr>
              <a:t>    {</a:t>
            </a:r>
          </a:p>
          <a:p>
            <a:r>
              <a:rPr lang="fr-CA" sz="1000" dirty="0">
                <a:latin typeface="Consolas" panose="020B0609020204030204" pitchFamily="49" charset="0"/>
              </a:rPr>
              <a:t>        static void Main(string[] args)</a:t>
            </a:r>
          </a:p>
          <a:p>
            <a:r>
              <a:rPr lang="fr-CA" sz="1000" dirty="0">
                <a:latin typeface="Consolas" panose="020B0609020204030204" pitchFamily="49" charset="0"/>
              </a:rPr>
              <a:t>        {</a:t>
            </a:r>
          </a:p>
          <a:p>
            <a:r>
              <a:rPr lang="fr-CA" sz="1000" dirty="0">
                <a:latin typeface="Consolas" panose="020B0609020204030204" pitchFamily="49" charset="0"/>
              </a:rPr>
              <a:t>            /* Définition de la variable locale */</a:t>
            </a:r>
          </a:p>
          <a:p>
            <a:r>
              <a:rPr lang="fr-CA" sz="1000" dirty="0">
                <a:latin typeface="Consolas" panose="020B0609020204030204" pitchFamily="49" charset="0"/>
              </a:rPr>
              <a:t>            int a = 10;</a:t>
            </a:r>
          </a:p>
          <a:p>
            <a:endParaRPr lang="fr-CA" sz="1000" dirty="0">
              <a:latin typeface="Consolas" panose="020B0609020204030204" pitchFamily="49" charset="0"/>
            </a:endParaRPr>
          </a:p>
          <a:p>
            <a:r>
              <a:rPr lang="fr-CA" sz="1000" dirty="0">
                <a:latin typeface="Consolas" panose="020B0609020204030204" pitchFamily="49" charset="0"/>
              </a:rPr>
              <a:t>            /* l'exécution de la boucle */</a:t>
            </a:r>
          </a:p>
          <a:p>
            <a:r>
              <a:rPr lang="fr-CA" sz="1000" dirty="0">
                <a:latin typeface="Consolas" panose="020B0609020204030204" pitchFamily="49" charset="0"/>
              </a:rPr>
              <a:t>            </a:t>
            </a:r>
            <a:r>
              <a:rPr lang="fr-CA" sz="1000" dirty="0" err="1">
                <a:latin typeface="Consolas" panose="020B0609020204030204" pitchFamily="49" charset="0"/>
              </a:rPr>
              <a:t>while</a:t>
            </a:r>
            <a:r>
              <a:rPr lang="fr-CA" sz="1000" dirty="0">
                <a:latin typeface="Consolas" panose="020B0609020204030204" pitchFamily="49" charset="0"/>
              </a:rPr>
              <a:t> (a &lt; 20)</a:t>
            </a:r>
          </a:p>
          <a:p>
            <a:r>
              <a:rPr lang="fr-CA" sz="1000" dirty="0">
                <a:latin typeface="Consolas" panose="020B0609020204030204" pitchFamily="49" charset="0"/>
              </a:rPr>
              <a:t>            {</a:t>
            </a:r>
          </a:p>
          <a:p>
            <a:r>
              <a:rPr lang="fr-CA" sz="1000" dirty="0">
                <a:latin typeface="Consolas" panose="020B0609020204030204" pitchFamily="49" charset="0"/>
              </a:rPr>
              <a:t>                Console.WriteLine("valeur de a: {0}", a);</a:t>
            </a:r>
          </a:p>
          <a:p>
            <a:r>
              <a:rPr lang="fr-CA" sz="1000" dirty="0">
                <a:latin typeface="Consolas" panose="020B0609020204030204" pitchFamily="49" charset="0"/>
              </a:rPr>
              <a:t>                a++;</a:t>
            </a:r>
          </a:p>
          <a:p>
            <a:r>
              <a:rPr lang="fr-CA" sz="1000" dirty="0">
                <a:latin typeface="Consolas" panose="020B0609020204030204" pitchFamily="49" charset="0"/>
              </a:rPr>
              <a:t>            }</a:t>
            </a:r>
          </a:p>
          <a:p>
            <a:r>
              <a:rPr lang="fr-CA" sz="1000" dirty="0">
                <a:highlight>
                  <a:srgbClr val="FFFF00"/>
                </a:highlight>
                <a:latin typeface="Consolas" panose="020B0609020204030204" pitchFamily="49" charset="0"/>
              </a:rPr>
              <a:t>            </a:t>
            </a:r>
            <a:r>
              <a:rPr lang="fr-CA" sz="1000" dirty="0" err="1">
                <a:highlight>
                  <a:srgbClr val="FFFF00"/>
                </a:highlight>
                <a:latin typeface="Consolas" panose="020B0609020204030204" pitchFamily="49" charset="0"/>
              </a:rPr>
              <a:t>Console.ReadLine</a:t>
            </a:r>
            <a:r>
              <a:rPr lang="fr-CA" sz="1000" dirty="0">
                <a:highlight>
                  <a:srgbClr val="FFFF00"/>
                </a:highlight>
                <a:latin typeface="Consolas" panose="020B0609020204030204" pitchFamily="49" charset="0"/>
              </a:rPr>
              <a:t>();</a:t>
            </a:r>
          </a:p>
          <a:p>
            <a:r>
              <a:rPr lang="fr-CA" sz="1000" dirty="0">
                <a:latin typeface="Consolas" panose="020B0609020204030204" pitchFamily="49" charset="0"/>
              </a:rPr>
              <a:t>        }</a:t>
            </a:r>
          </a:p>
          <a:p>
            <a:r>
              <a:rPr lang="fr-CA" sz="1000" dirty="0">
                <a:latin typeface="Consolas" panose="020B0609020204030204" pitchFamily="49" charset="0"/>
              </a:rPr>
              <a:t>    }</a:t>
            </a:r>
          </a:p>
          <a:p>
            <a:r>
              <a:rPr lang="fr-CA" sz="1000" dirty="0">
                <a:latin typeface="Consolas" panose="020B0609020204030204" pitchFamily="49" charset="0"/>
              </a:rPr>
              <a:t>}</a:t>
            </a:r>
          </a:p>
          <a:p>
            <a:endParaRPr lang="fr-CA" sz="1000" dirty="0">
              <a:latin typeface="Consolas" panose="020B0609020204030204" pitchFamily="49" charset="0"/>
            </a:endParaRPr>
          </a:p>
        </p:txBody>
      </p:sp>
      <p:pic>
        <p:nvPicPr>
          <p:cNvPr id="10" name="Image 9">
            <a:extLst>
              <a:ext uri="{FF2B5EF4-FFF2-40B4-BE49-F238E27FC236}">
                <a16:creationId xmlns:a16="http://schemas.microsoft.com/office/drawing/2014/main" id="{4A7F489E-7969-C79E-B909-A06B67136915}"/>
              </a:ext>
            </a:extLst>
          </p:cNvPr>
          <p:cNvPicPr>
            <a:picLocks noChangeAspect="1"/>
          </p:cNvPicPr>
          <p:nvPr/>
        </p:nvPicPr>
        <p:blipFill>
          <a:blip r:embed="rId3"/>
          <a:stretch>
            <a:fillRect/>
          </a:stretch>
        </p:blipFill>
        <p:spPr>
          <a:xfrm>
            <a:off x="9982200" y="4712677"/>
            <a:ext cx="1890146" cy="1569595"/>
          </a:xfrm>
          <a:prstGeom prst="rect">
            <a:avLst/>
          </a:prstGeom>
        </p:spPr>
      </p:pic>
    </p:spTree>
    <p:extLst>
      <p:ext uri="{BB962C8B-B14F-4D97-AF65-F5344CB8AC3E}">
        <p14:creationId xmlns:p14="http://schemas.microsoft.com/office/powerpoint/2010/main" val="394075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Erreurs de sémantique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pPr marL="914400" lvl="1" indent="-457200">
              <a:buFont typeface="+mj-lt"/>
              <a:buAutoNum type="arabicPeriod"/>
            </a:pPr>
            <a:r>
              <a:rPr lang="fr-CA" dirty="0"/>
              <a:t>Exemples d’erreurs de sémantique fréquentes</a:t>
            </a:r>
          </a:p>
          <a:p>
            <a:pPr marL="457200" lvl="1" indent="0">
              <a:buNone/>
            </a:pPr>
            <a:r>
              <a:rPr lang="fr-CA" sz="2000" b="1" dirty="0"/>
              <a:t>3.6 Erreur liée à l’index d’un tableau</a:t>
            </a:r>
          </a:p>
          <a:p>
            <a:pPr marL="457200" lvl="1"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33</a:t>
            </a:fld>
            <a:endParaRPr lang="fr-CA"/>
          </a:p>
        </p:txBody>
      </p:sp>
      <p:sp>
        <p:nvSpPr>
          <p:cNvPr id="4" name="ZoneTexte 3">
            <a:extLst>
              <a:ext uri="{FF2B5EF4-FFF2-40B4-BE49-F238E27FC236}">
                <a16:creationId xmlns:a16="http://schemas.microsoft.com/office/drawing/2014/main" id="{B3FB6F90-3B93-33B3-8A8A-22D3689C9F72}"/>
              </a:ext>
            </a:extLst>
          </p:cNvPr>
          <p:cNvSpPr txBox="1"/>
          <p:nvPr/>
        </p:nvSpPr>
        <p:spPr>
          <a:xfrm>
            <a:off x="1497204" y="2813538"/>
            <a:ext cx="5054321" cy="2862322"/>
          </a:xfrm>
          <a:prstGeom prst="rect">
            <a:avLst/>
          </a:prstGeom>
          <a:noFill/>
        </p:spPr>
        <p:txBody>
          <a:bodyPr wrap="square" rtlCol="0">
            <a:spAutoFit/>
          </a:bodyPr>
          <a:lstStyle/>
          <a:p>
            <a:r>
              <a:rPr lang="en-US" sz="1200" dirty="0">
                <a:latin typeface="Consolas" panose="020B0609020204030204" pitchFamily="49" charset="0"/>
              </a:rPr>
              <a:t>using System;</a:t>
            </a:r>
          </a:p>
          <a:p>
            <a:r>
              <a:rPr lang="en-US" sz="1200" dirty="0">
                <a:latin typeface="Consolas" panose="020B0609020204030204" pitchFamily="49" charset="0"/>
              </a:rPr>
              <a:t>using </a:t>
            </a:r>
            <a:r>
              <a:rPr lang="en-US" sz="1200" dirty="0" err="1">
                <a:latin typeface="Consolas" panose="020B0609020204030204" pitchFamily="49" charset="0"/>
              </a:rPr>
              <a:t>System.Text</a:t>
            </a:r>
            <a:r>
              <a:rPr lang="en-US" sz="1200" dirty="0">
                <a:latin typeface="Consolas" panose="020B0609020204030204" pitchFamily="49" charset="0"/>
              </a:rPr>
              <a:t>;</a:t>
            </a:r>
          </a:p>
          <a:p>
            <a:r>
              <a:rPr lang="en-US" sz="1200" dirty="0">
                <a:latin typeface="Consolas" panose="020B0609020204030204" pitchFamily="49" charset="0"/>
              </a:rPr>
              <a:t>class Test</a:t>
            </a:r>
          </a:p>
          <a:p>
            <a:r>
              <a:rPr lang="en-US" sz="1200" dirty="0">
                <a:latin typeface="Consolas" panose="020B0609020204030204" pitchFamily="49" charset="0"/>
              </a:rPr>
              <a:t>{</a:t>
            </a:r>
          </a:p>
          <a:p>
            <a:r>
              <a:rPr lang="en-US" sz="1200" dirty="0">
                <a:latin typeface="Consolas" panose="020B0609020204030204" pitchFamily="49" charset="0"/>
              </a:rPr>
              <a:t>    static void Main(string[] </a:t>
            </a:r>
            <a:r>
              <a:rPr lang="en-US" sz="1200" dirty="0" err="1">
                <a:latin typeface="Consolas" panose="020B0609020204030204" pitchFamily="49" charset="0"/>
              </a:rPr>
              <a:t>args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int[] table1 = new int[5];</a:t>
            </a:r>
          </a:p>
          <a:p>
            <a:endParaRPr lang="en-US" sz="1200" dirty="0">
              <a:latin typeface="Consolas" panose="020B0609020204030204" pitchFamily="49" charset="0"/>
            </a:endParaRPr>
          </a:p>
          <a:p>
            <a:r>
              <a:rPr lang="en-US" sz="1200" dirty="0">
                <a:latin typeface="Consolas" panose="020B0609020204030204" pitchFamily="49" charset="0"/>
              </a:rPr>
              <a:t>        table1[0] = -458;</a:t>
            </a:r>
          </a:p>
          <a:p>
            <a:r>
              <a:rPr lang="en-US" sz="1200" dirty="0">
                <a:latin typeface="Consolas" panose="020B0609020204030204" pitchFamily="49" charset="0"/>
              </a:rPr>
              <a:t>        table1[4] = 5891;</a:t>
            </a:r>
          </a:p>
          <a:p>
            <a:r>
              <a:rPr lang="en-US" sz="1200" dirty="0">
                <a:latin typeface="Consolas" panose="020B0609020204030204" pitchFamily="49" charset="0"/>
              </a:rPr>
              <a:t>        table1[5] = 72;</a:t>
            </a:r>
          </a:p>
          <a:p>
            <a:r>
              <a:rPr lang="en-US" sz="1200" dirty="0">
                <a:latin typeface="Consolas" panose="020B0609020204030204" pitchFamily="49" charset="0"/>
              </a:rPr>
              <a:t>        for (int </a:t>
            </a:r>
            <a:r>
              <a:rPr lang="en-US" sz="1200" dirty="0" err="1">
                <a:latin typeface="Consolas" panose="020B0609020204030204" pitchFamily="49" charset="0"/>
              </a:rPr>
              <a:t>i</a:t>
            </a:r>
            <a:r>
              <a:rPr lang="en-US" sz="1200" dirty="0">
                <a:latin typeface="Consolas" panose="020B0609020204030204" pitchFamily="49" charset="0"/>
              </a:rPr>
              <a:t> = 0; </a:t>
            </a:r>
            <a:r>
              <a:rPr lang="en-US" sz="1200" dirty="0" err="1">
                <a:latin typeface="Consolas" panose="020B0609020204030204" pitchFamily="49" charset="0"/>
              </a:rPr>
              <a:t>i</a:t>
            </a:r>
            <a:r>
              <a:rPr lang="en-US" sz="1200" dirty="0">
                <a:latin typeface="Consolas" panose="020B0609020204030204" pitchFamily="49" charset="0"/>
              </a:rPr>
              <a:t> &lt;= table1.Length - 1; </a:t>
            </a:r>
            <a:r>
              <a:rPr lang="en-US" sz="1200" dirty="0" err="1">
                <a:latin typeface="Consolas" panose="020B0609020204030204" pitchFamily="49" charset="0"/>
              </a:rPr>
              <a:t>i</a:t>
            </a:r>
            <a:r>
              <a:rPr lang="en-US" sz="1200" dirty="0">
                <a:latin typeface="Consolas" panose="020B0609020204030204" pitchFamily="49" charset="0"/>
              </a:rPr>
              <a:t>++)</a:t>
            </a:r>
          </a:p>
          <a:p>
            <a:r>
              <a:rPr lang="en-US" sz="1200" dirty="0">
                <a:latin typeface="Consolas" panose="020B0609020204030204" pitchFamily="49" charset="0"/>
              </a:rPr>
              <a:t>            table1[</a:t>
            </a:r>
            <a:r>
              <a:rPr lang="en-US" sz="1200" dirty="0" err="1">
                <a:latin typeface="Consolas" panose="020B0609020204030204" pitchFamily="49" charset="0"/>
              </a:rPr>
              <a:t>i</a:t>
            </a:r>
            <a:r>
              <a:rPr lang="en-US" sz="1200" dirty="0">
                <a:latin typeface="Consolas" panose="020B0609020204030204" pitchFamily="49" charset="0"/>
              </a:rPr>
              <a:t>] = 3 * </a:t>
            </a:r>
            <a:r>
              <a:rPr lang="en-US" sz="1200" dirty="0" err="1">
                <a:latin typeface="Consolas" panose="020B0609020204030204" pitchFamily="49" charset="0"/>
              </a:rPr>
              <a:t>i</a:t>
            </a:r>
            <a:r>
              <a:rPr lang="en-US" sz="1200" dirty="0">
                <a:latin typeface="Consolas" panose="020B0609020204030204" pitchFamily="49" charset="0"/>
              </a:rPr>
              <a:t> - 1;</a:t>
            </a:r>
          </a:p>
          <a:p>
            <a:r>
              <a:rPr lang="en-US" sz="1200" dirty="0">
                <a:latin typeface="Consolas" panose="020B0609020204030204" pitchFamily="49" charset="0"/>
              </a:rPr>
              <a:t>    }</a:t>
            </a:r>
          </a:p>
          <a:p>
            <a:r>
              <a:rPr lang="en-US" sz="1200" dirty="0">
                <a:latin typeface="Consolas" panose="020B0609020204030204" pitchFamily="49" charset="0"/>
              </a:rPr>
              <a:t>}</a:t>
            </a:r>
            <a:endParaRPr lang="fr-CA" sz="1200" dirty="0">
              <a:latin typeface="Consolas" panose="020B0609020204030204" pitchFamily="49" charset="0"/>
            </a:endParaRPr>
          </a:p>
        </p:txBody>
      </p:sp>
      <p:pic>
        <p:nvPicPr>
          <p:cNvPr id="9" name="Image 8">
            <a:extLst>
              <a:ext uri="{FF2B5EF4-FFF2-40B4-BE49-F238E27FC236}">
                <a16:creationId xmlns:a16="http://schemas.microsoft.com/office/drawing/2014/main" id="{8D7B87EA-E6C6-B4D3-56F8-0C7B1E938F09}"/>
              </a:ext>
            </a:extLst>
          </p:cNvPr>
          <p:cNvPicPr>
            <a:picLocks noChangeAspect="1"/>
          </p:cNvPicPr>
          <p:nvPr/>
        </p:nvPicPr>
        <p:blipFill>
          <a:blip r:embed="rId2"/>
          <a:stretch>
            <a:fillRect/>
          </a:stretch>
        </p:blipFill>
        <p:spPr>
          <a:xfrm>
            <a:off x="6096000" y="2512745"/>
            <a:ext cx="5578022" cy="2350000"/>
          </a:xfrm>
          <a:prstGeom prst="rect">
            <a:avLst/>
          </a:prstGeom>
        </p:spPr>
      </p:pic>
    </p:spTree>
    <p:extLst>
      <p:ext uri="{BB962C8B-B14F-4D97-AF65-F5344CB8AC3E}">
        <p14:creationId xmlns:p14="http://schemas.microsoft.com/office/powerpoint/2010/main" val="3795505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910EA-24DF-4541-A44C-515BFE48C1C7}"/>
              </a:ext>
            </a:extLst>
          </p:cNvPr>
          <p:cNvSpPr>
            <a:spLocks noGrp="1"/>
          </p:cNvSpPr>
          <p:nvPr>
            <p:ph type="title"/>
          </p:nvPr>
        </p:nvSpPr>
        <p:spPr/>
        <p:txBody>
          <a:bodyPr/>
          <a:lstStyle/>
          <a:p>
            <a:r>
              <a:rPr lang="fr-CA" dirty="0"/>
              <a:t>Références</a:t>
            </a:r>
          </a:p>
        </p:txBody>
      </p:sp>
      <p:sp>
        <p:nvSpPr>
          <p:cNvPr id="6" name="Espace réservé du pied de page 4">
            <a:extLst>
              <a:ext uri="{FF2B5EF4-FFF2-40B4-BE49-F238E27FC236}">
                <a16:creationId xmlns:a16="http://schemas.microsoft.com/office/drawing/2014/main" id="{D3C77D8D-9605-4EDE-8FCC-8EF424862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20D97935-5A4F-4887-A1C4-E3C4EBAE4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34</a:t>
            </a:fld>
            <a:endParaRPr lang="fr-CA"/>
          </a:p>
        </p:txBody>
      </p:sp>
      <p:sp>
        <p:nvSpPr>
          <p:cNvPr id="5" name="Espace réservé du contenu 4">
            <a:extLst>
              <a:ext uri="{FF2B5EF4-FFF2-40B4-BE49-F238E27FC236}">
                <a16:creationId xmlns:a16="http://schemas.microsoft.com/office/drawing/2014/main" id="{F80F7EEB-D646-6995-B0F3-F78F3A316CC7}"/>
              </a:ext>
            </a:extLst>
          </p:cNvPr>
          <p:cNvSpPr>
            <a:spLocks noGrp="1"/>
          </p:cNvSpPr>
          <p:nvPr>
            <p:ph idx="1"/>
          </p:nvPr>
        </p:nvSpPr>
        <p:spPr/>
        <p:txBody>
          <a:bodyPr>
            <a:normAutofit fontScale="92500" lnSpcReduction="10000"/>
          </a:bodyPr>
          <a:lstStyle/>
          <a:p>
            <a:endParaRPr lang="fr-CA" dirty="0"/>
          </a:p>
          <a:p>
            <a:r>
              <a:rPr lang="fr-CA" dirty="0"/>
              <a:t> Documentation sur le débogueur - Visual Studio (Windows): </a:t>
            </a:r>
          </a:p>
          <a:p>
            <a:pPr marL="0" indent="0">
              <a:buNone/>
            </a:pPr>
            <a:r>
              <a:rPr lang="fr-CA" sz="2400" dirty="0">
                <a:hlinkClick r:id="rId2"/>
              </a:rPr>
              <a:t>https://learn.microsoft.com/fr-fr/visualstudio/debugger/?view=vs-2022</a:t>
            </a:r>
            <a:r>
              <a:rPr lang="fr-CA" sz="2400" dirty="0"/>
              <a:t> </a:t>
            </a:r>
          </a:p>
          <a:p>
            <a:pPr marL="0" indent="0">
              <a:buNone/>
            </a:pPr>
            <a:r>
              <a:rPr lang="fr-CA" sz="2400" dirty="0"/>
              <a:t>(visité le 23/02/2023).</a:t>
            </a:r>
          </a:p>
          <a:p>
            <a:pPr marL="0" indent="0">
              <a:buNone/>
            </a:pPr>
            <a:endParaRPr lang="fr-CA" sz="2400" dirty="0"/>
          </a:p>
          <a:p>
            <a:r>
              <a:rPr lang="fr-CA" dirty="0"/>
              <a:t>C# Compiler </a:t>
            </a:r>
            <a:r>
              <a:rPr lang="fr-CA" dirty="0" err="1"/>
              <a:t>Errors</a:t>
            </a:r>
            <a:r>
              <a:rPr lang="fr-CA" dirty="0"/>
              <a:t>:</a:t>
            </a:r>
          </a:p>
          <a:p>
            <a:pPr marL="0" indent="0">
              <a:buNone/>
            </a:pPr>
            <a:r>
              <a:rPr lang="fr-CA" sz="2400" dirty="0">
                <a:hlinkClick r:id="rId3"/>
              </a:rPr>
              <a:t>https://learn.microsoft.com/en-us/dotnet/csharp/language-reference/compiler-messages/</a:t>
            </a:r>
            <a:endParaRPr lang="fr-CA" sz="2400" dirty="0"/>
          </a:p>
          <a:p>
            <a:pPr marL="0" indent="0">
              <a:buNone/>
            </a:pPr>
            <a:endParaRPr lang="fr-CA" sz="2400" dirty="0"/>
          </a:p>
          <a:p>
            <a:pPr marL="0" indent="0">
              <a:buNone/>
            </a:pPr>
            <a:endParaRPr lang="fr-CA" sz="2400" dirty="0"/>
          </a:p>
          <a:p>
            <a:pPr marL="0" marR="0" lvl="0" indent="0" algn="l" defTabSz="914400" rtl="0" eaLnBrk="1" fontAlgn="auto" latinLnBrk="0" hangingPunct="1">
              <a:lnSpc>
                <a:spcPct val="90000"/>
              </a:lnSpc>
              <a:spcBef>
                <a:spcPts val="1000"/>
              </a:spcBef>
              <a:spcAft>
                <a:spcPts val="0"/>
              </a:spcAft>
              <a:buClrTx/>
              <a:buSzTx/>
              <a:buNone/>
              <a:tabLst/>
              <a:defRPr/>
            </a:pPr>
            <a:r>
              <a:rPr kumimoji="0" lang="fr-CA" sz="2800" b="0" i="0" u="none" strike="noStrike" kern="1200" cap="none" spc="0" normalizeH="0" baseline="0" noProof="0" dirty="0">
                <a:ln>
                  <a:noFill/>
                </a:ln>
                <a:solidFill>
                  <a:prstClr val="black"/>
                </a:solidFill>
                <a:effectLst/>
                <a:uLnTx/>
                <a:uFillTx/>
                <a:latin typeface="Calibri"/>
                <a:ea typeface="+mn-ea"/>
                <a:cs typeface="+mn-cs"/>
              </a:rPr>
              <a:t> </a:t>
            </a:r>
          </a:p>
          <a:p>
            <a:pPr marL="0" indent="0">
              <a:buNone/>
            </a:pPr>
            <a:endParaRPr lang="fr-CA" sz="2400" dirty="0"/>
          </a:p>
        </p:txBody>
      </p:sp>
    </p:spTree>
    <p:extLst>
      <p:ext uri="{BB962C8B-B14F-4D97-AF65-F5344CB8AC3E}">
        <p14:creationId xmlns:p14="http://schemas.microsoft.com/office/powerpoint/2010/main" val="276609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pPr lvl="1" algn="l" rtl="0">
              <a:lnSpc>
                <a:spcPct val="90000"/>
              </a:lnSpc>
              <a:spcBef>
                <a:spcPct val="0"/>
              </a:spcBef>
            </a:pPr>
            <a:r>
              <a:rPr lang="fr-CA" sz="4400" kern="1200" dirty="0">
                <a:solidFill>
                  <a:schemeClr val="tx1"/>
                </a:solidFill>
                <a:latin typeface="+mj-lt"/>
                <a:ea typeface="+mj-ea"/>
                <a:cs typeface="+mj-cs"/>
              </a:rPr>
              <a:t>Motivations des aptitudes de débogage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a:bodyPr>
          <a:lstStyle/>
          <a:p>
            <a:r>
              <a:rPr lang="fr-CA" b="1" dirty="0">
                <a:solidFill>
                  <a:srgbClr val="7030A0"/>
                </a:solidFill>
              </a:rPr>
              <a:t>Exemples d’erreurs au quotidien</a:t>
            </a:r>
          </a:p>
          <a:p>
            <a:pPr lvl="1"/>
            <a:r>
              <a:rPr lang="fr-CA" dirty="0"/>
              <a:t> </a:t>
            </a:r>
            <a:r>
              <a:rPr lang="fr-CA" b="1" dirty="0"/>
              <a:t>Domaine bancaire:</a:t>
            </a:r>
            <a:r>
              <a:rPr lang="fr-CA" dirty="0"/>
              <a:t> pertes de fonds suite aux erreurs dans des codes bancaires!</a:t>
            </a:r>
          </a:p>
          <a:p>
            <a:pPr lvl="1"/>
            <a:r>
              <a:rPr lang="fr-CA" dirty="0"/>
              <a:t> </a:t>
            </a:r>
            <a:r>
              <a:rPr lang="fr-CA" b="1" dirty="0"/>
              <a:t>Domaine médical:</a:t>
            </a:r>
            <a:r>
              <a:rPr lang="fr-CA" dirty="0"/>
              <a:t> erreurs dans la communication des systèmes informatiques, dans l’analyse des données informatisée ou dans la gestion des équipements dues aux erreurs logicielles!</a:t>
            </a:r>
          </a:p>
          <a:p>
            <a:pPr lvl="1"/>
            <a:r>
              <a:rPr lang="fr-CA" b="1" dirty="0"/>
              <a:t>Domaine du transport: </a:t>
            </a:r>
            <a:r>
              <a:rPr lang="fr-CA" dirty="0"/>
              <a:t>annulations des vols, manque se synchronisation et de communications suite aux bugs informatiques</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4</a:t>
            </a:fld>
            <a:endParaRPr lang="fr-CA"/>
          </a:p>
        </p:txBody>
      </p:sp>
    </p:spTree>
    <p:extLst>
      <p:ext uri="{BB962C8B-B14F-4D97-AF65-F5344CB8AC3E}">
        <p14:creationId xmlns:p14="http://schemas.microsoft.com/office/powerpoint/2010/main" val="48480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pPr lvl="1" algn="l" rtl="0">
              <a:lnSpc>
                <a:spcPct val="90000"/>
              </a:lnSpc>
              <a:spcBef>
                <a:spcPct val="0"/>
              </a:spcBef>
            </a:pPr>
            <a:r>
              <a:rPr lang="fr-CA" sz="4400" kern="1200" dirty="0">
                <a:solidFill>
                  <a:schemeClr val="tx1"/>
                </a:solidFill>
                <a:latin typeface="+mj-lt"/>
                <a:ea typeface="+mj-ea"/>
                <a:cs typeface="+mj-cs"/>
              </a:rPr>
              <a:t>Motivations des aptitudes de débogage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232756" y="1690688"/>
            <a:ext cx="11283882" cy="4508500"/>
          </a:xfrm>
        </p:spPr>
        <p:txBody>
          <a:bodyPr>
            <a:normAutofit lnSpcReduction="10000"/>
          </a:bodyPr>
          <a:lstStyle/>
          <a:p>
            <a:endParaRPr lang="fr-CA" b="1" dirty="0">
              <a:solidFill>
                <a:srgbClr val="7030A0"/>
              </a:solidFill>
            </a:endParaRPr>
          </a:p>
          <a:p>
            <a:r>
              <a:rPr lang="fr-CA" b="1" dirty="0">
                <a:solidFill>
                  <a:srgbClr val="7030A0"/>
                </a:solidFill>
              </a:rPr>
              <a:t>Motivations des aptitudes de débogage</a:t>
            </a:r>
          </a:p>
          <a:p>
            <a:pPr lvl="1"/>
            <a:r>
              <a:rPr lang="fr-CA" b="1" dirty="0"/>
              <a:t>Attention aux détails: </a:t>
            </a:r>
            <a:r>
              <a:rPr lang="fr-CA" sz="2200" dirty="0"/>
              <a:t>ces erreurs résultent souvent des bugs dans le code source qui ne sont pas corrigés. Donc, le code doit être révisé durant toutes les étapes d’implémentation</a:t>
            </a:r>
          </a:p>
          <a:p>
            <a:pPr lvl="1"/>
            <a:r>
              <a:rPr lang="fr-CA" dirty="0"/>
              <a:t> </a:t>
            </a:r>
            <a:r>
              <a:rPr lang="fr-CA" b="1" dirty="0"/>
              <a:t>Erreurs de syntaxe: </a:t>
            </a:r>
            <a:r>
              <a:rPr lang="fr-CA" sz="2200" dirty="0"/>
              <a:t>le compilateur qui traduit votre code en code machine exécutable, va vérifier votre syntaxe et générer les messages d’erreur. Ainsi, vous pouvez trouver les erreurs de syntaxe et les corriger rapidement.</a:t>
            </a:r>
            <a:endParaRPr lang="fr-CA" sz="2200" b="1" dirty="0"/>
          </a:p>
          <a:p>
            <a:pPr lvl="1"/>
            <a:r>
              <a:rPr lang="fr-CA" b="1" dirty="0"/>
              <a:t> Erreurs de sémantique: </a:t>
            </a:r>
            <a:r>
              <a:rPr lang="fr-CA" sz="2000" dirty="0"/>
              <a:t>Après la correction des erreurs de syntaxe, il sera de votre responsabilité de corriger les erreurs de sémantique. Pour ce faire, les deux importantes stratégies sont: </a:t>
            </a:r>
          </a:p>
          <a:p>
            <a:pPr marL="914400" lvl="1" indent="-457200">
              <a:buFont typeface="+mj-lt"/>
              <a:buAutoNum type="alphaLcParenR"/>
            </a:pPr>
            <a:r>
              <a:rPr lang="fr-CA" sz="2000" dirty="0"/>
              <a:t> Le traçage d’exécution utilisant le langage C#</a:t>
            </a:r>
          </a:p>
          <a:p>
            <a:pPr marL="914400" lvl="1" indent="-457200">
              <a:buFont typeface="+mj-lt"/>
              <a:buAutoNum type="alphaLcParenR"/>
            </a:pPr>
            <a:r>
              <a:rPr lang="fr-CA" sz="2000" dirty="0"/>
              <a:t> Le débogueur intégré de Visual Studio</a:t>
            </a:r>
          </a:p>
          <a:p>
            <a:pPr marL="457200" lvl="1" indent="0">
              <a:buNone/>
            </a:pPr>
            <a:r>
              <a:rPr lang="fr-CA" sz="2000" dirty="0"/>
              <a:t> </a:t>
            </a:r>
          </a:p>
          <a:p>
            <a:pPr marL="0" indent="0">
              <a:buNone/>
            </a:pPr>
            <a:endParaRPr lang="fr-CA" dirty="0"/>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5</a:t>
            </a:fld>
            <a:endParaRPr lang="fr-CA"/>
          </a:p>
        </p:txBody>
      </p:sp>
    </p:spTree>
    <p:extLst>
      <p:ext uri="{BB962C8B-B14F-4D97-AF65-F5344CB8AC3E}">
        <p14:creationId xmlns:p14="http://schemas.microsoft.com/office/powerpoint/2010/main" val="391970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Stratégies de débogage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lnSpcReduction="10000"/>
          </a:bodyPr>
          <a:lstStyle/>
          <a:p>
            <a:pPr marL="514350" indent="-514350">
              <a:buFont typeface="+mj-lt"/>
              <a:buAutoNum type="arabicPeriod"/>
            </a:pPr>
            <a:r>
              <a:rPr lang="fr-CA" b="1" dirty="0">
                <a:solidFill>
                  <a:srgbClr val="7030A0"/>
                </a:solidFill>
              </a:rPr>
              <a:t>Traçage à la main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fr-CA" sz="2200" dirty="0"/>
              <a:t>Traçage des différentes étapes d’exécution du programme et des résultats à la main: pratique pour les programmes simples et courts et ça prend du temps</a:t>
            </a:r>
          </a:p>
          <a:p>
            <a:pPr marL="514350" indent="-514350">
              <a:buFont typeface="+mj-lt"/>
              <a:buAutoNum type="arabicPeriod"/>
            </a:pPr>
            <a:r>
              <a:rPr lang="fr-CA" b="1" dirty="0">
                <a:solidFill>
                  <a:srgbClr val="7030A0"/>
                </a:solidFill>
              </a:rPr>
              <a:t> Traçage d’exécution (syntaxe C#)</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fr-CA" sz="2200" dirty="0"/>
              <a:t>Insérer des instructions « print » dans des emplacements clés de votre programme pour suivre le changement des valeurs des variables: suivre l’évolution du programme étape par étape, usage de l’appel des fonction…</a:t>
            </a:r>
          </a:p>
          <a:p>
            <a:pPr marL="514350" indent="-514350">
              <a:buFont typeface="+mj-lt"/>
              <a:buAutoNum type="arabicPeriod"/>
            </a:pPr>
            <a:r>
              <a:rPr lang="fr-CA" b="1" dirty="0">
                <a:solidFill>
                  <a:srgbClr val="7030A0"/>
                </a:solidFill>
              </a:rPr>
              <a:t> Traçage avec le débogueur intégré (Visual Studio)</a:t>
            </a:r>
          </a:p>
          <a:p>
            <a:pPr lvl="1"/>
            <a:r>
              <a:rPr lang="fr-CA" sz="2200" dirty="0"/>
              <a:t>Le débogueur Visual Studio est un outil intégré qui vous permet d’exécuter votre code en mode débogueur: le débogueur fournit de nombreuses façons de voir ce que fait votre code pendant qu’il s’exécute. Vous pouvez parcourir votre code et examiner les valeurs stockées dans les variables, voir quand les valeurs de vos variables changent, vous pouvez examiner le chemin d’exécution de votre code…</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6</a:t>
            </a:fld>
            <a:endParaRPr lang="fr-CA"/>
          </a:p>
        </p:txBody>
      </p:sp>
    </p:spTree>
    <p:extLst>
      <p:ext uri="{BB962C8B-B14F-4D97-AF65-F5344CB8AC3E}">
        <p14:creationId xmlns:p14="http://schemas.microsoft.com/office/powerpoint/2010/main" val="399127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627611" y="1512917"/>
            <a:ext cx="10699865" cy="4946679"/>
          </a:xfrm>
        </p:spPr>
        <p:txBody>
          <a:bodyPr>
            <a:normAutofit/>
          </a:bodyPr>
          <a:lstStyle/>
          <a:p>
            <a:pPr marL="914400" lvl="1" indent="-457200">
              <a:buFont typeface="+mj-lt"/>
              <a:buAutoNum type="arabicPeriod"/>
            </a:pPr>
            <a:r>
              <a:rPr lang="fr-CA" dirty="0"/>
              <a:t>Définition</a:t>
            </a:r>
          </a:p>
          <a:p>
            <a:pPr marL="914400" lvl="1" indent="-457200">
              <a:buFont typeface="+mj-lt"/>
              <a:buAutoNum type="arabicPeriod"/>
            </a:pPr>
            <a:r>
              <a:rPr lang="fr-CA" dirty="0"/>
              <a:t> Erreurs de syntaxe: sommaire des points importants</a:t>
            </a:r>
          </a:p>
          <a:p>
            <a:pPr marL="914400" lvl="1" indent="-457200">
              <a:buFont typeface="+mj-lt"/>
              <a:buAutoNum type="arabicPeriod"/>
            </a:pPr>
            <a:r>
              <a:rPr lang="fr-CA" dirty="0"/>
              <a:t> Exemples</a:t>
            </a:r>
          </a:p>
          <a:p>
            <a:pPr marL="457200" lvl="1" indent="0">
              <a:buNone/>
            </a:pPr>
            <a:r>
              <a:rPr lang="fr-CA" sz="2000" dirty="0"/>
              <a:t>3.1 Point-virgule manquant</a:t>
            </a:r>
          </a:p>
          <a:p>
            <a:pPr marL="457200" lvl="1" indent="0">
              <a:buNone/>
            </a:pPr>
            <a:r>
              <a:rPr lang="fr-CA" sz="2000" dirty="0"/>
              <a:t>3.2 Nom de variable non déclaré – version1</a:t>
            </a:r>
          </a:p>
          <a:p>
            <a:pPr marL="457200" lvl="1" indent="0">
              <a:buNone/>
            </a:pPr>
            <a:r>
              <a:rPr lang="fr-CA" sz="2000" dirty="0"/>
              <a:t>3.3 Nom de variable non déclaré – version2</a:t>
            </a:r>
          </a:p>
          <a:p>
            <a:pPr marL="457200" lvl="1" indent="0">
              <a:buNone/>
            </a:pPr>
            <a:r>
              <a:rPr lang="fr-CA" sz="2000" dirty="0"/>
              <a:t>3.4 Parenthèse(s) manquante(s)</a:t>
            </a:r>
          </a:p>
          <a:p>
            <a:pPr marL="457200" lvl="1" indent="0">
              <a:buNone/>
            </a:pPr>
            <a:r>
              <a:rPr lang="fr-CA" sz="2000" dirty="0"/>
              <a:t>3.5 Type Strings avec guillemet(s) manquant(s)</a:t>
            </a:r>
          </a:p>
          <a:p>
            <a:pPr marL="457200" lvl="1" indent="0">
              <a:buNone/>
            </a:pPr>
            <a:r>
              <a:rPr lang="fr-CA" sz="2000" dirty="0"/>
              <a:t>3.6 Partie gauche d’une affectation vide</a:t>
            </a:r>
          </a:p>
          <a:p>
            <a:pPr marL="457200" lvl="1" indent="0">
              <a:buNone/>
            </a:pPr>
            <a:r>
              <a:rPr lang="fr-CA" sz="2000" dirty="0"/>
              <a:t>3.7 Fonction devant retourner une valeur n’a pas d’instructions de retour</a:t>
            </a:r>
          </a:p>
          <a:p>
            <a:pPr marL="457200" lvl="1" indent="0">
              <a:buNone/>
            </a:pPr>
            <a:r>
              <a:rPr lang="fr-CA" sz="2000" dirty="0"/>
              <a:t>3.8 Ne peut pas être appliqué aux opérandes de différents types(et erreurs similaires)</a:t>
            </a:r>
          </a:p>
          <a:p>
            <a:pPr marL="457200" lvl="1" indent="0">
              <a:buNone/>
            </a:pPr>
            <a:endParaRPr lang="fr-CA" dirty="0"/>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7</a:t>
            </a:fld>
            <a:endParaRPr lang="fr-CA"/>
          </a:p>
        </p:txBody>
      </p:sp>
    </p:spTree>
    <p:extLst>
      <p:ext uri="{BB962C8B-B14F-4D97-AF65-F5344CB8AC3E}">
        <p14:creationId xmlns:p14="http://schemas.microsoft.com/office/powerpoint/2010/main" val="331067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770974" y="136525"/>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838201" y="1319011"/>
            <a:ext cx="10988710" cy="5402464"/>
          </a:xfrm>
        </p:spPr>
        <p:txBody>
          <a:bodyPr>
            <a:normAutofit/>
          </a:bodyPr>
          <a:lstStyle/>
          <a:p>
            <a:pPr marL="914400" lvl="1" indent="-457200">
              <a:buFont typeface="+mj-lt"/>
              <a:buAutoNum type="arabicPeriod"/>
            </a:pPr>
            <a:r>
              <a:rPr lang="fr-CA" dirty="0"/>
              <a:t>Définition</a:t>
            </a:r>
          </a:p>
          <a:p>
            <a:pPr lvl="1"/>
            <a:r>
              <a:rPr lang="fr-CA" dirty="0"/>
              <a:t> </a:t>
            </a:r>
            <a:r>
              <a:rPr lang="fr-CA" sz="2000" dirty="0"/>
              <a:t>Une erreur de syntaxe est la violation de règles grammaticales ou syntaxiques d’un langage naturel ou d’un langage de programmation</a:t>
            </a:r>
          </a:p>
          <a:p>
            <a:pPr lvl="1"/>
            <a:r>
              <a:rPr lang="fr-CA" sz="2000" dirty="0"/>
              <a:t> Exemple d’erreur de grammaire en français:</a:t>
            </a:r>
          </a:p>
          <a:p>
            <a:pPr marL="457200" lvl="1" indent="0">
              <a:buNone/>
            </a:pPr>
            <a:r>
              <a:rPr lang="fr-CA" sz="2000" dirty="0"/>
              <a:t>Je vas corriger toutes mes erreurs: erreur grammaticale avec le verbe aller:</a:t>
            </a:r>
          </a:p>
          <a:p>
            <a:pPr marL="457200" lvl="1" indent="0">
              <a:buNone/>
            </a:pPr>
            <a:r>
              <a:rPr lang="fr-CA" sz="2000" dirty="0"/>
              <a:t>Utiliser «  Je vais » et non pas « Je vas »</a:t>
            </a:r>
          </a:p>
          <a:p>
            <a:pPr lvl="1"/>
            <a:r>
              <a:rPr lang="fr-CA" sz="2000" dirty="0"/>
              <a:t>Exemple d’erreur de syntaxe en C#:</a:t>
            </a:r>
            <a:endParaRPr lang="fr-CA" sz="2000" dirty="0">
              <a:highlight>
                <a:srgbClr val="FFFF00"/>
              </a:highlight>
            </a:endParaRPr>
          </a:p>
          <a:p>
            <a:pPr marL="457200" lvl="1" indent="0">
              <a:buNone/>
            </a:pPr>
            <a:endParaRPr lang="fr-CA" dirty="0">
              <a:highlight>
                <a:srgbClr val="FFFF00"/>
              </a:highlight>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8</a:t>
            </a:fld>
            <a:endParaRPr lang="fr-CA"/>
          </a:p>
        </p:txBody>
      </p:sp>
      <p:graphicFrame>
        <p:nvGraphicFramePr>
          <p:cNvPr id="7" name="Tableau 7">
            <a:extLst>
              <a:ext uri="{FF2B5EF4-FFF2-40B4-BE49-F238E27FC236}">
                <a16:creationId xmlns:a16="http://schemas.microsoft.com/office/drawing/2014/main" id="{57251905-5B5E-96BA-7B4C-4BF3E34FB8DB}"/>
              </a:ext>
            </a:extLst>
          </p:cNvPr>
          <p:cNvGraphicFramePr>
            <a:graphicFrameLocks noGrp="1"/>
          </p:cNvGraphicFramePr>
          <p:nvPr>
            <p:extLst>
              <p:ext uri="{D42A27DB-BD31-4B8C-83A1-F6EECF244321}">
                <p14:modId xmlns:p14="http://schemas.microsoft.com/office/powerpoint/2010/main" val="1811777833"/>
              </p:ext>
            </p:extLst>
          </p:nvPr>
        </p:nvGraphicFramePr>
        <p:xfrm>
          <a:off x="2000458" y="3847667"/>
          <a:ext cx="7968344" cy="2651760"/>
        </p:xfrm>
        <a:graphic>
          <a:graphicData uri="http://schemas.openxmlformats.org/drawingml/2006/table">
            <a:tbl>
              <a:tblPr firstRow="1" bandRow="1">
                <a:tableStyleId>{5C22544A-7EE6-4342-B048-85BDC9FD1C3A}</a:tableStyleId>
              </a:tblPr>
              <a:tblGrid>
                <a:gridCol w="2580327">
                  <a:extLst>
                    <a:ext uri="{9D8B030D-6E8A-4147-A177-3AD203B41FA5}">
                      <a16:colId xmlns:a16="http://schemas.microsoft.com/office/drawing/2014/main" val="1370162700"/>
                    </a:ext>
                  </a:extLst>
                </a:gridCol>
                <a:gridCol w="1795957">
                  <a:extLst>
                    <a:ext uri="{9D8B030D-6E8A-4147-A177-3AD203B41FA5}">
                      <a16:colId xmlns:a16="http://schemas.microsoft.com/office/drawing/2014/main" val="2691581528"/>
                    </a:ext>
                  </a:extLst>
                </a:gridCol>
                <a:gridCol w="3592060">
                  <a:extLst>
                    <a:ext uri="{9D8B030D-6E8A-4147-A177-3AD203B41FA5}">
                      <a16:colId xmlns:a16="http://schemas.microsoft.com/office/drawing/2014/main" val="1115423911"/>
                    </a:ext>
                  </a:extLst>
                </a:gridCol>
              </a:tblGrid>
              <a:tr h="882650">
                <a:tc>
                  <a:txBody>
                    <a:bodyPr/>
                    <a:lstStyle/>
                    <a:p>
                      <a:r>
                        <a:rPr lang="fr-CA" dirty="0"/>
                        <a:t>Code C#</a:t>
                      </a:r>
                    </a:p>
                  </a:txBody>
                  <a:tcPr/>
                </a:tc>
                <a:tc>
                  <a:txBody>
                    <a:bodyPr/>
                    <a:lstStyle/>
                    <a:p>
                      <a:r>
                        <a:rPr lang="fr-CA" dirty="0"/>
                        <a:t>Erreur ou message d’avertissement</a:t>
                      </a:r>
                    </a:p>
                  </a:txBody>
                  <a:tcPr/>
                </a:tc>
                <a:tc>
                  <a:txBody>
                    <a:bodyPr/>
                    <a:lstStyle/>
                    <a:p>
                      <a:r>
                        <a:rPr lang="fr-CA" dirty="0"/>
                        <a:t>Solution</a:t>
                      </a:r>
                    </a:p>
                  </a:txBody>
                  <a:tcPr/>
                </a:tc>
                <a:extLst>
                  <a:ext uri="{0D108BD9-81ED-4DB2-BD59-A6C34878D82A}">
                    <a16:rowId xmlns:a16="http://schemas.microsoft.com/office/drawing/2014/main" val="2056399124"/>
                  </a:ext>
                </a:extLst>
              </a:tr>
              <a:tr h="1677035">
                <a:tc>
                  <a:txBody>
                    <a:bodyPr/>
                    <a:lstStyle/>
                    <a:p>
                      <a:r>
                        <a:rPr lang="fr-CA" sz="1200" dirty="0">
                          <a:latin typeface="Consolas" panose="020B0609020204030204" pitchFamily="49" charset="0"/>
                        </a:rPr>
                        <a:t>console.Out.Write("Nom: " + nom + " Prénom: " + prenom + " Date de naissance: " + datenaissance);</a:t>
                      </a:r>
                    </a:p>
                    <a:p>
                      <a:r>
                        <a:rPr lang="fr-CA" sz="1200" dirty="0">
                          <a:latin typeface="Consolas" panose="020B0609020204030204" pitchFamily="49" charset="0"/>
                        </a:rPr>
                        <a:t>    </a:t>
                      </a:r>
                      <a:endParaRPr lang="fr-CA" sz="1200" dirty="0"/>
                    </a:p>
                  </a:txBody>
                  <a:tcPr/>
                </a:tc>
                <a:tc>
                  <a:txBody>
                    <a:bodyPr/>
                    <a:lstStyle/>
                    <a:p>
                      <a:r>
                        <a:rPr lang="en-US" sz="1200" dirty="0">
                          <a:latin typeface="Consolas" panose="020B0609020204030204" pitchFamily="49" charset="0"/>
                        </a:rPr>
                        <a:t>CS0103: The name 'console' does not exist in the current context</a:t>
                      </a:r>
                      <a:endParaRPr lang="fr-CA" sz="1200" dirty="0">
                        <a:latin typeface="Consolas" panose="020B0609020204030204" pitchFamily="49" charset="0"/>
                      </a:endParaRPr>
                    </a:p>
                  </a:txBody>
                  <a:tcPr/>
                </a:tc>
                <a:tc>
                  <a:txBody>
                    <a:bodyPr/>
                    <a:lstStyle/>
                    <a:p>
                      <a:r>
                        <a:rPr lang="fr-CA" sz="1200" kern="1200" dirty="0">
                          <a:solidFill>
                            <a:schemeClr val="dk1"/>
                          </a:solidFill>
                          <a:latin typeface="Consolas" panose="020B0609020204030204" pitchFamily="49" charset="0"/>
                          <a:ea typeface="+mn-ea"/>
                          <a:cs typeface="+mn-cs"/>
                        </a:rPr>
                        <a:t>Le nom utilisé n'existe pas dans la classe, l'espace de noms ou la portée. Vérifiez l'orthographe du nom et vérifiez vos directives d'utilisation pour le corriger. </a:t>
                      </a:r>
                      <a:r>
                        <a:rPr lang="fr-CA" sz="1200" dirty="0">
                          <a:highlight>
                            <a:srgbClr val="FFFF00"/>
                          </a:highlight>
                          <a:latin typeface="Consolas" panose="020B0609020204030204" pitchFamily="49" charset="0"/>
                        </a:rPr>
                        <a:t>Console.Out.Write("Nom: " + nom + " Prénom: " + prenom + " Date de naissance: " + datenaissance);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882348872"/>
                  </a:ext>
                </a:extLst>
              </a:tr>
            </a:tbl>
          </a:graphicData>
        </a:graphic>
      </p:graphicFrame>
    </p:spTree>
    <p:extLst>
      <p:ext uri="{BB962C8B-B14F-4D97-AF65-F5344CB8AC3E}">
        <p14:creationId xmlns:p14="http://schemas.microsoft.com/office/powerpoint/2010/main" val="312898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a:xfrm>
            <a:off x="2653957" y="0"/>
            <a:ext cx="8442149" cy="1325563"/>
          </a:xfrm>
        </p:spPr>
        <p:txBody>
          <a:bodyPr/>
          <a:lstStyle/>
          <a:p>
            <a:r>
              <a:rPr lang="fr-CA" dirty="0"/>
              <a:t>Erreurs courantes de syntaxe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a:xfrm>
            <a:off x="1" y="1596044"/>
            <a:ext cx="11327476" cy="4863552"/>
          </a:xfrm>
        </p:spPr>
        <p:txBody>
          <a:bodyPr>
            <a:normAutofit/>
          </a:bodyPr>
          <a:lstStyle/>
          <a:p>
            <a:pPr marL="457200" lvl="1" indent="0">
              <a:buNone/>
            </a:pPr>
            <a:r>
              <a:rPr lang="fr-CA" dirty="0"/>
              <a:t>2. Erreurs de syntaxe: sommaire des points importants</a:t>
            </a:r>
          </a:p>
          <a:p>
            <a:pPr marL="457200" lvl="1" indent="0">
              <a:buNone/>
            </a:pPr>
            <a:endParaRPr lang="fr-CA" dirty="0"/>
          </a:p>
          <a:p>
            <a:pPr marL="457200" lvl="1" indent="0">
              <a:buNone/>
            </a:pPr>
            <a:r>
              <a:rPr lang="fr-CA" dirty="0">
                <a:highlight>
                  <a:srgbClr val="FFFF00"/>
                </a:highlight>
              </a:rPr>
              <a:t>-</a:t>
            </a:r>
            <a:r>
              <a:rPr lang="fr-CA" sz="2000" dirty="0">
                <a:highlight>
                  <a:srgbClr val="FFFF00"/>
                </a:highlight>
              </a:rPr>
              <a:t>Comment sont-elles détectées?</a:t>
            </a:r>
          </a:p>
          <a:p>
            <a:pPr marL="457200" lvl="1" indent="0">
              <a:buNone/>
            </a:pPr>
            <a:r>
              <a:rPr lang="fr-CA" sz="2000" dirty="0"/>
              <a:t>Le compilateur détecte les erreurs de syntaxe quand vous essayez de compiler votre code</a:t>
            </a:r>
          </a:p>
          <a:p>
            <a:pPr marL="457200" lvl="1" indent="0">
              <a:buNone/>
            </a:pPr>
            <a:r>
              <a:rPr lang="fr-CA" sz="2000" dirty="0">
                <a:highlight>
                  <a:srgbClr val="FFFF00"/>
                </a:highlight>
              </a:rPr>
              <a:t>-Pourquoi surviennent-elles?</a:t>
            </a:r>
          </a:p>
          <a:p>
            <a:pPr marL="457200" lvl="1" indent="0">
              <a:buNone/>
            </a:pPr>
            <a:r>
              <a:rPr lang="fr-CA" sz="2000" dirty="0"/>
              <a:t>Les règles de syntaxe du C# ont été violées</a:t>
            </a:r>
          </a:p>
          <a:p>
            <a:pPr marL="457200" lvl="1" indent="0">
              <a:buNone/>
            </a:pPr>
            <a:r>
              <a:rPr lang="fr-CA" sz="2000" dirty="0">
                <a:highlight>
                  <a:srgbClr val="FFFF00"/>
                </a:highlight>
              </a:rPr>
              <a:t>-Est-ce-que le code est exécuté? </a:t>
            </a:r>
          </a:p>
          <a:p>
            <a:pPr marL="457200" lvl="1" indent="0">
              <a:buNone/>
            </a:pPr>
            <a:r>
              <a:rPr lang="fr-CA" sz="2000" dirty="0"/>
              <a:t>Non, vous ne pouvez pas exécuter votre code</a:t>
            </a:r>
          </a:p>
          <a:p>
            <a:pPr marL="457200" lvl="1" indent="0">
              <a:buNone/>
            </a:pPr>
            <a:r>
              <a:rPr lang="fr-CA" sz="2000" dirty="0">
                <a:highlight>
                  <a:srgbClr val="FFFF00"/>
                </a:highlight>
              </a:rPr>
              <a:t>-Quelle est la solution? </a:t>
            </a:r>
          </a:p>
          <a:p>
            <a:pPr marL="457200" lvl="1" indent="0">
              <a:buNone/>
            </a:pPr>
            <a:r>
              <a:rPr lang="fr-CA" sz="2000" dirty="0"/>
              <a:t>Dans votre code, trouvez les lignes contenant les erreurs de syntaxe, vérifier les messages d’erreur et corrigez-les </a:t>
            </a:r>
          </a:p>
          <a:p>
            <a:pPr marL="457200" lvl="1" indent="0">
              <a:buNone/>
            </a:pPr>
            <a:endParaRPr lang="fr-CA" dirty="0"/>
          </a:p>
          <a:p>
            <a:pPr marL="457200" lvl="1" indent="0">
              <a:buNone/>
            </a:pPr>
            <a:endParaRPr lang="fr-CA" dirty="0"/>
          </a:p>
          <a:p>
            <a:endParaRPr lang="fr-CA" b="1" dirty="0">
              <a:solidFill>
                <a:srgbClr val="7030A0"/>
              </a:solidFill>
            </a:endParaRP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pPr/>
              <a:t>9</a:t>
            </a:fld>
            <a:endParaRPr lang="fr-CA"/>
          </a:p>
        </p:txBody>
      </p:sp>
    </p:spTree>
    <p:extLst>
      <p:ext uri="{BB962C8B-B14F-4D97-AF65-F5344CB8AC3E}">
        <p14:creationId xmlns:p14="http://schemas.microsoft.com/office/powerpoint/2010/main" val="17154177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4" id="{2CF798F4-B1A9-4468-807C-C775F65122FE}" vid="{B40EA374-B304-4F34-BBB7-554FECB290C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25914</Template>
  <TotalTime>2243</TotalTime>
  <Words>3561</Words>
  <Application>Microsoft Office PowerPoint</Application>
  <PresentationFormat>Grand écran</PresentationFormat>
  <Paragraphs>604</Paragraphs>
  <Slides>34</Slides>
  <Notes>23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Calibri</vt:lpstr>
      <vt:lpstr>Calibri Light</vt:lpstr>
      <vt:lpstr>Consolas</vt:lpstr>
      <vt:lpstr>HelveticaNeue</vt:lpstr>
      <vt:lpstr>Segoe UI</vt:lpstr>
      <vt:lpstr>Thème Office</vt:lpstr>
      <vt:lpstr>Stratégies de débogage, erreurs de syntaxe et de  sémantique</vt:lpstr>
      <vt:lpstr>Plan</vt:lpstr>
      <vt:lpstr>Objectifs du module</vt:lpstr>
      <vt:lpstr>Motivations des aptitudes de débogage</vt:lpstr>
      <vt:lpstr>Motivations des aptitudes de débogage</vt:lpstr>
      <vt:lpstr>Stratégies de débogage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Erreurs courantes de syntaxe</vt:lpstr>
      <vt:lpstr>Messages d’avertissement fréquents (Syntax warnings)</vt:lpstr>
      <vt:lpstr>Messages d’avertissement fréquents (Syntax warnings)</vt:lpstr>
      <vt:lpstr>Messages d’avertissement fréquents (Syntax warnings)</vt:lpstr>
      <vt:lpstr>Messages d’avertissement fréquents (Syntax warnings)</vt:lpstr>
      <vt:lpstr>Erreurs de sémantique</vt:lpstr>
      <vt:lpstr>Erreurs de sémantique</vt:lpstr>
      <vt:lpstr>Erreurs de sémantique</vt:lpstr>
      <vt:lpstr>Erreurs de sémantique</vt:lpstr>
      <vt:lpstr>Erreurs de sémantique</vt:lpstr>
      <vt:lpstr>Erreurs de sémantique</vt:lpstr>
      <vt:lpstr>Erreurs de sémantique</vt:lpstr>
      <vt:lpstr>Erreurs de sémantique</vt:lpstr>
      <vt:lpstr>Erreurs de sémantique</vt:lpstr>
      <vt:lpstr>Erreurs de sémantique</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Marco Lavoie</dc:creator>
  <cp:lastModifiedBy>Manel Sorba</cp:lastModifiedBy>
  <cp:revision>125</cp:revision>
  <cp:lastPrinted>2023-02-27T20:14:46Z</cp:lastPrinted>
  <dcterms:created xsi:type="dcterms:W3CDTF">2020-03-24T15:45:42Z</dcterms:created>
  <dcterms:modified xsi:type="dcterms:W3CDTF">2023-02-27T20:16:50Z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e0556-1f76-452e-9e94-03158f226e4e_Enabled">
    <vt:lpwstr>true</vt:lpwstr>
  </property>
  <property fmtid="{D5CDD505-2E9C-101B-9397-08002B2CF9AE}" pid="3" name="MSIP_Label_cdde0556-1f76-452e-9e94-03158f226e4e_SetDate">
    <vt:lpwstr>2023-02-27T01:24:59Z</vt:lpwstr>
  </property>
  <property fmtid="{D5CDD505-2E9C-101B-9397-08002B2CF9AE}" pid="4" name="MSIP_Label_cdde0556-1f76-452e-9e94-03158f226e4e_Method">
    <vt:lpwstr>Standard</vt:lpwstr>
  </property>
  <property fmtid="{D5CDD505-2E9C-101B-9397-08002B2CF9AE}" pid="5" name="MSIP_Label_cdde0556-1f76-452e-9e94-03158f226e4e_Name">
    <vt:lpwstr>Private</vt:lpwstr>
  </property>
  <property fmtid="{D5CDD505-2E9C-101B-9397-08002B2CF9AE}" pid="6" name="MSIP_Label_cdde0556-1f76-452e-9e94-03158f226e4e_SiteId">
    <vt:lpwstr>7015a19d-0dbb-4c31-8709-253cf07f631f</vt:lpwstr>
  </property>
  <property fmtid="{D5CDD505-2E9C-101B-9397-08002B2CF9AE}" pid="7" name="MSIP_Label_cdde0556-1f76-452e-9e94-03158f226e4e_ActionId">
    <vt:lpwstr>3cb1d0e9-7cff-414a-95f7-810a8d252665</vt:lpwstr>
  </property>
  <property fmtid="{D5CDD505-2E9C-101B-9397-08002B2CF9AE}" pid="8" name="MSIP_Label_cdde0556-1f76-452e-9e94-03158f226e4e_ContentBits">
    <vt:lpwstr>0</vt:lpwstr>
  </property>
</Properties>
</file>