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258" r:id="rId3"/>
    <p:sldId id="259" r:id="rId4"/>
    <p:sldId id="260" r:id="rId5"/>
    <p:sldId id="261" r:id="rId6"/>
    <p:sldId id="262" r:id="rId7"/>
    <p:sldId id="263" r:id="rId8"/>
    <p:sldId id="264" r:id="rId9"/>
    <p:sldId id="265" r:id="rId10"/>
    <p:sldId id="266" r:id="rId11"/>
    <p:sldId id="267" r:id="rId12"/>
    <p:sldId id="276" r:id="rId13"/>
    <p:sldId id="268" r:id="rId14"/>
    <p:sldId id="269" r:id="rId15"/>
    <p:sldId id="270" r:id="rId16"/>
    <p:sldId id="272" r:id="rId17"/>
    <p:sldId id="271" r:id="rId18"/>
    <p:sldId id="273" r:id="rId19"/>
    <p:sldId id="274" r:id="rId20"/>
    <p:sldId id="275" r:id="rId21"/>
    <p:sldId id="277" r:id="rId22"/>
    <p:sldId id="278" r:id="rId23"/>
    <p:sldId id="279" r:id="rId24"/>
    <p:sldId id="281"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3" r:id="rId47"/>
    <p:sldId id="302" r:id="rId48"/>
    <p:sldId id="304" r:id="rId49"/>
    <p:sldId id="305" r:id="rId50"/>
    <p:sldId id="306" r:id="rId51"/>
    <p:sldId id="307" r:id="rId52"/>
    <p:sldId id="308" r:id="rId53"/>
    <p:sldId id="309" r:id="rId5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EB8C82-3DA5-4F71-91BB-001AC526AE31}" v="103" dt="2022-12-12T15:43:45.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a" userId="ef601d6e0cb7f7c8" providerId="LiveId" clId="{5FEB8C82-3DA5-4F71-91BB-001AC526AE31}"/>
    <pc:docChg chg="undo redo custSel addSld delSld modSld">
      <pc:chgData name="Hamza" userId="ef601d6e0cb7f7c8" providerId="LiveId" clId="{5FEB8C82-3DA5-4F71-91BB-001AC526AE31}" dt="2022-12-13T22:15:09.542" v="15074" actId="20577"/>
      <pc:docMkLst>
        <pc:docMk/>
      </pc:docMkLst>
      <pc:sldChg chg="new del">
        <pc:chgData name="Hamza" userId="ef601d6e0cb7f7c8" providerId="LiveId" clId="{5FEB8C82-3DA5-4F71-91BB-001AC526AE31}" dt="2022-11-15T21:51:27.948" v="5879" actId="2696"/>
        <pc:sldMkLst>
          <pc:docMk/>
          <pc:sldMk cId="3359397073" sldId="256"/>
        </pc:sldMkLst>
      </pc:sldChg>
      <pc:sldChg chg="modSp new mod">
        <pc:chgData name="Hamza" userId="ef601d6e0cb7f7c8" providerId="LiveId" clId="{5FEB8C82-3DA5-4F71-91BB-001AC526AE31}" dt="2022-11-11T22:26:33.710" v="56" actId="2711"/>
        <pc:sldMkLst>
          <pc:docMk/>
          <pc:sldMk cId="2289713903" sldId="257"/>
        </pc:sldMkLst>
        <pc:spChg chg="mod">
          <ac:chgData name="Hamza" userId="ef601d6e0cb7f7c8" providerId="LiveId" clId="{5FEB8C82-3DA5-4F71-91BB-001AC526AE31}" dt="2022-11-11T22:24:07.894" v="29" actId="20577"/>
          <ac:spMkLst>
            <pc:docMk/>
            <pc:sldMk cId="2289713903" sldId="257"/>
            <ac:spMk id="2" creationId="{4C149745-EF7F-BC92-04D8-C8ACDFAD4F6C}"/>
          </ac:spMkLst>
        </pc:spChg>
        <pc:spChg chg="mod">
          <ac:chgData name="Hamza" userId="ef601d6e0cb7f7c8" providerId="LiveId" clId="{5FEB8C82-3DA5-4F71-91BB-001AC526AE31}" dt="2022-11-11T22:26:33.710" v="56" actId="2711"/>
          <ac:spMkLst>
            <pc:docMk/>
            <pc:sldMk cId="2289713903" sldId="257"/>
            <ac:spMk id="3" creationId="{39562C79-58FF-CAFC-E2B5-DDC5214A1633}"/>
          </ac:spMkLst>
        </pc:spChg>
      </pc:sldChg>
      <pc:sldChg chg="modSp new mod">
        <pc:chgData name="Hamza" userId="ef601d6e0cb7f7c8" providerId="LiveId" clId="{5FEB8C82-3DA5-4F71-91BB-001AC526AE31}" dt="2022-11-11T22:45:38.441" v="97"/>
        <pc:sldMkLst>
          <pc:docMk/>
          <pc:sldMk cId="1173812943" sldId="258"/>
        </pc:sldMkLst>
        <pc:spChg chg="mod">
          <ac:chgData name="Hamza" userId="ef601d6e0cb7f7c8" providerId="LiveId" clId="{5FEB8C82-3DA5-4F71-91BB-001AC526AE31}" dt="2022-11-11T22:27:11.721" v="75" actId="20577"/>
          <ac:spMkLst>
            <pc:docMk/>
            <pc:sldMk cId="1173812943" sldId="258"/>
            <ac:spMk id="2" creationId="{0E386A8F-476D-5E4F-A34A-FE597276DD97}"/>
          </ac:spMkLst>
        </pc:spChg>
        <pc:spChg chg="mod">
          <ac:chgData name="Hamza" userId="ef601d6e0cb7f7c8" providerId="LiveId" clId="{5FEB8C82-3DA5-4F71-91BB-001AC526AE31}" dt="2022-11-11T22:45:38.441" v="97"/>
          <ac:spMkLst>
            <pc:docMk/>
            <pc:sldMk cId="1173812943" sldId="258"/>
            <ac:spMk id="3" creationId="{71718338-F75C-88A0-62FA-328D4D64922D}"/>
          </ac:spMkLst>
        </pc:spChg>
      </pc:sldChg>
      <pc:sldChg chg="addSp modSp new mod">
        <pc:chgData name="Hamza" userId="ef601d6e0cb7f7c8" providerId="LiveId" clId="{5FEB8C82-3DA5-4F71-91BB-001AC526AE31}" dt="2022-11-15T18:24:54.554" v="5190" actId="2711"/>
        <pc:sldMkLst>
          <pc:docMk/>
          <pc:sldMk cId="2293403770" sldId="259"/>
        </pc:sldMkLst>
        <pc:spChg chg="mod">
          <ac:chgData name="Hamza" userId="ef601d6e0cb7f7c8" providerId="LiveId" clId="{5FEB8C82-3DA5-4F71-91BB-001AC526AE31}" dt="2022-11-11T22:46:14.167" v="127" actId="20577"/>
          <ac:spMkLst>
            <pc:docMk/>
            <pc:sldMk cId="2293403770" sldId="259"/>
            <ac:spMk id="2" creationId="{928D07FA-0F94-6270-1696-854E96371ED7}"/>
          </ac:spMkLst>
        </pc:spChg>
        <pc:spChg chg="mod">
          <ac:chgData name="Hamza" userId="ef601d6e0cb7f7c8" providerId="LiveId" clId="{5FEB8C82-3DA5-4F71-91BB-001AC526AE31}" dt="2022-11-15T18:24:54.554" v="5190" actId="2711"/>
          <ac:spMkLst>
            <pc:docMk/>
            <pc:sldMk cId="2293403770" sldId="259"/>
            <ac:spMk id="3" creationId="{54AD0CD4-C266-6925-DF8E-6AA121FFFEA2}"/>
          </ac:spMkLst>
        </pc:spChg>
        <pc:picChg chg="add mod">
          <ac:chgData name="Hamza" userId="ef601d6e0cb7f7c8" providerId="LiveId" clId="{5FEB8C82-3DA5-4F71-91BB-001AC526AE31}" dt="2022-11-11T23:05:38.965" v="306" actId="1076"/>
          <ac:picMkLst>
            <pc:docMk/>
            <pc:sldMk cId="2293403770" sldId="259"/>
            <ac:picMk id="5" creationId="{E1E9E941-E084-52B9-03B3-89927584EF1D}"/>
          </ac:picMkLst>
        </pc:picChg>
        <pc:picChg chg="add mod">
          <ac:chgData name="Hamza" userId="ef601d6e0cb7f7c8" providerId="LiveId" clId="{5FEB8C82-3DA5-4F71-91BB-001AC526AE31}" dt="2022-11-11T23:05:28.188" v="304" actId="1037"/>
          <ac:picMkLst>
            <pc:docMk/>
            <pc:sldMk cId="2293403770" sldId="259"/>
            <ac:picMk id="7" creationId="{638E9660-ECB5-9345-497C-378629800AF3}"/>
          </ac:picMkLst>
        </pc:picChg>
      </pc:sldChg>
      <pc:sldChg chg="modSp new mod">
        <pc:chgData name="Hamza" userId="ef601d6e0cb7f7c8" providerId="LiveId" clId="{5FEB8C82-3DA5-4F71-91BB-001AC526AE31}" dt="2022-11-11T23:35:52.351" v="552" actId="20577"/>
        <pc:sldMkLst>
          <pc:docMk/>
          <pc:sldMk cId="2313125225" sldId="260"/>
        </pc:sldMkLst>
        <pc:spChg chg="mod">
          <ac:chgData name="Hamza" userId="ef601d6e0cb7f7c8" providerId="LiveId" clId="{5FEB8C82-3DA5-4F71-91BB-001AC526AE31}" dt="2022-11-11T23:21:44.796" v="320" actId="20577"/>
          <ac:spMkLst>
            <pc:docMk/>
            <pc:sldMk cId="2313125225" sldId="260"/>
            <ac:spMk id="2" creationId="{2D60B061-C0B3-0334-8479-5EDA91D6CBF3}"/>
          </ac:spMkLst>
        </pc:spChg>
        <pc:spChg chg="mod">
          <ac:chgData name="Hamza" userId="ef601d6e0cb7f7c8" providerId="LiveId" clId="{5FEB8C82-3DA5-4F71-91BB-001AC526AE31}" dt="2022-11-11T23:35:52.351" v="552" actId="20577"/>
          <ac:spMkLst>
            <pc:docMk/>
            <pc:sldMk cId="2313125225" sldId="260"/>
            <ac:spMk id="3" creationId="{A4643B8C-A857-4305-5E42-72926F8BC591}"/>
          </ac:spMkLst>
        </pc:spChg>
      </pc:sldChg>
      <pc:sldChg chg="addSp delSp modSp new mod setBg">
        <pc:chgData name="Hamza" userId="ef601d6e0cb7f7c8" providerId="LiveId" clId="{5FEB8C82-3DA5-4F71-91BB-001AC526AE31}" dt="2022-11-21T22:09:23.756" v="5925" actId="20577"/>
        <pc:sldMkLst>
          <pc:docMk/>
          <pc:sldMk cId="3045202898" sldId="261"/>
        </pc:sldMkLst>
        <pc:spChg chg="mod">
          <ac:chgData name="Hamza" userId="ef601d6e0cb7f7c8" providerId="LiveId" clId="{5FEB8C82-3DA5-4F71-91BB-001AC526AE31}" dt="2022-11-13T11:46:33.935" v="579"/>
          <ac:spMkLst>
            <pc:docMk/>
            <pc:sldMk cId="3045202898" sldId="261"/>
            <ac:spMk id="2" creationId="{B4004E99-A93A-A4F8-FADC-31CD82CB326C}"/>
          </ac:spMkLst>
        </pc:spChg>
        <pc:spChg chg="mod">
          <ac:chgData name="Hamza" userId="ef601d6e0cb7f7c8" providerId="LiveId" clId="{5FEB8C82-3DA5-4F71-91BB-001AC526AE31}" dt="2022-11-21T22:09:23.756" v="5925" actId="20577"/>
          <ac:spMkLst>
            <pc:docMk/>
            <pc:sldMk cId="3045202898" sldId="261"/>
            <ac:spMk id="3" creationId="{131E4AD5-E317-67B7-C500-0233E6F4AB5A}"/>
          </ac:spMkLst>
        </pc:spChg>
        <pc:spChg chg="add del">
          <ac:chgData name="Hamza" userId="ef601d6e0cb7f7c8" providerId="LiveId" clId="{5FEB8C82-3DA5-4F71-91BB-001AC526AE31}" dt="2022-11-13T11:47:22.611" v="617"/>
          <ac:spMkLst>
            <pc:docMk/>
            <pc:sldMk cId="3045202898" sldId="261"/>
            <ac:spMk id="4" creationId="{F2214B9C-9906-3808-EB34-1D81D101644D}"/>
          </ac:spMkLst>
        </pc:spChg>
        <pc:spChg chg="add del">
          <ac:chgData name="Hamza" userId="ef601d6e0cb7f7c8" providerId="LiveId" clId="{5FEB8C82-3DA5-4F71-91BB-001AC526AE31}" dt="2022-11-13T11:48:09.712" v="626"/>
          <ac:spMkLst>
            <pc:docMk/>
            <pc:sldMk cId="3045202898" sldId="261"/>
            <ac:spMk id="5" creationId="{D9E980CC-B7F2-E5DA-99FE-2AA08AB13D30}"/>
          </ac:spMkLst>
        </pc:spChg>
        <pc:spChg chg="add del">
          <ac:chgData name="Hamza" userId="ef601d6e0cb7f7c8" providerId="LiveId" clId="{5FEB8C82-3DA5-4F71-91BB-001AC526AE31}" dt="2022-11-13T11:54:58.108" v="725"/>
          <ac:spMkLst>
            <pc:docMk/>
            <pc:sldMk cId="3045202898" sldId="261"/>
            <ac:spMk id="6" creationId="{B9A68334-9DF5-4BC6-AFB1-E6B5D260A75C}"/>
          </ac:spMkLst>
        </pc:spChg>
      </pc:sldChg>
      <pc:sldChg chg="modSp new mod">
        <pc:chgData name="Hamza" userId="ef601d6e0cb7f7c8" providerId="LiveId" clId="{5FEB8C82-3DA5-4F71-91BB-001AC526AE31}" dt="2022-11-15T22:19:03.740" v="5886" actId="20577"/>
        <pc:sldMkLst>
          <pc:docMk/>
          <pc:sldMk cId="524441000" sldId="262"/>
        </pc:sldMkLst>
        <pc:spChg chg="mod">
          <ac:chgData name="Hamza" userId="ef601d6e0cb7f7c8" providerId="LiveId" clId="{5FEB8C82-3DA5-4F71-91BB-001AC526AE31}" dt="2022-11-13T11:58:32.320" v="901"/>
          <ac:spMkLst>
            <pc:docMk/>
            <pc:sldMk cId="524441000" sldId="262"/>
            <ac:spMk id="2" creationId="{DCE6F7AB-97E0-197C-CEF5-BF1EBDF490E3}"/>
          </ac:spMkLst>
        </pc:spChg>
        <pc:spChg chg="mod">
          <ac:chgData name="Hamza" userId="ef601d6e0cb7f7c8" providerId="LiveId" clId="{5FEB8C82-3DA5-4F71-91BB-001AC526AE31}" dt="2022-11-15T22:19:03.740" v="5886" actId="20577"/>
          <ac:spMkLst>
            <pc:docMk/>
            <pc:sldMk cId="524441000" sldId="262"/>
            <ac:spMk id="3" creationId="{A24995AA-50CD-E65A-6842-0B31B458FD8E}"/>
          </ac:spMkLst>
        </pc:spChg>
      </pc:sldChg>
      <pc:sldChg chg="modSp new mod">
        <pc:chgData name="Hamza" userId="ef601d6e0cb7f7c8" providerId="LiveId" clId="{5FEB8C82-3DA5-4F71-91BB-001AC526AE31}" dt="2022-11-21T22:31:53.053" v="5929" actId="20577"/>
        <pc:sldMkLst>
          <pc:docMk/>
          <pc:sldMk cId="901765807" sldId="263"/>
        </pc:sldMkLst>
        <pc:spChg chg="mod">
          <ac:chgData name="Hamza" userId="ef601d6e0cb7f7c8" providerId="LiveId" clId="{5FEB8C82-3DA5-4F71-91BB-001AC526AE31}" dt="2022-11-13T12:34:05.142" v="1721" actId="20577"/>
          <ac:spMkLst>
            <pc:docMk/>
            <pc:sldMk cId="901765807" sldId="263"/>
            <ac:spMk id="2" creationId="{B0566436-413D-15D7-7709-31C4D4581E77}"/>
          </ac:spMkLst>
        </pc:spChg>
        <pc:spChg chg="mod">
          <ac:chgData name="Hamza" userId="ef601d6e0cb7f7c8" providerId="LiveId" clId="{5FEB8C82-3DA5-4F71-91BB-001AC526AE31}" dt="2022-11-21T22:31:53.053" v="5929" actId="20577"/>
          <ac:spMkLst>
            <pc:docMk/>
            <pc:sldMk cId="901765807" sldId="263"/>
            <ac:spMk id="3" creationId="{7019348E-B233-D08D-1F28-D40108F97950}"/>
          </ac:spMkLst>
        </pc:spChg>
      </pc:sldChg>
      <pc:sldChg chg="addSp delSp modSp new mod setBg">
        <pc:chgData name="Hamza" userId="ef601d6e0cb7f7c8" providerId="LiveId" clId="{5FEB8C82-3DA5-4F71-91BB-001AC526AE31}" dt="2022-11-14T16:02:00.595" v="2896" actId="12"/>
        <pc:sldMkLst>
          <pc:docMk/>
          <pc:sldMk cId="2648222864" sldId="264"/>
        </pc:sldMkLst>
        <pc:spChg chg="mod">
          <ac:chgData name="Hamza" userId="ef601d6e0cb7f7c8" providerId="LiveId" clId="{5FEB8C82-3DA5-4F71-91BB-001AC526AE31}" dt="2022-11-14T14:47:33.736" v="1934" actId="20577"/>
          <ac:spMkLst>
            <pc:docMk/>
            <pc:sldMk cId="2648222864" sldId="264"/>
            <ac:spMk id="2" creationId="{EBC9AE3B-3FEA-F838-CECF-E147F5B788F1}"/>
          </ac:spMkLst>
        </pc:spChg>
        <pc:spChg chg="mod">
          <ac:chgData name="Hamza" userId="ef601d6e0cb7f7c8" providerId="LiveId" clId="{5FEB8C82-3DA5-4F71-91BB-001AC526AE31}" dt="2022-11-14T16:02:00.595" v="2896" actId="12"/>
          <ac:spMkLst>
            <pc:docMk/>
            <pc:sldMk cId="2648222864" sldId="264"/>
            <ac:spMk id="3" creationId="{3490E7FD-1E8A-4537-EC71-1AA5AA8A261E}"/>
          </ac:spMkLst>
        </pc:spChg>
        <pc:spChg chg="add del">
          <ac:chgData name="Hamza" userId="ef601d6e0cb7f7c8" providerId="LiveId" clId="{5FEB8C82-3DA5-4F71-91BB-001AC526AE31}" dt="2022-11-14T15:09:14.420" v="2105"/>
          <ac:spMkLst>
            <pc:docMk/>
            <pc:sldMk cId="2648222864" sldId="264"/>
            <ac:spMk id="4" creationId="{24B20C08-86D8-724E-0189-1F2AA8CEEB24}"/>
          </ac:spMkLst>
        </pc:spChg>
      </pc:sldChg>
      <pc:sldChg chg="addSp modSp new mod">
        <pc:chgData name="Hamza" userId="ef601d6e0cb7f7c8" providerId="LiveId" clId="{5FEB8C82-3DA5-4F71-91BB-001AC526AE31}" dt="2022-11-15T22:48:00.082" v="5888" actId="20577"/>
        <pc:sldMkLst>
          <pc:docMk/>
          <pc:sldMk cId="2125932450" sldId="265"/>
        </pc:sldMkLst>
        <pc:spChg chg="mod">
          <ac:chgData name="Hamza" userId="ef601d6e0cb7f7c8" providerId="LiveId" clId="{5FEB8C82-3DA5-4F71-91BB-001AC526AE31}" dt="2022-11-14T15:49:14.863" v="2663"/>
          <ac:spMkLst>
            <pc:docMk/>
            <pc:sldMk cId="2125932450" sldId="265"/>
            <ac:spMk id="2" creationId="{46DD30E7-0E04-40CD-8425-67D80E76B57B}"/>
          </ac:spMkLst>
        </pc:spChg>
        <pc:spChg chg="mod">
          <ac:chgData name="Hamza" userId="ef601d6e0cb7f7c8" providerId="LiveId" clId="{5FEB8C82-3DA5-4F71-91BB-001AC526AE31}" dt="2022-11-15T22:48:00.082" v="5888" actId="20577"/>
          <ac:spMkLst>
            <pc:docMk/>
            <pc:sldMk cId="2125932450" sldId="265"/>
            <ac:spMk id="3" creationId="{6B550D45-0FEA-746A-6E62-75BB3B39D893}"/>
          </ac:spMkLst>
        </pc:spChg>
        <pc:picChg chg="add mod">
          <ac:chgData name="Hamza" userId="ef601d6e0cb7f7c8" providerId="LiveId" clId="{5FEB8C82-3DA5-4F71-91BB-001AC526AE31}" dt="2022-11-15T20:02:39.115" v="5827" actId="1076"/>
          <ac:picMkLst>
            <pc:docMk/>
            <pc:sldMk cId="2125932450" sldId="265"/>
            <ac:picMk id="5" creationId="{04BCF14B-FCC4-3984-2A68-FCF163058E7A}"/>
          </ac:picMkLst>
        </pc:picChg>
      </pc:sldChg>
      <pc:sldChg chg="addSp delSp modSp new mod setBg">
        <pc:chgData name="Hamza" userId="ef601d6e0cb7f7c8" providerId="LiveId" clId="{5FEB8C82-3DA5-4F71-91BB-001AC526AE31}" dt="2022-11-14T16:14:57.909" v="3034" actId="122"/>
        <pc:sldMkLst>
          <pc:docMk/>
          <pc:sldMk cId="275990252" sldId="266"/>
        </pc:sldMkLst>
        <pc:spChg chg="mod">
          <ac:chgData name="Hamza" userId="ef601d6e0cb7f7c8" providerId="LiveId" clId="{5FEB8C82-3DA5-4F71-91BB-001AC526AE31}" dt="2022-11-14T16:02:15.247" v="2898"/>
          <ac:spMkLst>
            <pc:docMk/>
            <pc:sldMk cId="275990252" sldId="266"/>
            <ac:spMk id="2" creationId="{49FB42FD-88B2-7E9A-83F6-CCBA25888DAF}"/>
          </ac:spMkLst>
        </pc:spChg>
        <pc:spChg chg="mod">
          <ac:chgData name="Hamza" userId="ef601d6e0cb7f7c8" providerId="LiveId" clId="{5FEB8C82-3DA5-4F71-91BB-001AC526AE31}" dt="2022-11-14T16:14:57.909" v="3034" actId="122"/>
          <ac:spMkLst>
            <pc:docMk/>
            <pc:sldMk cId="275990252" sldId="266"/>
            <ac:spMk id="3" creationId="{1801C610-4A1C-2CF7-77AF-3C7CFE33C113}"/>
          </ac:spMkLst>
        </pc:spChg>
        <pc:spChg chg="add del">
          <ac:chgData name="Hamza" userId="ef601d6e0cb7f7c8" providerId="LiveId" clId="{5FEB8C82-3DA5-4F71-91BB-001AC526AE31}" dt="2022-11-14T16:03:17.661" v="2933"/>
          <ac:spMkLst>
            <pc:docMk/>
            <pc:sldMk cId="275990252" sldId="266"/>
            <ac:spMk id="4" creationId="{5F672E99-A158-FE82-A846-F5AD5B5386ED}"/>
          </ac:spMkLst>
        </pc:spChg>
        <pc:spChg chg="add del">
          <ac:chgData name="Hamza" userId="ef601d6e0cb7f7c8" providerId="LiveId" clId="{5FEB8C82-3DA5-4F71-91BB-001AC526AE31}" dt="2022-11-14T16:04:20.810" v="2939"/>
          <ac:spMkLst>
            <pc:docMk/>
            <pc:sldMk cId="275990252" sldId="266"/>
            <ac:spMk id="5" creationId="{63D30907-126A-37BB-4011-7EB484576EA6}"/>
          </ac:spMkLst>
        </pc:spChg>
        <pc:spChg chg="add del">
          <ac:chgData name="Hamza" userId="ef601d6e0cb7f7c8" providerId="LiveId" clId="{5FEB8C82-3DA5-4F71-91BB-001AC526AE31}" dt="2022-11-14T16:05:30.557" v="2950"/>
          <ac:spMkLst>
            <pc:docMk/>
            <pc:sldMk cId="275990252" sldId="266"/>
            <ac:spMk id="6" creationId="{2DD9F32C-71E0-3DCA-694E-88E61721C41A}"/>
          </ac:spMkLst>
        </pc:spChg>
        <pc:spChg chg="add del">
          <ac:chgData name="Hamza" userId="ef601d6e0cb7f7c8" providerId="LiveId" clId="{5FEB8C82-3DA5-4F71-91BB-001AC526AE31}" dt="2022-11-14T16:12:22.797" v="2983"/>
          <ac:spMkLst>
            <pc:docMk/>
            <pc:sldMk cId="275990252" sldId="266"/>
            <ac:spMk id="7" creationId="{90FF2827-5E21-F145-EB7B-050BF6A14793}"/>
          </ac:spMkLst>
        </pc:spChg>
        <pc:spChg chg="add del">
          <ac:chgData name="Hamza" userId="ef601d6e0cb7f7c8" providerId="LiveId" clId="{5FEB8C82-3DA5-4F71-91BB-001AC526AE31}" dt="2022-11-14T16:13:26.344" v="2998"/>
          <ac:spMkLst>
            <pc:docMk/>
            <pc:sldMk cId="275990252" sldId="266"/>
            <ac:spMk id="8" creationId="{FB150F69-69A0-4026-CDE6-54527720EB0E}"/>
          </ac:spMkLst>
        </pc:spChg>
      </pc:sldChg>
      <pc:sldChg chg="modSp add mod">
        <pc:chgData name="Hamza" userId="ef601d6e0cb7f7c8" providerId="LiveId" clId="{5FEB8C82-3DA5-4F71-91BB-001AC526AE31}" dt="2022-11-14T16:23:29.421" v="3043" actId="20577"/>
        <pc:sldMkLst>
          <pc:docMk/>
          <pc:sldMk cId="3838310677" sldId="267"/>
        </pc:sldMkLst>
        <pc:spChg chg="mod">
          <ac:chgData name="Hamza" userId="ef601d6e0cb7f7c8" providerId="LiveId" clId="{5FEB8C82-3DA5-4F71-91BB-001AC526AE31}" dt="2022-11-14T16:23:29.421" v="3043" actId="20577"/>
          <ac:spMkLst>
            <pc:docMk/>
            <pc:sldMk cId="3838310677" sldId="267"/>
            <ac:spMk id="3" creationId="{1801C610-4A1C-2CF7-77AF-3C7CFE33C113}"/>
          </ac:spMkLst>
        </pc:spChg>
      </pc:sldChg>
      <pc:sldChg chg="addSp modSp new mod">
        <pc:chgData name="Hamza" userId="ef601d6e0cb7f7c8" providerId="LiveId" clId="{5FEB8C82-3DA5-4F71-91BB-001AC526AE31}" dt="2022-11-14T19:33:50.036" v="3153" actId="1076"/>
        <pc:sldMkLst>
          <pc:docMk/>
          <pc:sldMk cId="1742860343" sldId="268"/>
        </pc:sldMkLst>
        <pc:spChg chg="mod">
          <ac:chgData name="Hamza" userId="ef601d6e0cb7f7c8" providerId="LiveId" clId="{5FEB8C82-3DA5-4F71-91BB-001AC526AE31}" dt="2022-11-14T16:30:34.233" v="3055" actId="20577"/>
          <ac:spMkLst>
            <pc:docMk/>
            <pc:sldMk cId="1742860343" sldId="268"/>
            <ac:spMk id="2" creationId="{0EE8C1CF-E096-F713-9045-97B992DB0A99}"/>
          </ac:spMkLst>
        </pc:spChg>
        <pc:spChg chg="mod">
          <ac:chgData name="Hamza" userId="ef601d6e0cb7f7c8" providerId="LiveId" clId="{5FEB8C82-3DA5-4F71-91BB-001AC526AE31}" dt="2022-11-14T19:32:46.200" v="3145"/>
          <ac:spMkLst>
            <pc:docMk/>
            <pc:sldMk cId="1742860343" sldId="268"/>
            <ac:spMk id="3" creationId="{227284FD-A5A6-82A8-EC9F-20C37CBE4839}"/>
          </ac:spMkLst>
        </pc:spChg>
        <pc:picChg chg="add mod">
          <ac:chgData name="Hamza" userId="ef601d6e0cb7f7c8" providerId="LiveId" clId="{5FEB8C82-3DA5-4F71-91BB-001AC526AE31}" dt="2022-11-14T19:33:50.036" v="3153" actId="1076"/>
          <ac:picMkLst>
            <pc:docMk/>
            <pc:sldMk cId="1742860343" sldId="268"/>
            <ac:picMk id="5" creationId="{881F7416-E1F9-0A5A-EE3F-259AD4AC14B7}"/>
          </ac:picMkLst>
        </pc:picChg>
        <pc:picChg chg="add mod">
          <ac:chgData name="Hamza" userId="ef601d6e0cb7f7c8" providerId="LiveId" clId="{5FEB8C82-3DA5-4F71-91BB-001AC526AE31}" dt="2022-11-14T19:33:45.227" v="3152" actId="1076"/>
          <ac:picMkLst>
            <pc:docMk/>
            <pc:sldMk cId="1742860343" sldId="268"/>
            <ac:picMk id="7" creationId="{BDFABC64-9E7D-E101-0F8D-8A6082520B60}"/>
          </ac:picMkLst>
        </pc:picChg>
      </pc:sldChg>
      <pc:sldChg chg="addSp delSp modSp new mod">
        <pc:chgData name="Hamza" userId="ef601d6e0cb7f7c8" providerId="LiveId" clId="{5FEB8C82-3DA5-4F71-91BB-001AC526AE31}" dt="2022-11-14T19:58:14.029" v="3295"/>
        <pc:sldMkLst>
          <pc:docMk/>
          <pc:sldMk cId="1514953502" sldId="269"/>
        </pc:sldMkLst>
        <pc:spChg chg="mod">
          <ac:chgData name="Hamza" userId="ef601d6e0cb7f7c8" providerId="LiveId" clId="{5FEB8C82-3DA5-4F71-91BB-001AC526AE31}" dt="2022-11-14T19:34:55.780" v="3155"/>
          <ac:spMkLst>
            <pc:docMk/>
            <pc:sldMk cId="1514953502" sldId="269"/>
            <ac:spMk id="2" creationId="{2A2233BF-00C2-216A-B3B7-67A67EE59F7E}"/>
          </ac:spMkLst>
        </pc:spChg>
        <pc:spChg chg="mod">
          <ac:chgData name="Hamza" userId="ef601d6e0cb7f7c8" providerId="LiveId" clId="{5FEB8C82-3DA5-4F71-91BB-001AC526AE31}" dt="2022-11-14T19:58:14.029" v="3295"/>
          <ac:spMkLst>
            <pc:docMk/>
            <pc:sldMk cId="1514953502" sldId="269"/>
            <ac:spMk id="3" creationId="{909F5CE1-F22B-EEC6-2C7D-96FA77C8783D}"/>
          </ac:spMkLst>
        </pc:spChg>
        <pc:spChg chg="add del">
          <ac:chgData name="Hamza" userId="ef601d6e0cb7f7c8" providerId="LiveId" clId="{5FEB8C82-3DA5-4F71-91BB-001AC526AE31}" dt="2022-11-14T19:41:27.406" v="3205"/>
          <ac:spMkLst>
            <pc:docMk/>
            <pc:sldMk cId="1514953502" sldId="269"/>
            <ac:spMk id="4" creationId="{740D7BB9-22FD-D174-1717-4CDA1C8AC199}"/>
          </ac:spMkLst>
        </pc:spChg>
        <pc:spChg chg="add del mod">
          <ac:chgData name="Hamza" userId="ef601d6e0cb7f7c8" providerId="LiveId" clId="{5FEB8C82-3DA5-4F71-91BB-001AC526AE31}" dt="2022-11-14T19:52:17.161" v="3241"/>
          <ac:spMkLst>
            <pc:docMk/>
            <pc:sldMk cId="1514953502" sldId="269"/>
            <ac:spMk id="5" creationId="{054D3FC1-95D7-8961-3D01-77CF71EE4D18}"/>
          </ac:spMkLst>
        </pc:spChg>
        <pc:spChg chg="add del">
          <ac:chgData name="Hamza" userId="ef601d6e0cb7f7c8" providerId="LiveId" clId="{5FEB8C82-3DA5-4F71-91BB-001AC526AE31}" dt="2022-11-14T19:55:43.927" v="3277"/>
          <ac:spMkLst>
            <pc:docMk/>
            <pc:sldMk cId="1514953502" sldId="269"/>
            <ac:spMk id="6" creationId="{32E391CA-C7AF-8621-814F-1A3EE94EF008}"/>
          </ac:spMkLst>
        </pc:spChg>
        <pc:spChg chg="add del">
          <ac:chgData name="Hamza" userId="ef601d6e0cb7f7c8" providerId="LiveId" clId="{5FEB8C82-3DA5-4F71-91BB-001AC526AE31}" dt="2022-11-14T19:57:17.478" v="3289"/>
          <ac:spMkLst>
            <pc:docMk/>
            <pc:sldMk cId="1514953502" sldId="269"/>
            <ac:spMk id="7" creationId="{33EF1A98-FD2F-20A7-504F-C6ACB353A4E0}"/>
          </ac:spMkLst>
        </pc:spChg>
        <pc:spChg chg="add del">
          <ac:chgData name="Hamza" userId="ef601d6e0cb7f7c8" providerId="LiveId" clId="{5FEB8C82-3DA5-4F71-91BB-001AC526AE31}" dt="2022-11-14T19:58:03.725" v="3294"/>
          <ac:spMkLst>
            <pc:docMk/>
            <pc:sldMk cId="1514953502" sldId="269"/>
            <ac:spMk id="8" creationId="{4CF42070-714F-8E4E-5C46-84B7EB9E5EB0}"/>
          </ac:spMkLst>
        </pc:spChg>
      </pc:sldChg>
      <pc:sldChg chg="modSp new mod">
        <pc:chgData name="Hamza" userId="ef601d6e0cb7f7c8" providerId="LiveId" clId="{5FEB8C82-3DA5-4F71-91BB-001AC526AE31}" dt="2022-11-21T23:29:35.796" v="5930" actId="13926"/>
        <pc:sldMkLst>
          <pc:docMk/>
          <pc:sldMk cId="3448272611" sldId="270"/>
        </pc:sldMkLst>
        <pc:spChg chg="mod">
          <ac:chgData name="Hamza" userId="ef601d6e0cb7f7c8" providerId="LiveId" clId="{5FEB8C82-3DA5-4F71-91BB-001AC526AE31}" dt="2022-11-14T19:52:27.113" v="3243"/>
          <ac:spMkLst>
            <pc:docMk/>
            <pc:sldMk cId="3448272611" sldId="270"/>
            <ac:spMk id="2" creationId="{BCC8E78F-BA4F-E89F-8884-5C4FACF91C44}"/>
          </ac:spMkLst>
        </pc:spChg>
        <pc:spChg chg="mod">
          <ac:chgData name="Hamza" userId="ef601d6e0cb7f7c8" providerId="LiveId" clId="{5FEB8C82-3DA5-4F71-91BB-001AC526AE31}" dt="2022-11-21T23:29:35.796" v="5930" actId="13926"/>
          <ac:spMkLst>
            <pc:docMk/>
            <pc:sldMk cId="3448272611" sldId="270"/>
            <ac:spMk id="3" creationId="{B52F5CEA-5056-FA39-0437-694634F73876}"/>
          </ac:spMkLst>
        </pc:spChg>
      </pc:sldChg>
      <pc:sldChg chg="addSp delSp modSp add mod">
        <pc:chgData name="Hamza" userId="ef601d6e0cb7f7c8" providerId="LiveId" clId="{5FEB8C82-3DA5-4F71-91BB-001AC526AE31}" dt="2022-11-15T10:26:11.639" v="4019" actId="20577"/>
        <pc:sldMkLst>
          <pc:docMk/>
          <pc:sldMk cId="3012926347" sldId="271"/>
        </pc:sldMkLst>
        <pc:spChg chg="mod">
          <ac:chgData name="Hamza" userId="ef601d6e0cb7f7c8" providerId="LiveId" clId="{5FEB8C82-3DA5-4F71-91BB-001AC526AE31}" dt="2022-11-15T10:26:11.639" v="4019" actId="20577"/>
          <ac:spMkLst>
            <pc:docMk/>
            <pc:sldMk cId="3012926347" sldId="271"/>
            <ac:spMk id="3" creationId="{B52F5CEA-5056-FA39-0437-694634F73876}"/>
          </ac:spMkLst>
        </pc:spChg>
        <pc:spChg chg="add del">
          <ac:chgData name="Hamza" userId="ef601d6e0cb7f7c8" providerId="LiveId" clId="{5FEB8C82-3DA5-4F71-91BB-001AC526AE31}" dt="2022-11-14T20:42:18.125" v="3604"/>
          <ac:spMkLst>
            <pc:docMk/>
            <pc:sldMk cId="3012926347" sldId="271"/>
            <ac:spMk id="4" creationId="{35ADEA8E-FDE8-05B0-4C15-A6F521B5BB3A}"/>
          </ac:spMkLst>
        </pc:spChg>
      </pc:sldChg>
      <pc:sldChg chg="add">
        <pc:chgData name="Hamza" userId="ef601d6e0cb7f7c8" providerId="LiveId" clId="{5FEB8C82-3DA5-4F71-91BB-001AC526AE31}" dt="2022-11-15T10:25:26.253" v="3987" actId="2890"/>
        <pc:sldMkLst>
          <pc:docMk/>
          <pc:sldMk cId="1619982996" sldId="272"/>
        </pc:sldMkLst>
      </pc:sldChg>
      <pc:sldChg chg="modSp new mod">
        <pc:chgData name="Hamza" userId="ef601d6e0cb7f7c8" providerId="LiveId" clId="{5FEB8C82-3DA5-4F71-91BB-001AC526AE31}" dt="2022-11-22T00:23:49.161" v="5932" actId="20577"/>
        <pc:sldMkLst>
          <pc:docMk/>
          <pc:sldMk cId="718189079" sldId="273"/>
        </pc:sldMkLst>
        <pc:spChg chg="mod">
          <ac:chgData name="Hamza" userId="ef601d6e0cb7f7c8" providerId="LiveId" clId="{5FEB8C82-3DA5-4F71-91BB-001AC526AE31}" dt="2022-11-15T11:11:59.391" v="4045" actId="20577"/>
          <ac:spMkLst>
            <pc:docMk/>
            <pc:sldMk cId="718189079" sldId="273"/>
            <ac:spMk id="2" creationId="{4FFC8EE1-BA9D-6AAF-FC4E-F6067A8F1EB5}"/>
          </ac:spMkLst>
        </pc:spChg>
        <pc:spChg chg="mod">
          <ac:chgData name="Hamza" userId="ef601d6e0cb7f7c8" providerId="LiveId" clId="{5FEB8C82-3DA5-4F71-91BB-001AC526AE31}" dt="2022-11-22T00:23:49.161" v="5932" actId="20577"/>
          <ac:spMkLst>
            <pc:docMk/>
            <pc:sldMk cId="718189079" sldId="273"/>
            <ac:spMk id="3" creationId="{1A3A4587-C7EE-9A7D-4BA1-B0EAD0AC1921}"/>
          </ac:spMkLst>
        </pc:spChg>
      </pc:sldChg>
      <pc:sldChg chg="addSp delSp modSp add mod">
        <pc:chgData name="Hamza" userId="ef601d6e0cb7f7c8" providerId="LiveId" clId="{5FEB8C82-3DA5-4F71-91BB-001AC526AE31}" dt="2022-11-16T00:47:52.640" v="5921" actId="207"/>
        <pc:sldMkLst>
          <pc:docMk/>
          <pc:sldMk cId="2025324314" sldId="274"/>
        </pc:sldMkLst>
        <pc:spChg chg="mod">
          <ac:chgData name="Hamza" userId="ef601d6e0cb7f7c8" providerId="LiveId" clId="{5FEB8C82-3DA5-4F71-91BB-001AC526AE31}" dt="2022-11-16T00:47:52.640" v="5921" actId="207"/>
          <ac:spMkLst>
            <pc:docMk/>
            <pc:sldMk cId="2025324314" sldId="274"/>
            <ac:spMk id="3" creationId="{1A3A4587-C7EE-9A7D-4BA1-B0EAD0AC1921}"/>
          </ac:spMkLst>
        </pc:spChg>
        <pc:spChg chg="add del">
          <ac:chgData name="Hamza" userId="ef601d6e0cb7f7c8" providerId="LiveId" clId="{5FEB8C82-3DA5-4F71-91BB-001AC526AE31}" dt="2022-11-15T17:25:39.123" v="4392"/>
          <ac:spMkLst>
            <pc:docMk/>
            <pc:sldMk cId="2025324314" sldId="274"/>
            <ac:spMk id="4" creationId="{AB0C7C94-2F9F-8689-EF03-F753EDA87CA3}"/>
          </ac:spMkLst>
        </pc:spChg>
      </pc:sldChg>
      <pc:sldChg chg="modSp new mod">
        <pc:chgData name="Hamza" userId="ef601d6e0cb7f7c8" providerId="LiveId" clId="{5FEB8C82-3DA5-4F71-91BB-001AC526AE31}" dt="2022-11-15T18:22:02.069" v="5188" actId="20577"/>
        <pc:sldMkLst>
          <pc:docMk/>
          <pc:sldMk cId="132401248" sldId="275"/>
        </pc:sldMkLst>
        <pc:spChg chg="mod">
          <ac:chgData name="Hamza" userId="ef601d6e0cb7f7c8" providerId="LiveId" clId="{5FEB8C82-3DA5-4F71-91BB-001AC526AE31}" dt="2022-11-15T17:39:05.043" v="4840" actId="20577"/>
          <ac:spMkLst>
            <pc:docMk/>
            <pc:sldMk cId="132401248" sldId="275"/>
            <ac:spMk id="2" creationId="{43468570-48DE-9C27-B8F2-EDA93406A393}"/>
          </ac:spMkLst>
        </pc:spChg>
        <pc:spChg chg="mod">
          <ac:chgData name="Hamza" userId="ef601d6e0cb7f7c8" providerId="LiveId" clId="{5FEB8C82-3DA5-4F71-91BB-001AC526AE31}" dt="2022-11-15T18:22:02.069" v="5188" actId="20577"/>
          <ac:spMkLst>
            <pc:docMk/>
            <pc:sldMk cId="132401248" sldId="275"/>
            <ac:spMk id="3" creationId="{88ACB186-104B-1B36-92C8-09F5C90FCE39}"/>
          </ac:spMkLst>
        </pc:spChg>
      </pc:sldChg>
      <pc:sldChg chg="modSp new mod">
        <pc:chgData name="Hamza" userId="ef601d6e0cb7f7c8" providerId="LiveId" clId="{5FEB8C82-3DA5-4F71-91BB-001AC526AE31}" dt="2022-11-15T23:15:46.326" v="5920" actId="20577"/>
        <pc:sldMkLst>
          <pc:docMk/>
          <pc:sldMk cId="73564628" sldId="276"/>
        </pc:sldMkLst>
        <pc:spChg chg="mod">
          <ac:chgData name="Hamza" userId="ef601d6e0cb7f7c8" providerId="LiveId" clId="{5FEB8C82-3DA5-4F71-91BB-001AC526AE31}" dt="2022-11-15T18:34:45.519" v="5195"/>
          <ac:spMkLst>
            <pc:docMk/>
            <pc:sldMk cId="73564628" sldId="276"/>
            <ac:spMk id="2" creationId="{0024AA21-7A39-6DDE-7C0E-6A884F1320AF}"/>
          </ac:spMkLst>
        </pc:spChg>
        <pc:spChg chg="mod">
          <ac:chgData name="Hamza" userId="ef601d6e0cb7f7c8" providerId="LiveId" clId="{5FEB8C82-3DA5-4F71-91BB-001AC526AE31}" dt="2022-11-15T23:15:46.326" v="5920" actId="20577"/>
          <ac:spMkLst>
            <pc:docMk/>
            <pc:sldMk cId="73564628" sldId="276"/>
            <ac:spMk id="3" creationId="{9967AD79-AA55-A18C-1EC7-AFE63C15CBD0}"/>
          </ac:spMkLst>
        </pc:spChg>
      </pc:sldChg>
      <pc:sldChg chg="modSp add mod">
        <pc:chgData name="Hamza" userId="ef601d6e0cb7f7c8" providerId="LiveId" clId="{5FEB8C82-3DA5-4F71-91BB-001AC526AE31}" dt="2022-11-28T23:03:52.457" v="5951" actId="20577"/>
        <pc:sldMkLst>
          <pc:docMk/>
          <pc:sldMk cId="1573228366" sldId="277"/>
        </pc:sldMkLst>
        <pc:spChg chg="mod">
          <ac:chgData name="Hamza" userId="ef601d6e0cb7f7c8" providerId="LiveId" clId="{5FEB8C82-3DA5-4F71-91BB-001AC526AE31}" dt="2022-11-28T23:03:52.457" v="5951" actId="20577"/>
          <ac:spMkLst>
            <pc:docMk/>
            <pc:sldMk cId="1573228366" sldId="277"/>
            <ac:spMk id="3" creationId="{39562C79-58FF-CAFC-E2B5-DDC5214A1633}"/>
          </ac:spMkLst>
        </pc:spChg>
      </pc:sldChg>
      <pc:sldChg chg="modSp new mod">
        <pc:chgData name="Hamza" userId="ef601d6e0cb7f7c8" providerId="LiveId" clId="{5FEB8C82-3DA5-4F71-91BB-001AC526AE31}" dt="2022-11-28T23:17:54.960" v="6086" actId="113"/>
        <pc:sldMkLst>
          <pc:docMk/>
          <pc:sldMk cId="277908436" sldId="278"/>
        </pc:sldMkLst>
        <pc:spChg chg="mod">
          <ac:chgData name="Hamza" userId="ef601d6e0cb7f7c8" providerId="LiveId" clId="{5FEB8C82-3DA5-4F71-91BB-001AC526AE31}" dt="2022-11-28T23:03:57.664" v="5964" actId="20577"/>
          <ac:spMkLst>
            <pc:docMk/>
            <pc:sldMk cId="277908436" sldId="278"/>
            <ac:spMk id="2" creationId="{12D46040-AB52-20E3-85D2-AB53E9FCFC1F}"/>
          </ac:spMkLst>
        </pc:spChg>
        <pc:spChg chg="mod">
          <ac:chgData name="Hamza" userId="ef601d6e0cb7f7c8" providerId="LiveId" clId="{5FEB8C82-3DA5-4F71-91BB-001AC526AE31}" dt="2022-11-28T23:17:54.960" v="6086" actId="113"/>
          <ac:spMkLst>
            <pc:docMk/>
            <pc:sldMk cId="277908436" sldId="278"/>
            <ac:spMk id="3" creationId="{85752DAC-D430-40F1-AFA6-CFC1D450DCFA}"/>
          </ac:spMkLst>
        </pc:spChg>
      </pc:sldChg>
      <pc:sldChg chg="addSp modSp add mod">
        <pc:chgData name="Hamza" userId="ef601d6e0cb7f7c8" providerId="LiveId" clId="{5FEB8C82-3DA5-4F71-91BB-001AC526AE31}" dt="2022-12-05T22:06:56.746" v="13907" actId="20577"/>
        <pc:sldMkLst>
          <pc:docMk/>
          <pc:sldMk cId="2935767676" sldId="279"/>
        </pc:sldMkLst>
        <pc:spChg chg="mod">
          <ac:chgData name="Hamza" userId="ef601d6e0cb7f7c8" providerId="LiveId" clId="{5FEB8C82-3DA5-4F71-91BB-001AC526AE31}" dt="2022-12-05T22:06:56.746" v="13907" actId="20577"/>
          <ac:spMkLst>
            <pc:docMk/>
            <pc:sldMk cId="2935767676" sldId="279"/>
            <ac:spMk id="3" creationId="{85752DAC-D430-40F1-AFA6-CFC1D450DCFA}"/>
          </ac:spMkLst>
        </pc:spChg>
        <pc:picChg chg="add mod">
          <ac:chgData name="Hamza" userId="ef601d6e0cb7f7c8" providerId="LiveId" clId="{5FEB8C82-3DA5-4F71-91BB-001AC526AE31}" dt="2022-11-29T14:54:33.727" v="6627" actId="1076"/>
          <ac:picMkLst>
            <pc:docMk/>
            <pc:sldMk cId="2935767676" sldId="279"/>
            <ac:picMk id="1026" creationId="{A40107C3-DC44-5DAF-AFF3-C8438262EB74}"/>
          </ac:picMkLst>
        </pc:picChg>
      </pc:sldChg>
      <pc:sldChg chg="modSp new mod">
        <pc:chgData name="Hamza" userId="ef601d6e0cb7f7c8" providerId="LiveId" clId="{5FEB8C82-3DA5-4F71-91BB-001AC526AE31}" dt="2022-12-05T22:11:53.220" v="13910" actId="1036"/>
        <pc:sldMkLst>
          <pc:docMk/>
          <pc:sldMk cId="681869621" sldId="280"/>
        </pc:sldMkLst>
        <pc:spChg chg="mod">
          <ac:chgData name="Hamza" userId="ef601d6e0cb7f7c8" providerId="LiveId" clId="{5FEB8C82-3DA5-4F71-91BB-001AC526AE31}" dt="2022-11-28T23:44:00.843" v="6202"/>
          <ac:spMkLst>
            <pc:docMk/>
            <pc:sldMk cId="681869621" sldId="280"/>
            <ac:spMk id="2" creationId="{277BB704-0252-C331-CBDE-5ABC36E46B71}"/>
          </ac:spMkLst>
        </pc:spChg>
        <pc:spChg chg="mod">
          <ac:chgData name="Hamza" userId="ef601d6e0cb7f7c8" providerId="LiveId" clId="{5FEB8C82-3DA5-4F71-91BB-001AC526AE31}" dt="2022-12-05T22:11:53.220" v="13910" actId="1036"/>
          <ac:spMkLst>
            <pc:docMk/>
            <pc:sldMk cId="681869621" sldId="280"/>
            <ac:spMk id="3" creationId="{7DF348F7-0504-6D81-5A9D-6B272418C460}"/>
          </ac:spMkLst>
        </pc:spChg>
      </pc:sldChg>
      <pc:sldChg chg="modSp add mod">
        <pc:chgData name="Hamza" userId="ef601d6e0cb7f7c8" providerId="LiveId" clId="{5FEB8C82-3DA5-4F71-91BB-001AC526AE31}" dt="2022-12-05T22:09:38.301" v="13909" actId="20577"/>
        <pc:sldMkLst>
          <pc:docMk/>
          <pc:sldMk cId="1914798228" sldId="281"/>
        </pc:sldMkLst>
        <pc:spChg chg="mod">
          <ac:chgData name="Hamza" userId="ef601d6e0cb7f7c8" providerId="LiveId" clId="{5FEB8C82-3DA5-4F71-91BB-001AC526AE31}" dt="2022-12-05T22:09:38.301" v="13909" actId="20577"/>
          <ac:spMkLst>
            <pc:docMk/>
            <pc:sldMk cId="1914798228" sldId="281"/>
            <ac:spMk id="3" creationId="{85752DAC-D430-40F1-AFA6-CFC1D450DCFA}"/>
          </ac:spMkLst>
        </pc:spChg>
      </pc:sldChg>
      <pc:sldChg chg="modSp add mod">
        <pc:chgData name="Hamza" userId="ef601d6e0cb7f7c8" providerId="LiveId" clId="{5FEB8C82-3DA5-4F71-91BB-001AC526AE31}" dt="2022-12-05T22:41:08.513" v="13912" actId="13926"/>
        <pc:sldMkLst>
          <pc:docMk/>
          <pc:sldMk cId="3303104491" sldId="282"/>
        </pc:sldMkLst>
        <pc:spChg chg="mod">
          <ac:chgData name="Hamza" userId="ef601d6e0cb7f7c8" providerId="LiveId" clId="{5FEB8C82-3DA5-4F71-91BB-001AC526AE31}" dt="2022-12-05T22:41:08.513" v="13912" actId="13926"/>
          <ac:spMkLst>
            <pc:docMk/>
            <pc:sldMk cId="3303104491" sldId="282"/>
            <ac:spMk id="3" creationId="{7DF348F7-0504-6D81-5A9D-6B272418C460}"/>
          </ac:spMkLst>
        </pc:spChg>
      </pc:sldChg>
      <pc:sldChg chg="addSp delSp modSp new mod">
        <pc:chgData name="Hamza" userId="ef601d6e0cb7f7c8" providerId="LiveId" clId="{5FEB8C82-3DA5-4F71-91BB-001AC526AE31}" dt="2022-12-05T23:07:00.647" v="13916" actId="20577"/>
        <pc:sldMkLst>
          <pc:docMk/>
          <pc:sldMk cId="3209382249" sldId="283"/>
        </pc:sldMkLst>
        <pc:spChg chg="mod">
          <ac:chgData name="Hamza" userId="ef601d6e0cb7f7c8" providerId="LiveId" clId="{5FEB8C82-3DA5-4F71-91BB-001AC526AE31}" dt="2022-11-29T16:32:18.627" v="7362" actId="20577"/>
          <ac:spMkLst>
            <pc:docMk/>
            <pc:sldMk cId="3209382249" sldId="283"/>
            <ac:spMk id="2" creationId="{C69CEF84-9415-8A76-3C38-9E95784D57DD}"/>
          </ac:spMkLst>
        </pc:spChg>
        <pc:spChg chg="add del mod">
          <ac:chgData name="Hamza" userId="ef601d6e0cb7f7c8" providerId="LiveId" clId="{5FEB8C82-3DA5-4F71-91BB-001AC526AE31}" dt="2022-12-05T23:07:00.647" v="13916" actId="20577"/>
          <ac:spMkLst>
            <pc:docMk/>
            <pc:sldMk cId="3209382249" sldId="283"/>
            <ac:spMk id="3" creationId="{61D13370-EC83-73E0-757C-E15DA94E71B2}"/>
          </ac:spMkLst>
        </pc:spChg>
        <pc:spChg chg="add del mod">
          <ac:chgData name="Hamza" userId="ef601d6e0cb7f7c8" providerId="LiveId" clId="{5FEB8C82-3DA5-4F71-91BB-001AC526AE31}" dt="2022-11-29T16:32:45.482" v="7364"/>
          <ac:spMkLst>
            <pc:docMk/>
            <pc:sldMk cId="3209382249" sldId="283"/>
            <ac:spMk id="4" creationId="{4FF4ACF7-34F7-24CE-EC5F-595CD7A8620A}"/>
          </ac:spMkLst>
        </pc:spChg>
        <pc:picChg chg="add mod">
          <ac:chgData name="Hamza" userId="ef601d6e0cb7f7c8" providerId="LiveId" clId="{5FEB8C82-3DA5-4F71-91BB-001AC526AE31}" dt="2022-11-29T16:34:41.649" v="7401" actId="1076"/>
          <ac:picMkLst>
            <pc:docMk/>
            <pc:sldMk cId="3209382249" sldId="283"/>
            <ac:picMk id="2051" creationId="{A76F13A8-E1F6-3905-AA07-1F2AD75D4617}"/>
          </ac:picMkLst>
        </pc:picChg>
      </pc:sldChg>
      <pc:sldChg chg="addSp delSp modSp new mod">
        <pc:chgData name="Hamza" userId="ef601d6e0cb7f7c8" providerId="LiveId" clId="{5FEB8C82-3DA5-4F71-91BB-001AC526AE31}" dt="2022-12-05T23:16:51.832" v="13942" actId="20577"/>
        <pc:sldMkLst>
          <pc:docMk/>
          <pc:sldMk cId="1585914336" sldId="284"/>
        </pc:sldMkLst>
        <pc:spChg chg="mod">
          <ac:chgData name="Hamza" userId="ef601d6e0cb7f7c8" providerId="LiveId" clId="{5FEB8C82-3DA5-4F71-91BB-001AC526AE31}" dt="2022-11-29T17:33:22.624" v="7423" actId="20577"/>
          <ac:spMkLst>
            <pc:docMk/>
            <pc:sldMk cId="1585914336" sldId="284"/>
            <ac:spMk id="2" creationId="{1399A491-3E07-4287-59F7-3DBB3DB0C3A1}"/>
          </ac:spMkLst>
        </pc:spChg>
        <pc:spChg chg="mod">
          <ac:chgData name="Hamza" userId="ef601d6e0cb7f7c8" providerId="LiveId" clId="{5FEB8C82-3DA5-4F71-91BB-001AC526AE31}" dt="2022-12-05T23:16:51.832" v="13942" actId="20577"/>
          <ac:spMkLst>
            <pc:docMk/>
            <pc:sldMk cId="1585914336" sldId="284"/>
            <ac:spMk id="3" creationId="{7B976E52-DBFD-2ADE-125B-126E5A854C3B}"/>
          </ac:spMkLst>
        </pc:spChg>
        <pc:spChg chg="add del">
          <ac:chgData name="Hamza" userId="ef601d6e0cb7f7c8" providerId="LiveId" clId="{5FEB8C82-3DA5-4F71-91BB-001AC526AE31}" dt="2022-11-29T17:58:41.089" v="7635"/>
          <ac:spMkLst>
            <pc:docMk/>
            <pc:sldMk cId="1585914336" sldId="284"/>
            <ac:spMk id="6" creationId="{ED806D5B-68FE-A36D-26D3-7B297BA62DC2}"/>
          </ac:spMkLst>
        </pc:spChg>
        <pc:spChg chg="add mod">
          <ac:chgData name="Hamza" userId="ef601d6e0cb7f7c8" providerId="LiveId" clId="{5FEB8C82-3DA5-4F71-91BB-001AC526AE31}" dt="2022-11-29T17:58:48.565" v="7639" actId="21"/>
          <ac:spMkLst>
            <pc:docMk/>
            <pc:sldMk cId="1585914336" sldId="284"/>
            <ac:spMk id="7" creationId="{5958A0A5-F184-DFAF-BDF6-900A0209668E}"/>
          </ac:spMkLst>
        </pc:spChg>
        <pc:graphicFrameChg chg="add del mod">
          <ac:chgData name="Hamza" userId="ef601d6e0cb7f7c8" providerId="LiveId" clId="{5FEB8C82-3DA5-4F71-91BB-001AC526AE31}" dt="2022-11-29T17:38:21.246" v="7524"/>
          <ac:graphicFrameMkLst>
            <pc:docMk/>
            <pc:sldMk cId="1585914336" sldId="284"/>
            <ac:graphicFrameMk id="4" creationId="{01571784-0FF8-71A8-250F-21A08A3B62BA}"/>
          </ac:graphicFrameMkLst>
        </pc:graphicFrameChg>
        <pc:graphicFrameChg chg="add del mod">
          <ac:chgData name="Hamza" userId="ef601d6e0cb7f7c8" providerId="LiveId" clId="{5FEB8C82-3DA5-4F71-91BB-001AC526AE31}" dt="2022-11-29T17:38:56.868" v="7535"/>
          <ac:graphicFrameMkLst>
            <pc:docMk/>
            <pc:sldMk cId="1585914336" sldId="284"/>
            <ac:graphicFrameMk id="5" creationId="{FE52DDE2-AF29-FCDD-B773-C3DE534E06C1}"/>
          </ac:graphicFrameMkLst>
        </pc:graphicFrameChg>
      </pc:sldChg>
      <pc:sldChg chg="addSp modSp add mod">
        <pc:chgData name="Hamza" userId="ef601d6e0cb7f7c8" providerId="LiveId" clId="{5FEB8C82-3DA5-4F71-91BB-001AC526AE31}" dt="2022-11-29T23:30:26.270" v="8604" actId="20577"/>
        <pc:sldMkLst>
          <pc:docMk/>
          <pc:sldMk cId="3324195791" sldId="285"/>
        </pc:sldMkLst>
        <pc:spChg chg="mod">
          <ac:chgData name="Hamza" userId="ef601d6e0cb7f7c8" providerId="LiveId" clId="{5FEB8C82-3DA5-4F71-91BB-001AC526AE31}" dt="2022-11-29T23:30:26.270" v="8604" actId="20577"/>
          <ac:spMkLst>
            <pc:docMk/>
            <pc:sldMk cId="3324195791" sldId="285"/>
            <ac:spMk id="3" creationId="{7B976E52-DBFD-2ADE-125B-126E5A854C3B}"/>
          </ac:spMkLst>
        </pc:spChg>
        <pc:spChg chg="add mod">
          <ac:chgData name="Hamza" userId="ef601d6e0cb7f7c8" providerId="LiveId" clId="{5FEB8C82-3DA5-4F71-91BB-001AC526AE31}" dt="2022-11-29T18:11:26.611" v="8027" actId="20577"/>
          <ac:spMkLst>
            <pc:docMk/>
            <pc:sldMk cId="3324195791" sldId="285"/>
            <ac:spMk id="4" creationId="{A66C7B0F-DA60-4ABB-16AF-C89B13436244}"/>
          </ac:spMkLst>
        </pc:spChg>
        <pc:spChg chg="add mod">
          <ac:chgData name="Hamza" userId="ef601d6e0cb7f7c8" providerId="LiveId" clId="{5FEB8C82-3DA5-4F71-91BB-001AC526AE31}" dt="2022-11-29T18:11:51.362" v="8071" actId="21"/>
          <ac:spMkLst>
            <pc:docMk/>
            <pc:sldMk cId="3324195791" sldId="285"/>
            <ac:spMk id="5" creationId="{B403CCFD-0304-F84C-82E5-AC651987F29C}"/>
          </ac:spMkLst>
        </pc:spChg>
        <pc:spChg chg="add mod">
          <ac:chgData name="Hamza" userId="ef601d6e0cb7f7c8" providerId="LiveId" clId="{5FEB8C82-3DA5-4F71-91BB-001AC526AE31}" dt="2022-11-29T18:13:13.430" v="8078" actId="21"/>
          <ac:spMkLst>
            <pc:docMk/>
            <pc:sldMk cId="3324195791" sldId="285"/>
            <ac:spMk id="6" creationId="{747C2D5F-C44F-87B9-CBFC-5A763A78B259}"/>
          </ac:spMkLst>
        </pc:spChg>
      </pc:sldChg>
      <pc:sldChg chg="addSp modSp add mod">
        <pc:chgData name="Hamza" userId="ef601d6e0cb7f7c8" providerId="LiveId" clId="{5FEB8C82-3DA5-4F71-91BB-001AC526AE31}" dt="2022-11-30T00:12:25.031" v="8635" actId="20577"/>
        <pc:sldMkLst>
          <pc:docMk/>
          <pc:sldMk cId="1459430525" sldId="286"/>
        </pc:sldMkLst>
        <pc:spChg chg="mod">
          <ac:chgData name="Hamza" userId="ef601d6e0cb7f7c8" providerId="LiveId" clId="{5FEB8C82-3DA5-4F71-91BB-001AC526AE31}" dt="2022-11-30T00:12:25.031" v="8635" actId="20577"/>
          <ac:spMkLst>
            <pc:docMk/>
            <pc:sldMk cId="1459430525" sldId="286"/>
            <ac:spMk id="3" creationId="{7B976E52-DBFD-2ADE-125B-126E5A854C3B}"/>
          </ac:spMkLst>
        </pc:spChg>
        <pc:spChg chg="add mod">
          <ac:chgData name="Hamza" userId="ef601d6e0cb7f7c8" providerId="LiveId" clId="{5FEB8C82-3DA5-4F71-91BB-001AC526AE31}" dt="2022-11-29T18:38:21.849" v="8263" actId="21"/>
          <ac:spMkLst>
            <pc:docMk/>
            <pc:sldMk cId="1459430525" sldId="286"/>
            <ac:spMk id="8" creationId="{6989F490-7911-54B9-CFFF-1C4497EFC9DC}"/>
          </ac:spMkLst>
        </pc:spChg>
        <pc:spChg chg="add mod">
          <ac:chgData name="Hamza" userId="ef601d6e0cb7f7c8" providerId="LiveId" clId="{5FEB8C82-3DA5-4F71-91BB-001AC526AE31}" dt="2022-11-29T18:38:37.379" v="8266" actId="21"/>
          <ac:spMkLst>
            <pc:docMk/>
            <pc:sldMk cId="1459430525" sldId="286"/>
            <ac:spMk id="9" creationId="{C9C410AA-E675-2DFE-29AD-BEAAB69C23D6}"/>
          </ac:spMkLst>
        </pc:spChg>
        <pc:spChg chg="add mod">
          <ac:chgData name="Hamza" userId="ef601d6e0cb7f7c8" providerId="LiveId" clId="{5FEB8C82-3DA5-4F71-91BB-001AC526AE31}" dt="2022-11-29T18:40:08.487" v="8293" actId="21"/>
          <ac:spMkLst>
            <pc:docMk/>
            <pc:sldMk cId="1459430525" sldId="286"/>
            <ac:spMk id="10" creationId="{81871C1C-5EC0-290F-CCA0-856668FA9E22}"/>
          </ac:spMkLst>
        </pc:spChg>
        <pc:spChg chg="add mod">
          <ac:chgData name="Hamza" userId="ef601d6e0cb7f7c8" providerId="LiveId" clId="{5FEB8C82-3DA5-4F71-91BB-001AC526AE31}" dt="2022-11-29T18:41:36.423" v="8322" actId="21"/>
          <ac:spMkLst>
            <pc:docMk/>
            <pc:sldMk cId="1459430525" sldId="286"/>
            <ac:spMk id="11" creationId="{B240CFBD-65DB-D4D5-EB14-795ABB1305E9}"/>
          </ac:spMkLst>
        </pc:spChg>
        <pc:spChg chg="add mod">
          <ac:chgData name="Hamza" userId="ef601d6e0cb7f7c8" providerId="LiveId" clId="{5FEB8C82-3DA5-4F71-91BB-001AC526AE31}" dt="2022-11-29T18:45:48.476" v="8335" actId="21"/>
          <ac:spMkLst>
            <pc:docMk/>
            <pc:sldMk cId="1459430525" sldId="286"/>
            <ac:spMk id="12" creationId="{629D850C-9C6B-EAC9-B77D-0B47046B10ED}"/>
          </ac:spMkLst>
        </pc:spChg>
      </pc:sldChg>
      <pc:sldChg chg="addSp modSp add mod">
        <pc:chgData name="Hamza" userId="ef601d6e0cb7f7c8" providerId="LiveId" clId="{5FEB8C82-3DA5-4F71-91BB-001AC526AE31}" dt="2022-11-29T19:03:59.767" v="8380" actId="20577"/>
        <pc:sldMkLst>
          <pc:docMk/>
          <pc:sldMk cId="976198591" sldId="287"/>
        </pc:sldMkLst>
        <pc:spChg chg="mod">
          <ac:chgData name="Hamza" userId="ef601d6e0cb7f7c8" providerId="LiveId" clId="{5FEB8C82-3DA5-4F71-91BB-001AC526AE31}" dt="2022-11-29T19:03:59.767" v="8380" actId="20577"/>
          <ac:spMkLst>
            <pc:docMk/>
            <pc:sldMk cId="976198591" sldId="287"/>
            <ac:spMk id="3" creationId="{7B976E52-DBFD-2ADE-125B-126E5A854C3B}"/>
          </ac:spMkLst>
        </pc:spChg>
        <pc:spChg chg="add mod">
          <ac:chgData name="Hamza" userId="ef601d6e0cb7f7c8" providerId="LiveId" clId="{5FEB8C82-3DA5-4F71-91BB-001AC526AE31}" dt="2022-11-29T19:02:01.204" v="8372" actId="21"/>
          <ac:spMkLst>
            <pc:docMk/>
            <pc:sldMk cId="976198591" sldId="287"/>
            <ac:spMk id="13" creationId="{C332762A-DD65-18E0-0086-94E2F1F0C3BE}"/>
          </ac:spMkLst>
        </pc:spChg>
      </pc:sldChg>
      <pc:sldChg chg="addSp delSp modSp new mod">
        <pc:chgData name="Hamza" userId="ef601d6e0cb7f7c8" providerId="LiveId" clId="{5FEB8C82-3DA5-4F71-91BB-001AC526AE31}" dt="2022-11-29T19:33:03.213" v="8433" actId="122"/>
        <pc:sldMkLst>
          <pc:docMk/>
          <pc:sldMk cId="225713663" sldId="288"/>
        </pc:sldMkLst>
        <pc:spChg chg="mod">
          <ac:chgData name="Hamza" userId="ef601d6e0cb7f7c8" providerId="LiveId" clId="{5FEB8C82-3DA5-4F71-91BB-001AC526AE31}" dt="2022-11-29T19:30:57.276" v="8400" actId="20577"/>
          <ac:spMkLst>
            <pc:docMk/>
            <pc:sldMk cId="225713663" sldId="288"/>
            <ac:spMk id="2" creationId="{EF4AB2A1-6F44-AC8B-D6AA-B009DDDADF4C}"/>
          </ac:spMkLst>
        </pc:spChg>
        <pc:spChg chg="mod">
          <ac:chgData name="Hamza" userId="ef601d6e0cb7f7c8" providerId="LiveId" clId="{5FEB8C82-3DA5-4F71-91BB-001AC526AE31}" dt="2022-11-29T19:33:03.213" v="8433" actId="122"/>
          <ac:spMkLst>
            <pc:docMk/>
            <pc:sldMk cId="225713663" sldId="288"/>
            <ac:spMk id="3" creationId="{75AE5AA2-93BC-D75C-FA3B-04B6EB917245}"/>
          </ac:spMkLst>
        </pc:spChg>
        <pc:spChg chg="add del">
          <ac:chgData name="Hamza" userId="ef601d6e0cb7f7c8" providerId="LiveId" clId="{5FEB8C82-3DA5-4F71-91BB-001AC526AE31}" dt="2022-11-29T19:31:38.875" v="8408"/>
          <ac:spMkLst>
            <pc:docMk/>
            <pc:sldMk cId="225713663" sldId="288"/>
            <ac:spMk id="4" creationId="{BD97D340-8502-AA2D-E851-D113757D6434}"/>
          </ac:spMkLst>
        </pc:spChg>
      </pc:sldChg>
      <pc:sldChg chg="modSp new mod">
        <pc:chgData name="Hamza" userId="ef601d6e0cb7f7c8" providerId="LiveId" clId="{5FEB8C82-3DA5-4F71-91BB-001AC526AE31}" dt="2022-11-29T20:22:38.527" v="8476" actId="207"/>
        <pc:sldMkLst>
          <pc:docMk/>
          <pc:sldMk cId="431975659" sldId="289"/>
        </pc:sldMkLst>
        <pc:spChg chg="mod">
          <ac:chgData name="Hamza" userId="ef601d6e0cb7f7c8" providerId="LiveId" clId="{5FEB8C82-3DA5-4F71-91BB-001AC526AE31}" dt="2022-11-29T20:21:25.883" v="8453" actId="20577"/>
          <ac:spMkLst>
            <pc:docMk/>
            <pc:sldMk cId="431975659" sldId="289"/>
            <ac:spMk id="2" creationId="{D63774C4-EAA9-B806-9C4C-3805F3506B5E}"/>
          </ac:spMkLst>
        </pc:spChg>
        <pc:spChg chg="mod">
          <ac:chgData name="Hamza" userId="ef601d6e0cb7f7c8" providerId="LiveId" clId="{5FEB8C82-3DA5-4F71-91BB-001AC526AE31}" dt="2022-11-29T20:22:38.527" v="8476" actId="207"/>
          <ac:spMkLst>
            <pc:docMk/>
            <pc:sldMk cId="431975659" sldId="289"/>
            <ac:spMk id="3" creationId="{108AC351-1C6C-013F-8289-CBEBD8FABEED}"/>
          </ac:spMkLst>
        </pc:spChg>
      </pc:sldChg>
      <pc:sldChg chg="modSp add mod">
        <pc:chgData name="Hamza" userId="ef601d6e0cb7f7c8" providerId="LiveId" clId="{5FEB8C82-3DA5-4F71-91BB-001AC526AE31}" dt="2022-12-02T22:54:10.433" v="8647"/>
        <pc:sldMkLst>
          <pc:docMk/>
          <pc:sldMk cId="25898826" sldId="290"/>
        </pc:sldMkLst>
        <pc:spChg chg="mod">
          <ac:chgData name="Hamza" userId="ef601d6e0cb7f7c8" providerId="LiveId" clId="{5FEB8C82-3DA5-4F71-91BB-001AC526AE31}" dt="2022-12-02T22:54:10.433" v="8647"/>
          <ac:spMkLst>
            <pc:docMk/>
            <pc:sldMk cId="25898826" sldId="290"/>
            <ac:spMk id="3" creationId="{39562C79-58FF-CAFC-E2B5-DDC5214A1633}"/>
          </ac:spMkLst>
        </pc:spChg>
      </pc:sldChg>
      <pc:sldChg chg="modSp new mod">
        <pc:chgData name="Hamza" userId="ef601d6e0cb7f7c8" providerId="LiveId" clId="{5FEB8C82-3DA5-4F71-91BB-001AC526AE31}" dt="2022-12-02T23:01:30.931" v="8726" actId="20577"/>
        <pc:sldMkLst>
          <pc:docMk/>
          <pc:sldMk cId="2520185789" sldId="291"/>
        </pc:sldMkLst>
        <pc:spChg chg="mod">
          <ac:chgData name="Hamza" userId="ef601d6e0cb7f7c8" providerId="LiveId" clId="{5FEB8C82-3DA5-4F71-91BB-001AC526AE31}" dt="2022-12-02T22:54:23.116" v="8666" actId="20577"/>
          <ac:spMkLst>
            <pc:docMk/>
            <pc:sldMk cId="2520185789" sldId="291"/>
            <ac:spMk id="2" creationId="{D25EC7B5-4384-EF65-F56C-B34AF762A85F}"/>
          </ac:spMkLst>
        </pc:spChg>
        <pc:spChg chg="mod">
          <ac:chgData name="Hamza" userId="ef601d6e0cb7f7c8" providerId="LiveId" clId="{5FEB8C82-3DA5-4F71-91BB-001AC526AE31}" dt="2022-12-02T23:01:30.931" v="8726" actId="20577"/>
          <ac:spMkLst>
            <pc:docMk/>
            <pc:sldMk cId="2520185789" sldId="291"/>
            <ac:spMk id="3" creationId="{CB836F66-0245-43A9-4AE0-A8883DDC8165}"/>
          </ac:spMkLst>
        </pc:spChg>
      </pc:sldChg>
      <pc:sldChg chg="modSp new mod">
        <pc:chgData name="Hamza" userId="ef601d6e0cb7f7c8" providerId="LiveId" clId="{5FEB8C82-3DA5-4F71-91BB-001AC526AE31}" dt="2022-12-12T22:11:10.840" v="14966" actId="20577"/>
        <pc:sldMkLst>
          <pc:docMk/>
          <pc:sldMk cId="633712198" sldId="292"/>
        </pc:sldMkLst>
        <pc:spChg chg="mod">
          <ac:chgData name="Hamza" userId="ef601d6e0cb7f7c8" providerId="LiveId" clId="{5FEB8C82-3DA5-4F71-91BB-001AC526AE31}" dt="2022-12-02T23:19:48.234" v="8784"/>
          <ac:spMkLst>
            <pc:docMk/>
            <pc:sldMk cId="633712198" sldId="292"/>
            <ac:spMk id="2" creationId="{F3DF0E5E-CEE5-54D2-B83D-1BD2855D5157}"/>
          </ac:spMkLst>
        </pc:spChg>
        <pc:spChg chg="mod">
          <ac:chgData name="Hamza" userId="ef601d6e0cb7f7c8" providerId="LiveId" clId="{5FEB8C82-3DA5-4F71-91BB-001AC526AE31}" dt="2022-12-12T22:11:10.840" v="14966" actId="20577"/>
          <ac:spMkLst>
            <pc:docMk/>
            <pc:sldMk cId="633712198" sldId="292"/>
            <ac:spMk id="3" creationId="{7F188739-56D1-C3B6-014A-A7B7A0F61703}"/>
          </ac:spMkLst>
        </pc:spChg>
      </pc:sldChg>
      <pc:sldChg chg="modSp new mod">
        <pc:chgData name="Hamza" userId="ef601d6e0cb7f7c8" providerId="LiveId" clId="{5FEB8C82-3DA5-4F71-91BB-001AC526AE31}" dt="2022-12-03T00:21:29.779" v="8986" actId="20577"/>
        <pc:sldMkLst>
          <pc:docMk/>
          <pc:sldMk cId="2137578097" sldId="293"/>
        </pc:sldMkLst>
        <pc:spChg chg="mod">
          <ac:chgData name="Hamza" userId="ef601d6e0cb7f7c8" providerId="LiveId" clId="{5FEB8C82-3DA5-4F71-91BB-001AC526AE31}" dt="2022-12-02T23:20:04.490" v="8797" actId="20577"/>
          <ac:spMkLst>
            <pc:docMk/>
            <pc:sldMk cId="2137578097" sldId="293"/>
            <ac:spMk id="2" creationId="{F369808A-C4DD-2B86-6435-5E92C90D35F5}"/>
          </ac:spMkLst>
        </pc:spChg>
        <pc:spChg chg="mod">
          <ac:chgData name="Hamza" userId="ef601d6e0cb7f7c8" providerId="LiveId" clId="{5FEB8C82-3DA5-4F71-91BB-001AC526AE31}" dt="2022-12-03T00:21:29.779" v="8986" actId="20577"/>
          <ac:spMkLst>
            <pc:docMk/>
            <pc:sldMk cId="2137578097" sldId="293"/>
            <ac:spMk id="3" creationId="{FC85CC9B-700E-7581-72F2-5F422790CF7C}"/>
          </ac:spMkLst>
        </pc:spChg>
      </pc:sldChg>
      <pc:sldChg chg="addSp modSp new mod">
        <pc:chgData name="Hamza" userId="ef601d6e0cb7f7c8" providerId="LiveId" clId="{5FEB8C82-3DA5-4F71-91BB-001AC526AE31}" dt="2022-12-06T22:51:18.248" v="13974" actId="20577"/>
        <pc:sldMkLst>
          <pc:docMk/>
          <pc:sldMk cId="795257814" sldId="294"/>
        </pc:sldMkLst>
        <pc:spChg chg="mod">
          <ac:chgData name="Hamza" userId="ef601d6e0cb7f7c8" providerId="LiveId" clId="{5FEB8C82-3DA5-4F71-91BB-001AC526AE31}" dt="2022-12-03T00:35:03.977" v="8999" actId="20577"/>
          <ac:spMkLst>
            <pc:docMk/>
            <pc:sldMk cId="795257814" sldId="294"/>
            <ac:spMk id="2" creationId="{98635372-B580-F719-3E5C-4CA8B0FC3599}"/>
          </ac:spMkLst>
        </pc:spChg>
        <pc:spChg chg="mod">
          <ac:chgData name="Hamza" userId="ef601d6e0cb7f7c8" providerId="LiveId" clId="{5FEB8C82-3DA5-4F71-91BB-001AC526AE31}" dt="2022-12-06T22:51:18.248" v="13974" actId="20577"/>
          <ac:spMkLst>
            <pc:docMk/>
            <pc:sldMk cId="795257814" sldId="294"/>
            <ac:spMk id="3" creationId="{55058867-4017-910B-1CF1-8911F413D453}"/>
          </ac:spMkLst>
        </pc:spChg>
        <pc:picChg chg="add mod">
          <ac:chgData name="Hamza" userId="ef601d6e0cb7f7c8" providerId="LiveId" clId="{5FEB8C82-3DA5-4F71-91BB-001AC526AE31}" dt="2022-12-03T00:48:40.728" v="9511" actId="14100"/>
          <ac:picMkLst>
            <pc:docMk/>
            <pc:sldMk cId="795257814" sldId="294"/>
            <ac:picMk id="5" creationId="{BEB1F822-E11B-6EB9-E929-23F042FC6CFC}"/>
          </ac:picMkLst>
        </pc:picChg>
      </pc:sldChg>
      <pc:sldChg chg="modSp new mod">
        <pc:chgData name="Hamza" userId="ef601d6e0cb7f7c8" providerId="LiveId" clId="{5FEB8C82-3DA5-4F71-91BB-001AC526AE31}" dt="2022-12-03T18:59:08.487" v="10325" actId="20577"/>
        <pc:sldMkLst>
          <pc:docMk/>
          <pc:sldMk cId="463407582" sldId="295"/>
        </pc:sldMkLst>
        <pc:spChg chg="mod">
          <ac:chgData name="Hamza" userId="ef601d6e0cb7f7c8" providerId="LiveId" clId="{5FEB8C82-3DA5-4F71-91BB-001AC526AE31}" dt="2022-12-03T18:22:01.894" v="9617" actId="20577"/>
          <ac:spMkLst>
            <pc:docMk/>
            <pc:sldMk cId="463407582" sldId="295"/>
            <ac:spMk id="2" creationId="{54346715-A303-6326-577B-E521DB048633}"/>
          </ac:spMkLst>
        </pc:spChg>
        <pc:spChg chg="mod">
          <ac:chgData name="Hamza" userId="ef601d6e0cb7f7c8" providerId="LiveId" clId="{5FEB8C82-3DA5-4F71-91BB-001AC526AE31}" dt="2022-12-03T18:59:08.487" v="10325" actId="20577"/>
          <ac:spMkLst>
            <pc:docMk/>
            <pc:sldMk cId="463407582" sldId="295"/>
            <ac:spMk id="3" creationId="{60944738-C229-23D4-9E27-A7FAC0F44BBA}"/>
          </ac:spMkLst>
        </pc:spChg>
      </pc:sldChg>
      <pc:sldChg chg="addSp delSp modSp new mod">
        <pc:chgData name="Hamza" userId="ef601d6e0cb7f7c8" providerId="LiveId" clId="{5FEB8C82-3DA5-4F71-91BB-001AC526AE31}" dt="2022-12-06T23:31:28.706" v="13980" actId="207"/>
        <pc:sldMkLst>
          <pc:docMk/>
          <pc:sldMk cId="1941243409" sldId="296"/>
        </pc:sldMkLst>
        <pc:spChg chg="mod">
          <ac:chgData name="Hamza" userId="ef601d6e0cb7f7c8" providerId="LiveId" clId="{5FEB8C82-3DA5-4F71-91BB-001AC526AE31}" dt="2022-12-03T18:59:31.818" v="10337" actId="20577"/>
          <ac:spMkLst>
            <pc:docMk/>
            <pc:sldMk cId="1941243409" sldId="296"/>
            <ac:spMk id="2" creationId="{C2669F1B-E8C1-CEA4-34F8-37B5FE767FB6}"/>
          </ac:spMkLst>
        </pc:spChg>
        <pc:spChg chg="mod">
          <ac:chgData name="Hamza" userId="ef601d6e0cb7f7c8" providerId="LiveId" clId="{5FEB8C82-3DA5-4F71-91BB-001AC526AE31}" dt="2022-12-06T23:31:28.706" v="13980" actId="207"/>
          <ac:spMkLst>
            <pc:docMk/>
            <pc:sldMk cId="1941243409" sldId="296"/>
            <ac:spMk id="3" creationId="{02EF7104-E43B-1F41-A94A-C5D41CE60385}"/>
          </ac:spMkLst>
        </pc:spChg>
        <pc:spChg chg="add del">
          <ac:chgData name="Hamza" userId="ef601d6e0cb7f7c8" providerId="LiveId" clId="{5FEB8C82-3DA5-4F71-91BB-001AC526AE31}" dt="2022-12-03T19:13:04.683" v="10510"/>
          <ac:spMkLst>
            <pc:docMk/>
            <pc:sldMk cId="1941243409" sldId="296"/>
            <ac:spMk id="4" creationId="{EA96A419-AB77-97AA-7B93-B6F6A7BE6408}"/>
          </ac:spMkLst>
        </pc:spChg>
        <pc:spChg chg="add mod">
          <ac:chgData name="Hamza" userId="ef601d6e0cb7f7c8" providerId="LiveId" clId="{5FEB8C82-3DA5-4F71-91BB-001AC526AE31}" dt="2022-12-03T19:13:12.437" v="10515" actId="21"/>
          <ac:spMkLst>
            <pc:docMk/>
            <pc:sldMk cId="1941243409" sldId="296"/>
            <ac:spMk id="5" creationId="{CAC8EE88-6145-3FD1-74E6-4D51117C0585}"/>
          </ac:spMkLst>
        </pc:spChg>
      </pc:sldChg>
      <pc:sldChg chg="modSp add mod">
        <pc:chgData name="Hamza" userId="ef601d6e0cb7f7c8" providerId="LiveId" clId="{5FEB8C82-3DA5-4F71-91BB-001AC526AE31}" dt="2022-12-12T22:48:38.882" v="15056" actId="27636"/>
        <pc:sldMkLst>
          <pc:docMk/>
          <pc:sldMk cId="1213526420" sldId="297"/>
        </pc:sldMkLst>
        <pc:spChg chg="mod">
          <ac:chgData name="Hamza" userId="ef601d6e0cb7f7c8" providerId="LiveId" clId="{5FEB8C82-3DA5-4F71-91BB-001AC526AE31}" dt="2022-12-12T22:48:38.882" v="15056" actId="27636"/>
          <ac:spMkLst>
            <pc:docMk/>
            <pc:sldMk cId="1213526420" sldId="297"/>
            <ac:spMk id="3" creationId="{02EF7104-E43B-1F41-A94A-C5D41CE60385}"/>
          </ac:spMkLst>
        </pc:spChg>
      </pc:sldChg>
      <pc:sldChg chg="addSp modSp new mod">
        <pc:chgData name="Hamza" userId="ef601d6e0cb7f7c8" providerId="LiveId" clId="{5FEB8C82-3DA5-4F71-91BB-001AC526AE31}" dt="2022-12-03T22:10:00.268" v="10767" actId="120"/>
        <pc:sldMkLst>
          <pc:docMk/>
          <pc:sldMk cId="316857919" sldId="298"/>
        </pc:sldMkLst>
        <pc:spChg chg="mod">
          <ac:chgData name="Hamza" userId="ef601d6e0cb7f7c8" providerId="LiveId" clId="{5FEB8C82-3DA5-4F71-91BB-001AC526AE31}" dt="2022-12-03T21:06:30.107" v="10559" actId="20577"/>
          <ac:spMkLst>
            <pc:docMk/>
            <pc:sldMk cId="316857919" sldId="298"/>
            <ac:spMk id="2" creationId="{66FEEE54-4975-CE9B-19B7-857FA56644EB}"/>
          </ac:spMkLst>
        </pc:spChg>
        <pc:spChg chg="mod">
          <ac:chgData name="Hamza" userId="ef601d6e0cb7f7c8" providerId="LiveId" clId="{5FEB8C82-3DA5-4F71-91BB-001AC526AE31}" dt="2022-12-03T22:10:00.268" v="10767" actId="120"/>
          <ac:spMkLst>
            <pc:docMk/>
            <pc:sldMk cId="316857919" sldId="298"/>
            <ac:spMk id="3" creationId="{A42EC8DA-8599-9655-E3D6-839A48A259AB}"/>
          </ac:spMkLst>
        </pc:spChg>
        <pc:spChg chg="add mod">
          <ac:chgData name="Hamza" userId="ef601d6e0cb7f7c8" providerId="LiveId" clId="{5FEB8C82-3DA5-4F71-91BB-001AC526AE31}" dt="2022-12-03T21:09:48.887" v="10600" actId="21"/>
          <ac:spMkLst>
            <pc:docMk/>
            <pc:sldMk cId="316857919" sldId="298"/>
            <ac:spMk id="4" creationId="{DA64901A-D772-5CCA-8079-BDC3936AA40A}"/>
          </ac:spMkLst>
        </pc:spChg>
      </pc:sldChg>
      <pc:sldChg chg="modSp new mod">
        <pc:chgData name="Hamza" userId="ef601d6e0cb7f7c8" providerId="LiveId" clId="{5FEB8C82-3DA5-4F71-91BB-001AC526AE31}" dt="2022-12-04T10:51:22.953" v="11107" actId="113"/>
        <pc:sldMkLst>
          <pc:docMk/>
          <pc:sldMk cId="2030750725" sldId="299"/>
        </pc:sldMkLst>
        <pc:spChg chg="mod">
          <ac:chgData name="Hamza" userId="ef601d6e0cb7f7c8" providerId="LiveId" clId="{5FEB8C82-3DA5-4F71-91BB-001AC526AE31}" dt="2022-12-04T10:40:44.400" v="10778" actId="20577"/>
          <ac:spMkLst>
            <pc:docMk/>
            <pc:sldMk cId="2030750725" sldId="299"/>
            <ac:spMk id="2" creationId="{DEA90D15-4D55-837A-0118-24FA3E7CB7B2}"/>
          </ac:spMkLst>
        </pc:spChg>
        <pc:spChg chg="mod">
          <ac:chgData name="Hamza" userId="ef601d6e0cb7f7c8" providerId="LiveId" clId="{5FEB8C82-3DA5-4F71-91BB-001AC526AE31}" dt="2022-12-04T10:51:22.953" v="11107" actId="113"/>
          <ac:spMkLst>
            <pc:docMk/>
            <pc:sldMk cId="2030750725" sldId="299"/>
            <ac:spMk id="3" creationId="{AEFABC54-8B8F-C5C0-92DC-14EFBE451FC0}"/>
          </ac:spMkLst>
        </pc:spChg>
      </pc:sldChg>
      <pc:sldChg chg="modSp new mod">
        <pc:chgData name="Hamza" userId="ef601d6e0cb7f7c8" providerId="LiveId" clId="{5FEB8C82-3DA5-4F71-91BB-001AC526AE31}" dt="2022-12-07T00:09:00.951" v="14092" actId="20577"/>
        <pc:sldMkLst>
          <pc:docMk/>
          <pc:sldMk cId="3110127003" sldId="300"/>
        </pc:sldMkLst>
        <pc:spChg chg="mod">
          <ac:chgData name="Hamza" userId="ef601d6e0cb7f7c8" providerId="LiveId" clId="{5FEB8C82-3DA5-4F71-91BB-001AC526AE31}" dt="2022-12-04T10:52:23.043" v="11118" actId="20577"/>
          <ac:spMkLst>
            <pc:docMk/>
            <pc:sldMk cId="3110127003" sldId="300"/>
            <ac:spMk id="2" creationId="{9570F677-9773-2D11-FFD7-36844320C843}"/>
          </ac:spMkLst>
        </pc:spChg>
        <pc:spChg chg="mod">
          <ac:chgData name="Hamza" userId="ef601d6e0cb7f7c8" providerId="LiveId" clId="{5FEB8C82-3DA5-4F71-91BB-001AC526AE31}" dt="2022-12-07T00:09:00.951" v="14092" actId="20577"/>
          <ac:spMkLst>
            <pc:docMk/>
            <pc:sldMk cId="3110127003" sldId="300"/>
            <ac:spMk id="3" creationId="{3094D739-B94B-C7DA-545B-CFDF43115B97}"/>
          </ac:spMkLst>
        </pc:spChg>
      </pc:sldChg>
      <pc:sldChg chg="modSp new mod">
        <pc:chgData name="Hamza" userId="ef601d6e0cb7f7c8" providerId="LiveId" clId="{5FEB8C82-3DA5-4F71-91BB-001AC526AE31}" dt="2022-12-04T11:29:05.942" v="12242" actId="20577"/>
        <pc:sldMkLst>
          <pc:docMk/>
          <pc:sldMk cId="428802750" sldId="301"/>
        </pc:sldMkLst>
        <pc:spChg chg="mod">
          <ac:chgData name="Hamza" userId="ef601d6e0cb7f7c8" providerId="LiveId" clId="{5FEB8C82-3DA5-4F71-91BB-001AC526AE31}" dt="2022-12-04T11:22:36.169" v="11638" actId="20577"/>
          <ac:spMkLst>
            <pc:docMk/>
            <pc:sldMk cId="428802750" sldId="301"/>
            <ac:spMk id="2" creationId="{CE979AD2-6CD3-8C88-9FDD-840E3E14A2FF}"/>
          </ac:spMkLst>
        </pc:spChg>
        <pc:spChg chg="mod">
          <ac:chgData name="Hamza" userId="ef601d6e0cb7f7c8" providerId="LiveId" clId="{5FEB8C82-3DA5-4F71-91BB-001AC526AE31}" dt="2022-12-04T11:29:05.942" v="12242" actId="20577"/>
          <ac:spMkLst>
            <pc:docMk/>
            <pc:sldMk cId="428802750" sldId="301"/>
            <ac:spMk id="3" creationId="{424383E4-9FBE-E4C7-3629-D5E9494C4AFF}"/>
          </ac:spMkLst>
        </pc:spChg>
      </pc:sldChg>
      <pc:sldChg chg="modSp new mod">
        <pc:chgData name="Hamza" userId="ef601d6e0cb7f7c8" providerId="LiveId" clId="{5FEB8C82-3DA5-4F71-91BB-001AC526AE31}" dt="2022-12-12T23:09:22.981" v="15063" actId="20577"/>
        <pc:sldMkLst>
          <pc:docMk/>
          <pc:sldMk cId="1054421012" sldId="302"/>
        </pc:sldMkLst>
        <pc:spChg chg="mod">
          <ac:chgData name="Hamza" userId="ef601d6e0cb7f7c8" providerId="LiveId" clId="{5FEB8C82-3DA5-4F71-91BB-001AC526AE31}" dt="2022-12-04T11:32:52.253" v="12255" actId="20577"/>
          <ac:spMkLst>
            <pc:docMk/>
            <pc:sldMk cId="1054421012" sldId="302"/>
            <ac:spMk id="2" creationId="{EA781BE2-4018-29A5-40BD-7D6893814A38}"/>
          </ac:spMkLst>
        </pc:spChg>
        <pc:spChg chg="mod">
          <ac:chgData name="Hamza" userId="ef601d6e0cb7f7c8" providerId="LiveId" clId="{5FEB8C82-3DA5-4F71-91BB-001AC526AE31}" dt="2022-12-12T23:09:22.981" v="15063" actId="20577"/>
          <ac:spMkLst>
            <pc:docMk/>
            <pc:sldMk cId="1054421012" sldId="302"/>
            <ac:spMk id="3" creationId="{79E41647-A352-68CA-C2E7-598456A81ADC}"/>
          </ac:spMkLst>
        </pc:spChg>
      </pc:sldChg>
      <pc:sldChg chg="modSp new mod">
        <pc:chgData name="Hamza" userId="ef601d6e0cb7f7c8" providerId="LiveId" clId="{5FEB8C82-3DA5-4F71-91BB-001AC526AE31}" dt="2022-12-07T00:23:13.046" v="14098" actId="20577"/>
        <pc:sldMkLst>
          <pc:docMk/>
          <pc:sldMk cId="2873978431" sldId="303"/>
        </pc:sldMkLst>
        <pc:spChg chg="mod">
          <ac:chgData name="Hamza" userId="ef601d6e0cb7f7c8" providerId="LiveId" clId="{5FEB8C82-3DA5-4F71-91BB-001AC526AE31}" dt="2022-12-04T21:46:20.264" v="12463" actId="20577"/>
          <ac:spMkLst>
            <pc:docMk/>
            <pc:sldMk cId="2873978431" sldId="303"/>
            <ac:spMk id="2" creationId="{D742C225-97B2-51E3-FBC1-3EE69D515408}"/>
          </ac:spMkLst>
        </pc:spChg>
        <pc:spChg chg="mod">
          <ac:chgData name="Hamza" userId="ef601d6e0cb7f7c8" providerId="LiveId" clId="{5FEB8C82-3DA5-4F71-91BB-001AC526AE31}" dt="2022-12-07T00:23:13.046" v="14098" actId="20577"/>
          <ac:spMkLst>
            <pc:docMk/>
            <pc:sldMk cId="2873978431" sldId="303"/>
            <ac:spMk id="3" creationId="{47CA2B8F-2265-8AEB-0CBA-20BA4CA557D8}"/>
          </ac:spMkLst>
        </pc:spChg>
      </pc:sldChg>
      <pc:sldChg chg="modSp new mod">
        <pc:chgData name="Hamza" userId="ef601d6e0cb7f7c8" providerId="LiveId" clId="{5FEB8C82-3DA5-4F71-91BB-001AC526AE31}" dt="2022-12-07T00:35:02.189" v="14100" actId="20577"/>
        <pc:sldMkLst>
          <pc:docMk/>
          <pc:sldMk cId="717744500" sldId="304"/>
        </pc:sldMkLst>
        <pc:spChg chg="mod">
          <ac:chgData name="Hamza" userId="ef601d6e0cb7f7c8" providerId="LiveId" clId="{5FEB8C82-3DA5-4F71-91BB-001AC526AE31}" dt="2022-12-04T21:56:51.189" v="12665" actId="20577"/>
          <ac:spMkLst>
            <pc:docMk/>
            <pc:sldMk cId="717744500" sldId="304"/>
            <ac:spMk id="2" creationId="{E4FF5A8F-75EB-AF23-5B21-77DA27BF1621}"/>
          </ac:spMkLst>
        </pc:spChg>
        <pc:spChg chg="mod">
          <ac:chgData name="Hamza" userId="ef601d6e0cb7f7c8" providerId="LiveId" clId="{5FEB8C82-3DA5-4F71-91BB-001AC526AE31}" dt="2022-12-07T00:35:02.189" v="14100" actId="20577"/>
          <ac:spMkLst>
            <pc:docMk/>
            <pc:sldMk cId="717744500" sldId="304"/>
            <ac:spMk id="3" creationId="{E125B70B-36B7-9772-06F3-00A6C7705B37}"/>
          </ac:spMkLst>
        </pc:spChg>
      </pc:sldChg>
      <pc:sldChg chg="modSp new mod">
        <pc:chgData name="Hamza" userId="ef601d6e0cb7f7c8" providerId="LiveId" clId="{5FEB8C82-3DA5-4F71-91BB-001AC526AE31}" dt="2022-12-13T22:15:09.542" v="15074" actId="20577"/>
        <pc:sldMkLst>
          <pc:docMk/>
          <pc:sldMk cId="296525038" sldId="305"/>
        </pc:sldMkLst>
        <pc:spChg chg="mod">
          <ac:chgData name="Hamza" userId="ef601d6e0cb7f7c8" providerId="LiveId" clId="{5FEB8C82-3DA5-4F71-91BB-001AC526AE31}" dt="2022-12-11T20:24:36.692" v="14139" actId="20577"/>
          <ac:spMkLst>
            <pc:docMk/>
            <pc:sldMk cId="296525038" sldId="305"/>
            <ac:spMk id="2" creationId="{194D5956-2681-703E-E22B-4140C43EE044}"/>
          </ac:spMkLst>
        </pc:spChg>
        <pc:spChg chg="mod">
          <ac:chgData name="Hamza" userId="ef601d6e0cb7f7c8" providerId="LiveId" clId="{5FEB8C82-3DA5-4F71-91BB-001AC526AE31}" dt="2022-12-13T22:15:09.542" v="15074" actId="20577"/>
          <ac:spMkLst>
            <pc:docMk/>
            <pc:sldMk cId="296525038" sldId="305"/>
            <ac:spMk id="3" creationId="{C5AC00F8-71D5-1ED8-1E17-5F65B486BC49}"/>
          </ac:spMkLst>
        </pc:spChg>
      </pc:sldChg>
      <pc:sldChg chg="modSp new mod">
        <pc:chgData name="Hamza" userId="ef601d6e0cb7f7c8" providerId="LiveId" clId="{5FEB8C82-3DA5-4F71-91BB-001AC526AE31}" dt="2022-12-12T15:42:05.394" v="14727" actId="122"/>
        <pc:sldMkLst>
          <pc:docMk/>
          <pc:sldMk cId="2012398817" sldId="306"/>
        </pc:sldMkLst>
        <pc:spChg chg="mod">
          <ac:chgData name="Hamza" userId="ef601d6e0cb7f7c8" providerId="LiveId" clId="{5FEB8C82-3DA5-4F71-91BB-001AC526AE31}" dt="2022-12-11T21:42:51.221" v="14164" actId="20577"/>
          <ac:spMkLst>
            <pc:docMk/>
            <pc:sldMk cId="2012398817" sldId="306"/>
            <ac:spMk id="2" creationId="{B74DD3FC-32C6-26AA-D25E-D1AE8ACFC282}"/>
          </ac:spMkLst>
        </pc:spChg>
        <pc:spChg chg="mod">
          <ac:chgData name="Hamza" userId="ef601d6e0cb7f7c8" providerId="LiveId" clId="{5FEB8C82-3DA5-4F71-91BB-001AC526AE31}" dt="2022-12-12T15:42:05.394" v="14727" actId="122"/>
          <ac:spMkLst>
            <pc:docMk/>
            <pc:sldMk cId="2012398817" sldId="306"/>
            <ac:spMk id="3" creationId="{A186C3B3-1A00-CC47-5734-208EFEB349E0}"/>
          </ac:spMkLst>
        </pc:spChg>
      </pc:sldChg>
      <pc:sldChg chg="addSp modSp add mod">
        <pc:chgData name="Hamza" userId="ef601d6e0cb7f7c8" providerId="LiveId" clId="{5FEB8C82-3DA5-4F71-91BB-001AC526AE31}" dt="2022-12-12T15:41:52.752" v="14723" actId="122"/>
        <pc:sldMkLst>
          <pc:docMk/>
          <pc:sldMk cId="445825165" sldId="307"/>
        </pc:sldMkLst>
        <pc:spChg chg="mod">
          <ac:chgData name="Hamza" userId="ef601d6e0cb7f7c8" providerId="LiveId" clId="{5FEB8C82-3DA5-4F71-91BB-001AC526AE31}" dt="2022-12-12T15:41:52.752" v="14723" actId="122"/>
          <ac:spMkLst>
            <pc:docMk/>
            <pc:sldMk cId="445825165" sldId="307"/>
            <ac:spMk id="3" creationId="{A186C3B3-1A00-CC47-5734-208EFEB349E0}"/>
          </ac:spMkLst>
        </pc:spChg>
        <pc:spChg chg="add mod">
          <ac:chgData name="Hamza" userId="ef601d6e0cb7f7c8" providerId="LiveId" clId="{5FEB8C82-3DA5-4F71-91BB-001AC526AE31}" dt="2022-12-11T22:32:08.346" v="14538" actId="21"/>
          <ac:spMkLst>
            <pc:docMk/>
            <pc:sldMk cId="445825165" sldId="307"/>
            <ac:spMk id="4" creationId="{118AE49A-07BD-3E43-505F-ED76AB188845}"/>
          </ac:spMkLst>
        </pc:spChg>
      </pc:sldChg>
      <pc:sldChg chg="modSp add mod">
        <pc:chgData name="Hamza" userId="ef601d6e0cb7f7c8" providerId="LiveId" clId="{5FEB8C82-3DA5-4F71-91BB-001AC526AE31}" dt="2022-12-12T15:41:39.205" v="14719" actId="122"/>
        <pc:sldMkLst>
          <pc:docMk/>
          <pc:sldMk cId="4030097549" sldId="308"/>
        </pc:sldMkLst>
        <pc:spChg chg="mod">
          <ac:chgData name="Hamza" userId="ef601d6e0cb7f7c8" providerId="LiveId" clId="{5FEB8C82-3DA5-4F71-91BB-001AC526AE31}" dt="2022-12-12T15:39:13.808" v="14574" actId="20577"/>
          <ac:spMkLst>
            <pc:docMk/>
            <pc:sldMk cId="4030097549" sldId="308"/>
            <ac:spMk id="2" creationId="{B74DD3FC-32C6-26AA-D25E-D1AE8ACFC282}"/>
          </ac:spMkLst>
        </pc:spChg>
        <pc:spChg chg="mod">
          <ac:chgData name="Hamza" userId="ef601d6e0cb7f7c8" providerId="LiveId" clId="{5FEB8C82-3DA5-4F71-91BB-001AC526AE31}" dt="2022-12-12T15:41:39.205" v="14719" actId="122"/>
          <ac:spMkLst>
            <pc:docMk/>
            <pc:sldMk cId="4030097549" sldId="308"/>
            <ac:spMk id="3" creationId="{A186C3B3-1A00-CC47-5734-208EFEB349E0}"/>
          </ac:spMkLst>
        </pc:spChg>
      </pc:sldChg>
      <pc:sldChg chg="addSp delSp modSp new mod">
        <pc:chgData name="Hamza" userId="ef601d6e0cb7f7c8" providerId="LiveId" clId="{5FEB8C82-3DA5-4F71-91BB-001AC526AE31}" dt="2022-12-12T23:49:08.534" v="15068" actId="20577"/>
        <pc:sldMkLst>
          <pc:docMk/>
          <pc:sldMk cId="1232948862" sldId="309"/>
        </pc:sldMkLst>
        <pc:spChg chg="mod">
          <ac:chgData name="Hamza" userId="ef601d6e0cb7f7c8" providerId="LiveId" clId="{5FEB8C82-3DA5-4F71-91BB-001AC526AE31}" dt="2022-12-12T15:42:50.284" v="14747" actId="27636"/>
          <ac:spMkLst>
            <pc:docMk/>
            <pc:sldMk cId="1232948862" sldId="309"/>
            <ac:spMk id="2" creationId="{A5E13ECF-527B-9306-0D2B-12F147F02249}"/>
          </ac:spMkLst>
        </pc:spChg>
        <pc:spChg chg="add del mod">
          <ac:chgData name="Hamza" userId="ef601d6e0cb7f7c8" providerId="LiveId" clId="{5FEB8C82-3DA5-4F71-91BB-001AC526AE31}" dt="2022-12-12T23:49:08.534" v="15068" actId="20577"/>
          <ac:spMkLst>
            <pc:docMk/>
            <pc:sldMk cId="1232948862" sldId="309"/>
            <ac:spMk id="3" creationId="{4A14FDA8-BBDB-CA0F-3B7A-7ABF70F1EFB4}"/>
          </ac:spMkLst>
        </pc:spChg>
        <pc:spChg chg="add del mod">
          <ac:chgData name="Hamza" userId="ef601d6e0cb7f7c8" providerId="LiveId" clId="{5FEB8C82-3DA5-4F71-91BB-001AC526AE31}" dt="2022-12-12T15:43:45.762" v="14754"/>
          <ac:spMkLst>
            <pc:docMk/>
            <pc:sldMk cId="1232948862" sldId="309"/>
            <ac:spMk id="4" creationId="{CF0D2C09-4358-B8DB-D59E-AD8E78AC3253}"/>
          </ac:spMkLst>
        </pc:spChg>
      </pc:sldChg>
      <pc:sldChg chg="add del">
        <pc:chgData name="Hamza" userId="ef601d6e0cb7f7c8" providerId="LiveId" clId="{5FEB8C82-3DA5-4F71-91BB-001AC526AE31}" dt="2022-12-12T15:57:48.091" v="14949" actId="2696"/>
        <pc:sldMkLst>
          <pc:docMk/>
          <pc:sldMk cId="243850477"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D4181-7402-4F8F-A683-7EBDE5C27EC6}" type="datetimeFigureOut">
              <a:rPr lang="fr-FR" smtClean="0"/>
              <a:t>13/12/2022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C6B69-83C5-47EB-BD76-2650397FD4C7}" type="slidenum">
              <a:rPr lang="fr-FR" smtClean="0"/>
              <a:t>‹#›</a:t>
            </a:fld>
            <a:endParaRPr lang="fr-FR"/>
          </a:p>
        </p:txBody>
      </p:sp>
    </p:spTree>
    <p:extLst>
      <p:ext uri="{BB962C8B-B14F-4D97-AF65-F5344CB8AC3E}">
        <p14:creationId xmlns:p14="http://schemas.microsoft.com/office/powerpoint/2010/main" val="422759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08C6B69-83C5-47EB-BD76-2650397FD4C7}" type="slidenum">
              <a:rPr lang="fr-FR" smtClean="0"/>
              <a:t>27</a:t>
            </a:fld>
            <a:endParaRPr lang="fr-FR"/>
          </a:p>
        </p:txBody>
      </p:sp>
    </p:spTree>
    <p:extLst>
      <p:ext uri="{BB962C8B-B14F-4D97-AF65-F5344CB8AC3E}">
        <p14:creationId xmlns:p14="http://schemas.microsoft.com/office/powerpoint/2010/main" val="276660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08C6B69-83C5-47EB-BD76-2650397FD4C7}" type="slidenum">
              <a:rPr lang="fr-FR" smtClean="0"/>
              <a:t>31</a:t>
            </a:fld>
            <a:endParaRPr lang="fr-FR"/>
          </a:p>
        </p:txBody>
      </p:sp>
    </p:spTree>
    <p:extLst>
      <p:ext uri="{BB962C8B-B14F-4D97-AF65-F5344CB8AC3E}">
        <p14:creationId xmlns:p14="http://schemas.microsoft.com/office/powerpoint/2010/main" val="133933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08C6B69-83C5-47EB-BD76-2650397FD4C7}" type="slidenum">
              <a:rPr lang="fr-FR" smtClean="0"/>
              <a:t>32</a:t>
            </a:fld>
            <a:endParaRPr lang="fr-FR"/>
          </a:p>
        </p:txBody>
      </p:sp>
    </p:spTree>
    <p:extLst>
      <p:ext uri="{BB962C8B-B14F-4D97-AF65-F5344CB8AC3E}">
        <p14:creationId xmlns:p14="http://schemas.microsoft.com/office/powerpoint/2010/main" val="219406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08C6B69-83C5-47EB-BD76-2650397FD4C7}" type="slidenum">
              <a:rPr lang="fr-FR" smtClean="0"/>
              <a:t>36</a:t>
            </a:fld>
            <a:endParaRPr lang="fr-FR"/>
          </a:p>
        </p:txBody>
      </p:sp>
    </p:spTree>
    <p:extLst>
      <p:ext uri="{BB962C8B-B14F-4D97-AF65-F5344CB8AC3E}">
        <p14:creationId xmlns:p14="http://schemas.microsoft.com/office/powerpoint/2010/main" val="311074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08C6B69-83C5-47EB-BD76-2650397FD4C7}" type="slidenum">
              <a:rPr lang="fr-FR" smtClean="0"/>
              <a:t>40</a:t>
            </a:fld>
            <a:endParaRPr lang="fr-FR"/>
          </a:p>
        </p:txBody>
      </p:sp>
    </p:spTree>
    <p:extLst>
      <p:ext uri="{BB962C8B-B14F-4D97-AF65-F5344CB8AC3E}">
        <p14:creationId xmlns:p14="http://schemas.microsoft.com/office/powerpoint/2010/main" val="344812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C2CD-0E80-7615-A57E-E42939003E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34C114F7-E414-E354-485C-7295FEBE96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971CEC5F-5367-70C2-E95E-2CD84959E3DF}"/>
              </a:ext>
            </a:extLst>
          </p:cNvPr>
          <p:cNvSpPr>
            <a:spLocks noGrp="1"/>
          </p:cNvSpPr>
          <p:nvPr>
            <p:ph type="dt" sz="half" idx="10"/>
          </p:nvPr>
        </p:nvSpPr>
        <p:spPr/>
        <p:txBody>
          <a:bodyPr/>
          <a:lstStyle/>
          <a:p>
            <a:fld id="{B5842952-B464-4522-9B9F-90F4BE82955C}" type="datetimeFigureOut">
              <a:rPr lang="fr-FR" smtClean="0"/>
              <a:t>13/12/2022</a:t>
            </a:fld>
            <a:endParaRPr lang="fr-FR"/>
          </a:p>
        </p:txBody>
      </p:sp>
      <p:sp>
        <p:nvSpPr>
          <p:cNvPr id="5" name="Footer Placeholder 4">
            <a:extLst>
              <a:ext uri="{FF2B5EF4-FFF2-40B4-BE49-F238E27FC236}">
                <a16:creationId xmlns:a16="http://schemas.microsoft.com/office/drawing/2014/main" id="{18719519-7424-9B99-CBD8-FB3ABF1542F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6EF2799-13CE-3BEE-87AE-1B07E5DF34A7}"/>
              </a:ext>
            </a:extLst>
          </p:cNvPr>
          <p:cNvSpPr>
            <a:spLocks noGrp="1"/>
          </p:cNvSpPr>
          <p:nvPr>
            <p:ph type="sldNum" sz="quarter" idx="12"/>
          </p:nvPr>
        </p:nvSpPr>
        <p:spPr/>
        <p:txBody>
          <a:bodyPr/>
          <a:lstStyle/>
          <a:p>
            <a:fld id="{7A7711ED-23A3-4B5E-B932-1E0B7AC1422D}" type="slidenum">
              <a:rPr lang="fr-FR" smtClean="0"/>
              <a:t>‹#›</a:t>
            </a:fld>
            <a:endParaRPr lang="fr-FR"/>
          </a:p>
        </p:txBody>
      </p:sp>
    </p:spTree>
    <p:extLst>
      <p:ext uri="{BB962C8B-B14F-4D97-AF65-F5344CB8AC3E}">
        <p14:creationId xmlns:p14="http://schemas.microsoft.com/office/powerpoint/2010/main" val="210322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6A3EC-D580-8D66-9330-7A86AA5973A5}"/>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34221DE3-B2DE-D55D-E2C5-D0249585F8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DDDAA05-C052-1834-8AE1-3E6AADDF193B}"/>
              </a:ext>
            </a:extLst>
          </p:cNvPr>
          <p:cNvSpPr>
            <a:spLocks noGrp="1"/>
          </p:cNvSpPr>
          <p:nvPr>
            <p:ph type="dt" sz="half" idx="10"/>
          </p:nvPr>
        </p:nvSpPr>
        <p:spPr/>
        <p:txBody>
          <a:bodyPr/>
          <a:lstStyle/>
          <a:p>
            <a:fld id="{B5842952-B464-4522-9B9F-90F4BE82955C}" type="datetimeFigureOut">
              <a:rPr lang="fr-FR" smtClean="0"/>
              <a:t>13/12/2022</a:t>
            </a:fld>
            <a:endParaRPr lang="fr-FR"/>
          </a:p>
        </p:txBody>
      </p:sp>
      <p:sp>
        <p:nvSpPr>
          <p:cNvPr id="5" name="Footer Placeholder 4">
            <a:extLst>
              <a:ext uri="{FF2B5EF4-FFF2-40B4-BE49-F238E27FC236}">
                <a16:creationId xmlns:a16="http://schemas.microsoft.com/office/drawing/2014/main" id="{745F2209-2610-5E13-4C49-26CBD48CCDF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3679408-FEA9-011B-8F0E-9C14497D5B25}"/>
              </a:ext>
            </a:extLst>
          </p:cNvPr>
          <p:cNvSpPr>
            <a:spLocks noGrp="1"/>
          </p:cNvSpPr>
          <p:nvPr>
            <p:ph type="sldNum" sz="quarter" idx="12"/>
          </p:nvPr>
        </p:nvSpPr>
        <p:spPr/>
        <p:txBody>
          <a:bodyPr/>
          <a:lstStyle/>
          <a:p>
            <a:fld id="{7A7711ED-23A3-4B5E-B932-1E0B7AC1422D}" type="slidenum">
              <a:rPr lang="fr-FR" smtClean="0"/>
              <a:t>‹#›</a:t>
            </a:fld>
            <a:endParaRPr lang="fr-FR"/>
          </a:p>
        </p:txBody>
      </p:sp>
    </p:spTree>
    <p:extLst>
      <p:ext uri="{BB962C8B-B14F-4D97-AF65-F5344CB8AC3E}">
        <p14:creationId xmlns:p14="http://schemas.microsoft.com/office/powerpoint/2010/main" val="360489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156779-9B4B-42FF-6160-6317B99C30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C3139554-79BE-6EE4-194F-A41C0A3421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7DE38A4-D998-A002-12DC-1B8FB19DBCA2}"/>
              </a:ext>
            </a:extLst>
          </p:cNvPr>
          <p:cNvSpPr>
            <a:spLocks noGrp="1"/>
          </p:cNvSpPr>
          <p:nvPr>
            <p:ph type="dt" sz="half" idx="10"/>
          </p:nvPr>
        </p:nvSpPr>
        <p:spPr/>
        <p:txBody>
          <a:bodyPr/>
          <a:lstStyle/>
          <a:p>
            <a:fld id="{B5842952-B464-4522-9B9F-90F4BE82955C}" type="datetimeFigureOut">
              <a:rPr lang="fr-FR" smtClean="0"/>
              <a:t>13/12/2022</a:t>
            </a:fld>
            <a:endParaRPr lang="fr-FR"/>
          </a:p>
        </p:txBody>
      </p:sp>
      <p:sp>
        <p:nvSpPr>
          <p:cNvPr id="5" name="Footer Placeholder 4">
            <a:extLst>
              <a:ext uri="{FF2B5EF4-FFF2-40B4-BE49-F238E27FC236}">
                <a16:creationId xmlns:a16="http://schemas.microsoft.com/office/drawing/2014/main" id="{4D66C0C9-8CF3-4DD8-C7A4-62396B6431C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FBEA25A-E217-515D-1908-98D71B59B019}"/>
              </a:ext>
            </a:extLst>
          </p:cNvPr>
          <p:cNvSpPr>
            <a:spLocks noGrp="1"/>
          </p:cNvSpPr>
          <p:nvPr>
            <p:ph type="sldNum" sz="quarter" idx="12"/>
          </p:nvPr>
        </p:nvSpPr>
        <p:spPr/>
        <p:txBody>
          <a:bodyPr/>
          <a:lstStyle/>
          <a:p>
            <a:fld id="{7A7711ED-23A3-4B5E-B932-1E0B7AC1422D}" type="slidenum">
              <a:rPr lang="fr-FR" smtClean="0"/>
              <a:t>‹#›</a:t>
            </a:fld>
            <a:endParaRPr lang="fr-FR"/>
          </a:p>
        </p:txBody>
      </p:sp>
    </p:spTree>
    <p:extLst>
      <p:ext uri="{BB962C8B-B14F-4D97-AF65-F5344CB8AC3E}">
        <p14:creationId xmlns:p14="http://schemas.microsoft.com/office/powerpoint/2010/main" val="319982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DB78-EE45-AB2C-1612-B76E28B58C9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C9C33DA3-710E-7C0D-7D7E-536E66594B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B6A2F5B-825F-F47E-4E6C-2FB9ABE13421}"/>
              </a:ext>
            </a:extLst>
          </p:cNvPr>
          <p:cNvSpPr>
            <a:spLocks noGrp="1"/>
          </p:cNvSpPr>
          <p:nvPr>
            <p:ph type="dt" sz="half" idx="10"/>
          </p:nvPr>
        </p:nvSpPr>
        <p:spPr/>
        <p:txBody>
          <a:bodyPr/>
          <a:lstStyle/>
          <a:p>
            <a:fld id="{B5842952-B464-4522-9B9F-90F4BE82955C}" type="datetimeFigureOut">
              <a:rPr lang="fr-FR" smtClean="0"/>
              <a:t>13/12/2022</a:t>
            </a:fld>
            <a:endParaRPr lang="fr-FR"/>
          </a:p>
        </p:txBody>
      </p:sp>
      <p:sp>
        <p:nvSpPr>
          <p:cNvPr id="5" name="Footer Placeholder 4">
            <a:extLst>
              <a:ext uri="{FF2B5EF4-FFF2-40B4-BE49-F238E27FC236}">
                <a16:creationId xmlns:a16="http://schemas.microsoft.com/office/drawing/2014/main" id="{D0E8560A-ACEE-9213-ED02-0357B02B59F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74CCAD6-96C9-C23A-A0E0-8B95EEDEE8EB}"/>
              </a:ext>
            </a:extLst>
          </p:cNvPr>
          <p:cNvSpPr>
            <a:spLocks noGrp="1"/>
          </p:cNvSpPr>
          <p:nvPr>
            <p:ph type="sldNum" sz="quarter" idx="12"/>
          </p:nvPr>
        </p:nvSpPr>
        <p:spPr/>
        <p:txBody>
          <a:bodyPr/>
          <a:lstStyle/>
          <a:p>
            <a:fld id="{7A7711ED-23A3-4B5E-B932-1E0B7AC1422D}" type="slidenum">
              <a:rPr lang="fr-FR" smtClean="0"/>
              <a:t>‹#›</a:t>
            </a:fld>
            <a:endParaRPr lang="fr-FR"/>
          </a:p>
        </p:txBody>
      </p:sp>
    </p:spTree>
    <p:extLst>
      <p:ext uri="{BB962C8B-B14F-4D97-AF65-F5344CB8AC3E}">
        <p14:creationId xmlns:p14="http://schemas.microsoft.com/office/powerpoint/2010/main" val="510731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2CAE-9B1C-6C36-4864-A8DDD1E60E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E506B5E0-7378-FBA6-2332-4516464B3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589D76-D95E-2356-A45F-FB9B479926AB}"/>
              </a:ext>
            </a:extLst>
          </p:cNvPr>
          <p:cNvSpPr>
            <a:spLocks noGrp="1"/>
          </p:cNvSpPr>
          <p:nvPr>
            <p:ph type="dt" sz="half" idx="10"/>
          </p:nvPr>
        </p:nvSpPr>
        <p:spPr/>
        <p:txBody>
          <a:bodyPr/>
          <a:lstStyle/>
          <a:p>
            <a:fld id="{B5842952-B464-4522-9B9F-90F4BE82955C}" type="datetimeFigureOut">
              <a:rPr lang="fr-FR" smtClean="0"/>
              <a:t>13/12/2022</a:t>
            </a:fld>
            <a:endParaRPr lang="fr-FR"/>
          </a:p>
        </p:txBody>
      </p:sp>
      <p:sp>
        <p:nvSpPr>
          <p:cNvPr id="5" name="Footer Placeholder 4">
            <a:extLst>
              <a:ext uri="{FF2B5EF4-FFF2-40B4-BE49-F238E27FC236}">
                <a16:creationId xmlns:a16="http://schemas.microsoft.com/office/drawing/2014/main" id="{7B7F0602-1FC5-AC17-D3CE-7AAF6D0ED81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7D4871B-B04C-53C4-7647-422682FAB1D8}"/>
              </a:ext>
            </a:extLst>
          </p:cNvPr>
          <p:cNvSpPr>
            <a:spLocks noGrp="1"/>
          </p:cNvSpPr>
          <p:nvPr>
            <p:ph type="sldNum" sz="quarter" idx="12"/>
          </p:nvPr>
        </p:nvSpPr>
        <p:spPr/>
        <p:txBody>
          <a:bodyPr/>
          <a:lstStyle/>
          <a:p>
            <a:fld id="{7A7711ED-23A3-4B5E-B932-1E0B7AC1422D}" type="slidenum">
              <a:rPr lang="fr-FR" smtClean="0"/>
              <a:t>‹#›</a:t>
            </a:fld>
            <a:endParaRPr lang="fr-FR"/>
          </a:p>
        </p:txBody>
      </p:sp>
    </p:spTree>
    <p:extLst>
      <p:ext uri="{BB962C8B-B14F-4D97-AF65-F5344CB8AC3E}">
        <p14:creationId xmlns:p14="http://schemas.microsoft.com/office/powerpoint/2010/main" val="187175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C498-5D49-6DF2-4A6B-027AD10093DE}"/>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E960F333-526F-8C76-6369-DD28CA5C1F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65181618-7421-DEAB-A60B-08E0602513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05EAD528-CA78-173B-918A-ACBA14D6FCDA}"/>
              </a:ext>
            </a:extLst>
          </p:cNvPr>
          <p:cNvSpPr>
            <a:spLocks noGrp="1"/>
          </p:cNvSpPr>
          <p:nvPr>
            <p:ph type="dt" sz="half" idx="10"/>
          </p:nvPr>
        </p:nvSpPr>
        <p:spPr/>
        <p:txBody>
          <a:bodyPr/>
          <a:lstStyle/>
          <a:p>
            <a:fld id="{B5842952-B464-4522-9B9F-90F4BE82955C}" type="datetimeFigureOut">
              <a:rPr lang="fr-FR" smtClean="0"/>
              <a:t>13/12/2022</a:t>
            </a:fld>
            <a:endParaRPr lang="fr-FR"/>
          </a:p>
        </p:txBody>
      </p:sp>
      <p:sp>
        <p:nvSpPr>
          <p:cNvPr id="6" name="Footer Placeholder 5">
            <a:extLst>
              <a:ext uri="{FF2B5EF4-FFF2-40B4-BE49-F238E27FC236}">
                <a16:creationId xmlns:a16="http://schemas.microsoft.com/office/drawing/2014/main" id="{4FE0CAB1-D36D-DA51-C80A-7EE2C1AA457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0F6612EB-0195-C9C8-8B47-262A6612026E}"/>
              </a:ext>
            </a:extLst>
          </p:cNvPr>
          <p:cNvSpPr>
            <a:spLocks noGrp="1"/>
          </p:cNvSpPr>
          <p:nvPr>
            <p:ph type="sldNum" sz="quarter" idx="12"/>
          </p:nvPr>
        </p:nvSpPr>
        <p:spPr/>
        <p:txBody>
          <a:bodyPr/>
          <a:lstStyle/>
          <a:p>
            <a:fld id="{7A7711ED-23A3-4B5E-B932-1E0B7AC1422D}" type="slidenum">
              <a:rPr lang="fr-FR" smtClean="0"/>
              <a:t>‹#›</a:t>
            </a:fld>
            <a:endParaRPr lang="fr-FR"/>
          </a:p>
        </p:txBody>
      </p:sp>
    </p:spTree>
    <p:extLst>
      <p:ext uri="{BB962C8B-B14F-4D97-AF65-F5344CB8AC3E}">
        <p14:creationId xmlns:p14="http://schemas.microsoft.com/office/powerpoint/2010/main" val="2181754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32DA-B91B-F891-38CC-0CC7ACFD0F5A}"/>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433E5464-8030-8530-B3A7-89A835B40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0E97C6-AF42-D110-E179-5EDD9EAE6A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016FB5DC-B703-148D-7C69-9D26033FE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76B73A-4FC9-7F46-8573-6303CCA555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2BC2E981-5215-75E7-FACF-68ECBA6A661C}"/>
              </a:ext>
            </a:extLst>
          </p:cNvPr>
          <p:cNvSpPr>
            <a:spLocks noGrp="1"/>
          </p:cNvSpPr>
          <p:nvPr>
            <p:ph type="dt" sz="half" idx="10"/>
          </p:nvPr>
        </p:nvSpPr>
        <p:spPr/>
        <p:txBody>
          <a:bodyPr/>
          <a:lstStyle/>
          <a:p>
            <a:fld id="{B5842952-B464-4522-9B9F-90F4BE82955C}" type="datetimeFigureOut">
              <a:rPr lang="fr-FR" smtClean="0"/>
              <a:t>13/12/2022</a:t>
            </a:fld>
            <a:endParaRPr lang="fr-FR"/>
          </a:p>
        </p:txBody>
      </p:sp>
      <p:sp>
        <p:nvSpPr>
          <p:cNvPr id="8" name="Footer Placeholder 7">
            <a:extLst>
              <a:ext uri="{FF2B5EF4-FFF2-40B4-BE49-F238E27FC236}">
                <a16:creationId xmlns:a16="http://schemas.microsoft.com/office/drawing/2014/main" id="{42484055-8CF0-8DE0-3846-C49B15406223}"/>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4BE6FFC9-410A-01EF-F743-C23342F9B0D3}"/>
              </a:ext>
            </a:extLst>
          </p:cNvPr>
          <p:cNvSpPr>
            <a:spLocks noGrp="1"/>
          </p:cNvSpPr>
          <p:nvPr>
            <p:ph type="sldNum" sz="quarter" idx="12"/>
          </p:nvPr>
        </p:nvSpPr>
        <p:spPr/>
        <p:txBody>
          <a:bodyPr/>
          <a:lstStyle/>
          <a:p>
            <a:fld id="{7A7711ED-23A3-4B5E-B932-1E0B7AC1422D}" type="slidenum">
              <a:rPr lang="fr-FR" smtClean="0"/>
              <a:t>‹#›</a:t>
            </a:fld>
            <a:endParaRPr lang="fr-FR"/>
          </a:p>
        </p:txBody>
      </p:sp>
    </p:spTree>
    <p:extLst>
      <p:ext uri="{BB962C8B-B14F-4D97-AF65-F5344CB8AC3E}">
        <p14:creationId xmlns:p14="http://schemas.microsoft.com/office/powerpoint/2010/main" val="229471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A110-7781-8ACB-E633-45604E6681E6}"/>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C90DC9C6-CAD6-1983-AF40-3E7C07212999}"/>
              </a:ext>
            </a:extLst>
          </p:cNvPr>
          <p:cNvSpPr>
            <a:spLocks noGrp="1"/>
          </p:cNvSpPr>
          <p:nvPr>
            <p:ph type="dt" sz="half" idx="10"/>
          </p:nvPr>
        </p:nvSpPr>
        <p:spPr/>
        <p:txBody>
          <a:bodyPr/>
          <a:lstStyle/>
          <a:p>
            <a:fld id="{B5842952-B464-4522-9B9F-90F4BE82955C}" type="datetimeFigureOut">
              <a:rPr lang="fr-FR" smtClean="0"/>
              <a:t>13/12/2022</a:t>
            </a:fld>
            <a:endParaRPr lang="fr-FR"/>
          </a:p>
        </p:txBody>
      </p:sp>
      <p:sp>
        <p:nvSpPr>
          <p:cNvPr id="4" name="Footer Placeholder 3">
            <a:extLst>
              <a:ext uri="{FF2B5EF4-FFF2-40B4-BE49-F238E27FC236}">
                <a16:creationId xmlns:a16="http://schemas.microsoft.com/office/drawing/2014/main" id="{26B84CE9-3957-D02B-5BF2-48BDE4303762}"/>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B73816D-EFC1-8103-79E5-16ACF97CF8BB}"/>
              </a:ext>
            </a:extLst>
          </p:cNvPr>
          <p:cNvSpPr>
            <a:spLocks noGrp="1"/>
          </p:cNvSpPr>
          <p:nvPr>
            <p:ph type="sldNum" sz="quarter" idx="12"/>
          </p:nvPr>
        </p:nvSpPr>
        <p:spPr/>
        <p:txBody>
          <a:bodyPr/>
          <a:lstStyle/>
          <a:p>
            <a:fld id="{7A7711ED-23A3-4B5E-B932-1E0B7AC1422D}" type="slidenum">
              <a:rPr lang="fr-FR" smtClean="0"/>
              <a:t>‹#›</a:t>
            </a:fld>
            <a:endParaRPr lang="fr-FR"/>
          </a:p>
        </p:txBody>
      </p:sp>
    </p:spTree>
    <p:extLst>
      <p:ext uri="{BB962C8B-B14F-4D97-AF65-F5344CB8AC3E}">
        <p14:creationId xmlns:p14="http://schemas.microsoft.com/office/powerpoint/2010/main" val="100031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BE212-642F-7A9A-C431-50F9C3B62ED5}"/>
              </a:ext>
            </a:extLst>
          </p:cNvPr>
          <p:cNvSpPr>
            <a:spLocks noGrp="1"/>
          </p:cNvSpPr>
          <p:nvPr>
            <p:ph type="dt" sz="half" idx="10"/>
          </p:nvPr>
        </p:nvSpPr>
        <p:spPr/>
        <p:txBody>
          <a:bodyPr/>
          <a:lstStyle/>
          <a:p>
            <a:fld id="{B5842952-B464-4522-9B9F-90F4BE82955C}" type="datetimeFigureOut">
              <a:rPr lang="fr-FR" smtClean="0"/>
              <a:t>13/12/2022</a:t>
            </a:fld>
            <a:endParaRPr lang="fr-FR"/>
          </a:p>
        </p:txBody>
      </p:sp>
      <p:sp>
        <p:nvSpPr>
          <p:cNvPr id="3" name="Footer Placeholder 2">
            <a:extLst>
              <a:ext uri="{FF2B5EF4-FFF2-40B4-BE49-F238E27FC236}">
                <a16:creationId xmlns:a16="http://schemas.microsoft.com/office/drawing/2014/main" id="{71D92967-FB6D-EBD7-3183-FA3D47918035}"/>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BD89972F-4C42-541A-5C6A-CB7D92AB14B5}"/>
              </a:ext>
            </a:extLst>
          </p:cNvPr>
          <p:cNvSpPr>
            <a:spLocks noGrp="1"/>
          </p:cNvSpPr>
          <p:nvPr>
            <p:ph type="sldNum" sz="quarter" idx="12"/>
          </p:nvPr>
        </p:nvSpPr>
        <p:spPr/>
        <p:txBody>
          <a:bodyPr/>
          <a:lstStyle/>
          <a:p>
            <a:fld id="{7A7711ED-23A3-4B5E-B932-1E0B7AC1422D}" type="slidenum">
              <a:rPr lang="fr-FR" smtClean="0"/>
              <a:t>‹#›</a:t>
            </a:fld>
            <a:endParaRPr lang="fr-FR"/>
          </a:p>
        </p:txBody>
      </p:sp>
    </p:spTree>
    <p:extLst>
      <p:ext uri="{BB962C8B-B14F-4D97-AF65-F5344CB8AC3E}">
        <p14:creationId xmlns:p14="http://schemas.microsoft.com/office/powerpoint/2010/main" val="219930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4233-B017-1177-F91A-F2FD2260D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8E86BAF4-D1AB-1942-BE39-1CA7773E9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4D646864-ACAC-183C-62E8-A506AC9B0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23588-3D69-6D30-E1CF-4F5C7B9A6AF0}"/>
              </a:ext>
            </a:extLst>
          </p:cNvPr>
          <p:cNvSpPr>
            <a:spLocks noGrp="1"/>
          </p:cNvSpPr>
          <p:nvPr>
            <p:ph type="dt" sz="half" idx="10"/>
          </p:nvPr>
        </p:nvSpPr>
        <p:spPr/>
        <p:txBody>
          <a:bodyPr/>
          <a:lstStyle/>
          <a:p>
            <a:fld id="{B5842952-B464-4522-9B9F-90F4BE82955C}" type="datetimeFigureOut">
              <a:rPr lang="fr-FR" smtClean="0"/>
              <a:t>13/12/2022</a:t>
            </a:fld>
            <a:endParaRPr lang="fr-FR"/>
          </a:p>
        </p:txBody>
      </p:sp>
      <p:sp>
        <p:nvSpPr>
          <p:cNvPr id="6" name="Footer Placeholder 5">
            <a:extLst>
              <a:ext uri="{FF2B5EF4-FFF2-40B4-BE49-F238E27FC236}">
                <a16:creationId xmlns:a16="http://schemas.microsoft.com/office/drawing/2014/main" id="{C22F59BE-9BED-5914-4161-1C4C9B4FD36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CE6A363-BA60-3C37-65C4-F549DD9234D4}"/>
              </a:ext>
            </a:extLst>
          </p:cNvPr>
          <p:cNvSpPr>
            <a:spLocks noGrp="1"/>
          </p:cNvSpPr>
          <p:nvPr>
            <p:ph type="sldNum" sz="quarter" idx="12"/>
          </p:nvPr>
        </p:nvSpPr>
        <p:spPr/>
        <p:txBody>
          <a:bodyPr/>
          <a:lstStyle/>
          <a:p>
            <a:fld id="{7A7711ED-23A3-4B5E-B932-1E0B7AC1422D}" type="slidenum">
              <a:rPr lang="fr-FR" smtClean="0"/>
              <a:t>‹#›</a:t>
            </a:fld>
            <a:endParaRPr lang="fr-FR"/>
          </a:p>
        </p:txBody>
      </p:sp>
    </p:spTree>
    <p:extLst>
      <p:ext uri="{BB962C8B-B14F-4D97-AF65-F5344CB8AC3E}">
        <p14:creationId xmlns:p14="http://schemas.microsoft.com/office/powerpoint/2010/main" val="60336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576B-52C6-417A-FECE-5B69A4492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57789F69-5A99-7496-5564-9460E999E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16D9DCEF-D929-DC2C-120B-ED72FB1BB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18B66-7EAB-CE35-AD5B-78495EB9BA12}"/>
              </a:ext>
            </a:extLst>
          </p:cNvPr>
          <p:cNvSpPr>
            <a:spLocks noGrp="1"/>
          </p:cNvSpPr>
          <p:nvPr>
            <p:ph type="dt" sz="half" idx="10"/>
          </p:nvPr>
        </p:nvSpPr>
        <p:spPr/>
        <p:txBody>
          <a:bodyPr/>
          <a:lstStyle/>
          <a:p>
            <a:fld id="{B5842952-B464-4522-9B9F-90F4BE82955C}" type="datetimeFigureOut">
              <a:rPr lang="fr-FR" smtClean="0"/>
              <a:t>13/12/2022</a:t>
            </a:fld>
            <a:endParaRPr lang="fr-FR"/>
          </a:p>
        </p:txBody>
      </p:sp>
      <p:sp>
        <p:nvSpPr>
          <p:cNvPr id="6" name="Footer Placeholder 5">
            <a:extLst>
              <a:ext uri="{FF2B5EF4-FFF2-40B4-BE49-F238E27FC236}">
                <a16:creationId xmlns:a16="http://schemas.microsoft.com/office/drawing/2014/main" id="{016896AD-6489-3D06-EED5-964C31EC252E}"/>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6B3D60E-B920-5A28-C1EE-20170CAF52AD}"/>
              </a:ext>
            </a:extLst>
          </p:cNvPr>
          <p:cNvSpPr>
            <a:spLocks noGrp="1"/>
          </p:cNvSpPr>
          <p:nvPr>
            <p:ph type="sldNum" sz="quarter" idx="12"/>
          </p:nvPr>
        </p:nvSpPr>
        <p:spPr/>
        <p:txBody>
          <a:bodyPr/>
          <a:lstStyle/>
          <a:p>
            <a:fld id="{7A7711ED-23A3-4B5E-B932-1E0B7AC1422D}" type="slidenum">
              <a:rPr lang="fr-FR" smtClean="0"/>
              <a:t>‹#›</a:t>
            </a:fld>
            <a:endParaRPr lang="fr-FR"/>
          </a:p>
        </p:txBody>
      </p:sp>
    </p:spTree>
    <p:extLst>
      <p:ext uri="{BB962C8B-B14F-4D97-AF65-F5344CB8AC3E}">
        <p14:creationId xmlns:p14="http://schemas.microsoft.com/office/powerpoint/2010/main" val="234767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2E53F5-D6D0-8C56-7ABF-A342ACBF8A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4AC93FAF-FE30-C4D5-A32E-E2E48BDBD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026835D-6522-736D-1D90-C0EAD2B417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42952-B464-4522-9B9F-90F4BE82955C}" type="datetimeFigureOut">
              <a:rPr lang="fr-FR" smtClean="0"/>
              <a:t>13/12/2022</a:t>
            </a:fld>
            <a:endParaRPr lang="fr-FR"/>
          </a:p>
        </p:txBody>
      </p:sp>
      <p:sp>
        <p:nvSpPr>
          <p:cNvPr id="5" name="Footer Placeholder 4">
            <a:extLst>
              <a:ext uri="{FF2B5EF4-FFF2-40B4-BE49-F238E27FC236}">
                <a16:creationId xmlns:a16="http://schemas.microsoft.com/office/drawing/2014/main" id="{96740034-5078-5F54-5CA3-FC674CC7C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94435E7A-0F96-1BE2-96C2-3E84B66C5A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711ED-23A3-4B5E-B932-1E0B7AC1422D}" type="slidenum">
              <a:rPr lang="fr-FR" smtClean="0"/>
              <a:t>‹#›</a:t>
            </a:fld>
            <a:endParaRPr lang="fr-FR"/>
          </a:p>
        </p:txBody>
      </p:sp>
    </p:spTree>
    <p:extLst>
      <p:ext uri="{BB962C8B-B14F-4D97-AF65-F5344CB8AC3E}">
        <p14:creationId xmlns:p14="http://schemas.microsoft.com/office/powerpoint/2010/main" val="1476446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mozilla.org/fr/docs/Web/JavaScript/Guide/Loops_and_itera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js/js_string_methods.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9745-EF7F-BC92-04D8-C8ACDFAD4F6C}"/>
              </a:ext>
            </a:extLst>
          </p:cNvPr>
          <p:cNvSpPr>
            <a:spLocks noGrp="1"/>
          </p:cNvSpPr>
          <p:nvPr>
            <p:ph type="title"/>
          </p:nvPr>
        </p:nvSpPr>
        <p:spPr/>
        <p:txBody>
          <a:bodyPr/>
          <a:lstStyle/>
          <a:p>
            <a:r>
              <a:rPr lang="fr-FR" dirty="0"/>
              <a:t>Introduction au Javascript</a:t>
            </a:r>
          </a:p>
        </p:txBody>
      </p:sp>
      <p:sp>
        <p:nvSpPr>
          <p:cNvPr id="3" name="Content Placeholder 2">
            <a:extLst>
              <a:ext uri="{FF2B5EF4-FFF2-40B4-BE49-F238E27FC236}">
                <a16:creationId xmlns:a16="http://schemas.microsoft.com/office/drawing/2014/main" id="{39562C79-58FF-CAFC-E2B5-DDC5214A1633}"/>
              </a:ext>
            </a:extLst>
          </p:cNvPr>
          <p:cNvSpPr>
            <a:spLocks noGrp="1"/>
          </p:cNvSpPr>
          <p:nvPr>
            <p:ph idx="1"/>
          </p:nvPr>
        </p:nvSpPr>
        <p:spPr/>
        <p:txBody>
          <a:bodyPr/>
          <a:lstStyle/>
          <a:p>
            <a:pPr marL="0" indent="0">
              <a:buNone/>
            </a:pPr>
            <a:r>
              <a:rPr lang="fr-FR" dirty="0">
                <a:latin typeface="+mj-lt"/>
              </a:rPr>
              <a:t>1</a:t>
            </a:r>
            <a:r>
              <a:rPr lang="fr-FR" baseline="30000" dirty="0">
                <a:latin typeface="+mj-lt"/>
              </a:rPr>
              <a:t>ère</a:t>
            </a:r>
            <a:r>
              <a:rPr lang="fr-FR" dirty="0">
                <a:latin typeface="+mj-lt"/>
              </a:rPr>
              <a:t> séance</a:t>
            </a:r>
          </a:p>
          <a:p>
            <a:pPr marL="457200" lvl="1" indent="0">
              <a:buNone/>
            </a:pPr>
            <a:r>
              <a:rPr lang="fr-FR" dirty="0">
                <a:latin typeface="+mj-lt"/>
              </a:rPr>
              <a:t>Ajouter des fichiers Javascript à voter page Web </a:t>
            </a:r>
          </a:p>
          <a:p>
            <a:pPr marL="457200" lvl="1" indent="0">
              <a:buNone/>
            </a:pPr>
            <a:r>
              <a:rPr lang="fr-FR" dirty="0">
                <a:latin typeface="+mj-lt"/>
              </a:rPr>
              <a:t>Les variables </a:t>
            </a:r>
          </a:p>
          <a:p>
            <a:pPr marL="457200" lvl="1" indent="0">
              <a:buNone/>
            </a:pPr>
            <a:r>
              <a:rPr lang="fr-FR" dirty="0">
                <a:latin typeface="+mj-lt"/>
              </a:rPr>
              <a:t>Opérateurs </a:t>
            </a:r>
          </a:p>
          <a:p>
            <a:pPr marL="457200" lvl="1" indent="0">
              <a:buNone/>
            </a:pPr>
            <a:r>
              <a:rPr lang="fr-FR" dirty="0">
                <a:latin typeface="+mj-lt"/>
              </a:rPr>
              <a:t>Booléens et Instructions conditionnelles </a:t>
            </a:r>
          </a:p>
          <a:p>
            <a:pPr marL="457200" lvl="1" indent="0">
              <a:buNone/>
            </a:pPr>
            <a:r>
              <a:rPr lang="fr-FR" dirty="0">
                <a:latin typeface="+mj-lt"/>
              </a:rPr>
              <a:t>Boucles </a:t>
            </a:r>
          </a:p>
          <a:p>
            <a:pPr marL="457200" lvl="1" indent="0">
              <a:buNone/>
            </a:pPr>
            <a:r>
              <a:rPr lang="fr-FR" dirty="0">
                <a:latin typeface="+mj-lt"/>
              </a:rPr>
              <a:t>Chaîne de caractères (String) </a:t>
            </a:r>
          </a:p>
          <a:p>
            <a:pPr marL="457200" lvl="1" indent="0">
              <a:buNone/>
            </a:pPr>
            <a:r>
              <a:rPr lang="fr-FR" dirty="0">
                <a:latin typeface="+mj-lt"/>
              </a:rPr>
              <a:t>Fonctions mathématiques </a:t>
            </a:r>
          </a:p>
        </p:txBody>
      </p:sp>
    </p:spTree>
    <p:extLst>
      <p:ext uri="{BB962C8B-B14F-4D97-AF65-F5344CB8AC3E}">
        <p14:creationId xmlns:p14="http://schemas.microsoft.com/office/powerpoint/2010/main" val="228971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42FD-88B2-7E9A-83F6-CCBA25888DAF}"/>
              </a:ext>
            </a:extLst>
          </p:cNvPr>
          <p:cNvSpPr>
            <a:spLocks noGrp="1"/>
          </p:cNvSpPr>
          <p:nvPr>
            <p:ph type="title"/>
          </p:nvPr>
        </p:nvSpPr>
        <p:spPr/>
        <p:txBody>
          <a:bodyPr/>
          <a:lstStyle/>
          <a:p>
            <a:r>
              <a:rPr lang="en-US" dirty="0" err="1"/>
              <a:t>Booléens</a:t>
            </a:r>
            <a:r>
              <a:rPr lang="en-US" dirty="0"/>
              <a:t> et instructions </a:t>
            </a:r>
            <a:r>
              <a:rPr lang="en-US" dirty="0" err="1"/>
              <a:t>conditionnelles</a:t>
            </a:r>
            <a:endParaRPr lang="fr-FR" dirty="0"/>
          </a:p>
        </p:txBody>
      </p:sp>
      <p:sp>
        <p:nvSpPr>
          <p:cNvPr id="3" name="Content Placeholder 2">
            <a:extLst>
              <a:ext uri="{FF2B5EF4-FFF2-40B4-BE49-F238E27FC236}">
                <a16:creationId xmlns:a16="http://schemas.microsoft.com/office/drawing/2014/main" id="{1801C610-4A1C-2CF7-77AF-3C7CFE33C113}"/>
              </a:ext>
            </a:extLst>
          </p:cNvPr>
          <p:cNvSpPr>
            <a:spLocks noGrp="1"/>
          </p:cNvSpPr>
          <p:nvPr>
            <p:ph idx="1"/>
          </p:nvPr>
        </p:nvSpPr>
        <p:spPr/>
        <p:txBody>
          <a:bodyPr>
            <a:normAutofit fontScale="85000" lnSpcReduction="20000"/>
          </a:bodyPr>
          <a:lstStyle/>
          <a:p>
            <a:pPr marL="0" indent="0">
              <a:buNone/>
            </a:pPr>
            <a:r>
              <a:rPr lang="en-US" dirty="0">
                <a:latin typeface="+mj-lt"/>
              </a:rPr>
              <a:t>Instructions </a:t>
            </a:r>
            <a:r>
              <a:rPr lang="en-US" dirty="0" err="1">
                <a:latin typeface="+mj-lt"/>
              </a:rPr>
              <a:t>conditionnelles</a:t>
            </a:r>
            <a:endParaRPr lang="en-US" dirty="0">
              <a:latin typeface="+mj-lt"/>
            </a:endParaRPr>
          </a:p>
          <a:p>
            <a:r>
              <a:rPr lang="fr-FR" dirty="0">
                <a:latin typeface="+mj-lt"/>
              </a:rPr>
              <a:t>Une instruction conditionnelle est un ensemble de commandes qui s'exécutent si une condition donnée est vérifiée. JavaScript possède deux instructions conditionnelles : </a:t>
            </a:r>
            <a:r>
              <a:rPr lang="fr-FR" b="1" dirty="0">
                <a:latin typeface="+mj-lt"/>
              </a:rPr>
              <a:t>if...</a:t>
            </a:r>
            <a:r>
              <a:rPr lang="fr-FR" b="1" dirty="0" err="1">
                <a:latin typeface="+mj-lt"/>
              </a:rPr>
              <a:t>else</a:t>
            </a:r>
            <a:r>
              <a:rPr lang="fr-FR" b="1" dirty="0">
                <a:latin typeface="+mj-lt"/>
              </a:rPr>
              <a:t> </a:t>
            </a:r>
            <a:r>
              <a:rPr lang="fr-FR" dirty="0">
                <a:latin typeface="+mj-lt"/>
              </a:rPr>
              <a:t>et switch</a:t>
            </a:r>
          </a:p>
          <a:p>
            <a:r>
              <a:rPr lang="fr-FR" dirty="0">
                <a:latin typeface="+mj-lt"/>
              </a:rPr>
              <a:t>On utilise l'instruction </a:t>
            </a:r>
            <a:r>
              <a:rPr lang="fr-FR" b="1" dirty="0">
                <a:latin typeface="+mj-lt"/>
              </a:rPr>
              <a:t>if</a:t>
            </a:r>
            <a:r>
              <a:rPr lang="fr-FR" dirty="0">
                <a:latin typeface="+mj-lt"/>
              </a:rPr>
              <a:t> lorsqu'on souhaite exécuter une instruction si une condition logique </a:t>
            </a:r>
            <a:r>
              <a:rPr lang="fr-FR" b="1" dirty="0">
                <a:latin typeface="+mj-lt"/>
              </a:rPr>
              <a:t>est vérifiée </a:t>
            </a:r>
            <a:r>
              <a:rPr lang="fr-FR" dirty="0">
                <a:latin typeface="+mj-lt"/>
              </a:rPr>
              <a:t>(vraie). La clause </a:t>
            </a:r>
            <a:r>
              <a:rPr lang="fr-FR" b="1" dirty="0" err="1">
                <a:latin typeface="+mj-lt"/>
              </a:rPr>
              <a:t>else</a:t>
            </a:r>
            <a:r>
              <a:rPr lang="fr-FR" dirty="0">
                <a:latin typeface="+mj-lt"/>
              </a:rPr>
              <a:t> est </a:t>
            </a:r>
            <a:r>
              <a:rPr lang="fr-FR" b="1" dirty="0">
                <a:latin typeface="+mj-lt"/>
              </a:rPr>
              <a:t>optionnelle</a:t>
            </a:r>
            <a:r>
              <a:rPr lang="fr-FR" dirty="0">
                <a:latin typeface="+mj-lt"/>
              </a:rPr>
              <a:t> et permet de préciser les instructions à exécuter si la condition logique n'est pas vérifiée (l'assertion est fausse).</a:t>
            </a:r>
          </a:p>
          <a:p>
            <a:pPr marL="0" indent="0">
              <a:buNone/>
            </a:pPr>
            <a:r>
              <a:rPr lang="fr-FR" dirty="0">
                <a:latin typeface="+mj-lt"/>
              </a:rPr>
              <a:t>if (condition) </a:t>
            </a:r>
          </a:p>
          <a:p>
            <a:pPr marL="0" indent="0">
              <a:buNone/>
            </a:pPr>
            <a:r>
              <a:rPr lang="fr-FR" dirty="0">
                <a:latin typeface="+mj-lt"/>
              </a:rPr>
              <a:t>	{ instruction_1; }</a:t>
            </a:r>
          </a:p>
          <a:p>
            <a:pPr marL="0" indent="0">
              <a:buNone/>
            </a:pPr>
            <a:r>
              <a:rPr lang="fr-FR" dirty="0">
                <a:latin typeface="+mj-lt"/>
              </a:rPr>
              <a:t> </a:t>
            </a:r>
            <a:r>
              <a:rPr lang="fr-FR" dirty="0" err="1">
                <a:latin typeface="+mj-lt"/>
              </a:rPr>
              <a:t>else</a:t>
            </a:r>
            <a:r>
              <a:rPr lang="fr-FR" dirty="0">
                <a:latin typeface="+mj-lt"/>
              </a:rPr>
              <a:t> </a:t>
            </a:r>
          </a:p>
          <a:p>
            <a:pPr marL="0" indent="0">
              <a:buNone/>
            </a:pPr>
            <a:r>
              <a:rPr lang="fr-FR" dirty="0">
                <a:latin typeface="+mj-lt"/>
              </a:rPr>
              <a:t>	{ instruction_2; } </a:t>
            </a:r>
          </a:p>
          <a:p>
            <a:pPr marL="0" indent="0" algn="ctr">
              <a:buNone/>
            </a:pPr>
            <a:r>
              <a:rPr lang="fr-FR" b="1" dirty="0">
                <a:solidFill>
                  <a:srgbClr val="FF0000"/>
                </a:solidFill>
                <a:latin typeface="+mj-lt"/>
              </a:rPr>
              <a:t>DEMO</a:t>
            </a:r>
          </a:p>
        </p:txBody>
      </p:sp>
    </p:spTree>
    <p:extLst>
      <p:ext uri="{BB962C8B-B14F-4D97-AF65-F5344CB8AC3E}">
        <p14:creationId xmlns:p14="http://schemas.microsoft.com/office/powerpoint/2010/main" val="27599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42FD-88B2-7E9A-83F6-CCBA25888DAF}"/>
              </a:ext>
            </a:extLst>
          </p:cNvPr>
          <p:cNvSpPr>
            <a:spLocks noGrp="1"/>
          </p:cNvSpPr>
          <p:nvPr>
            <p:ph type="title"/>
          </p:nvPr>
        </p:nvSpPr>
        <p:spPr/>
        <p:txBody>
          <a:bodyPr/>
          <a:lstStyle/>
          <a:p>
            <a:r>
              <a:rPr lang="en-US" dirty="0" err="1"/>
              <a:t>Booléens</a:t>
            </a:r>
            <a:r>
              <a:rPr lang="en-US" dirty="0"/>
              <a:t> et instructions </a:t>
            </a:r>
            <a:r>
              <a:rPr lang="en-US" dirty="0" err="1"/>
              <a:t>conditionnelles</a:t>
            </a:r>
            <a:endParaRPr lang="fr-FR" dirty="0"/>
          </a:p>
        </p:txBody>
      </p:sp>
      <p:sp>
        <p:nvSpPr>
          <p:cNvPr id="3" name="Content Placeholder 2">
            <a:extLst>
              <a:ext uri="{FF2B5EF4-FFF2-40B4-BE49-F238E27FC236}">
                <a16:creationId xmlns:a16="http://schemas.microsoft.com/office/drawing/2014/main" id="{1801C610-4A1C-2CF7-77AF-3C7CFE33C113}"/>
              </a:ext>
            </a:extLst>
          </p:cNvPr>
          <p:cNvSpPr>
            <a:spLocks noGrp="1"/>
          </p:cNvSpPr>
          <p:nvPr>
            <p:ph idx="1"/>
          </p:nvPr>
        </p:nvSpPr>
        <p:spPr/>
        <p:txBody>
          <a:bodyPr>
            <a:normAutofit fontScale="70000" lnSpcReduction="20000"/>
          </a:bodyPr>
          <a:lstStyle/>
          <a:p>
            <a:pPr marL="0" indent="0">
              <a:buNone/>
            </a:pPr>
            <a:r>
              <a:rPr lang="en-US" dirty="0">
                <a:latin typeface="+mj-lt"/>
              </a:rPr>
              <a:t>Instructions </a:t>
            </a:r>
            <a:r>
              <a:rPr lang="en-US" dirty="0" err="1">
                <a:latin typeface="+mj-lt"/>
              </a:rPr>
              <a:t>conditionnelles</a:t>
            </a:r>
            <a:endParaRPr lang="en-US" dirty="0">
              <a:latin typeface="+mj-lt"/>
            </a:endParaRPr>
          </a:p>
          <a:p>
            <a:r>
              <a:rPr lang="fr-FR" dirty="0">
                <a:latin typeface="+mj-lt"/>
              </a:rPr>
              <a:t>Si on doit tester différentes conditions les unes à la suite des autres, il est possible d'utiliser </a:t>
            </a:r>
            <a:r>
              <a:rPr lang="fr-FR" dirty="0" err="1">
                <a:latin typeface="+mj-lt"/>
              </a:rPr>
              <a:t>else</a:t>
            </a:r>
            <a:r>
              <a:rPr lang="fr-FR" dirty="0">
                <a:latin typeface="+mj-lt"/>
              </a:rPr>
              <a:t> if pour lier les différents tests.</a:t>
            </a:r>
          </a:p>
          <a:p>
            <a:pPr marL="0" indent="0">
              <a:buNone/>
            </a:pPr>
            <a:r>
              <a:rPr lang="fr-FR" dirty="0">
                <a:latin typeface="+mj-lt"/>
              </a:rPr>
              <a:t>if (condition_1)</a:t>
            </a:r>
          </a:p>
          <a:p>
            <a:pPr marL="0" indent="0">
              <a:buNone/>
            </a:pPr>
            <a:r>
              <a:rPr lang="fr-FR" dirty="0">
                <a:latin typeface="+mj-lt"/>
              </a:rPr>
              <a:t>	{ instruction_1; } </a:t>
            </a:r>
          </a:p>
          <a:p>
            <a:pPr marL="0" indent="0">
              <a:buNone/>
            </a:pPr>
            <a:r>
              <a:rPr lang="fr-FR" dirty="0" err="1">
                <a:latin typeface="+mj-lt"/>
              </a:rPr>
              <a:t>else</a:t>
            </a:r>
            <a:r>
              <a:rPr lang="fr-FR" dirty="0">
                <a:latin typeface="+mj-lt"/>
              </a:rPr>
              <a:t> if (condition_2)</a:t>
            </a:r>
          </a:p>
          <a:p>
            <a:pPr marL="0" indent="0">
              <a:buNone/>
            </a:pPr>
            <a:r>
              <a:rPr lang="fr-FR" dirty="0">
                <a:latin typeface="+mj-lt"/>
              </a:rPr>
              <a:t>	{ instruction_2; } </a:t>
            </a:r>
          </a:p>
          <a:p>
            <a:pPr marL="0" indent="0">
              <a:buNone/>
            </a:pPr>
            <a:r>
              <a:rPr lang="fr-FR" dirty="0" err="1">
                <a:latin typeface="+mj-lt"/>
              </a:rPr>
              <a:t>else</a:t>
            </a:r>
            <a:r>
              <a:rPr lang="fr-FR" dirty="0">
                <a:latin typeface="+mj-lt"/>
              </a:rPr>
              <a:t> if (</a:t>
            </a:r>
            <a:r>
              <a:rPr lang="fr-FR" dirty="0" err="1">
                <a:latin typeface="+mj-lt"/>
              </a:rPr>
              <a:t>condition_n</a:t>
            </a:r>
            <a:r>
              <a:rPr lang="fr-FR" dirty="0">
                <a:latin typeface="+mj-lt"/>
              </a:rPr>
              <a:t>)</a:t>
            </a:r>
          </a:p>
          <a:p>
            <a:pPr marL="0" indent="0">
              <a:buNone/>
            </a:pPr>
            <a:r>
              <a:rPr lang="fr-FR" dirty="0">
                <a:latin typeface="+mj-lt"/>
              </a:rPr>
              <a:t>	{ </a:t>
            </a:r>
            <a:r>
              <a:rPr lang="fr-FR" dirty="0" err="1">
                <a:latin typeface="+mj-lt"/>
              </a:rPr>
              <a:t>instruction_n</a:t>
            </a:r>
            <a:r>
              <a:rPr lang="fr-FR" dirty="0">
                <a:latin typeface="+mj-lt"/>
              </a:rPr>
              <a:t>; } </a:t>
            </a:r>
          </a:p>
          <a:p>
            <a:pPr marL="0" indent="0">
              <a:buNone/>
            </a:pPr>
            <a:r>
              <a:rPr lang="fr-FR" dirty="0" err="1">
                <a:latin typeface="+mj-lt"/>
              </a:rPr>
              <a:t>Else</a:t>
            </a:r>
            <a:endParaRPr lang="fr-FR" dirty="0">
              <a:latin typeface="+mj-lt"/>
            </a:endParaRPr>
          </a:p>
          <a:p>
            <a:pPr marL="0" indent="0">
              <a:buNone/>
            </a:pPr>
            <a:r>
              <a:rPr lang="fr-FR" dirty="0">
                <a:latin typeface="+mj-lt"/>
              </a:rPr>
              <a:t>	{ </a:t>
            </a:r>
            <a:r>
              <a:rPr lang="fr-FR" dirty="0" err="1">
                <a:latin typeface="+mj-lt"/>
              </a:rPr>
              <a:t>dernière_instruction</a:t>
            </a:r>
            <a:r>
              <a:rPr lang="fr-FR" dirty="0">
                <a:latin typeface="+mj-lt"/>
              </a:rPr>
              <a:t>; }</a:t>
            </a:r>
          </a:p>
          <a:p>
            <a:pPr marL="0" indent="0">
              <a:buNone/>
            </a:pPr>
            <a:endParaRPr lang="fr-FR" b="1" dirty="0">
              <a:solidFill>
                <a:srgbClr val="FF0000"/>
              </a:solidFill>
              <a:latin typeface="+mj-lt"/>
            </a:endParaRPr>
          </a:p>
          <a:p>
            <a:pPr marL="0" indent="0" algn="ctr">
              <a:buNone/>
            </a:pPr>
            <a:r>
              <a:rPr lang="fr-FR" b="1" dirty="0">
                <a:solidFill>
                  <a:srgbClr val="FF0000"/>
                </a:solidFill>
                <a:latin typeface="+mj-lt"/>
              </a:rPr>
              <a:t>DEMO</a:t>
            </a:r>
          </a:p>
        </p:txBody>
      </p:sp>
    </p:spTree>
    <p:extLst>
      <p:ext uri="{BB962C8B-B14F-4D97-AF65-F5344CB8AC3E}">
        <p14:creationId xmlns:p14="http://schemas.microsoft.com/office/powerpoint/2010/main" val="383831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AA21-7A39-6DDE-7C0E-6A884F1320AF}"/>
              </a:ext>
            </a:extLst>
          </p:cNvPr>
          <p:cNvSpPr>
            <a:spLocks noGrp="1"/>
          </p:cNvSpPr>
          <p:nvPr>
            <p:ph type="title"/>
          </p:nvPr>
        </p:nvSpPr>
        <p:spPr/>
        <p:txBody>
          <a:bodyPr/>
          <a:lstStyle/>
          <a:p>
            <a:r>
              <a:rPr lang="en-US" dirty="0" err="1"/>
              <a:t>Booléens</a:t>
            </a:r>
            <a:r>
              <a:rPr lang="en-US" dirty="0"/>
              <a:t> et instructions </a:t>
            </a:r>
            <a:r>
              <a:rPr lang="en-US" dirty="0" err="1"/>
              <a:t>conditionnelles</a:t>
            </a:r>
            <a:endParaRPr lang="fr-FR" dirty="0"/>
          </a:p>
        </p:txBody>
      </p:sp>
      <p:sp>
        <p:nvSpPr>
          <p:cNvPr id="3" name="Content Placeholder 2">
            <a:extLst>
              <a:ext uri="{FF2B5EF4-FFF2-40B4-BE49-F238E27FC236}">
                <a16:creationId xmlns:a16="http://schemas.microsoft.com/office/drawing/2014/main" id="{9967AD79-AA55-A18C-1EC7-AFE63C15CBD0}"/>
              </a:ext>
            </a:extLst>
          </p:cNvPr>
          <p:cNvSpPr>
            <a:spLocks noGrp="1"/>
          </p:cNvSpPr>
          <p:nvPr>
            <p:ph idx="1"/>
          </p:nvPr>
        </p:nvSpPr>
        <p:spPr/>
        <p:txBody>
          <a:bodyPr/>
          <a:lstStyle/>
          <a:p>
            <a:pPr marL="0" indent="0" algn="ctr">
              <a:buNone/>
            </a:pPr>
            <a:r>
              <a:rPr lang="fr-FR" dirty="0">
                <a:solidFill>
                  <a:srgbClr val="FF0000"/>
                </a:solidFill>
              </a:rPr>
              <a:t>EXERCICES</a:t>
            </a:r>
          </a:p>
          <a:p>
            <a:r>
              <a:rPr lang="fr-FR" dirty="0">
                <a:latin typeface="+mj-lt"/>
              </a:rPr>
              <a:t>Ecrire un programme qui teste la valeur d'une variable et affiche "supérieur à 100" si le nombre est supérieur à 100, et "inférieur à 100" sinon.</a:t>
            </a:r>
          </a:p>
          <a:p>
            <a:r>
              <a:rPr lang="fr-FR" dirty="0">
                <a:latin typeface="+mj-lt"/>
              </a:rPr>
              <a:t>Ecrire un programme qui teste la variable </a:t>
            </a:r>
            <a:r>
              <a:rPr lang="fr-FR" dirty="0" err="1">
                <a:latin typeface="+mj-lt"/>
              </a:rPr>
              <a:t>age</a:t>
            </a:r>
            <a:r>
              <a:rPr lang="fr-FR" dirty="0">
                <a:latin typeface="+mj-lt"/>
              </a:rPr>
              <a:t> et affiche </a:t>
            </a:r>
          </a:p>
          <a:p>
            <a:pPr lvl="1"/>
            <a:r>
              <a:rPr lang="fr-FR" dirty="0">
                <a:latin typeface="+mj-lt"/>
              </a:rPr>
              <a:t>"Enfant" si la valeur de la variable est inférieure à 12</a:t>
            </a:r>
          </a:p>
          <a:p>
            <a:pPr lvl="1"/>
            <a:r>
              <a:rPr lang="fr-FR" dirty="0">
                <a:latin typeface="+mj-lt"/>
              </a:rPr>
              <a:t>"Adolescent" si la valeur de la variable est entre 12 et 18</a:t>
            </a:r>
          </a:p>
          <a:p>
            <a:pPr lvl="1"/>
            <a:r>
              <a:rPr lang="fr-FR" dirty="0">
                <a:latin typeface="+mj-lt"/>
              </a:rPr>
              <a:t>"Adulte" sinon </a:t>
            </a:r>
          </a:p>
        </p:txBody>
      </p:sp>
    </p:spTree>
    <p:extLst>
      <p:ext uri="{BB962C8B-B14F-4D97-AF65-F5344CB8AC3E}">
        <p14:creationId xmlns:p14="http://schemas.microsoft.com/office/powerpoint/2010/main" val="73564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C1CF-E096-F713-9045-97B992DB0A99}"/>
              </a:ext>
            </a:extLst>
          </p:cNvPr>
          <p:cNvSpPr>
            <a:spLocks noGrp="1"/>
          </p:cNvSpPr>
          <p:nvPr>
            <p:ph type="title"/>
          </p:nvPr>
        </p:nvSpPr>
        <p:spPr/>
        <p:txBody>
          <a:bodyPr/>
          <a:lstStyle/>
          <a:p>
            <a:r>
              <a:rPr lang="en-US" dirty="0"/>
              <a:t>Les </a:t>
            </a:r>
            <a:r>
              <a:rPr lang="en-US" dirty="0" err="1"/>
              <a:t>boucles</a:t>
            </a:r>
            <a:endParaRPr lang="fr-FR" dirty="0"/>
          </a:p>
        </p:txBody>
      </p:sp>
      <p:sp>
        <p:nvSpPr>
          <p:cNvPr id="3" name="Content Placeholder 2">
            <a:extLst>
              <a:ext uri="{FF2B5EF4-FFF2-40B4-BE49-F238E27FC236}">
                <a16:creationId xmlns:a16="http://schemas.microsoft.com/office/drawing/2014/main" id="{227284FD-A5A6-82A8-EC9F-20C37CBE4839}"/>
              </a:ext>
            </a:extLst>
          </p:cNvPr>
          <p:cNvSpPr>
            <a:spLocks noGrp="1"/>
          </p:cNvSpPr>
          <p:nvPr>
            <p:ph idx="1"/>
          </p:nvPr>
        </p:nvSpPr>
        <p:spPr/>
        <p:txBody>
          <a:bodyPr/>
          <a:lstStyle/>
          <a:p>
            <a:r>
              <a:rPr lang="fr-FR" dirty="0">
                <a:latin typeface="+mj-lt"/>
              </a:rPr>
              <a:t>Les boucles permettent de répéter des actions simplement et rapidement. Une boucle peut être vue comme une version informatique de « copier N lignes » ou de « faire X fois quelque chose ». Exemple : Ecrire les chiffres de 1 à 5</a:t>
            </a:r>
          </a:p>
          <a:p>
            <a:endParaRPr lang="fr-FR" dirty="0">
              <a:latin typeface="+mj-lt"/>
            </a:endParaRPr>
          </a:p>
        </p:txBody>
      </p:sp>
      <p:pic>
        <p:nvPicPr>
          <p:cNvPr id="5" name="Picture 4">
            <a:extLst>
              <a:ext uri="{FF2B5EF4-FFF2-40B4-BE49-F238E27FC236}">
                <a16:creationId xmlns:a16="http://schemas.microsoft.com/office/drawing/2014/main" id="{881F7416-E1F9-0A5A-EE3F-259AD4AC14B7}"/>
              </a:ext>
            </a:extLst>
          </p:cNvPr>
          <p:cNvPicPr>
            <a:picLocks noChangeAspect="1"/>
          </p:cNvPicPr>
          <p:nvPr/>
        </p:nvPicPr>
        <p:blipFill>
          <a:blip r:embed="rId2"/>
          <a:stretch>
            <a:fillRect/>
          </a:stretch>
        </p:blipFill>
        <p:spPr>
          <a:xfrm>
            <a:off x="1268279" y="3931984"/>
            <a:ext cx="2725143" cy="2076929"/>
          </a:xfrm>
          <a:prstGeom prst="rect">
            <a:avLst/>
          </a:prstGeom>
        </p:spPr>
      </p:pic>
      <p:pic>
        <p:nvPicPr>
          <p:cNvPr id="7" name="Picture 6">
            <a:extLst>
              <a:ext uri="{FF2B5EF4-FFF2-40B4-BE49-F238E27FC236}">
                <a16:creationId xmlns:a16="http://schemas.microsoft.com/office/drawing/2014/main" id="{BDFABC64-9E7D-E101-0F8D-8A6082520B60}"/>
              </a:ext>
            </a:extLst>
          </p:cNvPr>
          <p:cNvPicPr>
            <a:picLocks noChangeAspect="1"/>
          </p:cNvPicPr>
          <p:nvPr/>
        </p:nvPicPr>
        <p:blipFill>
          <a:blip r:embed="rId3"/>
          <a:stretch>
            <a:fillRect/>
          </a:stretch>
        </p:blipFill>
        <p:spPr>
          <a:xfrm>
            <a:off x="6096000" y="3931984"/>
            <a:ext cx="4872179" cy="1543529"/>
          </a:xfrm>
          <a:prstGeom prst="rect">
            <a:avLst/>
          </a:prstGeom>
        </p:spPr>
      </p:pic>
    </p:spTree>
    <p:extLst>
      <p:ext uri="{BB962C8B-B14F-4D97-AF65-F5344CB8AC3E}">
        <p14:creationId xmlns:p14="http://schemas.microsoft.com/office/powerpoint/2010/main" val="1742860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33BF-00C2-216A-B3B7-67A67EE59F7E}"/>
              </a:ext>
            </a:extLst>
          </p:cNvPr>
          <p:cNvSpPr>
            <a:spLocks noGrp="1"/>
          </p:cNvSpPr>
          <p:nvPr>
            <p:ph type="title"/>
          </p:nvPr>
        </p:nvSpPr>
        <p:spPr/>
        <p:txBody>
          <a:bodyPr/>
          <a:lstStyle/>
          <a:p>
            <a:r>
              <a:rPr lang="en-US" dirty="0"/>
              <a:t>Les </a:t>
            </a:r>
            <a:r>
              <a:rPr lang="en-US" dirty="0" err="1"/>
              <a:t>boucles</a:t>
            </a:r>
            <a:endParaRPr lang="fr-FR" dirty="0"/>
          </a:p>
        </p:txBody>
      </p:sp>
      <p:sp>
        <p:nvSpPr>
          <p:cNvPr id="3" name="Content Placeholder 2">
            <a:extLst>
              <a:ext uri="{FF2B5EF4-FFF2-40B4-BE49-F238E27FC236}">
                <a16:creationId xmlns:a16="http://schemas.microsoft.com/office/drawing/2014/main" id="{909F5CE1-F22B-EEC6-2C7D-96FA77C8783D}"/>
              </a:ext>
            </a:extLst>
          </p:cNvPr>
          <p:cNvSpPr>
            <a:spLocks noGrp="1"/>
          </p:cNvSpPr>
          <p:nvPr>
            <p:ph idx="1"/>
          </p:nvPr>
        </p:nvSpPr>
        <p:spPr/>
        <p:txBody>
          <a:bodyPr>
            <a:normAutofit fontScale="77500" lnSpcReduction="20000"/>
          </a:bodyPr>
          <a:lstStyle/>
          <a:p>
            <a:r>
              <a:rPr lang="fr-FR" b="0" i="0" dirty="0">
                <a:solidFill>
                  <a:srgbClr val="1B1B1B"/>
                </a:solidFill>
                <a:effectLst/>
                <a:latin typeface="+mj-lt"/>
              </a:rPr>
              <a:t>Il y a différents types de boucles mais elles se ressemblent toutes au sens où elles répètent une action un certain nombre de fois (peut être zéro). Les différents types de boucles permettent d'utiliser différentes façon de commencer et de terminer une boucle.</a:t>
            </a:r>
          </a:p>
          <a:p>
            <a:r>
              <a:rPr lang="fr-FR" b="1" dirty="0">
                <a:solidFill>
                  <a:srgbClr val="1B1B1B"/>
                </a:solidFill>
                <a:latin typeface="+mj-lt"/>
              </a:rPr>
              <a:t>La boucle for </a:t>
            </a:r>
            <a:r>
              <a:rPr lang="fr-FR" dirty="0">
                <a:solidFill>
                  <a:srgbClr val="1B1B1B"/>
                </a:solidFill>
                <a:latin typeface="+mj-lt"/>
              </a:rPr>
              <a:t>: Une boucle </a:t>
            </a:r>
            <a:r>
              <a:rPr lang="fr-FR" b="1" dirty="0">
                <a:solidFill>
                  <a:srgbClr val="1B1B1B"/>
                </a:solidFill>
                <a:latin typeface="+mj-lt"/>
              </a:rPr>
              <a:t>for</a:t>
            </a:r>
            <a:r>
              <a:rPr lang="fr-FR" dirty="0">
                <a:solidFill>
                  <a:srgbClr val="1B1B1B"/>
                </a:solidFill>
                <a:latin typeface="+mj-lt"/>
              </a:rPr>
              <a:t> répète des instructions jusqu'à ce qu'une condition donnée ne soit plus vérifiée. Une boucle for s'utilise de la façon suivante :</a:t>
            </a:r>
          </a:p>
          <a:p>
            <a:pPr marL="914400" lvl="2" indent="0">
              <a:buNone/>
            </a:pPr>
            <a:r>
              <a:rPr lang="fr-FR" sz="2800" dirty="0">
                <a:latin typeface="+mj-lt"/>
              </a:rPr>
              <a:t>for ([</a:t>
            </a:r>
            <a:r>
              <a:rPr lang="fr-FR" sz="2800" dirty="0" err="1">
                <a:latin typeface="+mj-lt"/>
              </a:rPr>
              <a:t>expressionInitiale</a:t>
            </a:r>
            <a:r>
              <a:rPr lang="fr-FR" sz="2800" dirty="0">
                <a:latin typeface="+mj-lt"/>
              </a:rPr>
              <a:t>]; [condition]; [</a:t>
            </a:r>
            <a:r>
              <a:rPr lang="fr-FR" sz="2800" dirty="0" err="1">
                <a:latin typeface="+mj-lt"/>
              </a:rPr>
              <a:t>expressionIncrément</a:t>
            </a:r>
            <a:r>
              <a:rPr lang="fr-FR" sz="2800" dirty="0">
                <a:latin typeface="+mj-lt"/>
              </a:rPr>
              <a:t>]){</a:t>
            </a:r>
          </a:p>
          <a:p>
            <a:pPr marL="914400" lvl="2" indent="0">
              <a:buNone/>
            </a:pPr>
            <a:r>
              <a:rPr lang="fr-FR" sz="2800" dirty="0">
                <a:latin typeface="+mj-lt"/>
              </a:rPr>
              <a:t>	instruction</a:t>
            </a:r>
          </a:p>
          <a:p>
            <a:pPr marL="914400" lvl="2" indent="0">
              <a:buNone/>
            </a:pPr>
            <a:r>
              <a:rPr lang="fr-FR" sz="2800" dirty="0">
                <a:latin typeface="+mj-lt"/>
              </a:rPr>
              <a:t>} </a:t>
            </a:r>
          </a:p>
          <a:p>
            <a:r>
              <a:rPr lang="fr-FR" dirty="0">
                <a:solidFill>
                  <a:srgbClr val="1B1B1B"/>
                </a:solidFill>
                <a:latin typeface="+mj-lt"/>
              </a:rPr>
              <a:t>L'expression initiale </a:t>
            </a:r>
            <a:r>
              <a:rPr lang="fr-FR" dirty="0" err="1">
                <a:solidFill>
                  <a:srgbClr val="1B1B1B"/>
                </a:solidFill>
                <a:latin typeface="+mj-lt"/>
              </a:rPr>
              <a:t>expressionInitiale</a:t>
            </a:r>
            <a:r>
              <a:rPr lang="fr-FR" dirty="0">
                <a:solidFill>
                  <a:srgbClr val="1B1B1B"/>
                </a:solidFill>
                <a:latin typeface="+mj-lt"/>
              </a:rPr>
              <a:t> est exécutée si elle est présente. Généralement, on utilise cette expression pour initialiser un ou plusieurs compteurs dont on se servira dans la boucle.</a:t>
            </a:r>
          </a:p>
          <a:p>
            <a:r>
              <a:rPr lang="fr-FR" dirty="0">
                <a:solidFill>
                  <a:srgbClr val="1B1B1B"/>
                </a:solidFill>
                <a:latin typeface="+mj-lt"/>
              </a:rPr>
              <a:t>L'expression condition est évaluée, si elle vaut </a:t>
            </a:r>
            <a:r>
              <a:rPr lang="fr-FR" dirty="0" err="1">
                <a:solidFill>
                  <a:srgbClr val="1B1B1B"/>
                </a:solidFill>
                <a:latin typeface="+mj-lt"/>
              </a:rPr>
              <a:t>true</a:t>
            </a:r>
            <a:r>
              <a:rPr lang="fr-FR" dirty="0">
                <a:solidFill>
                  <a:srgbClr val="1B1B1B"/>
                </a:solidFill>
                <a:latin typeface="+mj-lt"/>
              </a:rPr>
              <a:t>, les instructions contenues dans la boucle sont exécutées. Si la valeur de condition est false, la boucle for se termine.</a:t>
            </a:r>
          </a:p>
          <a:p>
            <a:r>
              <a:rPr lang="fr-FR" dirty="0">
                <a:solidFill>
                  <a:srgbClr val="1B1B1B"/>
                </a:solidFill>
                <a:latin typeface="+mj-lt"/>
              </a:rPr>
              <a:t>L'instruction instruction est exécutée.</a:t>
            </a:r>
          </a:p>
          <a:p>
            <a:pPr marL="0" indent="0">
              <a:buNone/>
            </a:pPr>
            <a:endParaRPr lang="fr-FR" dirty="0">
              <a:latin typeface="+mj-lt"/>
            </a:endParaRPr>
          </a:p>
        </p:txBody>
      </p:sp>
    </p:spTree>
    <p:extLst>
      <p:ext uri="{BB962C8B-B14F-4D97-AF65-F5344CB8AC3E}">
        <p14:creationId xmlns:p14="http://schemas.microsoft.com/office/powerpoint/2010/main" val="1514953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E78F-BA4F-E89F-8884-5C4FACF91C44}"/>
              </a:ext>
            </a:extLst>
          </p:cNvPr>
          <p:cNvSpPr>
            <a:spLocks noGrp="1"/>
          </p:cNvSpPr>
          <p:nvPr>
            <p:ph type="title"/>
          </p:nvPr>
        </p:nvSpPr>
        <p:spPr/>
        <p:txBody>
          <a:bodyPr/>
          <a:lstStyle/>
          <a:p>
            <a:r>
              <a:rPr lang="en-US" dirty="0"/>
              <a:t>Les </a:t>
            </a:r>
            <a:r>
              <a:rPr lang="en-US" dirty="0" err="1"/>
              <a:t>boucles</a:t>
            </a:r>
            <a:endParaRPr lang="fr-FR" dirty="0"/>
          </a:p>
        </p:txBody>
      </p:sp>
      <p:sp>
        <p:nvSpPr>
          <p:cNvPr id="3" name="Content Placeholder 2">
            <a:extLst>
              <a:ext uri="{FF2B5EF4-FFF2-40B4-BE49-F238E27FC236}">
                <a16:creationId xmlns:a16="http://schemas.microsoft.com/office/drawing/2014/main" id="{B52F5CEA-5056-FA39-0437-694634F73876}"/>
              </a:ext>
            </a:extLst>
          </p:cNvPr>
          <p:cNvSpPr>
            <a:spLocks noGrp="1"/>
          </p:cNvSpPr>
          <p:nvPr>
            <p:ph idx="1"/>
          </p:nvPr>
        </p:nvSpPr>
        <p:spPr/>
        <p:txBody>
          <a:bodyPr/>
          <a:lstStyle/>
          <a:p>
            <a:pPr marL="0" indent="0" algn="ctr">
              <a:buNone/>
            </a:pPr>
            <a:r>
              <a:rPr lang="en-US" b="1" dirty="0">
                <a:solidFill>
                  <a:srgbClr val="FF0000"/>
                </a:solidFill>
                <a:latin typeface="+mj-lt"/>
              </a:rPr>
              <a:t>(DEMO)</a:t>
            </a:r>
          </a:p>
          <a:p>
            <a:r>
              <a:rPr lang="fr-FR" dirty="0">
                <a:latin typeface="+mj-lt"/>
              </a:rPr>
              <a:t>Afficher le mot "bonjour" 6 fois.</a:t>
            </a:r>
          </a:p>
          <a:p>
            <a:r>
              <a:rPr lang="fr-FR" dirty="0">
                <a:highlight>
                  <a:srgbClr val="FFFF00"/>
                </a:highlight>
                <a:latin typeface="+mj-lt"/>
              </a:rPr>
              <a:t>Incrémenter le nombre X n fois par incrément de 1</a:t>
            </a:r>
          </a:p>
          <a:p>
            <a:r>
              <a:rPr lang="fr-FR" dirty="0">
                <a:latin typeface="+mj-lt"/>
              </a:rPr>
              <a:t>Calculer la somme des n premiers nombres (n à définir)</a:t>
            </a:r>
          </a:p>
          <a:p>
            <a:pPr marL="0" indent="0" algn="ctr">
              <a:buNone/>
            </a:pPr>
            <a:r>
              <a:rPr lang="fr-FR" b="1" dirty="0">
                <a:solidFill>
                  <a:srgbClr val="FF0000"/>
                </a:solidFill>
                <a:latin typeface="+mj-lt"/>
              </a:rPr>
              <a:t>EXERCICES</a:t>
            </a:r>
          </a:p>
          <a:p>
            <a:r>
              <a:rPr lang="fr-FR" dirty="0">
                <a:latin typeface="+mj-lt"/>
              </a:rPr>
              <a:t>Incrémenter le nombre X n fois par incrément de 2</a:t>
            </a:r>
          </a:p>
          <a:p>
            <a:r>
              <a:rPr lang="fr-FR" dirty="0">
                <a:latin typeface="+mj-lt"/>
              </a:rPr>
              <a:t>Calculer la multiplication des n  premiers nombres</a:t>
            </a:r>
          </a:p>
        </p:txBody>
      </p:sp>
    </p:spTree>
    <p:extLst>
      <p:ext uri="{BB962C8B-B14F-4D97-AF65-F5344CB8AC3E}">
        <p14:creationId xmlns:p14="http://schemas.microsoft.com/office/powerpoint/2010/main" val="3448272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E78F-BA4F-E89F-8884-5C4FACF91C44}"/>
              </a:ext>
            </a:extLst>
          </p:cNvPr>
          <p:cNvSpPr>
            <a:spLocks noGrp="1"/>
          </p:cNvSpPr>
          <p:nvPr>
            <p:ph type="title"/>
          </p:nvPr>
        </p:nvSpPr>
        <p:spPr/>
        <p:txBody>
          <a:bodyPr/>
          <a:lstStyle/>
          <a:p>
            <a:r>
              <a:rPr lang="en-US" dirty="0"/>
              <a:t>Les </a:t>
            </a:r>
            <a:r>
              <a:rPr lang="en-US" dirty="0" err="1"/>
              <a:t>boucles</a:t>
            </a:r>
            <a:endParaRPr lang="fr-FR" dirty="0"/>
          </a:p>
        </p:txBody>
      </p:sp>
      <p:sp>
        <p:nvSpPr>
          <p:cNvPr id="3" name="Content Placeholder 2">
            <a:extLst>
              <a:ext uri="{FF2B5EF4-FFF2-40B4-BE49-F238E27FC236}">
                <a16:creationId xmlns:a16="http://schemas.microsoft.com/office/drawing/2014/main" id="{B52F5CEA-5056-FA39-0437-694634F73876}"/>
              </a:ext>
            </a:extLst>
          </p:cNvPr>
          <p:cNvSpPr>
            <a:spLocks noGrp="1"/>
          </p:cNvSpPr>
          <p:nvPr>
            <p:ph idx="1"/>
          </p:nvPr>
        </p:nvSpPr>
        <p:spPr/>
        <p:txBody>
          <a:bodyPr/>
          <a:lstStyle/>
          <a:p>
            <a:pPr marL="0" indent="0" algn="ctr">
              <a:buNone/>
            </a:pPr>
            <a:r>
              <a:rPr lang="en-US" b="1" dirty="0">
                <a:solidFill>
                  <a:srgbClr val="FF0000"/>
                </a:solidFill>
                <a:latin typeface="+mj-lt"/>
              </a:rPr>
              <a:t>(DEMO)</a:t>
            </a:r>
          </a:p>
          <a:p>
            <a:r>
              <a:rPr lang="fr-FR" dirty="0">
                <a:latin typeface="+mj-lt"/>
              </a:rPr>
              <a:t>Afficher le mot "bonjour" 6 fois.</a:t>
            </a:r>
          </a:p>
          <a:p>
            <a:r>
              <a:rPr lang="fr-FR" dirty="0">
                <a:latin typeface="+mj-lt"/>
              </a:rPr>
              <a:t>Incrémenter le nombre X n fois par incrément de 1</a:t>
            </a:r>
          </a:p>
          <a:p>
            <a:r>
              <a:rPr lang="fr-FR" dirty="0">
                <a:latin typeface="+mj-lt"/>
              </a:rPr>
              <a:t>Calculer la somme des n premiers nombres (n à définir)</a:t>
            </a:r>
          </a:p>
          <a:p>
            <a:pPr marL="0" indent="0" algn="ctr">
              <a:buNone/>
            </a:pPr>
            <a:r>
              <a:rPr lang="fr-FR" b="1" dirty="0">
                <a:solidFill>
                  <a:srgbClr val="FF0000"/>
                </a:solidFill>
                <a:latin typeface="+mj-lt"/>
              </a:rPr>
              <a:t>EXERCICES</a:t>
            </a:r>
          </a:p>
          <a:p>
            <a:r>
              <a:rPr lang="fr-FR" dirty="0">
                <a:latin typeface="+mj-lt"/>
              </a:rPr>
              <a:t>Incrémenter le nombre X n fois par incrément de 2</a:t>
            </a:r>
          </a:p>
          <a:p>
            <a:r>
              <a:rPr lang="fr-FR" dirty="0">
                <a:latin typeface="+mj-lt"/>
              </a:rPr>
              <a:t>Calculer la multiplication des n  premiers nombres</a:t>
            </a:r>
          </a:p>
        </p:txBody>
      </p:sp>
    </p:spTree>
    <p:extLst>
      <p:ext uri="{BB962C8B-B14F-4D97-AF65-F5344CB8AC3E}">
        <p14:creationId xmlns:p14="http://schemas.microsoft.com/office/powerpoint/2010/main" val="1619982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E78F-BA4F-E89F-8884-5C4FACF91C44}"/>
              </a:ext>
            </a:extLst>
          </p:cNvPr>
          <p:cNvSpPr>
            <a:spLocks noGrp="1"/>
          </p:cNvSpPr>
          <p:nvPr>
            <p:ph type="title"/>
          </p:nvPr>
        </p:nvSpPr>
        <p:spPr/>
        <p:txBody>
          <a:bodyPr/>
          <a:lstStyle/>
          <a:p>
            <a:r>
              <a:rPr lang="en-US" dirty="0"/>
              <a:t>Les </a:t>
            </a:r>
            <a:r>
              <a:rPr lang="en-US" dirty="0" err="1"/>
              <a:t>boucles</a:t>
            </a:r>
            <a:endParaRPr lang="fr-FR" dirty="0"/>
          </a:p>
        </p:txBody>
      </p:sp>
      <p:sp>
        <p:nvSpPr>
          <p:cNvPr id="3" name="Content Placeholder 2">
            <a:extLst>
              <a:ext uri="{FF2B5EF4-FFF2-40B4-BE49-F238E27FC236}">
                <a16:creationId xmlns:a16="http://schemas.microsoft.com/office/drawing/2014/main" id="{B52F5CEA-5056-FA39-0437-694634F73876}"/>
              </a:ext>
            </a:extLst>
          </p:cNvPr>
          <p:cNvSpPr>
            <a:spLocks noGrp="1"/>
          </p:cNvSpPr>
          <p:nvPr>
            <p:ph idx="1"/>
          </p:nvPr>
        </p:nvSpPr>
        <p:spPr/>
        <p:txBody>
          <a:bodyPr>
            <a:normAutofit fontScale="92500" lnSpcReduction="10000"/>
          </a:bodyPr>
          <a:lstStyle/>
          <a:p>
            <a:r>
              <a:rPr lang="fr-FR" dirty="0">
                <a:latin typeface="+mj-lt"/>
              </a:rPr>
              <a:t>L'instruction </a:t>
            </a:r>
            <a:r>
              <a:rPr lang="fr-FR" b="1" dirty="0">
                <a:latin typeface="+mj-lt"/>
              </a:rPr>
              <a:t>do...</a:t>
            </a:r>
            <a:r>
              <a:rPr lang="fr-FR" b="1" dirty="0" err="1">
                <a:latin typeface="+mj-lt"/>
              </a:rPr>
              <a:t>while</a:t>
            </a:r>
            <a:r>
              <a:rPr lang="fr-FR" b="1" dirty="0">
                <a:latin typeface="+mj-lt"/>
              </a:rPr>
              <a:t> </a:t>
            </a:r>
            <a:r>
              <a:rPr lang="fr-FR" dirty="0">
                <a:latin typeface="+mj-lt"/>
              </a:rPr>
              <a:t>permet de répéter un ensemble d'instructions jusqu'à ce qu'une condition donnée ne soit plus vérifiée. </a:t>
            </a:r>
            <a:r>
              <a:rPr lang="fr-FR" b="1" dirty="0">
                <a:latin typeface="+mj-lt"/>
              </a:rPr>
              <a:t>do...</a:t>
            </a:r>
            <a:r>
              <a:rPr lang="fr-FR" b="1" dirty="0" err="1">
                <a:latin typeface="+mj-lt"/>
              </a:rPr>
              <a:t>while</a:t>
            </a:r>
            <a:r>
              <a:rPr lang="fr-FR" b="1" dirty="0">
                <a:latin typeface="+mj-lt"/>
              </a:rPr>
              <a:t> </a:t>
            </a:r>
            <a:r>
              <a:rPr lang="fr-FR" dirty="0">
                <a:latin typeface="+mj-lt"/>
              </a:rPr>
              <a:t>s'utilise de la façon suivante :</a:t>
            </a:r>
          </a:p>
          <a:p>
            <a:pPr marL="3657600" lvl="8" indent="0">
              <a:buNone/>
            </a:pPr>
            <a:r>
              <a:rPr lang="fr-FR" sz="2400" dirty="0">
                <a:latin typeface="+mj-lt"/>
              </a:rPr>
              <a:t>do{ </a:t>
            </a:r>
          </a:p>
          <a:p>
            <a:pPr marL="3657600" lvl="8" indent="0">
              <a:buNone/>
            </a:pPr>
            <a:r>
              <a:rPr lang="fr-FR" sz="2400" dirty="0">
                <a:latin typeface="+mj-lt"/>
              </a:rPr>
              <a:t>	instructions;</a:t>
            </a:r>
          </a:p>
          <a:p>
            <a:pPr marL="3657600" lvl="8" indent="0">
              <a:buNone/>
            </a:pPr>
            <a:r>
              <a:rPr lang="fr-FR" sz="2400" dirty="0">
                <a:latin typeface="+mj-lt"/>
              </a:rPr>
              <a:t>}</a:t>
            </a:r>
          </a:p>
          <a:p>
            <a:pPr marL="3657600" lvl="8" indent="0">
              <a:buNone/>
            </a:pPr>
            <a:r>
              <a:rPr lang="fr-FR" sz="2400" dirty="0" err="1">
                <a:latin typeface="+mj-lt"/>
              </a:rPr>
              <a:t>while</a:t>
            </a:r>
            <a:r>
              <a:rPr lang="fr-FR" sz="2400" dirty="0">
                <a:latin typeface="+mj-lt"/>
              </a:rPr>
              <a:t> (condition);</a:t>
            </a:r>
          </a:p>
          <a:p>
            <a:r>
              <a:rPr lang="fr-FR" dirty="0">
                <a:latin typeface="+mj-lt"/>
              </a:rPr>
              <a:t>La boucle s'exécute au moins une seule fois. À la fin de la première itération, on vérifie si la condition est toujours vraie. Si c'est le cas, on exécute les instructions une autre fois, jusqu'à ce que la condition n'est plus vraie (false);</a:t>
            </a:r>
          </a:p>
          <a:p>
            <a:r>
              <a:rPr lang="fr-FR" dirty="0">
                <a:latin typeface="+mj-lt"/>
                <a:hlinkClick r:id="rId2"/>
              </a:rPr>
              <a:t>Autres types de boucle</a:t>
            </a:r>
            <a:endParaRPr lang="fr-FR" dirty="0">
              <a:latin typeface="+mj-lt"/>
            </a:endParaRPr>
          </a:p>
          <a:p>
            <a:endParaRPr lang="fr-FR" dirty="0">
              <a:latin typeface="+mj-lt"/>
            </a:endParaRPr>
          </a:p>
        </p:txBody>
      </p:sp>
    </p:spTree>
    <p:extLst>
      <p:ext uri="{BB962C8B-B14F-4D97-AF65-F5344CB8AC3E}">
        <p14:creationId xmlns:p14="http://schemas.microsoft.com/office/powerpoint/2010/main" val="3012926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8EE1-BA9D-6AAF-FC4E-F6067A8F1EB5}"/>
              </a:ext>
            </a:extLst>
          </p:cNvPr>
          <p:cNvSpPr>
            <a:spLocks noGrp="1"/>
          </p:cNvSpPr>
          <p:nvPr>
            <p:ph type="title"/>
          </p:nvPr>
        </p:nvSpPr>
        <p:spPr/>
        <p:txBody>
          <a:bodyPr/>
          <a:lstStyle/>
          <a:p>
            <a:r>
              <a:rPr lang="fr-FR" dirty="0"/>
              <a:t>Les chaines de caractères</a:t>
            </a:r>
          </a:p>
        </p:txBody>
      </p:sp>
      <p:sp>
        <p:nvSpPr>
          <p:cNvPr id="3" name="Content Placeholder 2">
            <a:extLst>
              <a:ext uri="{FF2B5EF4-FFF2-40B4-BE49-F238E27FC236}">
                <a16:creationId xmlns:a16="http://schemas.microsoft.com/office/drawing/2014/main" id="{1A3A4587-C7EE-9A7D-4BA1-B0EAD0AC1921}"/>
              </a:ext>
            </a:extLst>
          </p:cNvPr>
          <p:cNvSpPr>
            <a:spLocks noGrp="1"/>
          </p:cNvSpPr>
          <p:nvPr>
            <p:ph idx="1"/>
          </p:nvPr>
        </p:nvSpPr>
        <p:spPr/>
        <p:txBody>
          <a:bodyPr/>
          <a:lstStyle/>
          <a:p>
            <a:r>
              <a:rPr lang="fr-FR" dirty="0">
                <a:latin typeface="+mj-lt"/>
              </a:rPr>
              <a:t>Les chaînes de caractères sont utiles pour stocker des données qui peuvent être représentées sous forme de texte.</a:t>
            </a:r>
          </a:p>
          <a:p>
            <a:r>
              <a:rPr lang="fr-FR" dirty="0">
                <a:latin typeface="+mj-lt"/>
              </a:rPr>
              <a:t>On déclare une chaine de caractères de la forme suivante</a:t>
            </a:r>
          </a:p>
          <a:p>
            <a:pPr marL="0" indent="0" algn="ctr">
              <a:buNone/>
            </a:pPr>
            <a:r>
              <a:rPr lang="fr-FR" dirty="0">
                <a:latin typeface="+mj-lt"/>
              </a:rPr>
              <a:t>let </a:t>
            </a:r>
            <a:r>
              <a:rPr lang="fr-FR" dirty="0" err="1">
                <a:latin typeface="+mj-lt"/>
              </a:rPr>
              <a:t>machaine</a:t>
            </a:r>
            <a:r>
              <a:rPr lang="fr-FR" dirty="0">
                <a:latin typeface="+mj-lt"/>
              </a:rPr>
              <a:t> = "Je suis une chaine de caractères";</a:t>
            </a:r>
          </a:p>
          <a:p>
            <a:endParaRPr lang="fr-FR" dirty="0">
              <a:latin typeface="+mj-lt"/>
            </a:endParaRPr>
          </a:p>
          <a:p>
            <a:pPr marL="0" indent="0">
              <a:buNone/>
            </a:pPr>
            <a:endParaRPr lang="fr-FR" dirty="0">
              <a:latin typeface="+mj-lt"/>
            </a:endParaRPr>
          </a:p>
        </p:txBody>
      </p:sp>
    </p:spTree>
    <p:extLst>
      <p:ext uri="{BB962C8B-B14F-4D97-AF65-F5344CB8AC3E}">
        <p14:creationId xmlns:p14="http://schemas.microsoft.com/office/powerpoint/2010/main" val="718189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8EE1-BA9D-6AAF-FC4E-F6067A8F1EB5}"/>
              </a:ext>
            </a:extLst>
          </p:cNvPr>
          <p:cNvSpPr>
            <a:spLocks noGrp="1"/>
          </p:cNvSpPr>
          <p:nvPr>
            <p:ph type="title"/>
          </p:nvPr>
        </p:nvSpPr>
        <p:spPr/>
        <p:txBody>
          <a:bodyPr/>
          <a:lstStyle/>
          <a:p>
            <a:r>
              <a:rPr lang="fr-FR" dirty="0"/>
              <a:t>Les chaines de caractères</a:t>
            </a:r>
          </a:p>
        </p:txBody>
      </p:sp>
      <p:sp>
        <p:nvSpPr>
          <p:cNvPr id="3" name="Content Placeholder 2">
            <a:extLst>
              <a:ext uri="{FF2B5EF4-FFF2-40B4-BE49-F238E27FC236}">
                <a16:creationId xmlns:a16="http://schemas.microsoft.com/office/drawing/2014/main" id="{1A3A4587-C7EE-9A7D-4BA1-B0EAD0AC1921}"/>
              </a:ext>
            </a:extLst>
          </p:cNvPr>
          <p:cNvSpPr>
            <a:spLocks noGrp="1"/>
          </p:cNvSpPr>
          <p:nvPr>
            <p:ph idx="1"/>
          </p:nvPr>
        </p:nvSpPr>
        <p:spPr/>
        <p:txBody>
          <a:bodyPr>
            <a:normAutofit fontScale="70000" lnSpcReduction="20000"/>
          </a:bodyPr>
          <a:lstStyle/>
          <a:p>
            <a:pPr marL="0" indent="0" algn="ctr">
              <a:buNone/>
            </a:pPr>
            <a:r>
              <a:rPr lang="fr-FR" b="1" dirty="0">
                <a:solidFill>
                  <a:srgbClr val="FF0000"/>
                </a:solidFill>
                <a:latin typeface="+mj-lt"/>
              </a:rPr>
              <a:t>DEMO</a:t>
            </a:r>
          </a:p>
          <a:p>
            <a:r>
              <a:rPr lang="fr-FR" dirty="0">
                <a:latin typeface="+mj-lt"/>
              </a:rPr>
              <a:t>Afficher la longueur d'une chaine </a:t>
            </a:r>
            <a:r>
              <a:rPr lang="fr-FR" b="1" dirty="0">
                <a:solidFill>
                  <a:srgbClr val="FF0000"/>
                </a:solidFill>
                <a:latin typeface="+mj-lt"/>
              </a:rPr>
              <a:t>.</a:t>
            </a:r>
            <a:r>
              <a:rPr lang="fr-FR" b="1" dirty="0" err="1">
                <a:solidFill>
                  <a:srgbClr val="FF0000"/>
                </a:solidFill>
                <a:latin typeface="+mj-lt"/>
              </a:rPr>
              <a:t>length</a:t>
            </a:r>
            <a:endParaRPr lang="fr-FR" b="1" dirty="0">
              <a:solidFill>
                <a:srgbClr val="FF0000"/>
              </a:solidFill>
              <a:latin typeface="+mj-lt"/>
            </a:endParaRPr>
          </a:p>
          <a:p>
            <a:r>
              <a:rPr lang="fr-FR" dirty="0">
                <a:latin typeface="+mj-lt"/>
              </a:rPr>
              <a:t>Accéder à une chaine de caractères avec la fonction </a:t>
            </a:r>
            <a:r>
              <a:rPr lang="fr-FR" b="1" dirty="0" err="1">
                <a:solidFill>
                  <a:srgbClr val="FF0000"/>
                </a:solidFill>
                <a:latin typeface="+mj-lt"/>
              </a:rPr>
              <a:t>charAt</a:t>
            </a:r>
            <a:r>
              <a:rPr lang="fr-FR" b="1" dirty="0">
                <a:solidFill>
                  <a:srgbClr val="FF0000"/>
                </a:solidFill>
                <a:latin typeface="+mj-lt"/>
              </a:rPr>
              <a:t>()</a:t>
            </a:r>
          </a:p>
          <a:p>
            <a:r>
              <a:rPr lang="fr-FR" dirty="0">
                <a:latin typeface="+mj-lt"/>
              </a:rPr>
              <a:t>Extraire une chaine de caractère</a:t>
            </a:r>
          </a:p>
          <a:p>
            <a:pPr lvl="1"/>
            <a:r>
              <a:rPr lang="en-US" dirty="0">
                <a:solidFill>
                  <a:srgbClr val="FF0000"/>
                </a:solidFill>
                <a:latin typeface="+mj-lt"/>
              </a:rPr>
              <a:t>slice(start, end)</a:t>
            </a:r>
          </a:p>
          <a:p>
            <a:pPr lvl="1"/>
            <a:r>
              <a:rPr lang="en-US" dirty="0">
                <a:solidFill>
                  <a:srgbClr val="FF0000"/>
                </a:solidFill>
                <a:latin typeface="+mj-lt"/>
              </a:rPr>
              <a:t>substring(start, end)</a:t>
            </a:r>
          </a:p>
          <a:p>
            <a:pPr lvl="1"/>
            <a:r>
              <a:rPr lang="en-US" dirty="0" err="1">
                <a:solidFill>
                  <a:srgbClr val="FF0000"/>
                </a:solidFill>
                <a:latin typeface="+mj-lt"/>
              </a:rPr>
              <a:t>substr</a:t>
            </a:r>
            <a:r>
              <a:rPr lang="en-US" dirty="0">
                <a:solidFill>
                  <a:srgbClr val="FF0000"/>
                </a:solidFill>
                <a:latin typeface="+mj-lt"/>
              </a:rPr>
              <a:t>(start, length)</a:t>
            </a:r>
          </a:p>
          <a:p>
            <a:r>
              <a:rPr lang="fr-FR" dirty="0">
                <a:latin typeface="+mj-lt"/>
              </a:rPr>
              <a:t>Remplacer une chaine de caractère dans une autre </a:t>
            </a:r>
            <a:r>
              <a:rPr lang="fr-FR" dirty="0">
                <a:solidFill>
                  <a:srgbClr val="FF0000"/>
                </a:solidFill>
                <a:latin typeface="+mj-lt"/>
              </a:rPr>
              <a:t>replace(</a:t>
            </a:r>
            <a:r>
              <a:rPr lang="fr-FR" dirty="0" err="1">
                <a:solidFill>
                  <a:srgbClr val="FF0000"/>
                </a:solidFill>
                <a:latin typeface="+mj-lt"/>
              </a:rPr>
              <a:t>old</a:t>
            </a:r>
            <a:r>
              <a:rPr lang="fr-FR" dirty="0">
                <a:solidFill>
                  <a:srgbClr val="FF0000"/>
                </a:solidFill>
                <a:latin typeface="+mj-lt"/>
              </a:rPr>
              <a:t>, new). </a:t>
            </a:r>
            <a:r>
              <a:rPr lang="fr-FR" dirty="0">
                <a:latin typeface="+mj-lt"/>
              </a:rPr>
              <a:t>Elle remplace seulement la première occurrence.</a:t>
            </a:r>
          </a:p>
          <a:p>
            <a:r>
              <a:rPr lang="fr-FR" dirty="0">
                <a:latin typeface="+mj-lt"/>
              </a:rPr>
              <a:t>Transformer un texte en majuscule et en </a:t>
            </a:r>
            <a:r>
              <a:rPr lang="fr-FR" dirty="0" err="1">
                <a:latin typeface="+mj-lt"/>
              </a:rPr>
              <a:t>miniscule</a:t>
            </a:r>
            <a:r>
              <a:rPr lang="fr-FR" dirty="0">
                <a:latin typeface="+mj-lt"/>
              </a:rPr>
              <a:t>. </a:t>
            </a:r>
            <a:r>
              <a:rPr lang="fr-FR" b="1" dirty="0" err="1">
                <a:solidFill>
                  <a:srgbClr val="FF0000"/>
                </a:solidFill>
                <a:latin typeface="+mj-lt"/>
              </a:rPr>
              <a:t>toUppercase</a:t>
            </a:r>
            <a:r>
              <a:rPr lang="fr-FR" dirty="0">
                <a:latin typeface="+mj-lt"/>
              </a:rPr>
              <a:t> ; </a:t>
            </a:r>
            <a:r>
              <a:rPr lang="fr-FR" b="1" dirty="0" err="1">
                <a:solidFill>
                  <a:srgbClr val="FF0000"/>
                </a:solidFill>
                <a:latin typeface="+mj-lt"/>
              </a:rPr>
              <a:t>toLowerCase</a:t>
            </a:r>
            <a:endParaRPr lang="fr-FR" b="1" dirty="0">
              <a:solidFill>
                <a:srgbClr val="FF0000"/>
              </a:solidFill>
              <a:latin typeface="+mj-lt"/>
            </a:endParaRPr>
          </a:p>
          <a:p>
            <a:r>
              <a:rPr lang="fr-FR" dirty="0">
                <a:latin typeface="+mj-lt"/>
              </a:rPr>
              <a:t>Joindre des chaines de caractères </a:t>
            </a:r>
            <a:r>
              <a:rPr lang="fr-FR" b="1" dirty="0" err="1">
                <a:solidFill>
                  <a:srgbClr val="FF0000"/>
                </a:solidFill>
                <a:latin typeface="+mj-lt"/>
              </a:rPr>
              <a:t>concat</a:t>
            </a:r>
            <a:r>
              <a:rPr lang="fr-FR" b="1" dirty="0">
                <a:solidFill>
                  <a:srgbClr val="FF0000"/>
                </a:solidFill>
                <a:latin typeface="+mj-lt"/>
              </a:rPr>
              <a:t>()</a:t>
            </a:r>
            <a:r>
              <a:rPr lang="fr-FR" dirty="0">
                <a:latin typeface="+mj-lt"/>
              </a:rPr>
              <a:t> or </a:t>
            </a:r>
            <a:r>
              <a:rPr lang="fr-FR" dirty="0">
                <a:solidFill>
                  <a:srgbClr val="FF0000"/>
                </a:solidFill>
                <a:latin typeface="+mj-lt"/>
              </a:rPr>
              <a:t>"+"</a:t>
            </a:r>
          </a:p>
          <a:p>
            <a:endParaRPr lang="fr-FR" dirty="0">
              <a:latin typeface="+mj-lt"/>
            </a:endParaRPr>
          </a:p>
          <a:p>
            <a:r>
              <a:rPr lang="fr-FR" b="1" dirty="0">
                <a:solidFill>
                  <a:srgbClr val="FF0000"/>
                </a:solidFill>
                <a:latin typeface="+mj-lt"/>
              </a:rPr>
              <a:t>NB : Le Javascript commence toujours à l'indice 0</a:t>
            </a:r>
          </a:p>
          <a:p>
            <a:r>
              <a:rPr lang="fr-FR" b="1" dirty="0">
                <a:solidFill>
                  <a:srgbClr val="FF0000"/>
                </a:solidFill>
                <a:latin typeface="+mj-lt"/>
              </a:rPr>
              <a:t>Plus de méthodes </a:t>
            </a:r>
            <a:r>
              <a:rPr lang="fr-FR" b="1" dirty="0">
                <a:solidFill>
                  <a:srgbClr val="FF0000"/>
                </a:solidFill>
                <a:latin typeface="+mj-lt"/>
                <a:hlinkClick r:id="rId2"/>
              </a:rPr>
              <a:t>ici</a:t>
            </a:r>
            <a:endParaRPr lang="fr-FR" b="1" dirty="0">
              <a:solidFill>
                <a:srgbClr val="FF0000"/>
              </a:solidFill>
              <a:latin typeface="+mj-lt"/>
            </a:endParaRPr>
          </a:p>
          <a:p>
            <a:pPr marL="0" indent="0" algn="ctr">
              <a:buNone/>
            </a:pPr>
            <a:endParaRPr lang="fr-FR" b="1" dirty="0">
              <a:solidFill>
                <a:srgbClr val="FF0000"/>
              </a:solidFill>
              <a:latin typeface="+mj-lt"/>
            </a:endParaRPr>
          </a:p>
          <a:p>
            <a:endParaRPr lang="fr-FR" dirty="0">
              <a:latin typeface="+mj-lt"/>
            </a:endParaRPr>
          </a:p>
          <a:p>
            <a:pPr marL="0" indent="0">
              <a:buNone/>
            </a:pPr>
            <a:endParaRPr lang="fr-FR" dirty="0">
              <a:latin typeface="+mj-lt"/>
            </a:endParaRPr>
          </a:p>
        </p:txBody>
      </p:sp>
    </p:spTree>
    <p:extLst>
      <p:ext uri="{BB962C8B-B14F-4D97-AF65-F5344CB8AC3E}">
        <p14:creationId xmlns:p14="http://schemas.microsoft.com/office/powerpoint/2010/main" val="202532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6A8F-476D-5E4F-A34A-FE597276DD97}"/>
              </a:ext>
            </a:extLst>
          </p:cNvPr>
          <p:cNvSpPr>
            <a:spLocks noGrp="1"/>
          </p:cNvSpPr>
          <p:nvPr>
            <p:ph type="title"/>
          </p:nvPr>
        </p:nvSpPr>
        <p:spPr/>
        <p:txBody>
          <a:bodyPr/>
          <a:lstStyle/>
          <a:p>
            <a:r>
              <a:rPr lang="fr-FR" dirty="0"/>
              <a:t>Introduction</a:t>
            </a:r>
          </a:p>
        </p:txBody>
      </p:sp>
      <p:sp>
        <p:nvSpPr>
          <p:cNvPr id="3" name="Content Placeholder 2">
            <a:extLst>
              <a:ext uri="{FF2B5EF4-FFF2-40B4-BE49-F238E27FC236}">
                <a16:creationId xmlns:a16="http://schemas.microsoft.com/office/drawing/2014/main" id="{71718338-F75C-88A0-62FA-328D4D64922D}"/>
              </a:ext>
            </a:extLst>
          </p:cNvPr>
          <p:cNvSpPr>
            <a:spLocks noGrp="1"/>
          </p:cNvSpPr>
          <p:nvPr>
            <p:ph idx="1"/>
          </p:nvPr>
        </p:nvSpPr>
        <p:spPr/>
        <p:txBody>
          <a:bodyPr>
            <a:normAutofit fontScale="85000" lnSpcReduction="20000"/>
          </a:bodyPr>
          <a:lstStyle/>
          <a:p>
            <a:r>
              <a:rPr lang="fr-FR" dirty="0">
                <a:latin typeface="+mj-lt"/>
              </a:rPr>
              <a:t>JavaScript est un langage de programmation principalement utilisé sur Internet, en complément de HTML et CSS. Il utilise des scripts pour créer du contenu dynamique. Il complémente ainsi les deux autres langages de base du Web et peut stocker des valeurs, faire des opérations ou encore exécuter du code selon certains évènements.</a:t>
            </a:r>
          </a:p>
          <a:p>
            <a:r>
              <a:rPr lang="fr-FR" dirty="0">
                <a:latin typeface="+mj-lt"/>
              </a:rPr>
              <a:t>Sur Internet : côté client, c'est-à-dire sur l'ordinateur d'un utilisateur, JavaScript permet de rendre dynamique une page web normalement statique</a:t>
            </a:r>
          </a:p>
          <a:p>
            <a:pPr lvl="1" fontAlgn="base"/>
            <a:r>
              <a:rPr lang="fr-FR" sz="2800" dirty="0">
                <a:latin typeface="+mj-lt"/>
              </a:rPr>
              <a:t>Créer des animations ;</a:t>
            </a:r>
          </a:p>
          <a:p>
            <a:pPr lvl="1" fontAlgn="base"/>
            <a:r>
              <a:rPr lang="fr-FR" sz="2800" dirty="0">
                <a:latin typeface="+mj-lt"/>
              </a:rPr>
              <a:t>Manipuler une carte interactive ;</a:t>
            </a:r>
          </a:p>
          <a:p>
            <a:pPr lvl="1" fontAlgn="base"/>
            <a:r>
              <a:rPr lang="fr-FR" sz="2800" dirty="0">
                <a:latin typeface="+mj-lt"/>
              </a:rPr>
              <a:t>Cacher ou dévoiler des informations ;</a:t>
            </a:r>
          </a:p>
          <a:p>
            <a:pPr lvl="1" fontAlgn="base"/>
            <a:r>
              <a:rPr lang="fr-FR" sz="2800" dirty="0">
                <a:latin typeface="+mj-lt"/>
              </a:rPr>
              <a:t>Ajouter un objet à une page web ;</a:t>
            </a:r>
          </a:p>
          <a:p>
            <a:pPr lvl="1" fontAlgn="base"/>
            <a:r>
              <a:rPr lang="fr-FR" sz="2800" dirty="0">
                <a:latin typeface="+mj-lt"/>
              </a:rPr>
              <a:t>Afficher la date et l'heure ;</a:t>
            </a:r>
          </a:p>
          <a:p>
            <a:pPr lvl="1" fontAlgn="base"/>
            <a:r>
              <a:rPr lang="fr-FR" sz="2800" dirty="0">
                <a:latin typeface="+mj-lt"/>
              </a:rPr>
              <a:t>Manipuler du HTML et du CSS ;</a:t>
            </a:r>
          </a:p>
          <a:p>
            <a:pPr lvl="1" fontAlgn="base"/>
            <a:r>
              <a:rPr lang="fr-FR" sz="2800" dirty="0">
                <a:latin typeface="+mj-lt"/>
              </a:rPr>
              <a:t>Lire une vidéo ou de l'audio ;</a:t>
            </a:r>
          </a:p>
          <a:p>
            <a:endParaRPr lang="fr-FR" dirty="0">
              <a:latin typeface="+mj-lt"/>
            </a:endParaRPr>
          </a:p>
        </p:txBody>
      </p:sp>
    </p:spTree>
    <p:extLst>
      <p:ext uri="{BB962C8B-B14F-4D97-AF65-F5344CB8AC3E}">
        <p14:creationId xmlns:p14="http://schemas.microsoft.com/office/powerpoint/2010/main" val="1173812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8570-48DE-9C27-B8F2-EDA93406A393}"/>
              </a:ext>
            </a:extLst>
          </p:cNvPr>
          <p:cNvSpPr>
            <a:spLocks noGrp="1"/>
          </p:cNvSpPr>
          <p:nvPr>
            <p:ph type="title"/>
          </p:nvPr>
        </p:nvSpPr>
        <p:spPr/>
        <p:txBody>
          <a:bodyPr/>
          <a:lstStyle/>
          <a:p>
            <a:r>
              <a:rPr lang="fr-FR" dirty="0"/>
              <a:t>Les chaines de caractères</a:t>
            </a:r>
          </a:p>
        </p:txBody>
      </p:sp>
      <p:sp>
        <p:nvSpPr>
          <p:cNvPr id="3" name="Content Placeholder 2">
            <a:extLst>
              <a:ext uri="{FF2B5EF4-FFF2-40B4-BE49-F238E27FC236}">
                <a16:creationId xmlns:a16="http://schemas.microsoft.com/office/drawing/2014/main" id="{88ACB186-104B-1B36-92C8-09F5C90FCE39}"/>
              </a:ext>
            </a:extLst>
          </p:cNvPr>
          <p:cNvSpPr>
            <a:spLocks noGrp="1"/>
          </p:cNvSpPr>
          <p:nvPr>
            <p:ph idx="1"/>
          </p:nvPr>
        </p:nvSpPr>
        <p:spPr/>
        <p:txBody>
          <a:bodyPr/>
          <a:lstStyle/>
          <a:p>
            <a:pPr marL="0" indent="0" algn="ctr">
              <a:buNone/>
            </a:pPr>
            <a:r>
              <a:rPr lang="fr-FR" dirty="0">
                <a:solidFill>
                  <a:srgbClr val="FF0000"/>
                </a:solidFill>
              </a:rPr>
              <a:t>EXERCICES</a:t>
            </a:r>
          </a:p>
          <a:p>
            <a:r>
              <a:rPr lang="fr-FR" b="0" i="0" dirty="0">
                <a:solidFill>
                  <a:srgbClr val="212121"/>
                </a:solidFill>
                <a:effectLst/>
                <a:latin typeface="+mj-lt"/>
              </a:rPr>
              <a:t>Ecrire un programme qui permet de tester si une chaîne de caractère passée en paramètre commence par une lettre majuscule ou minuscule entre 'a' et 'd'.</a:t>
            </a:r>
          </a:p>
          <a:p>
            <a:r>
              <a:rPr lang="fr-FR" dirty="0">
                <a:solidFill>
                  <a:srgbClr val="212121"/>
                </a:solidFill>
                <a:latin typeface="+mj-lt"/>
              </a:rPr>
              <a:t>Ecrire un programme qui calcule le nombre d'occurrence d'une lettre dans une chaine de caractères</a:t>
            </a:r>
          </a:p>
          <a:p>
            <a:r>
              <a:rPr lang="fr-FR" b="0" i="0" dirty="0">
                <a:solidFill>
                  <a:srgbClr val="212121"/>
                </a:solidFill>
                <a:effectLst/>
                <a:latin typeface="+mj-lt"/>
              </a:rPr>
              <a:t>Ecrire un programme qui retourne </a:t>
            </a:r>
            <a:r>
              <a:rPr lang="fr-FR" b="0" i="0" dirty="0" err="1">
                <a:solidFill>
                  <a:srgbClr val="212121"/>
                </a:solidFill>
                <a:effectLst/>
                <a:latin typeface="+mj-lt"/>
              </a:rPr>
              <a:t>true</a:t>
            </a:r>
            <a:r>
              <a:rPr lang="fr-FR" b="0" i="0" dirty="0">
                <a:solidFill>
                  <a:srgbClr val="212121"/>
                </a:solidFill>
                <a:effectLst/>
                <a:latin typeface="+mj-lt"/>
              </a:rPr>
              <a:t> si la chaine de caractères est un palindrome, et false sinon. Un palindrome est un mot qui se lit dans les deux sens: SOS, radar</a:t>
            </a:r>
            <a:br>
              <a:rPr lang="fr-FR" b="0" i="0" dirty="0">
                <a:solidFill>
                  <a:srgbClr val="212121"/>
                </a:solidFill>
                <a:effectLst/>
                <a:latin typeface="Roboto" panose="02000000000000000000" pitchFamily="2" charset="0"/>
              </a:rPr>
            </a:br>
            <a:endParaRPr lang="fr-FR" dirty="0"/>
          </a:p>
        </p:txBody>
      </p:sp>
    </p:spTree>
    <p:extLst>
      <p:ext uri="{BB962C8B-B14F-4D97-AF65-F5344CB8AC3E}">
        <p14:creationId xmlns:p14="http://schemas.microsoft.com/office/powerpoint/2010/main" val="132401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9745-EF7F-BC92-04D8-C8ACDFAD4F6C}"/>
              </a:ext>
            </a:extLst>
          </p:cNvPr>
          <p:cNvSpPr>
            <a:spLocks noGrp="1"/>
          </p:cNvSpPr>
          <p:nvPr>
            <p:ph type="title"/>
          </p:nvPr>
        </p:nvSpPr>
        <p:spPr/>
        <p:txBody>
          <a:bodyPr/>
          <a:lstStyle/>
          <a:p>
            <a:r>
              <a:rPr lang="fr-FR" dirty="0"/>
              <a:t>Introduction au Javascript</a:t>
            </a:r>
          </a:p>
        </p:txBody>
      </p:sp>
      <p:sp>
        <p:nvSpPr>
          <p:cNvPr id="3" name="Content Placeholder 2">
            <a:extLst>
              <a:ext uri="{FF2B5EF4-FFF2-40B4-BE49-F238E27FC236}">
                <a16:creationId xmlns:a16="http://schemas.microsoft.com/office/drawing/2014/main" id="{39562C79-58FF-CAFC-E2B5-DDC5214A1633}"/>
              </a:ext>
            </a:extLst>
          </p:cNvPr>
          <p:cNvSpPr>
            <a:spLocks noGrp="1"/>
          </p:cNvSpPr>
          <p:nvPr>
            <p:ph idx="1"/>
          </p:nvPr>
        </p:nvSpPr>
        <p:spPr/>
        <p:txBody>
          <a:bodyPr/>
          <a:lstStyle/>
          <a:p>
            <a:pPr marL="0" indent="0">
              <a:buNone/>
            </a:pPr>
            <a:r>
              <a:rPr lang="fr-FR" baseline="30000" dirty="0">
                <a:latin typeface="+mj-lt"/>
              </a:rPr>
              <a:t>2ème</a:t>
            </a:r>
            <a:r>
              <a:rPr lang="fr-FR" dirty="0">
                <a:latin typeface="+mj-lt"/>
              </a:rPr>
              <a:t> séance</a:t>
            </a:r>
          </a:p>
          <a:p>
            <a:r>
              <a:rPr lang="fr-FR" sz="2400" dirty="0">
                <a:latin typeface="+mj-lt"/>
              </a:rPr>
              <a:t>Les fonctions</a:t>
            </a:r>
          </a:p>
          <a:p>
            <a:r>
              <a:rPr lang="fr-FR" sz="2400" dirty="0">
                <a:latin typeface="+mj-lt"/>
              </a:rPr>
              <a:t>Introduction au DOM</a:t>
            </a:r>
          </a:p>
        </p:txBody>
      </p:sp>
    </p:spTree>
    <p:extLst>
      <p:ext uri="{BB962C8B-B14F-4D97-AF65-F5344CB8AC3E}">
        <p14:creationId xmlns:p14="http://schemas.microsoft.com/office/powerpoint/2010/main" val="1573228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6040-AB52-20E3-85D2-AB53E9FCFC1F}"/>
              </a:ext>
            </a:extLst>
          </p:cNvPr>
          <p:cNvSpPr>
            <a:spLocks noGrp="1"/>
          </p:cNvSpPr>
          <p:nvPr>
            <p:ph type="title"/>
          </p:nvPr>
        </p:nvSpPr>
        <p:spPr/>
        <p:txBody>
          <a:bodyPr/>
          <a:lstStyle/>
          <a:p>
            <a:r>
              <a:rPr lang="fr-FR" dirty="0"/>
              <a:t>Les fonctions</a:t>
            </a:r>
          </a:p>
        </p:txBody>
      </p:sp>
      <p:sp>
        <p:nvSpPr>
          <p:cNvPr id="3" name="Content Placeholder 2">
            <a:extLst>
              <a:ext uri="{FF2B5EF4-FFF2-40B4-BE49-F238E27FC236}">
                <a16:creationId xmlns:a16="http://schemas.microsoft.com/office/drawing/2014/main" id="{85752DAC-D430-40F1-AFA6-CFC1D450DCFA}"/>
              </a:ext>
            </a:extLst>
          </p:cNvPr>
          <p:cNvSpPr>
            <a:spLocks noGrp="1"/>
          </p:cNvSpPr>
          <p:nvPr>
            <p:ph idx="1"/>
          </p:nvPr>
        </p:nvSpPr>
        <p:spPr/>
        <p:txBody>
          <a:bodyPr>
            <a:normAutofit fontScale="85000" lnSpcReduction="10000"/>
          </a:bodyPr>
          <a:lstStyle/>
          <a:p>
            <a:r>
              <a:rPr lang="fr-FR" dirty="0">
                <a:latin typeface="+mj-lt"/>
              </a:rPr>
              <a:t>Une fonction correspond </a:t>
            </a:r>
            <a:r>
              <a:rPr lang="fr-FR" b="1" dirty="0">
                <a:latin typeface="+mj-lt"/>
              </a:rPr>
              <a:t>à un bloc de code nommé et réutilisable </a:t>
            </a:r>
            <a:r>
              <a:rPr lang="fr-FR" dirty="0">
                <a:latin typeface="+mj-lt"/>
              </a:rPr>
              <a:t>et dont le but est d’effectuer une </a:t>
            </a:r>
            <a:r>
              <a:rPr lang="fr-FR" b="1" dirty="0">
                <a:latin typeface="+mj-lt"/>
              </a:rPr>
              <a:t>tâche précise.</a:t>
            </a:r>
          </a:p>
          <a:p>
            <a:r>
              <a:rPr lang="fr-FR" dirty="0">
                <a:latin typeface="+mj-lt"/>
              </a:rPr>
              <a:t>Le langage JavaScript dispose de nombreuses fonctions que nous pouvons utiliser pour effectuer différentes tâches. Les fonctions définies dans le langage sont appelées fonctions </a:t>
            </a:r>
            <a:r>
              <a:rPr lang="fr-FR" b="1" dirty="0">
                <a:latin typeface="+mj-lt"/>
              </a:rPr>
              <a:t>prédéfinies. </a:t>
            </a:r>
            <a:r>
              <a:rPr lang="fr-FR" dirty="0">
                <a:latin typeface="+mj-lt"/>
              </a:rPr>
              <a:t>Ex : slice, replace</a:t>
            </a:r>
          </a:p>
          <a:p>
            <a:r>
              <a:rPr lang="fr-FR" dirty="0">
                <a:latin typeface="+mj-lt"/>
              </a:rPr>
              <a:t>L’intérêt principal des fonctions prédéfinies est de nous permettre de réaliser des opérations complexes de manière très simple : </a:t>
            </a:r>
            <a:r>
              <a:rPr lang="fr-FR" b="1" dirty="0">
                <a:latin typeface="+mj-lt"/>
              </a:rPr>
              <a:t>en les appelant</a:t>
            </a:r>
            <a:r>
              <a:rPr lang="fr-FR" dirty="0">
                <a:latin typeface="+mj-lt"/>
              </a:rPr>
              <a:t>, tout simplement.</a:t>
            </a:r>
          </a:p>
          <a:p>
            <a:r>
              <a:rPr lang="fr-FR" dirty="0">
                <a:latin typeface="+mj-lt"/>
              </a:rPr>
              <a:t>derrière ces noms de fonctions se cachent des </a:t>
            </a:r>
            <a:r>
              <a:rPr lang="fr-FR" b="1" dirty="0">
                <a:latin typeface="+mj-lt"/>
              </a:rPr>
              <a:t>codes parfois longs et complexes </a:t>
            </a:r>
            <a:r>
              <a:rPr lang="fr-FR" dirty="0">
                <a:latin typeface="+mj-lt"/>
              </a:rPr>
              <a:t>qui vont être exécutés lorsqu’on appelle la fonction</a:t>
            </a:r>
          </a:p>
          <a:p>
            <a:r>
              <a:rPr lang="fr-FR" dirty="0">
                <a:latin typeface="+mj-lt"/>
              </a:rPr>
              <a:t>En plus de cela, le code d’une fonction est réutilisable : on va pouvoir appeler une même fonction </a:t>
            </a:r>
            <a:r>
              <a:rPr lang="fr-FR" b="1" dirty="0">
                <a:latin typeface="+mj-lt"/>
              </a:rPr>
              <a:t>autant de fois qu’on le souhaite </a:t>
            </a:r>
            <a:r>
              <a:rPr lang="fr-FR" dirty="0">
                <a:latin typeface="+mj-lt"/>
              </a:rPr>
              <a:t>afin qu’elle accomplisse plusieurs fois la même opération, parfois avec différents paramètres</a:t>
            </a:r>
          </a:p>
          <a:p>
            <a:endParaRPr lang="fr-FR" dirty="0">
              <a:latin typeface="+mj-lt"/>
            </a:endParaRPr>
          </a:p>
        </p:txBody>
      </p:sp>
    </p:spTree>
    <p:extLst>
      <p:ext uri="{BB962C8B-B14F-4D97-AF65-F5344CB8AC3E}">
        <p14:creationId xmlns:p14="http://schemas.microsoft.com/office/powerpoint/2010/main" val="277908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6040-AB52-20E3-85D2-AB53E9FCFC1F}"/>
              </a:ext>
            </a:extLst>
          </p:cNvPr>
          <p:cNvSpPr>
            <a:spLocks noGrp="1"/>
          </p:cNvSpPr>
          <p:nvPr>
            <p:ph type="title"/>
          </p:nvPr>
        </p:nvSpPr>
        <p:spPr/>
        <p:txBody>
          <a:bodyPr/>
          <a:lstStyle/>
          <a:p>
            <a:r>
              <a:rPr lang="fr-FR" dirty="0"/>
              <a:t>Les fonctions</a:t>
            </a:r>
          </a:p>
        </p:txBody>
      </p:sp>
      <p:sp>
        <p:nvSpPr>
          <p:cNvPr id="3" name="Content Placeholder 2">
            <a:extLst>
              <a:ext uri="{FF2B5EF4-FFF2-40B4-BE49-F238E27FC236}">
                <a16:creationId xmlns:a16="http://schemas.microsoft.com/office/drawing/2014/main" id="{85752DAC-D430-40F1-AFA6-CFC1D450DCFA}"/>
              </a:ext>
            </a:extLst>
          </p:cNvPr>
          <p:cNvSpPr>
            <a:spLocks noGrp="1"/>
          </p:cNvSpPr>
          <p:nvPr>
            <p:ph idx="1"/>
          </p:nvPr>
        </p:nvSpPr>
        <p:spPr/>
        <p:txBody>
          <a:bodyPr>
            <a:normAutofit/>
          </a:bodyPr>
          <a:lstStyle/>
          <a:p>
            <a:r>
              <a:rPr lang="fr-FR" sz="1800" b="1" dirty="0">
                <a:latin typeface="+mj-lt"/>
              </a:rPr>
              <a:t>Les arguments </a:t>
            </a:r>
            <a:r>
              <a:rPr lang="fr-FR" sz="1800" dirty="0">
                <a:latin typeface="+mj-lt"/>
              </a:rPr>
              <a:t>d’une fonction sont des valeurs qu’on va passer à notre fonction afin qu’elle fonctionne normalement ou pour préciser le comportement qu’elle doit adopter. Certaines fonctions ne vont pas nécessiter d’arguments, d’autres vont avoir besoin d’un argument, d’autres de deux, etc. De plus, certains arguments vont être obligatoires tandis que d’autres vont être facultatifs.</a:t>
            </a:r>
          </a:p>
          <a:p>
            <a:r>
              <a:rPr lang="fr-FR" sz="1800" dirty="0">
                <a:latin typeface="+mj-lt"/>
              </a:rPr>
              <a:t>Une fonction contient très souvent une instruction </a:t>
            </a:r>
            <a:r>
              <a:rPr lang="fr-FR" sz="1800" b="1" dirty="0">
                <a:latin typeface="+mj-lt"/>
              </a:rPr>
              <a:t>return</a:t>
            </a:r>
            <a:r>
              <a:rPr lang="fr-FR" sz="1800" dirty="0">
                <a:latin typeface="+mj-lt"/>
              </a:rPr>
              <a:t>. C'est la valeur que la fonction retourne à l'utilisateur après l'exécution des instructions précédentes.</a:t>
            </a:r>
          </a:p>
          <a:p>
            <a:endParaRPr lang="fr-FR" dirty="0">
              <a:latin typeface="+mj-lt"/>
            </a:endParaRPr>
          </a:p>
          <a:p>
            <a:endParaRPr lang="fr-FR" dirty="0">
              <a:latin typeface="+mj-lt"/>
            </a:endParaRPr>
          </a:p>
          <a:p>
            <a:endParaRPr lang="fr-FR" dirty="0">
              <a:latin typeface="+mj-lt"/>
            </a:endParaRPr>
          </a:p>
          <a:p>
            <a:endParaRPr lang="fr-FR" dirty="0">
              <a:latin typeface="+mj-lt"/>
            </a:endParaRPr>
          </a:p>
          <a:p>
            <a:endParaRPr lang="fr-FR" dirty="0">
              <a:latin typeface="+mj-lt"/>
            </a:endParaRPr>
          </a:p>
          <a:p>
            <a:endParaRPr lang="fr-FR" dirty="0">
              <a:latin typeface="+mj-lt"/>
            </a:endParaRPr>
          </a:p>
        </p:txBody>
      </p:sp>
      <p:pic>
        <p:nvPicPr>
          <p:cNvPr id="1026" name="Picture 2" descr="Les fonctions Javascript">
            <a:extLst>
              <a:ext uri="{FF2B5EF4-FFF2-40B4-BE49-F238E27FC236}">
                <a16:creationId xmlns:a16="http://schemas.microsoft.com/office/drawing/2014/main" id="{A40107C3-DC44-5DAF-AFF3-C8438262E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566" y="3540125"/>
            <a:ext cx="5724525"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767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6040-AB52-20E3-85D2-AB53E9FCFC1F}"/>
              </a:ext>
            </a:extLst>
          </p:cNvPr>
          <p:cNvSpPr>
            <a:spLocks noGrp="1"/>
          </p:cNvSpPr>
          <p:nvPr>
            <p:ph type="title"/>
          </p:nvPr>
        </p:nvSpPr>
        <p:spPr/>
        <p:txBody>
          <a:bodyPr/>
          <a:lstStyle/>
          <a:p>
            <a:r>
              <a:rPr lang="fr-FR" dirty="0"/>
              <a:t>Les fonctions</a:t>
            </a:r>
          </a:p>
        </p:txBody>
      </p:sp>
      <p:sp>
        <p:nvSpPr>
          <p:cNvPr id="3" name="Content Placeholder 2">
            <a:extLst>
              <a:ext uri="{FF2B5EF4-FFF2-40B4-BE49-F238E27FC236}">
                <a16:creationId xmlns:a16="http://schemas.microsoft.com/office/drawing/2014/main" id="{85752DAC-D430-40F1-AFA6-CFC1D450DCFA}"/>
              </a:ext>
            </a:extLst>
          </p:cNvPr>
          <p:cNvSpPr>
            <a:spLocks noGrp="1"/>
          </p:cNvSpPr>
          <p:nvPr>
            <p:ph idx="1"/>
          </p:nvPr>
        </p:nvSpPr>
        <p:spPr/>
        <p:txBody>
          <a:bodyPr>
            <a:normAutofit/>
          </a:bodyPr>
          <a:lstStyle/>
          <a:p>
            <a:pPr marL="0" indent="0">
              <a:buNone/>
            </a:pPr>
            <a:r>
              <a:rPr lang="fr-FR" b="1" dirty="0">
                <a:latin typeface="+mj-lt"/>
              </a:rPr>
              <a:t>Invoquer une fonction</a:t>
            </a:r>
          </a:p>
          <a:p>
            <a:r>
              <a:rPr lang="fr-FR" dirty="0">
                <a:latin typeface="+mj-lt"/>
              </a:rPr>
              <a:t>Pour exécuter le code caché derrière la fonction, il suffit de l’appeler ou de « </a:t>
            </a:r>
            <a:r>
              <a:rPr lang="fr-FR" b="1" dirty="0">
                <a:latin typeface="+mj-lt"/>
              </a:rPr>
              <a:t>l’invoquer</a:t>
            </a:r>
            <a:r>
              <a:rPr lang="fr-FR" dirty="0">
                <a:latin typeface="+mj-lt"/>
              </a:rPr>
              <a:t> ». Pour faire cela, on n’a qu’à écrire le </a:t>
            </a:r>
            <a:r>
              <a:rPr lang="fr-FR" b="1" dirty="0">
                <a:latin typeface="+mj-lt"/>
              </a:rPr>
              <a:t>nom de la fonction</a:t>
            </a:r>
            <a:r>
              <a:rPr lang="fr-FR" dirty="0">
                <a:latin typeface="+mj-lt"/>
              </a:rPr>
              <a:t> suivi d’un </a:t>
            </a:r>
            <a:r>
              <a:rPr lang="fr-FR" b="1" dirty="0">
                <a:latin typeface="+mj-lt"/>
              </a:rPr>
              <a:t>couple de parenthèses () </a:t>
            </a:r>
            <a:r>
              <a:rPr lang="fr-FR" dirty="0">
                <a:latin typeface="+mj-lt"/>
              </a:rPr>
              <a:t>et éventuellement préciser des arguments entre les parenthèses.</a:t>
            </a:r>
          </a:p>
          <a:p>
            <a:r>
              <a:rPr lang="fr-FR" dirty="0">
                <a:latin typeface="+mj-lt"/>
              </a:rPr>
              <a:t>EX: </a:t>
            </a:r>
          </a:p>
          <a:p>
            <a:r>
              <a:rPr lang="fr-FR" dirty="0">
                <a:latin typeface="+mj-lt"/>
              </a:rPr>
              <a:t>let </a:t>
            </a:r>
            <a:r>
              <a:rPr lang="fr-FR" dirty="0" err="1">
                <a:latin typeface="+mj-lt"/>
              </a:rPr>
              <a:t>maChaine</a:t>
            </a:r>
            <a:r>
              <a:rPr lang="fr-FR" dirty="0">
                <a:latin typeface="+mj-lt"/>
              </a:rPr>
              <a:t> ="ABKFOFBKJFNF";</a:t>
            </a:r>
          </a:p>
          <a:p>
            <a:r>
              <a:rPr lang="fr-FR" dirty="0">
                <a:latin typeface="+mj-lt"/>
              </a:rPr>
              <a:t>let </a:t>
            </a:r>
            <a:r>
              <a:rPr lang="fr-FR" dirty="0" err="1">
                <a:latin typeface="+mj-lt"/>
              </a:rPr>
              <a:t>sousChaine</a:t>
            </a:r>
            <a:r>
              <a:rPr lang="fr-FR" dirty="0">
                <a:latin typeface="+mj-lt"/>
              </a:rPr>
              <a:t> = </a:t>
            </a:r>
            <a:r>
              <a:rPr lang="fr-FR" b="1" dirty="0" err="1">
                <a:latin typeface="+mj-lt"/>
              </a:rPr>
              <a:t>maChaine.</a:t>
            </a:r>
            <a:r>
              <a:rPr lang="fr-FR" b="1" dirty="0" err="1">
                <a:solidFill>
                  <a:schemeClr val="accent4">
                    <a:lumMod val="75000"/>
                  </a:schemeClr>
                </a:solidFill>
                <a:latin typeface="+mj-lt"/>
              </a:rPr>
              <a:t>slice</a:t>
            </a:r>
            <a:r>
              <a:rPr lang="fr-FR" b="1" dirty="0">
                <a:solidFill>
                  <a:srgbClr val="FF0000"/>
                </a:solidFill>
                <a:latin typeface="+mj-lt"/>
              </a:rPr>
              <a:t>(</a:t>
            </a:r>
            <a:r>
              <a:rPr lang="fr-FR" b="1" dirty="0">
                <a:solidFill>
                  <a:srgbClr val="00B050"/>
                </a:solidFill>
                <a:latin typeface="+mj-lt"/>
              </a:rPr>
              <a:t>1,3</a:t>
            </a:r>
            <a:r>
              <a:rPr lang="fr-FR" b="1" dirty="0">
                <a:solidFill>
                  <a:srgbClr val="FF0000"/>
                </a:solidFill>
                <a:latin typeface="+mj-lt"/>
              </a:rPr>
              <a:t>)</a:t>
            </a:r>
            <a:r>
              <a:rPr lang="fr-FR" b="1" dirty="0">
                <a:latin typeface="+mj-lt"/>
              </a:rPr>
              <a:t>; </a:t>
            </a:r>
            <a:r>
              <a:rPr lang="fr-FR" b="1" dirty="0" err="1">
                <a:latin typeface="+mj-lt"/>
              </a:rPr>
              <a:t>afficherBonjour</a:t>
            </a:r>
            <a:r>
              <a:rPr lang="fr-FR" b="1" dirty="0">
                <a:latin typeface="+mj-lt"/>
              </a:rPr>
              <a:t>();</a:t>
            </a:r>
          </a:p>
        </p:txBody>
      </p:sp>
    </p:spTree>
    <p:extLst>
      <p:ext uri="{BB962C8B-B14F-4D97-AF65-F5344CB8AC3E}">
        <p14:creationId xmlns:p14="http://schemas.microsoft.com/office/powerpoint/2010/main" val="1914798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B704-0252-C331-CBDE-5ABC36E46B71}"/>
              </a:ext>
            </a:extLst>
          </p:cNvPr>
          <p:cNvSpPr>
            <a:spLocks noGrp="1"/>
          </p:cNvSpPr>
          <p:nvPr>
            <p:ph type="title"/>
          </p:nvPr>
        </p:nvSpPr>
        <p:spPr/>
        <p:txBody>
          <a:bodyPr/>
          <a:lstStyle/>
          <a:p>
            <a:r>
              <a:rPr lang="fr-FR" dirty="0"/>
              <a:t>Les fonctions</a:t>
            </a:r>
          </a:p>
        </p:txBody>
      </p:sp>
      <p:sp>
        <p:nvSpPr>
          <p:cNvPr id="3" name="Content Placeholder 2">
            <a:extLst>
              <a:ext uri="{FF2B5EF4-FFF2-40B4-BE49-F238E27FC236}">
                <a16:creationId xmlns:a16="http://schemas.microsoft.com/office/drawing/2014/main" id="{7DF348F7-0504-6D81-5A9D-6B272418C460}"/>
              </a:ext>
            </a:extLst>
          </p:cNvPr>
          <p:cNvSpPr>
            <a:spLocks noGrp="1"/>
          </p:cNvSpPr>
          <p:nvPr>
            <p:ph idx="1"/>
          </p:nvPr>
        </p:nvSpPr>
        <p:spPr>
          <a:xfrm>
            <a:off x="838200" y="1836511"/>
            <a:ext cx="10515600" cy="4351338"/>
          </a:xfrm>
        </p:spPr>
        <p:txBody>
          <a:bodyPr/>
          <a:lstStyle/>
          <a:p>
            <a:pPr marL="0" indent="0">
              <a:buNone/>
            </a:pPr>
            <a:r>
              <a:rPr lang="fr-FR" dirty="0"/>
              <a:t>Les fonctions personnalisées</a:t>
            </a:r>
          </a:p>
          <a:p>
            <a:r>
              <a:rPr lang="fr-FR" dirty="0">
                <a:latin typeface="+mj-lt"/>
              </a:rPr>
              <a:t>Il est possible de créer sa propre fonction Javascript pour réaliser un traitement particulier qui n'est pas prédéfinis en Javascript</a:t>
            </a:r>
          </a:p>
          <a:p>
            <a:r>
              <a:rPr lang="fr-FR" dirty="0">
                <a:latin typeface="+mj-lt"/>
              </a:rPr>
              <a:t>Lorsqu’on crée une fonction en JavaScript, celle-ci n’est utilisable que par les scripts qui ont accès à sa définition. Une fonction n’est pas « magiquement incluse » dans le langage.</a:t>
            </a:r>
          </a:p>
        </p:txBody>
      </p:sp>
    </p:spTree>
    <p:extLst>
      <p:ext uri="{BB962C8B-B14F-4D97-AF65-F5344CB8AC3E}">
        <p14:creationId xmlns:p14="http://schemas.microsoft.com/office/powerpoint/2010/main" val="681869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B704-0252-C331-CBDE-5ABC36E46B71}"/>
              </a:ext>
            </a:extLst>
          </p:cNvPr>
          <p:cNvSpPr>
            <a:spLocks noGrp="1"/>
          </p:cNvSpPr>
          <p:nvPr>
            <p:ph type="title"/>
          </p:nvPr>
        </p:nvSpPr>
        <p:spPr/>
        <p:txBody>
          <a:bodyPr/>
          <a:lstStyle/>
          <a:p>
            <a:r>
              <a:rPr lang="fr-FR" dirty="0"/>
              <a:t>Les fonctions</a:t>
            </a:r>
          </a:p>
        </p:txBody>
      </p:sp>
      <p:sp>
        <p:nvSpPr>
          <p:cNvPr id="3" name="Content Placeholder 2">
            <a:extLst>
              <a:ext uri="{FF2B5EF4-FFF2-40B4-BE49-F238E27FC236}">
                <a16:creationId xmlns:a16="http://schemas.microsoft.com/office/drawing/2014/main" id="{7DF348F7-0504-6D81-5A9D-6B272418C460}"/>
              </a:ext>
            </a:extLst>
          </p:cNvPr>
          <p:cNvSpPr>
            <a:spLocks noGrp="1"/>
          </p:cNvSpPr>
          <p:nvPr>
            <p:ph idx="1"/>
          </p:nvPr>
        </p:nvSpPr>
        <p:spPr/>
        <p:txBody>
          <a:bodyPr>
            <a:normAutofit fontScale="70000" lnSpcReduction="20000"/>
          </a:bodyPr>
          <a:lstStyle/>
          <a:p>
            <a:pPr marL="0" indent="0" algn="ctr">
              <a:buNone/>
            </a:pPr>
            <a:r>
              <a:rPr lang="fr-FR" b="1" dirty="0">
                <a:solidFill>
                  <a:srgbClr val="FF0000"/>
                </a:solidFill>
                <a:latin typeface="+mj-lt"/>
              </a:rPr>
              <a:t>DEMO</a:t>
            </a:r>
          </a:p>
          <a:p>
            <a:r>
              <a:rPr lang="fr-FR" dirty="0">
                <a:latin typeface="+mj-lt"/>
              </a:rPr>
              <a:t>Ajouter un fichier JS au fichier HTML</a:t>
            </a:r>
          </a:p>
          <a:p>
            <a:r>
              <a:rPr lang="fr-FR" dirty="0">
                <a:latin typeface="+mj-lt"/>
              </a:rPr>
              <a:t>Créer et exécuter les fonctions avec HTML</a:t>
            </a:r>
          </a:p>
          <a:p>
            <a:r>
              <a:rPr lang="fr-FR" dirty="0">
                <a:latin typeface="+mj-lt"/>
              </a:rPr>
              <a:t>Créer et exécuter les fonctions avec console</a:t>
            </a:r>
          </a:p>
          <a:p>
            <a:r>
              <a:rPr lang="fr-FR" dirty="0">
                <a:latin typeface="+mj-lt"/>
              </a:rPr>
              <a:t>Imbriquer des fonctions : Fonction </a:t>
            </a:r>
            <a:r>
              <a:rPr lang="fr-FR" dirty="0" err="1">
                <a:latin typeface="+mj-lt"/>
              </a:rPr>
              <a:t>somme_carre</a:t>
            </a:r>
            <a:r>
              <a:rPr lang="fr-FR" dirty="0">
                <a:latin typeface="+mj-lt"/>
              </a:rPr>
              <a:t>(a, b) et retourne a² + b²</a:t>
            </a:r>
          </a:p>
          <a:p>
            <a:pPr marL="0" indent="0" algn="ctr">
              <a:buNone/>
            </a:pPr>
            <a:r>
              <a:rPr lang="fr-FR" b="1" dirty="0">
                <a:solidFill>
                  <a:srgbClr val="FF0000"/>
                </a:solidFill>
                <a:latin typeface="+mj-lt"/>
              </a:rPr>
              <a:t>EXERCICES</a:t>
            </a:r>
          </a:p>
          <a:p>
            <a:r>
              <a:rPr lang="fr-FR" dirty="0">
                <a:highlight>
                  <a:srgbClr val="FFFF00"/>
                </a:highlight>
                <a:latin typeface="+mj-lt"/>
              </a:rPr>
              <a:t>Ecrire une fonction qui invite l'utilisateur à fournir une chaine de caractères, puis affiche "VRAI" si la chaine est majuscule, et "Faux" sinon</a:t>
            </a:r>
          </a:p>
          <a:p>
            <a:r>
              <a:rPr lang="fr-FR" dirty="0">
                <a:latin typeface="+mj-lt"/>
              </a:rPr>
              <a:t>Ecrire une fonction qui calcule et retourne le volume d'un cylindre </a:t>
            </a:r>
            <a:r>
              <a:rPr lang="fr-FR" dirty="0" err="1">
                <a:latin typeface="+mj-lt"/>
              </a:rPr>
              <a:t>calculerVolume</a:t>
            </a:r>
            <a:r>
              <a:rPr lang="fr-FR" dirty="0">
                <a:latin typeface="+mj-lt"/>
              </a:rPr>
              <a:t>()  (sur console)</a:t>
            </a:r>
          </a:p>
          <a:p>
            <a:r>
              <a:rPr lang="fr-FR" dirty="0">
                <a:latin typeface="+mj-lt"/>
              </a:rPr>
              <a:t>Écrire une fonction Javascript qui affiche la table de multiplication d’une valeur donnée en paramètre. Utiliser un bouton pour inviter l'utilisateur à saisir la valeur, puis afficher la table dans la console</a:t>
            </a:r>
          </a:p>
          <a:p>
            <a:pPr lvl="1"/>
            <a:r>
              <a:rPr lang="fr-FR" dirty="0">
                <a:latin typeface="+mj-lt"/>
              </a:rPr>
              <a:t>X * 1 = Y</a:t>
            </a:r>
          </a:p>
          <a:p>
            <a:pPr lvl="1"/>
            <a:r>
              <a:rPr lang="fr-FR" dirty="0">
                <a:latin typeface="+mj-lt"/>
              </a:rPr>
              <a:t>X * 2 = Z</a:t>
            </a:r>
          </a:p>
          <a:p>
            <a:endParaRPr lang="fr-FR" dirty="0">
              <a:latin typeface="+mj-lt"/>
            </a:endParaRPr>
          </a:p>
          <a:p>
            <a:endParaRPr lang="fr-FR" dirty="0">
              <a:latin typeface="+mj-lt"/>
            </a:endParaRPr>
          </a:p>
        </p:txBody>
      </p:sp>
    </p:spTree>
    <p:extLst>
      <p:ext uri="{BB962C8B-B14F-4D97-AF65-F5344CB8AC3E}">
        <p14:creationId xmlns:p14="http://schemas.microsoft.com/office/powerpoint/2010/main" val="3303104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EF84-9415-8A76-3C38-9E95784D57DD}"/>
              </a:ext>
            </a:extLst>
          </p:cNvPr>
          <p:cNvSpPr>
            <a:spLocks noGrp="1"/>
          </p:cNvSpPr>
          <p:nvPr>
            <p:ph type="title"/>
          </p:nvPr>
        </p:nvSpPr>
        <p:spPr/>
        <p:txBody>
          <a:bodyPr/>
          <a:lstStyle/>
          <a:p>
            <a:r>
              <a:rPr lang="fr-FR" dirty="0"/>
              <a:t>Introduction au DOM</a:t>
            </a:r>
          </a:p>
        </p:txBody>
      </p:sp>
      <p:sp>
        <p:nvSpPr>
          <p:cNvPr id="3" name="Content Placeholder 2">
            <a:extLst>
              <a:ext uri="{FF2B5EF4-FFF2-40B4-BE49-F238E27FC236}">
                <a16:creationId xmlns:a16="http://schemas.microsoft.com/office/drawing/2014/main" id="{61D13370-EC83-73E0-757C-E15DA94E71B2}"/>
              </a:ext>
            </a:extLst>
          </p:cNvPr>
          <p:cNvSpPr>
            <a:spLocks noGrp="1"/>
          </p:cNvSpPr>
          <p:nvPr>
            <p:ph idx="1"/>
          </p:nvPr>
        </p:nvSpPr>
        <p:spPr>
          <a:xfrm>
            <a:off x="838200" y="1825625"/>
            <a:ext cx="6847114" cy="4351338"/>
          </a:xfrm>
        </p:spPr>
        <p:txBody>
          <a:bodyPr>
            <a:normAutofit lnSpcReduction="10000"/>
          </a:bodyPr>
          <a:lstStyle/>
          <a:p>
            <a:r>
              <a:rPr lang="fr-FR" sz="2400" dirty="0">
                <a:latin typeface="+mj-lt"/>
              </a:rPr>
              <a:t>Le DOM (Document Object Model) définit un mode standardisé pour structurer, accéder et mettre à jour tous les éléments d’un document HTML, XHTML ou XML.</a:t>
            </a:r>
          </a:p>
          <a:p>
            <a:r>
              <a:rPr lang="fr-FR" sz="2400" dirty="0">
                <a:latin typeface="+mj-lt"/>
              </a:rPr>
              <a:t>Lorsqu’une page web est chargée, le navigateur élabore le DOM de celle-ci. Cette structuration de la page en éléments ou en objets est comparée à un arbre (</a:t>
            </a:r>
            <a:r>
              <a:rPr lang="fr-FR" sz="2400" dirty="0" err="1">
                <a:latin typeface="+mj-lt"/>
              </a:rPr>
              <a:t>tree</a:t>
            </a:r>
            <a:r>
              <a:rPr lang="fr-FR" sz="2400" dirty="0">
                <a:latin typeface="+mj-lt"/>
              </a:rPr>
              <a:t>).</a:t>
            </a:r>
          </a:p>
          <a:p>
            <a:r>
              <a:rPr lang="fr-FR" sz="2400" dirty="0">
                <a:latin typeface="+mj-lt"/>
              </a:rPr>
              <a:t>Il faut préciser que le DOM n’est pas en soi un langage de balise ou de programmation, mais simplement une manière de structurer, parcourir et manipuler un document HTML, en utilisant des méthodes et des propriétés spécifiques.</a:t>
            </a:r>
          </a:p>
        </p:txBody>
      </p:sp>
      <p:pic>
        <p:nvPicPr>
          <p:cNvPr id="2051" name="Picture 3" descr="Représentation DOM HTML">
            <a:extLst>
              <a:ext uri="{FF2B5EF4-FFF2-40B4-BE49-F238E27FC236}">
                <a16:creationId xmlns:a16="http://schemas.microsoft.com/office/drawing/2014/main" id="{A76F13A8-E1F6-3905-AA07-1F2AD75D46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31961" b="880"/>
          <a:stretch/>
        </p:blipFill>
        <p:spPr bwMode="auto">
          <a:xfrm>
            <a:off x="7685314" y="1027906"/>
            <a:ext cx="4297680" cy="493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382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A491-3E07-4287-59F7-3DBB3DB0C3A1}"/>
              </a:ext>
            </a:extLst>
          </p:cNvPr>
          <p:cNvSpPr>
            <a:spLocks noGrp="1"/>
          </p:cNvSpPr>
          <p:nvPr>
            <p:ph type="title"/>
          </p:nvPr>
        </p:nvSpPr>
        <p:spPr/>
        <p:txBody>
          <a:bodyPr/>
          <a:lstStyle/>
          <a:p>
            <a:r>
              <a:rPr lang="fr-FR" dirty="0"/>
              <a:t>Introduction au DOM</a:t>
            </a:r>
          </a:p>
        </p:txBody>
      </p:sp>
      <p:sp>
        <p:nvSpPr>
          <p:cNvPr id="3" name="Content Placeholder 2">
            <a:extLst>
              <a:ext uri="{FF2B5EF4-FFF2-40B4-BE49-F238E27FC236}">
                <a16:creationId xmlns:a16="http://schemas.microsoft.com/office/drawing/2014/main" id="{7B976E52-DBFD-2ADE-125B-126E5A854C3B}"/>
              </a:ext>
            </a:extLst>
          </p:cNvPr>
          <p:cNvSpPr>
            <a:spLocks noGrp="1"/>
          </p:cNvSpPr>
          <p:nvPr>
            <p:ph idx="1"/>
          </p:nvPr>
        </p:nvSpPr>
        <p:spPr/>
        <p:txBody>
          <a:bodyPr>
            <a:normAutofit/>
          </a:bodyPr>
          <a:lstStyle/>
          <a:p>
            <a:r>
              <a:rPr lang="fr-FR" sz="2400" dirty="0">
                <a:latin typeface="+mj-lt"/>
              </a:rPr>
              <a:t>Le terme « nœud » est un terme générique qui sert à désigner tous les objets contenus dans le DOM. A l’extrémité de chaque branche du DOM se trouve un nœud.</a:t>
            </a:r>
          </a:p>
          <a:p>
            <a:r>
              <a:rPr lang="fr-FR" sz="2400" dirty="0">
                <a:latin typeface="+mj-lt"/>
              </a:rPr>
              <a:t>Le DOM se compose de plusieurs objets (interfaces) qu'on peut manipuler pour modifier notre pages web.</a:t>
            </a:r>
            <a:endParaRPr kumimoji="0" lang="fr-FR" altLang="fr-FR" sz="40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pPr>
            <a:r>
              <a:rPr lang="fr-FR" altLang="fr-FR" sz="2000" b="1" dirty="0">
                <a:latin typeface="+mj-lt"/>
              </a:rPr>
              <a:t>Node</a:t>
            </a:r>
            <a:r>
              <a:rPr lang="fr-FR" altLang="fr-FR" sz="2000" dirty="0">
                <a:latin typeface="+mj-lt"/>
              </a:rPr>
              <a:t> : Élément central du DOM, il représente tout nœud de l'arbre DOM, les autres interfaces en héritent.</a:t>
            </a:r>
          </a:p>
          <a:p>
            <a:pPr lvl="1" eaLnBrk="0" fontAlgn="base" hangingPunct="0">
              <a:lnSpc>
                <a:spcPct val="100000"/>
              </a:lnSpc>
              <a:spcBef>
                <a:spcPct val="0"/>
              </a:spcBef>
              <a:spcAft>
                <a:spcPct val="0"/>
              </a:spcAft>
            </a:pPr>
            <a:r>
              <a:rPr lang="fr-FR" altLang="fr-FR" sz="2000" dirty="0" err="1">
                <a:latin typeface="+mj-lt"/>
              </a:rPr>
              <a:t>NodeList</a:t>
            </a:r>
            <a:endParaRPr lang="fr-FR" altLang="fr-FR" sz="2000" dirty="0">
              <a:latin typeface="+mj-lt"/>
            </a:endParaRPr>
          </a:p>
          <a:p>
            <a:pPr lvl="1" eaLnBrk="0" fontAlgn="base" hangingPunct="0">
              <a:lnSpc>
                <a:spcPct val="100000"/>
              </a:lnSpc>
              <a:spcBef>
                <a:spcPct val="0"/>
              </a:spcBef>
              <a:spcAft>
                <a:spcPct val="0"/>
              </a:spcAft>
            </a:pPr>
            <a:r>
              <a:rPr lang="fr-FR" altLang="fr-FR" sz="2000" b="1" dirty="0">
                <a:latin typeface="+mj-lt"/>
              </a:rPr>
              <a:t>Document</a:t>
            </a:r>
            <a:r>
              <a:rPr lang="fr-FR" altLang="fr-FR" sz="2000" dirty="0">
                <a:latin typeface="+mj-lt"/>
              </a:rPr>
              <a:t> : Racine d'un fichier HTML bien formé (ou d'un fichier HTML valide), son fils est donc l'élément racine du document HTML.</a:t>
            </a:r>
          </a:p>
          <a:p>
            <a:pPr lvl="1" eaLnBrk="0" fontAlgn="base" hangingPunct="0">
              <a:lnSpc>
                <a:spcPct val="100000"/>
              </a:lnSpc>
              <a:spcBef>
                <a:spcPct val="0"/>
              </a:spcBef>
              <a:spcAft>
                <a:spcPct val="0"/>
              </a:spcAft>
            </a:pPr>
            <a:r>
              <a:rPr lang="fr-FR" altLang="fr-FR" sz="2000" b="1" dirty="0" err="1">
                <a:latin typeface="+mj-lt"/>
              </a:rPr>
              <a:t>Element</a:t>
            </a:r>
            <a:r>
              <a:rPr lang="fr-FR" altLang="fr-FR" sz="2000" dirty="0">
                <a:latin typeface="+mj-lt"/>
              </a:rPr>
              <a:t> : Représentation d'un élément au sens HTML</a:t>
            </a:r>
          </a:p>
          <a:p>
            <a:pPr lvl="1" eaLnBrk="0" fontAlgn="base" hangingPunct="0">
              <a:lnSpc>
                <a:spcPct val="100000"/>
              </a:lnSpc>
              <a:spcBef>
                <a:spcPct val="0"/>
              </a:spcBef>
              <a:spcAft>
                <a:spcPct val="0"/>
              </a:spcAft>
            </a:pPr>
            <a:r>
              <a:rPr lang="fr-FR" altLang="fr-FR" sz="2000" dirty="0" err="1">
                <a:latin typeface="+mj-lt"/>
              </a:rPr>
              <a:t>Attr</a:t>
            </a:r>
            <a:r>
              <a:rPr lang="fr-FR" altLang="fr-FR" sz="2000" dirty="0">
                <a:latin typeface="+mj-lt"/>
              </a:rPr>
              <a:t> : Représentation d'un attribut au sens HTML</a:t>
            </a:r>
          </a:p>
          <a:p>
            <a:pPr lvl="1" eaLnBrk="0" fontAlgn="base" hangingPunct="0">
              <a:lnSpc>
                <a:spcPct val="100000"/>
              </a:lnSpc>
              <a:spcBef>
                <a:spcPct val="0"/>
              </a:spcBef>
              <a:spcAft>
                <a:spcPct val="0"/>
              </a:spcAft>
            </a:pPr>
            <a:r>
              <a:rPr lang="fr-FR" altLang="fr-FR" sz="2000" dirty="0" err="1">
                <a:latin typeface="+mj-lt"/>
              </a:rPr>
              <a:t>Text</a:t>
            </a:r>
            <a:r>
              <a:rPr lang="fr-FR" altLang="fr-FR" sz="2000" dirty="0">
                <a:latin typeface="+mj-lt"/>
              </a:rPr>
              <a:t> : Contenu textuel d'un nœud texte ou d'un attribut au sens HTML</a:t>
            </a:r>
          </a:p>
          <a:p>
            <a:pPr lvl="1"/>
            <a:endParaRPr lang="fr-FR" sz="1600" dirty="0">
              <a:latin typeface="+mj-lt"/>
            </a:endParaRPr>
          </a:p>
        </p:txBody>
      </p:sp>
      <p:sp>
        <p:nvSpPr>
          <p:cNvPr id="7" name="Rectangle 2">
            <a:extLst>
              <a:ext uri="{FF2B5EF4-FFF2-40B4-BE49-F238E27FC236}">
                <a16:creationId xmlns:a16="http://schemas.microsoft.com/office/drawing/2014/main" id="{5958A0A5-F184-DFAF-BDF6-900A0209668E}"/>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5914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A491-3E07-4287-59F7-3DBB3DB0C3A1}"/>
              </a:ext>
            </a:extLst>
          </p:cNvPr>
          <p:cNvSpPr>
            <a:spLocks noGrp="1"/>
          </p:cNvSpPr>
          <p:nvPr>
            <p:ph type="title"/>
          </p:nvPr>
        </p:nvSpPr>
        <p:spPr/>
        <p:txBody>
          <a:bodyPr/>
          <a:lstStyle/>
          <a:p>
            <a:r>
              <a:rPr lang="fr-FR" dirty="0"/>
              <a:t>Introduction au DOM</a:t>
            </a:r>
          </a:p>
        </p:txBody>
      </p:sp>
      <p:sp>
        <p:nvSpPr>
          <p:cNvPr id="3" name="Content Placeholder 2">
            <a:extLst>
              <a:ext uri="{FF2B5EF4-FFF2-40B4-BE49-F238E27FC236}">
                <a16:creationId xmlns:a16="http://schemas.microsoft.com/office/drawing/2014/main" id="{7B976E52-DBFD-2ADE-125B-126E5A854C3B}"/>
              </a:ext>
            </a:extLst>
          </p:cNvPr>
          <p:cNvSpPr>
            <a:spLocks noGrp="1"/>
          </p:cNvSpPr>
          <p:nvPr>
            <p:ph idx="1"/>
          </p:nvPr>
        </p:nvSpPr>
        <p:spPr/>
        <p:txBody>
          <a:bodyPr>
            <a:noAutofit/>
          </a:bodyPr>
          <a:lstStyle/>
          <a:p>
            <a:pPr marL="0" indent="0">
              <a:buNone/>
            </a:pPr>
            <a:r>
              <a:rPr lang="fr-FR" sz="2000" b="1" dirty="0">
                <a:latin typeface="+mj-lt"/>
              </a:rPr>
              <a:t>Accéder à un élément par son sélecteur</a:t>
            </a:r>
          </a:p>
          <a:p>
            <a:r>
              <a:rPr lang="fr-FR" sz="2000" dirty="0">
                <a:latin typeface="+mj-lt"/>
              </a:rPr>
              <a:t>L’interface DOM va nous permettre de manipuler le contenu HTML et les styles d’un document. Pour manipuler du contenu HTML déjà présent sur la page, nous allons cependant avant tout devoir accéder à ce contenu.</a:t>
            </a:r>
          </a:p>
          <a:p>
            <a:pPr lvl="1"/>
            <a:r>
              <a:rPr lang="fr-FR" sz="2000" dirty="0">
                <a:latin typeface="+mj-lt"/>
              </a:rPr>
              <a:t>La méthode </a:t>
            </a:r>
            <a:r>
              <a:rPr lang="fr-FR" sz="2000" b="1" dirty="0" err="1">
                <a:latin typeface="+mj-lt"/>
              </a:rPr>
              <a:t>querySelector</a:t>
            </a:r>
            <a:r>
              <a:rPr lang="fr-FR" sz="2000" dirty="0">
                <a:latin typeface="+mj-lt"/>
              </a:rPr>
              <a:t>(</a:t>
            </a:r>
            <a:r>
              <a:rPr lang="fr-FR" sz="2000" dirty="0" err="1">
                <a:latin typeface="+mj-lt"/>
              </a:rPr>
              <a:t>selecteur</a:t>
            </a:r>
            <a:r>
              <a:rPr lang="fr-FR" sz="2000" dirty="0">
                <a:latin typeface="+mj-lt"/>
              </a:rPr>
              <a:t>). Permet de retourner le premier élément trouvé ou </a:t>
            </a:r>
            <a:r>
              <a:rPr lang="fr-FR" sz="2000" dirty="0" err="1">
                <a:latin typeface="+mj-lt"/>
              </a:rPr>
              <a:t>null</a:t>
            </a:r>
            <a:r>
              <a:rPr lang="fr-FR" sz="2000" dirty="0">
                <a:latin typeface="+mj-lt"/>
              </a:rPr>
              <a:t> si aucun élément ne correspond au </a:t>
            </a:r>
            <a:r>
              <a:rPr lang="fr-FR" sz="2000" dirty="0" err="1">
                <a:latin typeface="+mj-lt"/>
              </a:rPr>
              <a:t>selecteur</a:t>
            </a:r>
            <a:r>
              <a:rPr lang="fr-FR" sz="2000" dirty="0">
                <a:latin typeface="+mj-lt"/>
              </a:rPr>
              <a:t>.</a:t>
            </a:r>
          </a:p>
          <a:p>
            <a:pPr lvl="1"/>
            <a:r>
              <a:rPr lang="fr-FR" sz="2000" dirty="0">
                <a:latin typeface="+mj-lt"/>
              </a:rPr>
              <a:t>La </a:t>
            </a:r>
            <a:r>
              <a:rPr lang="fr-FR" sz="2000" dirty="0" err="1">
                <a:latin typeface="+mj-lt"/>
              </a:rPr>
              <a:t>methode</a:t>
            </a:r>
            <a:r>
              <a:rPr lang="fr-FR" sz="2000" dirty="0">
                <a:latin typeface="+mj-lt"/>
              </a:rPr>
              <a:t> </a:t>
            </a:r>
            <a:r>
              <a:rPr lang="fr-FR" sz="2000" b="1" dirty="0" err="1">
                <a:latin typeface="+mj-lt"/>
              </a:rPr>
              <a:t>querySelectorAll</a:t>
            </a:r>
            <a:r>
              <a:rPr lang="fr-FR" sz="2000" dirty="0">
                <a:latin typeface="+mj-lt"/>
              </a:rPr>
              <a:t>(</a:t>
            </a:r>
            <a:r>
              <a:rPr lang="fr-FR" sz="2000" dirty="0" err="1">
                <a:latin typeface="+mj-lt"/>
              </a:rPr>
              <a:t>selecteur</a:t>
            </a:r>
            <a:r>
              <a:rPr lang="fr-FR" sz="2000" dirty="0">
                <a:latin typeface="+mj-lt"/>
              </a:rPr>
              <a:t>); retourne une objet </a:t>
            </a:r>
            <a:r>
              <a:rPr lang="fr-FR" sz="2000" dirty="0" err="1">
                <a:latin typeface="+mj-lt"/>
              </a:rPr>
              <a:t>NodeList</a:t>
            </a:r>
            <a:r>
              <a:rPr lang="fr-FR" sz="2000" dirty="0">
                <a:latin typeface="+mj-lt"/>
              </a:rPr>
              <a:t> qui est un ensemble d'éléments. Il faut itérer sur les éléments pour les manipuler grâce à l'instruction </a:t>
            </a:r>
            <a:r>
              <a:rPr lang="fr-FR" sz="2000" dirty="0" err="1">
                <a:latin typeface="+mj-lt"/>
              </a:rPr>
              <a:t>foreach</a:t>
            </a:r>
            <a:endParaRPr lang="fr-FR" sz="2000" dirty="0">
              <a:latin typeface="+mj-lt"/>
            </a:endParaRPr>
          </a:p>
          <a:p>
            <a:r>
              <a:rPr lang="fr-FR" sz="2000" dirty="0">
                <a:latin typeface="+mj-lt"/>
              </a:rPr>
              <a:t>L'appel de ces fonctions se fait </a:t>
            </a:r>
            <a:r>
              <a:rPr lang="fr-FR" altLang="fr-FR" sz="2000" dirty="0">
                <a:latin typeface="+mj-lt"/>
              </a:rPr>
              <a:t>à partir des interfaces Document et </a:t>
            </a:r>
            <a:r>
              <a:rPr lang="fr-FR" altLang="fr-FR" sz="2000" dirty="0" err="1">
                <a:latin typeface="+mj-lt"/>
              </a:rPr>
              <a:t>Element</a:t>
            </a:r>
            <a:r>
              <a:rPr lang="fr-FR" altLang="fr-FR" sz="2000" dirty="0">
                <a:latin typeface="+mj-lt"/>
              </a:rPr>
              <a:t>.</a:t>
            </a:r>
          </a:p>
          <a:p>
            <a:r>
              <a:rPr kumimoji="0" lang="fr-FR" altLang="fr-FR" sz="2000" b="0" i="0" u="none" strike="noStrike" cap="none" normalizeH="0" baseline="0" dirty="0">
                <a:ln>
                  <a:noFill/>
                </a:ln>
                <a:solidFill>
                  <a:srgbClr val="333333"/>
                </a:solidFill>
                <a:effectLst/>
                <a:latin typeface="+mj-lt"/>
              </a:rPr>
              <a:t>Lorsqu’on utilise </a:t>
            </a:r>
            <a:r>
              <a:rPr kumimoji="0" lang="fr-FR" altLang="fr-FR" sz="2000" b="0" i="0" u="none" strike="noStrike" cap="none" normalizeH="0" baseline="0" dirty="0" err="1">
                <a:ln>
                  <a:noFill/>
                </a:ln>
                <a:solidFill>
                  <a:srgbClr val="DC1A1A"/>
                </a:solidFill>
                <a:effectLst/>
                <a:latin typeface="+mj-lt"/>
              </a:rPr>
              <a:t>querySelector</a:t>
            </a:r>
            <a:r>
              <a:rPr kumimoji="0" lang="fr-FR" altLang="fr-FR" sz="2000" b="0" i="0" u="none" strike="noStrike" cap="none" normalizeH="0" baseline="0" dirty="0">
                <a:ln>
                  <a:noFill/>
                </a:ln>
                <a:solidFill>
                  <a:srgbClr val="DC1A1A"/>
                </a:solidFill>
                <a:effectLst/>
                <a:latin typeface="+mj-lt"/>
              </a:rPr>
              <a:t>()</a:t>
            </a:r>
            <a:r>
              <a:rPr kumimoji="0" lang="fr-FR" altLang="fr-FR" sz="2000" b="0" i="0" u="none" strike="noStrike" cap="none" normalizeH="0" baseline="0" dirty="0">
                <a:ln>
                  <a:noFill/>
                </a:ln>
                <a:solidFill>
                  <a:srgbClr val="333333"/>
                </a:solidFill>
                <a:effectLst/>
                <a:latin typeface="+mj-lt"/>
              </a:rPr>
              <a:t> ou </a:t>
            </a:r>
            <a:r>
              <a:rPr kumimoji="0" lang="fr-FR" altLang="fr-FR" sz="2000" b="0" i="0" u="none" strike="noStrike" cap="none" normalizeH="0" baseline="0" dirty="0" err="1">
                <a:ln>
                  <a:noFill/>
                </a:ln>
                <a:solidFill>
                  <a:srgbClr val="DC1A1A"/>
                </a:solidFill>
                <a:effectLst/>
                <a:latin typeface="+mj-lt"/>
              </a:rPr>
              <a:t>querySelectorAll</a:t>
            </a:r>
            <a:r>
              <a:rPr kumimoji="0" lang="fr-FR" altLang="fr-FR" sz="2000" b="0" i="0" u="none" strike="noStrike" cap="none" normalizeH="0" baseline="0" dirty="0">
                <a:ln>
                  <a:noFill/>
                </a:ln>
                <a:solidFill>
                  <a:srgbClr val="DC1A1A"/>
                </a:solidFill>
                <a:effectLst/>
                <a:latin typeface="+mj-lt"/>
              </a:rPr>
              <a:t>()</a:t>
            </a:r>
            <a:r>
              <a:rPr kumimoji="0" lang="fr-FR" altLang="fr-FR" sz="2000" b="0" i="0" u="none" strike="noStrike" cap="none" normalizeH="0" baseline="0" dirty="0">
                <a:ln>
                  <a:noFill/>
                </a:ln>
                <a:solidFill>
                  <a:srgbClr val="333333"/>
                </a:solidFill>
                <a:effectLst/>
                <a:latin typeface="+mj-lt"/>
              </a:rPr>
              <a:t> avec un objet </a:t>
            </a:r>
            <a:r>
              <a:rPr kumimoji="0" lang="fr-FR" altLang="fr-FR" sz="2000" b="0" i="0" u="none" strike="noStrike" cap="none" normalizeH="0" baseline="0" dirty="0">
                <a:ln>
                  <a:noFill/>
                </a:ln>
                <a:solidFill>
                  <a:srgbClr val="DC1A1A"/>
                </a:solidFill>
                <a:effectLst/>
                <a:latin typeface="+mj-lt"/>
              </a:rPr>
              <a:t>Document</a:t>
            </a:r>
            <a:r>
              <a:rPr kumimoji="0" lang="fr-FR" altLang="fr-FR" sz="2000" b="0" i="0" u="none" strike="noStrike" cap="none" normalizeH="0" baseline="0" dirty="0">
                <a:ln>
                  <a:noFill/>
                </a:ln>
                <a:solidFill>
                  <a:srgbClr val="333333"/>
                </a:solidFill>
                <a:effectLst/>
                <a:latin typeface="+mj-lt"/>
              </a:rPr>
              <a:t>, la recherche se fait dans tout le document. Lorsqu’on utilise l’une de ces méthodes à partir d’un objet </a:t>
            </a:r>
            <a:r>
              <a:rPr kumimoji="0" lang="fr-FR" altLang="fr-FR" sz="2000" b="0" i="0" u="none" strike="noStrike" cap="none" normalizeH="0" baseline="0" dirty="0" err="1">
                <a:ln>
                  <a:noFill/>
                </a:ln>
                <a:solidFill>
                  <a:srgbClr val="DC1A1A"/>
                </a:solidFill>
                <a:effectLst/>
                <a:latin typeface="+mj-lt"/>
              </a:rPr>
              <a:t>Element</a:t>
            </a:r>
            <a:r>
              <a:rPr kumimoji="0" lang="fr-FR" altLang="fr-FR" sz="2000" b="0" i="0" u="none" strike="noStrike" cap="none" normalizeH="0" baseline="0" dirty="0">
                <a:ln>
                  <a:noFill/>
                </a:ln>
                <a:solidFill>
                  <a:srgbClr val="333333"/>
                </a:solidFill>
                <a:effectLst/>
                <a:latin typeface="+mj-lt"/>
              </a:rPr>
              <a:t>, la recherche se fait parmi les descendants de l’élément sur lequel on appelle la méthode en question.</a:t>
            </a:r>
            <a:endParaRPr lang="fr-FR" altLang="fr-FR" sz="2000" dirty="0">
              <a:latin typeface="+mj-lt"/>
            </a:endParaRPr>
          </a:p>
          <a:p>
            <a:pPr marL="0" indent="0" algn="ctr">
              <a:buNone/>
            </a:pPr>
            <a:r>
              <a:rPr lang="fr-FR" sz="2000" dirty="0">
                <a:solidFill>
                  <a:srgbClr val="FF0000"/>
                </a:solidFill>
                <a:latin typeface="+mj-lt"/>
              </a:rPr>
              <a:t>DEMO</a:t>
            </a:r>
          </a:p>
        </p:txBody>
      </p:sp>
      <p:sp>
        <p:nvSpPr>
          <p:cNvPr id="7" name="Rectangle 2">
            <a:extLst>
              <a:ext uri="{FF2B5EF4-FFF2-40B4-BE49-F238E27FC236}">
                <a16:creationId xmlns:a16="http://schemas.microsoft.com/office/drawing/2014/main" id="{5958A0A5-F184-DFAF-BDF6-900A0209668E}"/>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A66C7B0F-DA60-4ABB-16AF-C89B13436244}"/>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403CCFD-0304-F84C-82E5-AC651987F29C}"/>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47C2D5F-C44F-87B9-CBFC-5A763A78B259}"/>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419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07FA-0F94-6270-1696-854E96371ED7}"/>
              </a:ext>
            </a:extLst>
          </p:cNvPr>
          <p:cNvSpPr>
            <a:spLocks noGrp="1"/>
          </p:cNvSpPr>
          <p:nvPr>
            <p:ph type="title"/>
          </p:nvPr>
        </p:nvSpPr>
        <p:spPr/>
        <p:txBody>
          <a:bodyPr/>
          <a:lstStyle/>
          <a:p>
            <a:r>
              <a:rPr lang="fr-FR" dirty="0"/>
              <a:t>Ajouter un fichier Javascript</a:t>
            </a:r>
          </a:p>
        </p:txBody>
      </p:sp>
      <p:sp>
        <p:nvSpPr>
          <p:cNvPr id="3" name="Content Placeholder 2">
            <a:extLst>
              <a:ext uri="{FF2B5EF4-FFF2-40B4-BE49-F238E27FC236}">
                <a16:creationId xmlns:a16="http://schemas.microsoft.com/office/drawing/2014/main" id="{54AD0CD4-C266-6925-DF8E-6AA121FFFEA2}"/>
              </a:ext>
            </a:extLst>
          </p:cNvPr>
          <p:cNvSpPr>
            <a:spLocks noGrp="1"/>
          </p:cNvSpPr>
          <p:nvPr>
            <p:ph idx="1"/>
          </p:nvPr>
        </p:nvSpPr>
        <p:spPr/>
        <p:txBody>
          <a:bodyPr>
            <a:normAutofit/>
          </a:bodyPr>
          <a:lstStyle/>
          <a:p>
            <a:r>
              <a:rPr lang="fr-FR" dirty="0">
                <a:latin typeface="+mj-lt"/>
              </a:rPr>
              <a:t>Créer un projet selon la structure suivante</a:t>
            </a:r>
          </a:p>
          <a:p>
            <a:endParaRPr lang="fr-FR" dirty="0"/>
          </a:p>
          <a:p>
            <a:endParaRPr lang="fr-FR" dirty="0"/>
          </a:p>
          <a:p>
            <a:endParaRPr lang="fr-FR" dirty="0"/>
          </a:p>
          <a:p>
            <a:pPr marL="0" indent="0">
              <a:buNone/>
            </a:pPr>
            <a:endParaRPr lang="fr-FR" dirty="0"/>
          </a:p>
          <a:p>
            <a:pPr marL="0" indent="0">
              <a:buNone/>
            </a:pPr>
            <a:endParaRPr lang="fr-FR" dirty="0"/>
          </a:p>
          <a:p>
            <a:r>
              <a:rPr lang="fr-FR" dirty="0">
                <a:latin typeface="+mj-lt"/>
              </a:rPr>
              <a:t>Lier le fichier Javascript au fichier HTML</a:t>
            </a:r>
          </a:p>
          <a:p>
            <a:endParaRPr lang="fr-FR" dirty="0"/>
          </a:p>
        </p:txBody>
      </p:sp>
      <p:pic>
        <p:nvPicPr>
          <p:cNvPr id="5" name="Picture 4">
            <a:extLst>
              <a:ext uri="{FF2B5EF4-FFF2-40B4-BE49-F238E27FC236}">
                <a16:creationId xmlns:a16="http://schemas.microsoft.com/office/drawing/2014/main" id="{E1E9E941-E084-52B9-03B3-89927584EF1D}"/>
              </a:ext>
            </a:extLst>
          </p:cNvPr>
          <p:cNvPicPr>
            <a:picLocks noChangeAspect="1"/>
          </p:cNvPicPr>
          <p:nvPr/>
        </p:nvPicPr>
        <p:blipFill>
          <a:blip r:embed="rId2"/>
          <a:stretch>
            <a:fillRect/>
          </a:stretch>
        </p:blipFill>
        <p:spPr>
          <a:xfrm>
            <a:off x="4664487" y="2412531"/>
            <a:ext cx="2863025" cy="2431612"/>
          </a:xfrm>
          <a:prstGeom prst="rect">
            <a:avLst/>
          </a:prstGeom>
        </p:spPr>
      </p:pic>
      <p:pic>
        <p:nvPicPr>
          <p:cNvPr id="7" name="Picture 6">
            <a:extLst>
              <a:ext uri="{FF2B5EF4-FFF2-40B4-BE49-F238E27FC236}">
                <a16:creationId xmlns:a16="http://schemas.microsoft.com/office/drawing/2014/main" id="{638E9660-ECB5-9345-497C-378629800AF3}"/>
              </a:ext>
            </a:extLst>
          </p:cNvPr>
          <p:cNvPicPr>
            <a:picLocks noChangeAspect="1"/>
          </p:cNvPicPr>
          <p:nvPr/>
        </p:nvPicPr>
        <p:blipFill>
          <a:blip r:embed="rId3"/>
          <a:stretch>
            <a:fillRect/>
          </a:stretch>
        </p:blipFill>
        <p:spPr>
          <a:xfrm>
            <a:off x="900675" y="5440583"/>
            <a:ext cx="10483641" cy="513903"/>
          </a:xfrm>
          <a:prstGeom prst="rect">
            <a:avLst/>
          </a:prstGeom>
        </p:spPr>
      </p:pic>
    </p:spTree>
    <p:extLst>
      <p:ext uri="{BB962C8B-B14F-4D97-AF65-F5344CB8AC3E}">
        <p14:creationId xmlns:p14="http://schemas.microsoft.com/office/powerpoint/2010/main" val="2293403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A491-3E07-4287-59F7-3DBB3DB0C3A1}"/>
              </a:ext>
            </a:extLst>
          </p:cNvPr>
          <p:cNvSpPr>
            <a:spLocks noGrp="1"/>
          </p:cNvSpPr>
          <p:nvPr>
            <p:ph type="title"/>
          </p:nvPr>
        </p:nvSpPr>
        <p:spPr/>
        <p:txBody>
          <a:bodyPr/>
          <a:lstStyle/>
          <a:p>
            <a:r>
              <a:rPr lang="fr-FR" dirty="0"/>
              <a:t>Introduction au DOM</a:t>
            </a:r>
          </a:p>
        </p:txBody>
      </p:sp>
      <p:sp>
        <p:nvSpPr>
          <p:cNvPr id="3" name="Content Placeholder 2">
            <a:extLst>
              <a:ext uri="{FF2B5EF4-FFF2-40B4-BE49-F238E27FC236}">
                <a16:creationId xmlns:a16="http://schemas.microsoft.com/office/drawing/2014/main" id="{7B976E52-DBFD-2ADE-125B-126E5A854C3B}"/>
              </a:ext>
            </a:extLst>
          </p:cNvPr>
          <p:cNvSpPr>
            <a:spLocks noGrp="1"/>
          </p:cNvSpPr>
          <p:nvPr>
            <p:ph idx="1"/>
          </p:nvPr>
        </p:nvSpPr>
        <p:spPr/>
        <p:txBody>
          <a:bodyPr>
            <a:noAutofit/>
          </a:bodyPr>
          <a:lstStyle/>
          <a:p>
            <a:pPr marL="0" indent="0">
              <a:buNone/>
            </a:pPr>
            <a:r>
              <a:rPr lang="fr-FR" sz="2000" dirty="0"/>
              <a:t>Accéder à un élément par son id</a:t>
            </a:r>
          </a:p>
          <a:p>
            <a:r>
              <a:rPr lang="fr-FR" altLang="fr-FR" sz="1800" dirty="0">
                <a:latin typeface="+mj-lt"/>
              </a:rPr>
              <a:t>La méthode </a:t>
            </a:r>
            <a:r>
              <a:rPr lang="fr-FR" altLang="fr-FR" sz="1800" b="1" dirty="0" err="1">
                <a:latin typeface="+mj-lt"/>
              </a:rPr>
              <a:t>getElementById</a:t>
            </a:r>
            <a:r>
              <a:rPr lang="fr-FR" altLang="fr-FR" sz="1800" dirty="0">
                <a:latin typeface="+mj-lt"/>
              </a:rPr>
              <a:t>(id) est un moyen simple d’accéder à un élément en particulier (si celui-ci possède un id) puisque les id sont uniques dans un document. </a:t>
            </a:r>
          </a:p>
          <a:p>
            <a:r>
              <a:rPr lang="fr-FR" altLang="fr-FR" sz="1800" dirty="0">
                <a:latin typeface="+mj-lt"/>
              </a:rPr>
              <a:t>Cette méthode retourne un objet </a:t>
            </a:r>
            <a:r>
              <a:rPr lang="fr-FR" altLang="fr-FR" sz="1800" dirty="0" err="1">
                <a:latin typeface="+mj-lt"/>
              </a:rPr>
              <a:t>Element</a:t>
            </a:r>
            <a:r>
              <a:rPr lang="fr-FR" altLang="fr-FR" sz="1800" dirty="0">
                <a:latin typeface="+mj-lt"/>
              </a:rPr>
              <a:t> qui représente l’élément dont la valeur de l’attribut id correspond à la valeur spécifiée en argument.</a:t>
            </a:r>
          </a:p>
          <a:p>
            <a:pPr marL="0" indent="0">
              <a:buNone/>
            </a:pPr>
            <a:r>
              <a:rPr lang="fr-FR" sz="2000" dirty="0"/>
              <a:t>Accéder à un élément par sa classe</a:t>
            </a:r>
          </a:p>
          <a:p>
            <a:r>
              <a:rPr lang="fr-FR" altLang="fr-FR" sz="1800" dirty="0">
                <a:latin typeface="+mj-lt"/>
              </a:rPr>
              <a:t>Les interfaces </a:t>
            </a:r>
            <a:r>
              <a:rPr lang="fr-FR" altLang="fr-FR" sz="1800" dirty="0" err="1">
                <a:latin typeface="+mj-lt"/>
              </a:rPr>
              <a:t>Element</a:t>
            </a:r>
            <a:r>
              <a:rPr lang="fr-FR" altLang="fr-FR" sz="1800" dirty="0">
                <a:latin typeface="+mj-lt"/>
              </a:rPr>
              <a:t> et Document vont toutes deux définir une méthode </a:t>
            </a:r>
            <a:r>
              <a:rPr lang="fr-FR" altLang="fr-FR" sz="1800" b="1" dirty="0" err="1">
                <a:latin typeface="+mj-lt"/>
              </a:rPr>
              <a:t>getElementsByClassName</a:t>
            </a:r>
            <a:r>
              <a:rPr lang="fr-FR" altLang="fr-FR" sz="1800" dirty="0">
                <a:latin typeface="+mj-lt"/>
              </a:rPr>
              <a:t>("</a:t>
            </a:r>
            <a:r>
              <a:rPr lang="fr-FR" altLang="fr-FR" sz="1800" dirty="0" err="1">
                <a:latin typeface="+mj-lt"/>
              </a:rPr>
              <a:t>maClass</a:t>
            </a:r>
            <a:r>
              <a:rPr lang="fr-FR" altLang="fr-FR" sz="1800" dirty="0">
                <a:latin typeface="+mj-lt"/>
              </a:rPr>
              <a:t>") qui va renvoyer une liste des éléments possédant l'attribut class avec la valeur spécifiée en argument</a:t>
            </a:r>
          </a:p>
          <a:p>
            <a:r>
              <a:rPr lang="fr-FR" altLang="fr-FR" sz="1800" dirty="0">
                <a:latin typeface="+mj-lt"/>
              </a:rPr>
              <a:t>En utilisant la méthode </a:t>
            </a:r>
            <a:r>
              <a:rPr lang="fr-FR" altLang="fr-FR" sz="1800" b="1" dirty="0" err="1">
                <a:latin typeface="+mj-lt"/>
              </a:rPr>
              <a:t>getElementsByClassName</a:t>
            </a:r>
            <a:r>
              <a:rPr lang="fr-FR" altLang="fr-FR" sz="1800" dirty="0">
                <a:latin typeface="+mj-lt"/>
              </a:rPr>
              <a:t>() avec un objet Document, la recherche des éléments se fera dans tout le document. En l’utilisant avec un objet </a:t>
            </a:r>
            <a:r>
              <a:rPr lang="fr-FR" altLang="fr-FR" sz="1800" dirty="0" err="1">
                <a:latin typeface="+mj-lt"/>
              </a:rPr>
              <a:t>Element</a:t>
            </a:r>
            <a:r>
              <a:rPr lang="fr-FR" altLang="fr-FR" sz="1800" dirty="0">
                <a:latin typeface="+mj-lt"/>
              </a:rPr>
              <a:t>, la recherche se fera dans l’élément en question. </a:t>
            </a:r>
          </a:p>
          <a:p>
            <a:pPr marL="0" indent="0" algn="just">
              <a:buNone/>
            </a:pPr>
            <a:r>
              <a:rPr lang="fr-FR" sz="2000" i="0" dirty="0">
                <a:solidFill>
                  <a:srgbClr val="333333"/>
                </a:solidFill>
                <a:effectLst/>
              </a:rPr>
              <a:t>Accéder à un élément en fonction de son identité</a:t>
            </a:r>
          </a:p>
          <a:p>
            <a:pPr marL="0" indent="0" algn="just">
              <a:buNone/>
            </a:pPr>
            <a:r>
              <a:rPr lang="fr-FR" sz="1800" dirty="0">
                <a:latin typeface="+mj-lt"/>
              </a:rPr>
              <a:t>La méthode </a:t>
            </a:r>
            <a:r>
              <a:rPr lang="fr-FR" sz="1800" b="1" dirty="0" err="1">
                <a:latin typeface="+mj-lt"/>
              </a:rPr>
              <a:t>getElementsByTagName</a:t>
            </a:r>
            <a:r>
              <a:rPr lang="fr-FR" sz="1800" dirty="0">
                <a:latin typeface="+mj-lt"/>
              </a:rPr>
              <a:t>() permet de sélectionner des éléments en fonction de leur noms</a:t>
            </a:r>
          </a:p>
          <a:p>
            <a:pPr marL="0" indent="0" algn="ctr">
              <a:buNone/>
            </a:pPr>
            <a:r>
              <a:rPr lang="fr-FR" sz="1800" b="1" dirty="0">
                <a:solidFill>
                  <a:srgbClr val="FF0000"/>
                </a:solidFill>
                <a:latin typeface="+mj-lt"/>
              </a:rPr>
              <a:t>DEMO</a:t>
            </a:r>
          </a:p>
          <a:p>
            <a:pPr marL="0" indent="0" algn="just">
              <a:buNone/>
            </a:pPr>
            <a:endParaRPr lang="fr-FR" sz="2400" i="0" dirty="0">
              <a:solidFill>
                <a:srgbClr val="333333"/>
              </a:solidFill>
              <a:effectLst/>
            </a:endParaRPr>
          </a:p>
          <a:p>
            <a:pPr marL="0" indent="0" algn="just">
              <a:buNone/>
            </a:pPr>
            <a:endParaRPr lang="fr-FR" sz="2400" i="0" dirty="0">
              <a:solidFill>
                <a:srgbClr val="333333"/>
              </a:solidFill>
              <a:effectLst/>
            </a:endParaRPr>
          </a:p>
          <a:p>
            <a:pPr marL="0" indent="0">
              <a:buNone/>
            </a:pPr>
            <a:br>
              <a:rPr lang="fr-FR" sz="1400" dirty="0"/>
            </a:br>
            <a:endParaRPr lang="fr-FR" altLang="fr-FR" sz="2000" dirty="0">
              <a:latin typeface="+mj-lt"/>
            </a:endParaRPr>
          </a:p>
          <a:p>
            <a:endParaRPr lang="fr-FR" altLang="fr-FR" sz="2000" dirty="0">
              <a:latin typeface="+mj-lt"/>
            </a:endParaRPr>
          </a:p>
          <a:p>
            <a:endParaRPr lang="fr-FR" sz="2000" dirty="0">
              <a:latin typeface="+mj-lt"/>
            </a:endParaRPr>
          </a:p>
        </p:txBody>
      </p:sp>
      <p:sp>
        <p:nvSpPr>
          <p:cNvPr id="7" name="Rectangle 2">
            <a:extLst>
              <a:ext uri="{FF2B5EF4-FFF2-40B4-BE49-F238E27FC236}">
                <a16:creationId xmlns:a16="http://schemas.microsoft.com/office/drawing/2014/main" id="{5958A0A5-F184-DFAF-BDF6-900A0209668E}"/>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A66C7B0F-DA60-4ABB-16AF-C89B13436244}"/>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403CCFD-0304-F84C-82E5-AC651987F29C}"/>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47C2D5F-C44F-87B9-CBFC-5A763A78B259}"/>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6989F490-7911-54B9-CFFF-1C4497EFC9DC}"/>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C9C410AA-E675-2DFE-29AD-BEAAB69C23D6}"/>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81871C1C-5EC0-290F-CCA0-856668FA9E22}"/>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B240CFBD-65DB-D4D5-EB14-795ABB1305E9}"/>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629D850C-9C6B-EAC9-B77D-0B47046B10ED}"/>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9430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A491-3E07-4287-59F7-3DBB3DB0C3A1}"/>
              </a:ext>
            </a:extLst>
          </p:cNvPr>
          <p:cNvSpPr>
            <a:spLocks noGrp="1"/>
          </p:cNvSpPr>
          <p:nvPr>
            <p:ph type="title"/>
          </p:nvPr>
        </p:nvSpPr>
        <p:spPr/>
        <p:txBody>
          <a:bodyPr/>
          <a:lstStyle/>
          <a:p>
            <a:r>
              <a:rPr lang="fr-FR" dirty="0"/>
              <a:t>Introduction au DOM</a:t>
            </a:r>
          </a:p>
        </p:txBody>
      </p:sp>
      <p:sp>
        <p:nvSpPr>
          <p:cNvPr id="3" name="Content Placeholder 2">
            <a:extLst>
              <a:ext uri="{FF2B5EF4-FFF2-40B4-BE49-F238E27FC236}">
                <a16:creationId xmlns:a16="http://schemas.microsoft.com/office/drawing/2014/main" id="{7B976E52-DBFD-2ADE-125B-126E5A854C3B}"/>
              </a:ext>
            </a:extLst>
          </p:cNvPr>
          <p:cNvSpPr>
            <a:spLocks noGrp="1"/>
          </p:cNvSpPr>
          <p:nvPr>
            <p:ph idx="1"/>
          </p:nvPr>
        </p:nvSpPr>
        <p:spPr/>
        <p:txBody>
          <a:bodyPr>
            <a:noAutofit/>
          </a:bodyPr>
          <a:lstStyle/>
          <a:p>
            <a:pPr marL="0" indent="0" algn="ctr">
              <a:buNone/>
            </a:pPr>
            <a:r>
              <a:rPr lang="fr-FR" sz="2400" b="1" i="0" dirty="0">
                <a:solidFill>
                  <a:srgbClr val="FF0000"/>
                </a:solidFill>
                <a:effectLst/>
              </a:rPr>
              <a:t>Exercice 1</a:t>
            </a:r>
          </a:p>
          <a:p>
            <a:pPr algn="just"/>
            <a:r>
              <a:rPr lang="fr-FR" sz="2400" i="0" dirty="0">
                <a:solidFill>
                  <a:srgbClr val="333333"/>
                </a:solidFill>
                <a:effectLst/>
                <a:latin typeface="+mj-lt"/>
              </a:rPr>
              <a:t>Récupérez le premier élément ayant pour ID main-content grâce à son ID ;</a:t>
            </a:r>
          </a:p>
          <a:p>
            <a:pPr algn="just"/>
            <a:r>
              <a:rPr lang="fr-FR" sz="2400" i="0" dirty="0">
                <a:solidFill>
                  <a:srgbClr val="333333"/>
                </a:solidFill>
                <a:effectLst/>
                <a:latin typeface="+mj-lt"/>
              </a:rPr>
              <a:t>Récupérez les éléments ayant pour classe  important  ;</a:t>
            </a:r>
          </a:p>
          <a:p>
            <a:pPr algn="just"/>
            <a:r>
              <a:rPr lang="fr-FR" sz="2400" i="0" dirty="0">
                <a:solidFill>
                  <a:srgbClr val="333333"/>
                </a:solidFill>
                <a:effectLst/>
                <a:latin typeface="+mj-lt"/>
              </a:rPr>
              <a:t>Récupérez les éléments de type  article  ;</a:t>
            </a:r>
          </a:p>
          <a:p>
            <a:pPr algn="just"/>
            <a:r>
              <a:rPr lang="fr-FR" sz="2400" i="0" dirty="0">
                <a:solidFill>
                  <a:srgbClr val="333333"/>
                </a:solidFill>
                <a:effectLst/>
                <a:latin typeface="+mj-lt"/>
              </a:rPr>
              <a:t>Récupérez les éléments de type  li qui sont dans une liste </a:t>
            </a:r>
            <a:r>
              <a:rPr lang="fr-FR" sz="2400" i="0" dirty="0" err="1">
                <a:solidFill>
                  <a:srgbClr val="333333"/>
                </a:solidFill>
                <a:effectLst/>
                <a:latin typeface="+mj-lt"/>
              </a:rPr>
              <a:t>ul</a:t>
            </a:r>
            <a:r>
              <a:rPr lang="fr-FR" sz="2400" i="0" dirty="0">
                <a:solidFill>
                  <a:srgbClr val="333333"/>
                </a:solidFill>
                <a:effectLst/>
                <a:latin typeface="+mj-lt"/>
              </a:rPr>
              <a:t> ayant la classe  important . Cette liste doit elle-même être dans un article (article ) ;</a:t>
            </a:r>
          </a:p>
          <a:p>
            <a:pPr algn="just"/>
            <a:r>
              <a:rPr lang="fr-FR" sz="2400" i="0" dirty="0">
                <a:solidFill>
                  <a:srgbClr val="333333"/>
                </a:solidFill>
                <a:effectLst/>
                <a:latin typeface="+mj-lt"/>
              </a:rPr>
              <a:t>En reprenant le résultat de la tâche précédente, récupérez l'élément li suivant de la liste </a:t>
            </a:r>
            <a:r>
              <a:rPr lang="fr-FR" sz="2400" i="0" dirty="0" err="1">
                <a:solidFill>
                  <a:srgbClr val="333333"/>
                </a:solidFill>
                <a:effectLst/>
                <a:latin typeface="+mj-lt"/>
              </a:rPr>
              <a:t>ul</a:t>
            </a:r>
            <a:endParaRPr lang="fr-FR" sz="2400" i="0" dirty="0">
              <a:solidFill>
                <a:srgbClr val="333333"/>
              </a:solidFill>
              <a:effectLst/>
              <a:latin typeface="+mj-lt"/>
            </a:endParaRPr>
          </a:p>
          <a:p>
            <a:pPr algn="just"/>
            <a:endParaRPr lang="fr-FR" sz="2400" i="0" dirty="0">
              <a:solidFill>
                <a:srgbClr val="333333"/>
              </a:solidFill>
              <a:effectLst/>
            </a:endParaRPr>
          </a:p>
          <a:p>
            <a:pPr marL="0" indent="0">
              <a:buNone/>
            </a:pPr>
            <a:br>
              <a:rPr lang="fr-FR" sz="1400" dirty="0"/>
            </a:br>
            <a:endParaRPr lang="fr-FR" altLang="fr-FR" sz="2000" dirty="0">
              <a:latin typeface="+mj-lt"/>
            </a:endParaRPr>
          </a:p>
          <a:p>
            <a:endParaRPr lang="fr-FR" altLang="fr-FR" sz="2000" dirty="0">
              <a:latin typeface="+mj-lt"/>
            </a:endParaRPr>
          </a:p>
          <a:p>
            <a:endParaRPr lang="fr-FR" sz="2000" dirty="0">
              <a:latin typeface="+mj-lt"/>
            </a:endParaRPr>
          </a:p>
        </p:txBody>
      </p:sp>
      <p:sp>
        <p:nvSpPr>
          <p:cNvPr id="7" name="Rectangle 2">
            <a:extLst>
              <a:ext uri="{FF2B5EF4-FFF2-40B4-BE49-F238E27FC236}">
                <a16:creationId xmlns:a16="http://schemas.microsoft.com/office/drawing/2014/main" id="{5958A0A5-F184-DFAF-BDF6-900A0209668E}"/>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A66C7B0F-DA60-4ABB-16AF-C89B13436244}"/>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403CCFD-0304-F84C-82E5-AC651987F29C}"/>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47C2D5F-C44F-87B9-CBFC-5A763A78B259}"/>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6989F490-7911-54B9-CFFF-1C4497EFC9DC}"/>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C9C410AA-E675-2DFE-29AD-BEAAB69C23D6}"/>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81871C1C-5EC0-290F-CCA0-856668FA9E22}"/>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B240CFBD-65DB-D4D5-EB14-795ABB1305E9}"/>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629D850C-9C6B-EAC9-B77D-0B47046B10ED}"/>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C332762A-DD65-18E0-0086-94E2F1F0C3BE}"/>
              </a:ext>
            </a:extLst>
          </p:cNvPr>
          <p:cNvSpPr>
            <a:spLocks noChangeArrowheads="1"/>
          </p:cNvSpPr>
          <p:nvPr/>
        </p:nvSpPr>
        <p:spPr bwMode="auto">
          <a:xfrm>
            <a:off x="0" y="-276999"/>
            <a:ext cx="5134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 tIns="0" rIns="2539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6198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B2A1-6F44-AC8B-D6AA-B009DDDADF4C}"/>
              </a:ext>
            </a:extLst>
          </p:cNvPr>
          <p:cNvSpPr>
            <a:spLocks noGrp="1"/>
          </p:cNvSpPr>
          <p:nvPr>
            <p:ph type="title"/>
          </p:nvPr>
        </p:nvSpPr>
        <p:spPr/>
        <p:txBody>
          <a:bodyPr/>
          <a:lstStyle/>
          <a:p>
            <a:r>
              <a:rPr lang="fr-FR" dirty="0"/>
              <a:t>Introduction au DOM</a:t>
            </a:r>
          </a:p>
        </p:txBody>
      </p:sp>
      <p:sp>
        <p:nvSpPr>
          <p:cNvPr id="3" name="Content Placeholder 2">
            <a:extLst>
              <a:ext uri="{FF2B5EF4-FFF2-40B4-BE49-F238E27FC236}">
                <a16:creationId xmlns:a16="http://schemas.microsoft.com/office/drawing/2014/main" id="{75AE5AA2-93BC-D75C-FA3B-04B6EB917245}"/>
              </a:ext>
            </a:extLst>
          </p:cNvPr>
          <p:cNvSpPr>
            <a:spLocks noGrp="1"/>
          </p:cNvSpPr>
          <p:nvPr>
            <p:ph idx="1"/>
          </p:nvPr>
        </p:nvSpPr>
        <p:spPr/>
        <p:txBody>
          <a:bodyPr>
            <a:normAutofit fontScale="85000" lnSpcReduction="20000"/>
          </a:bodyPr>
          <a:lstStyle/>
          <a:p>
            <a:pPr marL="0" indent="0">
              <a:buNone/>
            </a:pPr>
            <a:r>
              <a:rPr lang="fr-FR" b="1" i="0" dirty="0">
                <a:solidFill>
                  <a:srgbClr val="333333"/>
                </a:solidFill>
                <a:effectLst/>
                <a:latin typeface="+mj-lt"/>
              </a:rPr>
              <a:t>Accéder au contenu des éléments et le modifier</a:t>
            </a:r>
          </a:p>
          <a:p>
            <a:pPr eaLnBrk="0" fontAlgn="base" hangingPunct="0">
              <a:lnSpc>
                <a:spcPct val="100000"/>
              </a:lnSpc>
              <a:spcBef>
                <a:spcPct val="0"/>
              </a:spcBef>
              <a:spcAft>
                <a:spcPct val="0"/>
              </a:spcAft>
            </a:pPr>
            <a:r>
              <a:rPr kumimoji="0" lang="fr-FR" altLang="fr-FR" sz="2800" b="0" i="0" u="none" strike="noStrike" cap="none" normalizeH="0" baseline="0" dirty="0">
                <a:ln>
                  <a:noFill/>
                </a:ln>
                <a:solidFill>
                  <a:srgbClr val="333333"/>
                </a:solidFill>
                <a:effectLst/>
                <a:latin typeface="+mj-lt"/>
              </a:rPr>
              <a:t>Accéder à un nœud en particulier va nous permettre d’effectuer différentes manipulations sur celui-ci, et notamment de récupérer le contenu de cet élément ou de le modifier.</a:t>
            </a:r>
            <a:endParaRPr kumimoji="0" lang="fr-FR" altLang="fr-FR" sz="1400" b="0" i="0" u="none" strike="noStrike" cap="none" normalizeH="0" baseline="0" dirty="0">
              <a:ln>
                <a:noFill/>
              </a:ln>
              <a:solidFill>
                <a:schemeClr val="tx1"/>
              </a:solidFill>
              <a:effectLst/>
              <a:latin typeface="+mj-lt"/>
            </a:endParaRPr>
          </a:p>
          <a:p>
            <a:pPr eaLnBrk="0" fontAlgn="base" hangingPunct="0">
              <a:lnSpc>
                <a:spcPct val="100000"/>
              </a:lnSpc>
              <a:spcBef>
                <a:spcPct val="0"/>
              </a:spcBef>
              <a:spcAft>
                <a:spcPct val="0"/>
              </a:spcAft>
            </a:pPr>
            <a:r>
              <a:rPr kumimoji="0" lang="fr-FR" altLang="fr-FR" sz="2800" b="0" i="0" u="none" strike="noStrike" cap="none" normalizeH="0" baseline="0" dirty="0">
                <a:ln>
                  <a:noFill/>
                </a:ln>
                <a:solidFill>
                  <a:srgbClr val="333333"/>
                </a:solidFill>
                <a:effectLst/>
                <a:latin typeface="+mj-lt"/>
              </a:rPr>
              <a:t>Pour récupérer le contenu d’un élément ou le modifier, nous allons pouvoir utiliser l’une des propriétés suivantes :</a:t>
            </a:r>
            <a:endParaRPr kumimoji="0" lang="fr-FR" altLang="fr-FR" sz="1400" b="0" i="0" u="none" strike="noStrike" cap="none" normalizeH="0" baseline="0" dirty="0">
              <a:ln>
                <a:noFill/>
              </a:ln>
              <a:solidFill>
                <a:schemeClr val="tx1"/>
              </a:solidFill>
              <a:effectLst/>
              <a:latin typeface="+mj-lt"/>
            </a:endParaRPr>
          </a:p>
          <a:p>
            <a:pPr lvl="1" eaLnBrk="0" fontAlgn="base" hangingPunct="0">
              <a:lnSpc>
                <a:spcPct val="100000"/>
              </a:lnSpc>
              <a:spcBef>
                <a:spcPct val="0"/>
              </a:spcBef>
              <a:spcAft>
                <a:spcPct val="0"/>
              </a:spcAft>
            </a:pPr>
            <a:r>
              <a:rPr kumimoji="0" lang="fr-FR" altLang="fr-FR" b="0" i="0" u="none" strike="noStrike" cap="none" normalizeH="0" baseline="0" dirty="0">
                <a:ln>
                  <a:noFill/>
                </a:ln>
                <a:solidFill>
                  <a:srgbClr val="333333"/>
                </a:solidFill>
                <a:effectLst/>
                <a:latin typeface="+mj-lt"/>
              </a:rPr>
              <a:t>La propriété </a:t>
            </a:r>
            <a:r>
              <a:rPr kumimoji="0" lang="fr-FR" altLang="fr-FR" sz="2000" b="0" i="0" u="none" strike="noStrike" cap="none" normalizeH="0" baseline="0" dirty="0" err="1">
                <a:ln>
                  <a:noFill/>
                </a:ln>
                <a:solidFill>
                  <a:srgbClr val="DC1A1A"/>
                </a:solidFill>
                <a:effectLst/>
                <a:latin typeface="+mj-lt"/>
              </a:rPr>
              <a:t>innerHTML</a:t>
            </a:r>
            <a:r>
              <a:rPr kumimoji="0" lang="fr-FR" altLang="fr-FR" b="0" i="0" u="none" strike="noStrike" cap="none" normalizeH="0" baseline="0" dirty="0">
                <a:ln>
                  <a:noFill/>
                </a:ln>
                <a:solidFill>
                  <a:srgbClr val="333333"/>
                </a:solidFill>
                <a:effectLst/>
                <a:latin typeface="+mj-lt"/>
              </a:rPr>
              <a:t> de l’interface </a:t>
            </a:r>
            <a:r>
              <a:rPr kumimoji="0" lang="fr-FR" altLang="fr-FR" sz="2000" b="0" i="0" u="none" strike="noStrike" cap="none" normalizeH="0" baseline="0" dirty="0" err="1">
                <a:ln>
                  <a:noFill/>
                </a:ln>
                <a:solidFill>
                  <a:srgbClr val="DC1A1A"/>
                </a:solidFill>
                <a:effectLst/>
                <a:latin typeface="+mj-lt"/>
              </a:rPr>
              <a:t>Element</a:t>
            </a:r>
            <a:r>
              <a:rPr kumimoji="0" lang="fr-FR" altLang="fr-FR" b="0" i="0" u="none" strike="noStrike" cap="none" normalizeH="0" baseline="0" dirty="0">
                <a:ln>
                  <a:noFill/>
                </a:ln>
                <a:solidFill>
                  <a:srgbClr val="333333"/>
                </a:solidFill>
                <a:effectLst/>
                <a:latin typeface="+mj-lt"/>
              </a:rPr>
              <a:t> permet de récupérer ou de redéfinir la syntaxe HTML interne à un élément ;</a:t>
            </a:r>
          </a:p>
          <a:p>
            <a:pPr lvl="1" eaLnBrk="0" fontAlgn="base" hangingPunct="0">
              <a:lnSpc>
                <a:spcPct val="100000"/>
              </a:lnSpc>
              <a:spcBef>
                <a:spcPct val="0"/>
              </a:spcBef>
              <a:spcAft>
                <a:spcPct val="0"/>
              </a:spcAft>
            </a:pPr>
            <a:r>
              <a:rPr kumimoji="0" lang="fr-FR" altLang="fr-FR" b="0" i="0" u="none" strike="noStrike" cap="none" normalizeH="0" baseline="0" dirty="0">
                <a:ln>
                  <a:noFill/>
                </a:ln>
                <a:solidFill>
                  <a:srgbClr val="333333"/>
                </a:solidFill>
                <a:effectLst/>
                <a:latin typeface="+mj-lt"/>
              </a:rPr>
              <a:t>La propriété </a:t>
            </a:r>
            <a:r>
              <a:rPr kumimoji="0" lang="fr-FR" altLang="fr-FR" sz="2000" b="0" i="0" u="none" strike="noStrike" cap="none" normalizeH="0" baseline="0" dirty="0" err="1">
                <a:ln>
                  <a:noFill/>
                </a:ln>
                <a:solidFill>
                  <a:srgbClr val="DC1A1A"/>
                </a:solidFill>
                <a:effectLst/>
                <a:latin typeface="+mj-lt"/>
              </a:rPr>
              <a:t>outerHTML</a:t>
            </a:r>
            <a:r>
              <a:rPr kumimoji="0" lang="fr-FR" altLang="fr-FR" b="0" i="0" u="none" strike="noStrike" cap="none" normalizeH="0" baseline="0" dirty="0">
                <a:ln>
                  <a:noFill/>
                </a:ln>
                <a:solidFill>
                  <a:srgbClr val="333333"/>
                </a:solidFill>
                <a:effectLst/>
                <a:latin typeface="+mj-lt"/>
              </a:rPr>
              <a:t> de l’interface </a:t>
            </a:r>
            <a:r>
              <a:rPr kumimoji="0" lang="fr-FR" altLang="fr-FR" sz="2000" b="0" i="0" u="none" strike="noStrike" cap="none" normalizeH="0" baseline="0" dirty="0" err="1">
                <a:ln>
                  <a:noFill/>
                </a:ln>
                <a:solidFill>
                  <a:srgbClr val="DC1A1A"/>
                </a:solidFill>
                <a:effectLst/>
                <a:latin typeface="+mj-lt"/>
              </a:rPr>
              <a:t>Element</a:t>
            </a:r>
            <a:r>
              <a:rPr kumimoji="0" lang="fr-FR" altLang="fr-FR" b="0" i="0" u="none" strike="noStrike" cap="none" normalizeH="0" baseline="0" dirty="0">
                <a:ln>
                  <a:noFill/>
                </a:ln>
                <a:solidFill>
                  <a:srgbClr val="333333"/>
                </a:solidFill>
                <a:effectLst/>
                <a:latin typeface="+mj-lt"/>
              </a:rPr>
              <a:t> permet de récupérer ou de redéfinir l’ensemble de la syntaxe HTML interne d’un élément et de l’élément en soi ;</a:t>
            </a:r>
          </a:p>
          <a:p>
            <a:pPr lvl="1" eaLnBrk="0" fontAlgn="base" hangingPunct="0">
              <a:lnSpc>
                <a:spcPct val="100000"/>
              </a:lnSpc>
              <a:spcBef>
                <a:spcPct val="0"/>
              </a:spcBef>
              <a:spcAft>
                <a:spcPct val="0"/>
              </a:spcAft>
            </a:pPr>
            <a:r>
              <a:rPr kumimoji="0" lang="fr-FR" altLang="fr-FR" b="0" i="0" u="none" strike="noStrike" cap="none" normalizeH="0" baseline="0" dirty="0">
                <a:ln>
                  <a:noFill/>
                </a:ln>
                <a:solidFill>
                  <a:srgbClr val="333333"/>
                </a:solidFill>
                <a:effectLst/>
                <a:latin typeface="+mj-lt"/>
              </a:rPr>
              <a:t>La propriété </a:t>
            </a:r>
            <a:r>
              <a:rPr kumimoji="0" lang="fr-FR" altLang="fr-FR" sz="2000" b="0" i="0" u="none" strike="noStrike" cap="none" normalizeH="0" baseline="0" dirty="0" err="1">
                <a:ln>
                  <a:noFill/>
                </a:ln>
                <a:solidFill>
                  <a:srgbClr val="DC1A1A"/>
                </a:solidFill>
                <a:effectLst/>
                <a:latin typeface="+mj-lt"/>
              </a:rPr>
              <a:t>textContent</a:t>
            </a:r>
            <a:r>
              <a:rPr kumimoji="0" lang="fr-FR" altLang="fr-FR" b="0" i="0" u="none" strike="noStrike" cap="none" normalizeH="0" baseline="0" dirty="0">
                <a:ln>
                  <a:noFill/>
                </a:ln>
                <a:solidFill>
                  <a:srgbClr val="333333"/>
                </a:solidFill>
                <a:effectLst/>
                <a:latin typeface="+mj-lt"/>
              </a:rPr>
              <a:t> de l’interface </a:t>
            </a:r>
            <a:r>
              <a:rPr kumimoji="0" lang="fr-FR" altLang="fr-FR" sz="2000" b="0" i="0" u="none" strike="noStrike" cap="none" normalizeH="0" baseline="0" dirty="0">
                <a:ln>
                  <a:noFill/>
                </a:ln>
                <a:solidFill>
                  <a:srgbClr val="DC1A1A"/>
                </a:solidFill>
                <a:effectLst/>
                <a:latin typeface="+mj-lt"/>
              </a:rPr>
              <a:t>Node</a:t>
            </a:r>
            <a:r>
              <a:rPr kumimoji="0" lang="fr-FR" altLang="fr-FR" b="0" i="0" u="none" strike="noStrike" cap="none" normalizeH="0" baseline="0" dirty="0">
                <a:ln>
                  <a:noFill/>
                </a:ln>
                <a:solidFill>
                  <a:srgbClr val="333333"/>
                </a:solidFill>
                <a:effectLst/>
                <a:latin typeface="+mj-lt"/>
              </a:rPr>
              <a:t> représente le contenu textuel d’un nœud et de ses descendants. On utilisera cette propriété à partir d’un objet </a:t>
            </a:r>
            <a:r>
              <a:rPr kumimoji="0" lang="fr-FR" altLang="fr-FR" sz="2000" b="0" i="0" u="none" strike="noStrike" cap="none" normalizeH="0" baseline="0" dirty="0" err="1">
                <a:ln>
                  <a:noFill/>
                </a:ln>
                <a:solidFill>
                  <a:srgbClr val="DC1A1A"/>
                </a:solidFill>
                <a:effectLst/>
                <a:latin typeface="+mj-lt"/>
              </a:rPr>
              <a:t>Element</a:t>
            </a:r>
            <a:r>
              <a:rPr kumimoji="0" lang="fr-FR" altLang="fr-FR" b="0" i="0" u="none" strike="noStrike" cap="none" normalizeH="0" baseline="0" dirty="0">
                <a:ln>
                  <a:noFill/>
                </a:ln>
                <a:solidFill>
                  <a:srgbClr val="333333"/>
                </a:solidFill>
                <a:effectLst/>
                <a:latin typeface="+mj-lt"/>
              </a:rPr>
              <a:t> ;</a:t>
            </a:r>
          </a:p>
          <a:p>
            <a:pPr lvl="1" eaLnBrk="0" fontAlgn="base" hangingPunct="0">
              <a:lnSpc>
                <a:spcPct val="100000"/>
              </a:lnSpc>
              <a:spcBef>
                <a:spcPct val="0"/>
              </a:spcBef>
              <a:spcAft>
                <a:spcPct val="0"/>
              </a:spcAft>
            </a:pPr>
            <a:r>
              <a:rPr kumimoji="0" lang="fr-FR" altLang="fr-FR" b="0" i="0" u="none" strike="noStrike" cap="none" normalizeH="0" baseline="0" dirty="0">
                <a:ln>
                  <a:noFill/>
                </a:ln>
                <a:solidFill>
                  <a:srgbClr val="333333"/>
                </a:solidFill>
                <a:effectLst/>
                <a:latin typeface="+mj-lt"/>
              </a:rPr>
              <a:t>La propriété </a:t>
            </a:r>
            <a:r>
              <a:rPr kumimoji="0" lang="fr-FR" altLang="fr-FR" sz="2000" b="0" i="0" u="none" strike="noStrike" cap="none" normalizeH="0" baseline="0" dirty="0" err="1">
                <a:ln>
                  <a:noFill/>
                </a:ln>
                <a:solidFill>
                  <a:srgbClr val="DC1A1A"/>
                </a:solidFill>
                <a:effectLst/>
                <a:latin typeface="+mj-lt"/>
              </a:rPr>
              <a:t>innerText</a:t>
            </a:r>
            <a:r>
              <a:rPr kumimoji="0" lang="fr-FR" altLang="fr-FR" b="0" i="0" u="none" strike="noStrike" cap="none" normalizeH="0" baseline="0" dirty="0">
                <a:ln>
                  <a:noFill/>
                </a:ln>
                <a:solidFill>
                  <a:srgbClr val="333333"/>
                </a:solidFill>
                <a:effectLst/>
                <a:latin typeface="+mj-lt"/>
              </a:rPr>
              <a:t> de l’interface </a:t>
            </a:r>
            <a:r>
              <a:rPr kumimoji="0" lang="fr-FR" altLang="fr-FR" sz="2000" b="0" i="0" u="none" strike="noStrike" cap="none" normalizeH="0" baseline="0" dirty="0">
                <a:ln>
                  <a:noFill/>
                </a:ln>
                <a:solidFill>
                  <a:srgbClr val="DC1A1A"/>
                </a:solidFill>
                <a:effectLst/>
                <a:latin typeface="+mj-lt"/>
              </a:rPr>
              <a:t>Node</a:t>
            </a:r>
            <a:r>
              <a:rPr kumimoji="0" lang="fr-FR" altLang="fr-FR" b="0" i="0" u="none" strike="noStrike" cap="none" normalizeH="0" baseline="0" dirty="0">
                <a:ln>
                  <a:noFill/>
                </a:ln>
                <a:solidFill>
                  <a:srgbClr val="333333"/>
                </a:solidFill>
                <a:effectLst/>
                <a:latin typeface="+mj-lt"/>
              </a:rPr>
              <a:t> représente le contenu textuel visible sur le document final d’un nœud et de ses descendants. On utilisera cette propriété à partir d’un objet </a:t>
            </a:r>
            <a:r>
              <a:rPr kumimoji="0" lang="fr-FR" altLang="fr-FR" sz="2000" b="0" i="0" u="none" strike="noStrike" cap="none" normalizeH="0" baseline="0" dirty="0" err="1">
                <a:ln>
                  <a:noFill/>
                </a:ln>
                <a:solidFill>
                  <a:srgbClr val="DC1A1A"/>
                </a:solidFill>
                <a:effectLst/>
                <a:latin typeface="+mj-lt"/>
              </a:rPr>
              <a:t>Element</a:t>
            </a:r>
            <a:r>
              <a:rPr kumimoji="0" lang="fr-FR" altLang="fr-FR" b="0" i="0" u="none" strike="noStrike" cap="none" normalizeH="0" baseline="0" dirty="0">
                <a:ln>
                  <a:noFill/>
                </a:ln>
                <a:solidFill>
                  <a:srgbClr val="333333"/>
                </a:solidFill>
                <a:effectLst/>
                <a:latin typeface="+mj-lt"/>
              </a:rPr>
              <a:t>.</a:t>
            </a:r>
          </a:p>
          <a:p>
            <a:pPr marL="457200" lvl="1" indent="0" algn="ctr" eaLnBrk="0" fontAlgn="base" hangingPunct="0">
              <a:lnSpc>
                <a:spcPct val="100000"/>
              </a:lnSpc>
              <a:spcBef>
                <a:spcPct val="0"/>
              </a:spcBef>
              <a:spcAft>
                <a:spcPct val="0"/>
              </a:spcAft>
              <a:buNone/>
            </a:pPr>
            <a:r>
              <a:rPr lang="fr-FR" altLang="fr-FR" b="1" dirty="0" err="1">
                <a:solidFill>
                  <a:srgbClr val="FF0000"/>
                </a:solidFill>
                <a:latin typeface="+mj-lt"/>
              </a:rPr>
              <a:t>Demo</a:t>
            </a:r>
            <a:endParaRPr kumimoji="0" lang="fr-FR" altLang="fr-FR" b="1" i="0" u="none" strike="noStrike" cap="none" normalizeH="0" baseline="0" dirty="0">
              <a:ln>
                <a:noFill/>
              </a:ln>
              <a:solidFill>
                <a:srgbClr val="FF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4000" b="0" i="0" u="none" strike="noStrike" cap="none" normalizeH="0" baseline="0" dirty="0">
              <a:ln>
                <a:noFill/>
              </a:ln>
              <a:solidFill>
                <a:schemeClr val="tx1"/>
              </a:solidFill>
              <a:effectLst/>
              <a:latin typeface="Arial" panose="020B0604020202020204" pitchFamily="34" charset="0"/>
            </a:endParaRPr>
          </a:p>
          <a:p>
            <a:pPr marL="0" indent="0">
              <a:buNone/>
            </a:pPr>
            <a:endParaRPr lang="fr-FR" b="0" i="0" dirty="0">
              <a:solidFill>
                <a:srgbClr val="333333"/>
              </a:solidFill>
              <a:effectLst/>
              <a:latin typeface="-apple-system"/>
            </a:endParaRPr>
          </a:p>
          <a:p>
            <a:endParaRPr lang="fr-FR" dirty="0"/>
          </a:p>
        </p:txBody>
      </p:sp>
    </p:spTree>
    <p:extLst>
      <p:ext uri="{BB962C8B-B14F-4D97-AF65-F5344CB8AC3E}">
        <p14:creationId xmlns:p14="http://schemas.microsoft.com/office/powerpoint/2010/main" val="225713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74C4-EAA9-B806-9C4C-3805F3506B5E}"/>
              </a:ext>
            </a:extLst>
          </p:cNvPr>
          <p:cNvSpPr>
            <a:spLocks noGrp="1"/>
          </p:cNvSpPr>
          <p:nvPr>
            <p:ph type="title"/>
          </p:nvPr>
        </p:nvSpPr>
        <p:spPr/>
        <p:txBody>
          <a:bodyPr/>
          <a:lstStyle/>
          <a:p>
            <a:r>
              <a:rPr lang="fr-FR" dirty="0"/>
              <a:t>Introduction au DOM</a:t>
            </a:r>
          </a:p>
        </p:txBody>
      </p:sp>
      <p:sp>
        <p:nvSpPr>
          <p:cNvPr id="3" name="Content Placeholder 2">
            <a:extLst>
              <a:ext uri="{FF2B5EF4-FFF2-40B4-BE49-F238E27FC236}">
                <a16:creationId xmlns:a16="http://schemas.microsoft.com/office/drawing/2014/main" id="{108AC351-1C6C-013F-8289-CBEBD8FABEED}"/>
              </a:ext>
            </a:extLst>
          </p:cNvPr>
          <p:cNvSpPr>
            <a:spLocks noGrp="1"/>
          </p:cNvSpPr>
          <p:nvPr>
            <p:ph idx="1"/>
          </p:nvPr>
        </p:nvSpPr>
        <p:spPr/>
        <p:txBody>
          <a:bodyPr/>
          <a:lstStyle/>
          <a:p>
            <a:pPr marL="0" indent="0" algn="ctr">
              <a:buNone/>
            </a:pPr>
            <a:r>
              <a:rPr lang="fr-FR" b="1" dirty="0">
                <a:solidFill>
                  <a:srgbClr val="FF0000"/>
                </a:solidFill>
              </a:rPr>
              <a:t>EXERCICES</a:t>
            </a:r>
          </a:p>
          <a:p>
            <a:pPr marL="0" indent="0">
              <a:buNone/>
            </a:pPr>
            <a:r>
              <a:rPr lang="fr-FR" dirty="0"/>
              <a:t>https://www.w3resource.com/javascript-exercises/javascript-dom-exercises.php#EDITOR</a:t>
            </a:r>
          </a:p>
        </p:txBody>
      </p:sp>
    </p:spTree>
    <p:extLst>
      <p:ext uri="{BB962C8B-B14F-4D97-AF65-F5344CB8AC3E}">
        <p14:creationId xmlns:p14="http://schemas.microsoft.com/office/powerpoint/2010/main" val="431975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9745-EF7F-BC92-04D8-C8ACDFAD4F6C}"/>
              </a:ext>
            </a:extLst>
          </p:cNvPr>
          <p:cNvSpPr>
            <a:spLocks noGrp="1"/>
          </p:cNvSpPr>
          <p:nvPr>
            <p:ph type="title"/>
          </p:nvPr>
        </p:nvSpPr>
        <p:spPr/>
        <p:txBody>
          <a:bodyPr/>
          <a:lstStyle/>
          <a:p>
            <a:r>
              <a:rPr lang="fr-FR" dirty="0"/>
              <a:t>Introduction au Javascript</a:t>
            </a:r>
          </a:p>
        </p:txBody>
      </p:sp>
      <p:sp>
        <p:nvSpPr>
          <p:cNvPr id="3" name="Content Placeholder 2">
            <a:extLst>
              <a:ext uri="{FF2B5EF4-FFF2-40B4-BE49-F238E27FC236}">
                <a16:creationId xmlns:a16="http://schemas.microsoft.com/office/drawing/2014/main" id="{39562C79-58FF-CAFC-E2B5-DDC5214A1633}"/>
              </a:ext>
            </a:extLst>
          </p:cNvPr>
          <p:cNvSpPr>
            <a:spLocks noGrp="1"/>
          </p:cNvSpPr>
          <p:nvPr>
            <p:ph idx="1"/>
          </p:nvPr>
        </p:nvSpPr>
        <p:spPr/>
        <p:txBody>
          <a:bodyPr/>
          <a:lstStyle/>
          <a:p>
            <a:pPr marL="0" indent="0">
              <a:buNone/>
            </a:pPr>
            <a:r>
              <a:rPr lang="fr-FR" b="1" dirty="0">
                <a:latin typeface="+mj-lt"/>
              </a:rPr>
              <a:t>3</a:t>
            </a:r>
            <a:r>
              <a:rPr lang="fr-FR" b="1" baseline="30000" dirty="0">
                <a:latin typeface="+mj-lt"/>
              </a:rPr>
              <a:t>ème</a:t>
            </a:r>
            <a:r>
              <a:rPr lang="fr-FR" b="1" dirty="0">
                <a:latin typeface="+mj-lt"/>
              </a:rPr>
              <a:t> séance</a:t>
            </a:r>
          </a:p>
          <a:p>
            <a:r>
              <a:rPr lang="fr-FR" sz="2400" dirty="0">
                <a:latin typeface="+mj-lt"/>
              </a:rPr>
              <a:t>Tableau</a:t>
            </a:r>
          </a:p>
          <a:p>
            <a:r>
              <a:rPr lang="fr-FR" sz="2400" dirty="0">
                <a:latin typeface="+mj-lt"/>
              </a:rPr>
              <a:t>Objet</a:t>
            </a:r>
          </a:p>
          <a:p>
            <a:r>
              <a:rPr lang="fr-FR" sz="2400" dirty="0">
                <a:latin typeface="+mj-lt"/>
              </a:rPr>
              <a:t>Classe</a:t>
            </a:r>
          </a:p>
        </p:txBody>
      </p:sp>
    </p:spTree>
    <p:extLst>
      <p:ext uri="{BB962C8B-B14F-4D97-AF65-F5344CB8AC3E}">
        <p14:creationId xmlns:p14="http://schemas.microsoft.com/office/powerpoint/2010/main" val="25898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C7B5-4384-EF65-F56C-B34AF762A85F}"/>
              </a:ext>
            </a:extLst>
          </p:cNvPr>
          <p:cNvSpPr>
            <a:spLocks noGrp="1"/>
          </p:cNvSpPr>
          <p:nvPr>
            <p:ph type="title"/>
          </p:nvPr>
        </p:nvSpPr>
        <p:spPr/>
        <p:txBody>
          <a:bodyPr/>
          <a:lstStyle/>
          <a:p>
            <a:r>
              <a:rPr lang="fr-FR" dirty="0"/>
              <a:t>Les tableaux</a:t>
            </a:r>
          </a:p>
        </p:txBody>
      </p:sp>
      <p:sp>
        <p:nvSpPr>
          <p:cNvPr id="3" name="Content Placeholder 2">
            <a:extLst>
              <a:ext uri="{FF2B5EF4-FFF2-40B4-BE49-F238E27FC236}">
                <a16:creationId xmlns:a16="http://schemas.microsoft.com/office/drawing/2014/main" id="{CB836F66-0245-43A9-4AE0-A8883DDC8165}"/>
              </a:ext>
            </a:extLst>
          </p:cNvPr>
          <p:cNvSpPr>
            <a:spLocks noGrp="1"/>
          </p:cNvSpPr>
          <p:nvPr>
            <p:ph idx="1"/>
          </p:nvPr>
        </p:nvSpPr>
        <p:spPr/>
        <p:txBody>
          <a:bodyPr>
            <a:normAutofit fontScale="70000" lnSpcReduction="20000"/>
          </a:bodyPr>
          <a:lstStyle/>
          <a:p>
            <a:pPr marL="0" indent="0">
              <a:buNone/>
            </a:pPr>
            <a:r>
              <a:rPr lang="fr-FR" b="1" dirty="0"/>
              <a:t>Introduction</a:t>
            </a:r>
          </a:p>
          <a:p>
            <a:pPr marL="0" indent="0">
              <a:buNone/>
            </a:pPr>
            <a:r>
              <a:rPr lang="fr-FR" dirty="0">
                <a:latin typeface="+mj-lt"/>
              </a:rPr>
              <a:t>Les tableaux sont l'une des plus importante structure de données en programmation. Ils nous permettent de rassembler plusieurs valeurs, objets ou éléments dans une seule et même variable.</a:t>
            </a:r>
          </a:p>
          <a:p>
            <a:pPr marL="0" indent="0" algn="l" fontAlgn="base">
              <a:buNone/>
            </a:pPr>
            <a:r>
              <a:rPr lang="fr-FR" b="1" dirty="0"/>
              <a:t>Création et utilisation de base</a:t>
            </a:r>
          </a:p>
          <a:p>
            <a:pPr marL="0" indent="0" algn="l" fontAlgn="base">
              <a:buNone/>
            </a:pPr>
            <a:r>
              <a:rPr lang="fr-FR" b="0" i="0" dirty="0">
                <a:solidFill>
                  <a:srgbClr val="222222"/>
                </a:solidFill>
                <a:effectLst/>
                <a:latin typeface="+mj-lt"/>
              </a:rPr>
              <a:t>Pour créer un tableau en Javascript, vous pouvez utiliser les instructions suivantes:</a:t>
            </a:r>
          </a:p>
          <a:p>
            <a:pPr marL="0" indent="0" algn="l" fontAlgn="base">
              <a:buNone/>
            </a:pPr>
            <a:r>
              <a:rPr lang="fr-FR" sz="2900" b="0" dirty="0">
                <a:solidFill>
                  <a:srgbClr val="999988"/>
                </a:solidFill>
                <a:effectLst/>
                <a:latin typeface="Courier New" panose="02070309020205020404" pitchFamily="49" charset="0"/>
              </a:rPr>
              <a:t>// Exemple 1: Tableau vide</a:t>
            </a:r>
            <a:endParaRPr lang="fr-FR" sz="2900" dirty="0">
              <a:solidFill>
                <a:srgbClr val="000000"/>
              </a:solidFill>
              <a:latin typeface="Courier New" panose="02070309020205020404" pitchFamily="49" charset="0"/>
            </a:endParaRPr>
          </a:p>
          <a:p>
            <a:pPr marL="0" indent="0" algn="l" fontAlgn="base">
              <a:buNone/>
            </a:pPr>
            <a:r>
              <a:rPr lang="fr-FR" sz="2900" b="0" dirty="0">
                <a:solidFill>
                  <a:srgbClr val="009999"/>
                </a:solidFill>
                <a:effectLst/>
                <a:latin typeface="Courier New" panose="02070309020205020404" pitchFamily="49" charset="0"/>
              </a:rPr>
              <a:t>	let</a:t>
            </a:r>
            <a:r>
              <a:rPr lang="fr-FR" sz="2900" b="0" dirty="0">
                <a:solidFill>
                  <a:srgbClr val="000000"/>
                </a:solidFill>
                <a:effectLst/>
                <a:latin typeface="Courier New" panose="02070309020205020404" pitchFamily="49" charset="0"/>
              </a:rPr>
              <a:t> tab1 = [];</a:t>
            </a:r>
          </a:p>
          <a:p>
            <a:pPr marL="0" indent="0" algn="l" fontAlgn="base">
              <a:buNone/>
            </a:pPr>
            <a:r>
              <a:rPr lang="fr-FR" sz="2900" b="0" dirty="0">
                <a:solidFill>
                  <a:srgbClr val="999988"/>
                </a:solidFill>
                <a:effectLst/>
                <a:latin typeface="Courier New" panose="02070309020205020404" pitchFamily="49" charset="0"/>
              </a:rPr>
              <a:t>// Exemple 2: Tableau avec des éléments</a:t>
            </a:r>
            <a:endParaRPr lang="fr-FR" sz="2900" dirty="0">
              <a:solidFill>
                <a:srgbClr val="000000"/>
              </a:solidFill>
              <a:latin typeface="Courier New" panose="02070309020205020404" pitchFamily="49" charset="0"/>
            </a:endParaRPr>
          </a:p>
          <a:p>
            <a:pPr marL="0" indent="0" algn="l" fontAlgn="base">
              <a:buNone/>
            </a:pPr>
            <a:r>
              <a:rPr lang="fr-FR" sz="2900" b="0" dirty="0">
                <a:solidFill>
                  <a:srgbClr val="009999"/>
                </a:solidFill>
                <a:effectLst/>
                <a:latin typeface="Courier New" panose="02070309020205020404" pitchFamily="49" charset="0"/>
              </a:rPr>
              <a:t>	let</a:t>
            </a:r>
            <a:r>
              <a:rPr lang="fr-FR" sz="2900" b="0" dirty="0">
                <a:solidFill>
                  <a:srgbClr val="000000"/>
                </a:solidFill>
                <a:effectLst/>
                <a:latin typeface="Courier New" panose="02070309020205020404" pitchFamily="49" charset="0"/>
              </a:rPr>
              <a:t> tab2 = [</a:t>
            </a:r>
            <a:r>
              <a:rPr lang="fr-FR" sz="2900" b="0" dirty="0">
                <a:solidFill>
                  <a:srgbClr val="009999"/>
                </a:solidFill>
                <a:effectLst/>
                <a:latin typeface="Courier New" panose="02070309020205020404" pitchFamily="49" charset="0"/>
              </a:rPr>
              <a:t>2</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6</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9</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1</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3</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8</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0</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7</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4</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5</a:t>
            </a:r>
            <a:r>
              <a:rPr lang="fr-FR" sz="2900" b="0" dirty="0">
                <a:solidFill>
                  <a:srgbClr val="000000"/>
                </a:solidFill>
                <a:effectLst/>
                <a:latin typeface="Courier New" panose="02070309020205020404" pitchFamily="49" charset="0"/>
              </a:rPr>
              <a:t>];</a:t>
            </a:r>
          </a:p>
          <a:p>
            <a:pPr marL="0" indent="0" algn="l" fontAlgn="base">
              <a:buNone/>
            </a:pPr>
            <a:r>
              <a:rPr lang="fr-FR" sz="2900" b="0" dirty="0">
                <a:solidFill>
                  <a:srgbClr val="999988"/>
                </a:solidFill>
                <a:effectLst/>
                <a:latin typeface="Courier New" panose="02070309020205020404" pitchFamily="49" charset="0"/>
              </a:rPr>
              <a:t>// Exemple 3: Tableau avec constructeur (même chose)</a:t>
            </a:r>
            <a:endParaRPr lang="fr-FR" sz="2900" dirty="0">
              <a:solidFill>
                <a:srgbClr val="000000"/>
              </a:solidFill>
              <a:latin typeface="Courier New" panose="02070309020205020404" pitchFamily="49" charset="0"/>
            </a:endParaRPr>
          </a:p>
          <a:p>
            <a:pPr marL="0" indent="0" algn="l" fontAlgn="base">
              <a:buNone/>
            </a:pPr>
            <a:r>
              <a:rPr lang="fr-FR" sz="2900" b="0" dirty="0">
                <a:solidFill>
                  <a:srgbClr val="009999"/>
                </a:solidFill>
                <a:effectLst/>
                <a:latin typeface="Courier New" panose="02070309020205020404" pitchFamily="49" charset="0"/>
              </a:rPr>
              <a:t>	let</a:t>
            </a:r>
            <a:r>
              <a:rPr lang="fr-FR" sz="2900" b="0" dirty="0">
                <a:solidFill>
                  <a:srgbClr val="000000"/>
                </a:solidFill>
                <a:effectLst/>
                <a:latin typeface="Courier New" panose="02070309020205020404" pitchFamily="49" charset="0"/>
              </a:rPr>
              <a:t> tab3 = </a:t>
            </a:r>
            <a:r>
              <a:rPr lang="fr-FR" sz="2900" b="0" dirty="0">
                <a:solidFill>
                  <a:srgbClr val="009999"/>
                </a:solidFill>
                <a:effectLst/>
                <a:latin typeface="Courier New" panose="02070309020205020404" pitchFamily="49" charset="0"/>
              </a:rPr>
              <a:t>new</a:t>
            </a:r>
            <a:r>
              <a:rPr lang="fr-FR" sz="2900" b="0" dirty="0">
                <a:solidFill>
                  <a:srgbClr val="000000"/>
                </a:solidFill>
                <a:effectLst/>
                <a:latin typeface="Courier New" panose="02070309020205020404" pitchFamily="49" charset="0"/>
              </a:rPr>
              <a:t> </a:t>
            </a:r>
            <a:r>
              <a:rPr lang="fr-FR" sz="2900" b="0" dirty="0" err="1">
                <a:solidFill>
                  <a:srgbClr val="000000"/>
                </a:solidFill>
                <a:effectLst/>
                <a:latin typeface="Courier New" panose="02070309020205020404" pitchFamily="49" charset="0"/>
              </a:rPr>
              <a:t>Array</a:t>
            </a:r>
            <a:r>
              <a:rPr lang="fr-FR" sz="2900" b="0" dirty="0">
                <a:solidFill>
                  <a:srgbClr val="000000"/>
                </a:solidFill>
                <a:effectLst/>
                <a:latin typeface="Courier New" panose="02070309020205020404" pitchFamily="49" charset="0"/>
              </a:rPr>
              <a:t>(</a:t>
            </a:r>
            <a:r>
              <a:rPr lang="fr-FR" sz="2900" b="0" dirty="0">
                <a:solidFill>
                  <a:srgbClr val="009999"/>
                </a:solidFill>
                <a:effectLst/>
                <a:latin typeface="Courier New" panose="02070309020205020404" pitchFamily="49" charset="0"/>
              </a:rPr>
              <a:t>2</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6</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9</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1</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3</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8</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0</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7</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4</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5</a:t>
            </a:r>
            <a:r>
              <a:rPr lang="fr-FR" sz="2900" b="0" dirty="0">
                <a:solidFill>
                  <a:srgbClr val="000000"/>
                </a:solidFill>
                <a:effectLst/>
                <a:latin typeface="Courier New" panose="02070309020205020404" pitchFamily="49" charset="0"/>
              </a:rPr>
              <a:t>);</a:t>
            </a:r>
          </a:p>
          <a:p>
            <a:pPr marL="0" indent="0" algn="l" fontAlgn="base">
              <a:buNone/>
            </a:pPr>
            <a:r>
              <a:rPr lang="fr-FR" sz="2900" b="0" dirty="0">
                <a:solidFill>
                  <a:srgbClr val="999988"/>
                </a:solidFill>
                <a:effectLst/>
                <a:latin typeface="Courier New" panose="02070309020205020404" pitchFamily="49" charset="0"/>
              </a:rPr>
              <a:t>// Exemple 4: Tableau avec des types différents</a:t>
            </a:r>
            <a:endParaRPr lang="fr-FR" sz="2900" dirty="0">
              <a:solidFill>
                <a:srgbClr val="000000"/>
              </a:solidFill>
              <a:latin typeface="Courier New" panose="02070309020205020404" pitchFamily="49" charset="0"/>
            </a:endParaRPr>
          </a:p>
          <a:p>
            <a:pPr marL="0" indent="0" algn="l" fontAlgn="base">
              <a:buNone/>
            </a:pPr>
            <a:r>
              <a:rPr lang="fr-FR" sz="2900" b="0" dirty="0">
                <a:solidFill>
                  <a:srgbClr val="009999"/>
                </a:solidFill>
                <a:effectLst/>
                <a:latin typeface="Courier New" panose="02070309020205020404" pitchFamily="49" charset="0"/>
              </a:rPr>
              <a:t>	let</a:t>
            </a:r>
            <a:r>
              <a:rPr lang="fr-FR" sz="2900" b="0" dirty="0">
                <a:solidFill>
                  <a:srgbClr val="000000"/>
                </a:solidFill>
                <a:effectLst/>
                <a:latin typeface="Courier New" panose="02070309020205020404" pitchFamily="49" charset="0"/>
              </a:rPr>
              <a:t> tab4 = [</a:t>
            </a:r>
            <a:r>
              <a:rPr lang="fr-FR" sz="2900" b="0" dirty="0">
                <a:solidFill>
                  <a:srgbClr val="DD1144"/>
                </a:solidFill>
                <a:effectLst/>
                <a:latin typeface="Courier New" panose="02070309020205020404" pitchFamily="49" charset="0"/>
              </a:rPr>
              <a:t>'Allo'</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42</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false</a:t>
            </a:r>
            <a:r>
              <a:rPr lang="fr-FR" sz="2900" b="0" dirty="0">
                <a:solidFill>
                  <a:srgbClr val="000000"/>
                </a:solidFill>
                <a:effectLst/>
                <a:latin typeface="Courier New" panose="02070309020205020404" pitchFamily="49" charset="0"/>
              </a:rPr>
              <a:t>, </a:t>
            </a:r>
            <a:r>
              <a:rPr lang="fr-FR" sz="2900" b="0" dirty="0">
                <a:solidFill>
                  <a:srgbClr val="DD1144"/>
                </a:solidFill>
                <a:effectLst/>
                <a:latin typeface="Courier New" panose="02070309020205020404" pitchFamily="49" charset="0"/>
              </a:rPr>
              <a:t>'B'</a:t>
            </a:r>
            <a:r>
              <a:rPr lang="fr-FR" sz="2900" b="0" dirty="0">
                <a:solidFill>
                  <a:srgbClr val="000000"/>
                </a:solidFill>
                <a:effectLst/>
                <a:latin typeface="Courier New" panose="02070309020205020404" pitchFamily="49" charset="0"/>
              </a:rPr>
              <a:t>, </a:t>
            </a:r>
            <a:r>
              <a:rPr lang="fr-FR" sz="2900" b="0" dirty="0">
                <a:solidFill>
                  <a:srgbClr val="009999"/>
                </a:solidFill>
                <a:effectLst/>
                <a:latin typeface="Courier New" panose="02070309020205020404" pitchFamily="49" charset="0"/>
              </a:rPr>
              <a:t>2</a:t>
            </a:r>
            <a:r>
              <a:rPr lang="fr-FR" sz="2900" b="0" dirty="0">
                <a:solidFill>
                  <a:srgbClr val="000000"/>
                </a:solidFill>
                <a:effectLst/>
                <a:latin typeface="Courier New" panose="02070309020205020404" pitchFamily="49" charset="0"/>
              </a:rPr>
              <a:t>];</a:t>
            </a:r>
            <a:endParaRPr lang="fr-FR" sz="2900" b="0" dirty="0">
              <a:solidFill>
                <a:srgbClr val="222222"/>
              </a:solidFill>
              <a:effectLst/>
              <a:latin typeface="+mj-lt"/>
            </a:endParaRPr>
          </a:p>
        </p:txBody>
      </p:sp>
    </p:spTree>
    <p:extLst>
      <p:ext uri="{BB962C8B-B14F-4D97-AF65-F5344CB8AC3E}">
        <p14:creationId xmlns:p14="http://schemas.microsoft.com/office/powerpoint/2010/main" val="2520185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0E5E-CEE5-54D2-B83D-1BD2855D5157}"/>
              </a:ext>
            </a:extLst>
          </p:cNvPr>
          <p:cNvSpPr>
            <a:spLocks noGrp="1"/>
          </p:cNvSpPr>
          <p:nvPr>
            <p:ph type="title"/>
          </p:nvPr>
        </p:nvSpPr>
        <p:spPr/>
        <p:txBody>
          <a:bodyPr/>
          <a:lstStyle/>
          <a:p>
            <a:r>
              <a:rPr lang="fr-FR" dirty="0"/>
              <a:t>Les tableaux</a:t>
            </a:r>
          </a:p>
        </p:txBody>
      </p:sp>
      <p:sp>
        <p:nvSpPr>
          <p:cNvPr id="3" name="Content Placeholder 2">
            <a:extLst>
              <a:ext uri="{FF2B5EF4-FFF2-40B4-BE49-F238E27FC236}">
                <a16:creationId xmlns:a16="http://schemas.microsoft.com/office/drawing/2014/main" id="{7F188739-56D1-C3B6-014A-A7B7A0F61703}"/>
              </a:ext>
            </a:extLst>
          </p:cNvPr>
          <p:cNvSpPr>
            <a:spLocks noGrp="1"/>
          </p:cNvSpPr>
          <p:nvPr>
            <p:ph idx="1"/>
          </p:nvPr>
        </p:nvSpPr>
        <p:spPr/>
        <p:txBody>
          <a:bodyPr>
            <a:normAutofit fontScale="85000" lnSpcReduction="10000"/>
          </a:bodyPr>
          <a:lstStyle/>
          <a:p>
            <a:pPr marL="0" indent="0">
              <a:buNone/>
            </a:pPr>
            <a:r>
              <a:rPr lang="fr-FR" sz="2400" dirty="0">
                <a:solidFill>
                  <a:srgbClr val="222222"/>
                </a:solidFill>
              </a:rPr>
              <a:t>A</a:t>
            </a:r>
            <a:r>
              <a:rPr lang="fr-FR" sz="2400" b="0" i="0" dirty="0">
                <a:solidFill>
                  <a:srgbClr val="222222"/>
                </a:solidFill>
                <a:effectLst/>
              </a:rPr>
              <a:t>ccéder à un élément du tableau</a:t>
            </a:r>
          </a:p>
          <a:p>
            <a:pPr marL="0" indent="0">
              <a:buNone/>
            </a:pPr>
            <a:r>
              <a:rPr lang="fr-FR" sz="2400" dirty="0">
                <a:latin typeface="+mj-lt"/>
              </a:rPr>
              <a:t>Pour accéder à un élément du tableau et le modifier, vous pouvez utiliser les instructions suivantes:</a:t>
            </a:r>
          </a:p>
          <a:p>
            <a:pPr marL="0" indent="0">
              <a:buNone/>
            </a:pPr>
            <a:r>
              <a:rPr lang="fr-FR" sz="2000" b="0" dirty="0">
                <a:solidFill>
                  <a:srgbClr val="009999"/>
                </a:solidFill>
                <a:effectLst/>
                <a:latin typeface="Courier New" panose="02070309020205020404" pitchFamily="49" charset="0"/>
              </a:rPr>
              <a:t>let</a:t>
            </a:r>
            <a:r>
              <a:rPr lang="fr-FR" sz="2000" b="0" dirty="0">
                <a:solidFill>
                  <a:srgbClr val="000000"/>
                </a:solidFill>
                <a:effectLst/>
                <a:latin typeface="Courier New" panose="02070309020205020404" pitchFamily="49" charset="0"/>
              </a:rPr>
              <a:t> fruits = [</a:t>
            </a:r>
            <a:r>
              <a:rPr lang="fr-FR" sz="2000" b="0" dirty="0">
                <a:solidFill>
                  <a:srgbClr val="DD1144"/>
                </a:solidFill>
                <a:effectLst/>
                <a:latin typeface="Courier New" panose="02070309020205020404" pitchFamily="49" charset="0"/>
              </a:rPr>
              <a:t>'Pommes'</a:t>
            </a:r>
            <a:r>
              <a:rPr lang="fr-FR" sz="2000" b="0" dirty="0">
                <a:solidFill>
                  <a:srgbClr val="000000"/>
                </a:solidFill>
                <a:effectLst/>
                <a:latin typeface="Courier New" panose="02070309020205020404" pitchFamily="49" charset="0"/>
              </a:rPr>
              <a:t>, </a:t>
            </a:r>
            <a:r>
              <a:rPr lang="fr-FR" sz="2000" b="0" dirty="0">
                <a:solidFill>
                  <a:srgbClr val="DD1144"/>
                </a:solidFill>
                <a:effectLst/>
                <a:latin typeface="Courier New" panose="02070309020205020404" pitchFamily="49" charset="0"/>
              </a:rPr>
              <a:t>'Oranges'</a:t>
            </a:r>
            <a:r>
              <a:rPr lang="fr-FR" sz="2000" b="0" dirty="0">
                <a:solidFill>
                  <a:srgbClr val="000000"/>
                </a:solidFill>
                <a:effectLst/>
                <a:latin typeface="Courier New" panose="02070309020205020404" pitchFamily="49" charset="0"/>
              </a:rPr>
              <a:t>, </a:t>
            </a:r>
            <a:r>
              <a:rPr lang="fr-FR" sz="2000" b="0" dirty="0">
                <a:solidFill>
                  <a:srgbClr val="DD1144"/>
                </a:solidFill>
                <a:effectLst/>
                <a:latin typeface="Courier New" panose="02070309020205020404" pitchFamily="49" charset="0"/>
              </a:rPr>
              <a:t>'Poires'</a:t>
            </a:r>
            <a:r>
              <a:rPr lang="fr-FR" sz="2000" b="0" dirty="0">
                <a:solidFill>
                  <a:srgbClr val="000000"/>
                </a:solidFill>
                <a:effectLst/>
                <a:latin typeface="Courier New" panose="02070309020205020404" pitchFamily="49" charset="0"/>
              </a:rPr>
              <a:t>, </a:t>
            </a:r>
            <a:r>
              <a:rPr lang="fr-FR" sz="2000" b="0" dirty="0">
                <a:solidFill>
                  <a:srgbClr val="DD1144"/>
                </a:solidFill>
                <a:effectLst/>
                <a:latin typeface="Courier New" panose="02070309020205020404" pitchFamily="49" charset="0"/>
              </a:rPr>
              <a:t>'Bananes'</a:t>
            </a:r>
            <a:r>
              <a:rPr lang="fr-FR" sz="2000" b="0" dirty="0">
                <a:solidFill>
                  <a:srgbClr val="000000"/>
                </a:solidFill>
                <a:effectLst/>
                <a:latin typeface="Courier New" panose="02070309020205020404" pitchFamily="49" charset="0"/>
              </a:rPr>
              <a:t>, </a:t>
            </a:r>
            <a:r>
              <a:rPr lang="fr-FR" sz="2000" b="0" dirty="0">
                <a:solidFill>
                  <a:srgbClr val="DD1144"/>
                </a:solidFill>
                <a:effectLst/>
                <a:latin typeface="Courier New" panose="02070309020205020404" pitchFamily="49" charset="0"/>
              </a:rPr>
              <a:t>'Kiwis'</a:t>
            </a:r>
            <a:r>
              <a:rPr lang="fr-FR" sz="2000" b="0" dirty="0">
                <a:solidFill>
                  <a:srgbClr val="000000"/>
                </a:solidFill>
                <a:effectLst/>
                <a:latin typeface="Courier New" panose="02070309020205020404" pitchFamily="49" charset="0"/>
              </a:rPr>
              <a:t>];</a:t>
            </a:r>
          </a:p>
          <a:p>
            <a:pPr marL="0" indent="0">
              <a:buNone/>
            </a:pPr>
            <a:r>
              <a:rPr lang="fr-FR" sz="2000" b="0" dirty="0">
                <a:solidFill>
                  <a:srgbClr val="999988"/>
                </a:solidFill>
                <a:effectLst/>
                <a:latin typeface="Courier New" panose="02070309020205020404" pitchFamily="49" charset="0"/>
              </a:rPr>
              <a:t>// Exemple 1: Accéder à un élément</a:t>
            </a:r>
          </a:p>
          <a:p>
            <a:pPr marL="0" indent="0">
              <a:buNone/>
            </a:pPr>
            <a:r>
              <a:rPr lang="fr-FR" sz="2000" b="0" dirty="0">
                <a:solidFill>
                  <a:srgbClr val="009999"/>
                </a:solidFill>
                <a:effectLst/>
                <a:latin typeface="Courier New" panose="02070309020205020404" pitchFamily="49" charset="0"/>
              </a:rPr>
              <a:t>	let</a:t>
            </a:r>
            <a:r>
              <a:rPr lang="fr-FR" sz="2000" b="0" dirty="0">
                <a:solidFill>
                  <a:srgbClr val="000000"/>
                </a:solidFill>
                <a:effectLst/>
                <a:latin typeface="Courier New" panose="02070309020205020404" pitchFamily="49" charset="0"/>
              </a:rPr>
              <a:t> </a:t>
            </a:r>
            <a:r>
              <a:rPr lang="fr-FR" sz="2000" b="0" dirty="0" err="1">
                <a:solidFill>
                  <a:srgbClr val="000000"/>
                </a:solidFill>
                <a:effectLst/>
                <a:latin typeface="Courier New" panose="02070309020205020404" pitchFamily="49" charset="0"/>
              </a:rPr>
              <a:t>unFruitQueJAime</a:t>
            </a:r>
            <a:r>
              <a:rPr lang="fr-FR" sz="2000" b="0" dirty="0">
                <a:solidFill>
                  <a:srgbClr val="000000"/>
                </a:solidFill>
                <a:effectLst/>
                <a:latin typeface="Courier New" panose="02070309020205020404" pitchFamily="49" charset="0"/>
              </a:rPr>
              <a:t> = fruits[</a:t>
            </a:r>
            <a:r>
              <a:rPr lang="fr-FR" sz="2000" b="0" dirty="0">
                <a:solidFill>
                  <a:srgbClr val="009999"/>
                </a:solidFill>
                <a:effectLst/>
                <a:latin typeface="Courier New" panose="02070309020205020404" pitchFamily="49" charset="0"/>
              </a:rPr>
              <a:t>2</a:t>
            </a:r>
            <a:r>
              <a:rPr lang="fr-FR" sz="2000" b="0" dirty="0">
                <a:solidFill>
                  <a:srgbClr val="000000"/>
                </a:solidFill>
                <a:effectLst/>
                <a:latin typeface="Courier New" panose="02070309020205020404" pitchFamily="49" charset="0"/>
              </a:rPr>
              <a:t>]; // indice de mon élément</a:t>
            </a:r>
            <a:endParaRPr lang="fr-FR" sz="2000" dirty="0">
              <a:solidFill>
                <a:srgbClr val="000000"/>
              </a:solidFill>
              <a:latin typeface="Courier New" panose="02070309020205020404" pitchFamily="49" charset="0"/>
            </a:endParaRPr>
          </a:p>
          <a:p>
            <a:pPr marL="0" indent="0">
              <a:buNone/>
            </a:pPr>
            <a:r>
              <a:rPr lang="fr-FR" sz="2000" b="0" dirty="0">
                <a:solidFill>
                  <a:srgbClr val="999988"/>
                </a:solidFill>
                <a:effectLst/>
                <a:latin typeface="Courier New" panose="02070309020205020404" pitchFamily="49" charset="0"/>
              </a:rPr>
              <a:t>// Affiche dans la console "J'aime les Poires"</a:t>
            </a:r>
          </a:p>
          <a:p>
            <a:pPr marL="0" indent="0">
              <a:buNone/>
            </a:pPr>
            <a:r>
              <a:rPr lang="fr-FR" sz="2000" b="0" dirty="0">
                <a:solidFill>
                  <a:srgbClr val="000000"/>
                </a:solidFill>
                <a:effectLst/>
                <a:latin typeface="Courier New" panose="02070309020205020404" pitchFamily="49" charset="0"/>
              </a:rPr>
              <a:t>	console.log(</a:t>
            </a:r>
            <a:r>
              <a:rPr lang="fr-FR" sz="2000" b="0" dirty="0">
                <a:solidFill>
                  <a:srgbClr val="DD1144"/>
                </a:solidFill>
                <a:effectLst/>
                <a:latin typeface="Courier New" panose="02070309020205020404" pitchFamily="49" charset="0"/>
              </a:rPr>
              <a:t>'J\'aime les '</a:t>
            </a:r>
            <a:r>
              <a:rPr lang="fr-FR" sz="2000" b="0" dirty="0">
                <a:solidFill>
                  <a:srgbClr val="000000"/>
                </a:solidFill>
                <a:effectLst/>
                <a:latin typeface="Courier New" panose="02070309020205020404" pitchFamily="49" charset="0"/>
              </a:rPr>
              <a:t> + </a:t>
            </a:r>
            <a:r>
              <a:rPr lang="fr-FR" sz="2000" b="0" dirty="0" err="1">
                <a:solidFill>
                  <a:srgbClr val="000000"/>
                </a:solidFill>
                <a:effectLst/>
                <a:latin typeface="Courier New" panose="02070309020205020404" pitchFamily="49" charset="0"/>
              </a:rPr>
              <a:t>unFruitQueJAime</a:t>
            </a:r>
            <a:r>
              <a:rPr lang="fr-FR" sz="2000" b="0" dirty="0">
                <a:solidFill>
                  <a:srgbClr val="000000"/>
                </a:solidFill>
                <a:effectLst/>
                <a:latin typeface="Courier New" panose="02070309020205020404" pitchFamily="49" charset="0"/>
              </a:rPr>
              <a:t>);</a:t>
            </a:r>
          </a:p>
          <a:p>
            <a:pPr marL="0" indent="0">
              <a:buNone/>
            </a:pPr>
            <a:r>
              <a:rPr lang="fr-FR" sz="2000" b="0" dirty="0">
                <a:solidFill>
                  <a:srgbClr val="999988"/>
                </a:solidFill>
                <a:effectLst/>
                <a:latin typeface="Courier New" panose="02070309020205020404" pitchFamily="49" charset="0"/>
              </a:rPr>
              <a:t>// Exemple 2: Changer un élément</a:t>
            </a:r>
            <a:r>
              <a:rPr lang="fr-FR" sz="2000" b="0" dirty="0">
                <a:solidFill>
                  <a:srgbClr val="000000"/>
                </a:solidFill>
                <a:effectLst/>
                <a:latin typeface="Courier New" panose="02070309020205020404" pitchFamily="49" charset="0"/>
              </a:rPr>
              <a:t> </a:t>
            </a:r>
            <a:r>
              <a:rPr lang="fr-FR" sz="2000" b="0" dirty="0">
                <a:solidFill>
                  <a:srgbClr val="999988"/>
                </a:solidFill>
                <a:effectLst/>
                <a:latin typeface="Courier New" panose="02070309020205020404" pitchFamily="49" charset="0"/>
              </a:rPr>
              <a:t>//</a:t>
            </a:r>
          </a:p>
          <a:p>
            <a:pPr marL="0" indent="0">
              <a:buNone/>
            </a:pPr>
            <a:r>
              <a:rPr lang="fr-FR" sz="2000" b="0" dirty="0">
                <a:solidFill>
                  <a:srgbClr val="000000"/>
                </a:solidFill>
                <a:effectLst/>
                <a:latin typeface="Courier New" panose="02070309020205020404" pitchFamily="49" charset="0"/>
              </a:rPr>
              <a:t>	fruits[</a:t>
            </a:r>
            <a:r>
              <a:rPr lang="fr-FR" sz="2000" b="0" dirty="0">
                <a:solidFill>
                  <a:srgbClr val="009999"/>
                </a:solidFill>
                <a:effectLst/>
                <a:latin typeface="Courier New" panose="02070309020205020404" pitchFamily="49" charset="0"/>
              </a:rPr>
              <a:t>3</a:t>
            </a:r>
            <a:r>
              <a:rPr lang="fr-FR" sz="2000" b="0" dirty="0">
                <a:solidFill>
                  <a:srgbClr val="000000"/>
                </a:solidFill>
                <a:effectLst/>
                <a:latin typeface="Courier New" panose="02070309020205020404" pitchFamily="49" charset="0"/>
              </a:rPr>
              <a:t>] = </a:t>
            </a:r>
            <a:r>
              <a:rPr lang="fr-FR" sz="2000" b="0" dirty="0">
                <a:solidFill>
                  <a:srgbClr val="DD1144"/>
                </a:solidFill>
                <a:effectLst/>
                <a:latin typeface="Courier New" panose="02070309020205020404" pitchFamily="49" charset="0"/>
              </a:rPr>
              <a:t>'Fraises'</a:t>
            </a:r>
            <a:r>
              <a:rPr lang="fr-FR" sz="2000" b="0" dirty="0">
                <a:solidFill>
                  <a:srgbClr val="000000"/>
                </a:solidFill>
                <a:effectLst/>
                <a:latin typeface="Courier New" panose="02070309020205020404" pitchFamily="49" charset="0"/>
              </a:rPr>
              <a:t>;</a:t>
            </a:r>
            <a:endParaRPr lang="fr-FR" sz="2000" b="0" dirty="0">
              <a:solidFill>
                <a:srgbClr val="999988"/>
              </a:solidFill>
              <a:effectLst/>
              <a:latin typeface="Courier New" panose="02070309020205020404" pitchFamily="49" charset="0"/>
            </a:endParaRPr>
          </a:p>
          <a:p>
            <a:pPr marL="0" indent="0">
              <a:buNone/>
            </a:pPr>
            <a:r>
              <a:rPr lang="fr-FR" sz="2000" b="0" dirty="0">
                <a:solidFill>
                  <a:srgbClr val="999988"/>
                </a:solidFill>
                <a:effectLst/>
                <a:latin typeface="Courier New" panose="02070309020205020404" pitchFamily="49" charset="0"/>
              </a:rPr>
              <a:t>Affiche dans la console "J'aime les Fraises"</a:t>
            </a:r>
            <a:endParaRPr lang="fr-FR" sz="2000" dirty="0">
              <a:solidFill>
                <a:srgbClr val="000000"/>
              </a:solidFill>
              <a:latin typeface="Courier New" panose="02070309020205020404" pitchFamily="49" charset="0"/>
            </a:endParaRPr>
          </a:p>
          <a:p>
            <a:pPr marL="0" indent="0">
              <a:buNone/>
            </a:pPr>
            <a:r>
              <a:rPr lang="fr-FR" sz="2000" b="0" dirty="0">
                <a:solidFill>
                  <a:srgbClr val="000000"/>
                </a:solidFill>
                <a:effectLst/>
                <a:latin typeface="Courier New" panose="02070309020205020404" pitchFamily="49" charset="0"/>
              </a:rPr>
              <a:t>	console.log(</a:t>
            </a:r>
            <a:r>
              <a:rPr lang="fr-FR" sz="2000" b="0" dirty="0">
                <a:solidFill>
                  <a:srgbClr val="DD1144"/>
                </a:solidFill>
                <a:effectLst/>
                <a:latin typeface="Courier New" panose="02070309020205020404" pitchFamily="49" charset="0"/>
              </a:rPr>
              <a:t>'J\'aime les '</a:t>
            </a:r>
            <a:r>
              <a:rPr lang="fr-FR" sz="2000" b="0" dirty="0">
                <a:solidFill>
                  <a:srgbClr val="000000"/>
                </a:solidFill>
                <a:effectLst/>
                <a:latin typeface="Courier New" panose="02070309020205020404" pitchFamily="49" charset="0"/>
              </a:rPr>
              <a:t> + fruits[</a:t>
            </a:r>
            <a:r>
              <a:rPr lang="fr-FR" sz="2000" b="0" dirty="0">
                <a:solidFill>
                  <a:srgbClr val="009999"/>
                </a:solidFill>
                <a:effectLst/>
                <a:latin typeface="Courier New" panose="02070309020205020404" pitchFamily="49" charset="0"/>
              </a:rPr>
              <a:t>3</a:t>
            </a:r>
            <a:r>
              <a:rPr lang="fr-FR" sz="2000" b="0" dirty="0">
                <a:solidFill>
                  <a:srgbClr val="000000"/>
                </a:solidFill>
                <a:effectLst/>
                <a:latin typeface="Courier New" panose="02070309020205020404" pitchFamily="49" charset="0"/>
              </a:rPr>
              <a:t>];</a:t>
            </a:r>
          </a:p>
          <a:p>
            <a:pPr marL="0" indent="0">
              <a:buNone/>
            </a:pPr>
            <a:r>
              <a:rPr lang="fr-FR" sz="2400" dirty="0">
                <a:latin typeface="+mj-lt"/>
              </a:rPr>
              <a:t>Nous utilisons ici l'opérateur d'indexation </a:t>
            </a:r>
            <a:r>
              <a:rPr lang="fr-FR" sz="3600" b="1" dirty="0">
                <a:solidFill>
                  <a:srgbClr val="FF0000"/>
                </a:solidFill>
                <a:latin typeface="+mj-lt"/>
              </a:rPr>
              <a:t>[ ]</a:t>
            </a:r>
            <a:r>
              <a:rPr lang="fr-FR" sz="2400" dirty="0">
                <a:latin typeface="+mj-lt"/>
              </a:rPr>
              <a:t> pour accéder à une variable.</a:t>
            </a:r>
          </a:p>
        </p:txBody>
      </p:sp>
    </p:spTree>
    <p:extLst>
      <p:ext uri="{BB962C8B-B14F-4D97-AF65-F5344CB8AC3E}">
        <p14:creationId xmlns:p14="http://schemas.microsoft.com/office/powerpoint/2010/main" val="633712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808A-C4DD-2B86-6435-5E92C90D35F5}"/>
              </a:ext>
            </a:extLst>
          </p:cNvPr>
          <p:cNvSpPr>
            <a:spLocks noGrp="1"/>
          </p:cNvSpPr>
          <p:nvPr>
            <p:ph type="title"/>
          </p:nvPr>
        </p:nvSpPr>
        <p:spPr/>
        <p:txBody>
          <a:bodyPr/>
          <a:lstStyle/>
          <a:p>
            <a:r>
              <a:rPr lang="fr-FR" dirty="0"/>
              <a:t>Les tableaux</a:t>
            </a:r>
          </a:p>
        </p:txBody>
      </p:sp>
      <p:sp>
        <p:nvSpPr>
          <p:cNvPr id="3" name="Content Placeholder 2">
            <a:extLst>
              <a:ext uri="{FF2B5EF4-FFF2-40B4-BE49-F238E27FC236}">
                <a16:creationId xmlns:a16="http://schemas.microsoft.com/office/drawing/2014/main" id="{FC85CC9B-700E-7581-72F2-5F422790CF7C}"/>
              </a:ext>
            </a:extLst>
          </p:cNvPr>
          <p:cNvSpPr>
            <a:spLocks noGrp="1"/>
          </p:cNvSpPr>
          <p:nvPr>
            <p:ph idx="1"/>
          </p:nvPr>
        </p:nvSpPr>
        <p:spPr/>
        <p:txBody>
          <a:bodyPr>
            <a:normAutofit/>
          </a:bodyPr>
          <a:lstStyle/>
          <a:p>
            <a:pPr marL="0" indent="0" algn="l" fontAlgn="base">
              <a:buNone/>
            </a:pPr>
            <a:r>
              <a:rPr lang="fr-FR" b="1" i="0" dirty="0">
                <a:solidFill>
                  <a:srgbClr val="222222"/>
                </a:solidFill>
                <a:effectLst/>
              </a:rPr>
              <a:t>Boucler sur un tableau</a:t>
            </a:r>
          </a:p>
          <a:p>
            <a:pPr marL="0" indent="0" algn="l" fontAlgn="base">
              <a:buNone/>
            </a:pPr>
            <a:r>
              <a:rPr lang="fr-FR" sz="2400" dirty="0">
                <a:latin typeface="+mj-lt"/>
              </a:rPr>
              <a:t>Comme en Java, les tableaux ont une propriété</a:t>
            </a:r>
            <a:r>
              <a:rPr lang="fr-FR" sz="2400" b="1" dirty="0">
                <a:latin typeface="+mj-lt"/>
              </a:rPr>
              <a:t> .</a:t>
            </a:r>
            <a:r>
              <a:rPr lang="fr-FR" sz="2400" b="1" dirty="0" err="1">
                <a:latin typeface="+mj-lt"/>
              </a:rPr>
              <a:t>length</a:t>
            </a:r>
            <a:r>
              <a:rPr lang="fr-FR" sz="2400" b="1" dirty="0">
                <a:latin typeface="+mj-lt"/>
              </a:rPr>
              <a:t> </a:t>
            </a:r>
            <a:r>
              <a:rPr lang="fr-FR" sz="2400" dirty="0">
                <a:latin typeface="+mj-lt"/>
              </a:rPr>
              <a:t>qui nous permet d'avoir la taille du tableau. Nous pourrons utiliser cette valeur avec une boucle </a:t>
            </a:r>
            <a:r>
              <a:rPr lang="fr-FR" sz="2400" b="1" dirty="0">
                <a:latin typeface="+mj-lt"/>
              </a:rPr>
              <a:t>for</a:t>
            </a:r>
            <a:r>
              <a:rPr lang="fr-FR" sz="2400" dirty="0">
                <a:latin typeface="+mj-lt"/>
              </a:rPr>
              <a:t> pour itérer sur les différents éléments du tableau.</a:t>
            </a:r>
            <a:endParaRPr lang="fr-FR" sz="1800" dirty="0">
              <a:latin typeface="+mj-lt"/>
            </a:endParaRPr>
          </a:p>
          <a:p>
            <a:pPr marL="0" indent="0" algn="ctr" fontAlgn="base">
              <a:buNone/>
            </a:pPr>
            <a:r>
              <a:rPr lang="fr-FR" sz="2400" b="1" dirty="0">
                <a:solidFill>
                  <a:srgbClr val="FF0000"/>
                </a:solidFill>
                <a:latin typeface="+mj-lt"/>
              </a:rPr>
              <a:t>DEMO</a:t>
            </a:r>
          </a:p>
          <a:p>
            <a:pPr marL="0" indent="0" fontAlgn="base">
              <a:buNone/>
            </a:pPr>
            <a:r>
              <a:rPr lang="fr-FR" b="1" dirty="0">
                <a:solidFill>
                  <a:srgbClr val="222222"/>
                </a:solidFill>
              </a:rPr>
              <a:t>Ajouter et supprimer des éléments</a:t>
            </a:r>
          </a:p>
          <a:p>
            <a:pPr marL="0" indent="0" fontAlgn="base">
              <a:buNone/>
            </a:pPr>
            <a:r>
              <a:rPr lang="fr-FR" sz="2400" dirty="0">
                <a:latin typeface="+mj-lt"/>
              </a:rPr>
              <a:t>Javascript nous permet d'ajouter et de supprimer des éléments dans un tableau grâce aux fonctions push(), </a:t>
            </a:r>
            <a:r>
              <a:rPr lang="fr-FR" sz="2400" dirty="0" err="1">
                <a:latin typeface="+mj-lt"/>
              </a:rPr>
              <a:t>unshift</a:t>
            </a:r>
            <a:r>
              <a:rPr lang="fr-FR" sz="2400" dirty="0">
                <a:latin typeface="+mj-lt"/>
              </a:rPr>
              <a:t>() </a:t>
            </a:r>
            <a:r>
              <a:rPr lang="fr-FR" sz="2400" dirty="0" err="1">
                <a:latin typeface="+mj-lt"/>
              </a:rPr>
              <a:t>splice</a:t>
            </a:r>
            <a:r>
              <a:rPr lang="fr-FR" sz="2400" dirty="0">
                <a:latin typeface="+mj-lt"/>
              </a:rPr>
              <a:t>() et aux fonctions pop(), shift() et </a:t>
            </a:r>
            <a:r>
              <a:rPr lang="fr-FR" sz="2400" dirty="0" err="1">
                <a:latin typeface="+mj-lt"/>
              </a:rPr>
              <a:t>splice</a:t>
            </a:r>
            <a:r>
              <a:rPr lang="fr-FR" sz="2400" dirty="0">
                <a:latin typeface="+mj-lt"/>
              </a:rPr>
              <a:t>()</a:t>
            </a:r>
          </a:p>
          <a:p>
            <a:pPr marL="0" indent="0" algn="ctr" fontAlgn="base">
              <a:buNone/>
            </a:pPr>
            <a:r>
              <a:rPr lang="fr-FR" sz="2400" b="1" dirty="0">
                <a:solidFill>
                  <a:srgbClr val="FF0000"/>
                </a:solidFill>
                <a:latin typeface="+mj-lt"/>
              </a:rPr>
              <a:t>DEMO</a:t>
            </a:r>
          </a:p>
        </p:txBody>
      </p:sp>
    </p:spTree>
    <p:extLst>
      <p:ext uri="{BB962C8B-B14F-4D97-AF65-F5344CB8AC3E}">
        <p14:creationId xmlns:p14="http://schemas.microsoft.com/office/powerpoint/2010/main" val="2137578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5372-B580-F719-3E5C-4CA8B0FC3599}"/>
              </a:ext>
            </a:extLst>
          </p:cNvPr>
          <p:cNvSpPr>
            <a:spLocks noGrp="1"/>
          </p:cNvSpPr>
          <p:nvPr>
            <p:ph type="title"/>
          </p:nvPr>
        </p:nvSpPr>
        <p:spPr/>
        <p:txBody>
          <a:bodyPr/>
          <a:lstStyle/>
          <a:p>
            <a:r>
              <a:rPr lang="fr-FR" dirty="0"/>
              <a:t>Les tableaux</a:t>
            </a:r>
          </a:p>
        </p:txBody>
      </p:sp>
      <p:sp>
        <p:nvSpPr>
          <p:cNvPr id="3" name="Content Placeholder 2">
            <a:extLst>
              <a:ext uri="{FF2B5EF4-FFF2-40B4-BE49-F238E27FC236}">
                <a16:creationId xmlns:a16="http://schemas.microsoft.com/office/drawing/2014/main" id="{55058867-4017-910B-1CF1-8911F413D453}"/>
              </a:ext>
            </a:extLst>
          </p:cNvPr>
          <p:cNvSpPr>
            <a:spLocks noGrp="1"/>
          </p:cNvSpPr>
          <p:nvPr>
            <p:ph idx="1"/>
          </p:nvPr>
        </p:nvSpPr>
        <p:spPr>
          <a:xfrm>
            <a:off x="838200" y="1825625"/>
            <a:ext cx="7162800" cy="4351338"/>
          </a:xfrm>
        </p:spPr>
        <p:txBody>
          <a:bodyPr>
            <a:normAutofit fontScale="85000" lnSpcReduction="10000"/>
          </a:bodyPr>
          <a:lstStyle/>
          <a:p>
            <a:pPr marL="0" indent="0" algn="ctr">
              <a:buNone/>
            </a:pPr>
            <a:r>
              <a:rPr lang="fr-FR" dirty="0">
                <a:solidFill>
                  <a:srgbClr val="FF0000"/>
                </a:solidFill>
              </a:rPr>
              <a:t>EXERCICES</a:t>
            </a:r>
          </a:p>
          <a:p>
            <a:pPr marL="0" indent="0">
              <a:buNone/>
            </a:pPr>
            <a:r>
              <a:rPr lang="fr-FR" sz="2400" dirty="0">
                <a:latin typeface="+mj-lt"/>
              </a:rPr>
              <a:t>Considérons les listes des </a:t>
            </a:r>
            <a:r>
              <a:rPr lang="fr-FR" sz="2400" dirty="0" err="1">
                <a:latin typeface="+mj-lt"/>
              </a:rPr>
              <a:t>éléves</a:t>
            </a:r>
            <a:r>
              <a:rPr lang="fr-FR" sz="2400" dirty="0">
                <a:latin typeface="+mj-lt"/>
              </a:rPr>
              <a:t> et leurs notes suivantes</a:t>
            </a:r>
          </a:p>
          <a:p>
            <a:pPr marL="0" indent="0">
              <a:buNone/>
            </a:pPr>
            <a:r>
              <a:rPr lang="en-US" sz="2000" b="0" dirty="0">
                <a:effectLst/>
                <a:latin typeface="Consolas" panose="020B0609020204030204" pitchFamily="49" charset="0"/>
              </a:rPr>
              <a:t>let </a:t>
            </a:r>
            <a:r>
              <a:rPr lang="en-US" sz="2000" b="0" dirty="0" err="1">
                <a:effectLst/>
                <a:latin typeface="Consolas" panose="020B0609020204030204" pitchFamily="49" charset="0"/>
              </a:rPr>
              <a:t>eleves</a:t>
            </a:r>
            <a:r>
              <a:rPr lang="en-US" sz="2000" b="0" dirty="0">
                <a:effectLst/>
                <a:latin typeface="Consolas" panose="020B0609020204030204" pitchFamily="49" charset="0"/>
              </a:rPr>
              <a:t> = ["</a:t>
            </a:r>
            <a:r>
              <a:rPr lang="en-US" sz="2000" b="0" dirty="0" err="1">
                <a:effectLst/>
                <a:latin typeface="Consolas" panose="020B0609020204030204" pitchFamily="49" charset="0"/>
              </a:rPr>
              <a:t>Driss</a:t>
            </a:r>
            <a:r>
              <a:rPr lang="en-US" sz="2000" b="0" dirty="0">
                <a:effectLst/>
                <a:latin typeface="Consolas" panose="020B0609020204030204" pitchFamily="49" charset="0"/>
              </a:rPr>
              <a:t>", "John", "Sarah", "Mamadou"];</a:t>
            </a:r>
          </a:p>
          <a:p>
            <a:pPr marL="0" indent="0">
              <a:buNone/>
            </a:pPr>
            <a:r>
              <a:rPr lang="en-US" sz="2000" b="0" dirty="0">
                <a:effectLst/>
                <a:latin typeface="Consolas" panose="020B0609020204030204" pitchFamily="49" charset="0"/>
              </a:rPr>
              <a:t>let notes = ["03", "9", "8", "11"];</a:t>
            </a:r>
          </a:p>
          <a:p>
            <a:pPr marL="0" indent="0">
              <a:buNone/>
            </a:pPr>
            <a:endParaRPr lang="en-US" sz="2000" dirty="0">
              <a:latin typeface="Consolas" panose="020B0609020204030204" pitchFamily="49" charset="0"/>
            </a:endParaRPr>
          </a:p>
          <a:p>
            <a:r>
              <a:rPr lang="en-US" sz="2400" dirty="0" err="1">
                <a:latin typeface="+mj-lt"/>
              </a:rPr>
              <a:t>Ajouter</a:t>
            </a:r>
            <a:r>
              <a:rPr lang="en-US" sz="2400" dirty="0">
                <a:latin typeface="+mj-lt"/>
              </a:rPr>
              <a:t> au début du tableau </a:t>
            </a:r>
            <a:r>
              <a:rPr lang="en-US" sz="2400" dirty="0" err="1">
                <a:latin typeface="+mj-lt"/>
              </a:rPr>
              <a:t>l'étudiant</a:t>
            </a:r>
            <a:r>
              <a:rPr lang="en-US" sz="2400" dirty="0">
                <a:latin typeface="+mj-lt"/>
              </a:rPr>
              <a:t> Karim et </a:t>
            </a:r>
            <a:r>
              <a:rPr lang="en-US" sz="2400" dirty="0" err="1">
                <a:latin typeface="+mj-lt"/>
              </a:rPr>
              <a:t>sa</a:t>
            </a:r>
            <a:r>
              <a:rPr lang="en-US" sz="2400" dirty="0">
                <a:latin typeface="+mj-lt"/>
              </a:rPr>
              <a:t> note 05;</a:t>
            </a:r>
          </a:p>
          <a:p>
            <a:r>
              <a:rPr lang="en-US" sz="2400" dirty="0" err="1">
                <a:latin typeface="+mj-lt"/>
              </a:rPr>
              <a:t>Ajouter</a:t>
            </a:r>
            <a:r>
              <a:rPr lang="en-US" sz="2400" dirty="0">
                <a:latin typeface="+mj-lt"/>
              </a:rPr>
              <a:t> à la 4ème position </a:t>
            </a:r>
            <a:r>
              <a:rPr lang="en-US" sz="2400" dirty="0" err="1">
                <a:latin typeface="+mj-lt"/>
              </a:rPr>
              <a:t>l'étudiante</a:t>
            </a:r>
            <a:r>
              <a:rPr lang="en-US" sz="2400" dirty="0">
                <a:latin typeface="+mj-lt"/>
              </a:rPr>
              <a:t> Anna et </a:t>
            </a:r>
            <a:r>
              <a:rPr lang="en-US" sz="2400" dirty="0" err="1">
                <a:latin typeface="+mj-lt"/>
              </a:rPr>
              <a:t>sa</a:t>
            </a:r>
            <a:r>
              <a:rPr lang="en-US" sz="2400" dirty="0">
                <a:latin typeface="+mj-lt"/>
              </a:rPr>
              <a:t> note 20;</a:t>
            </a:r>
          </a:p>
          <a:p>
            <a:r>
              <a:rPr lang="en-US" sz="2400" dirty="0">
                <a:latin typeface="+mj-lt"/>
              </a:rPr>
              <a:t>Sarah </a:t>
            </a:r>
            <a:r>
              <a:rPr lang="en-US" sz="2400" dirty="0" err="1">
                <a:latin typeface="+mj-lt"/>
              </a:rPr>
              <a:t>veut</a:t>
            </a:r>
            <a:r>
              <a:rPr lang="en-US" sz="2400" dirty="0">
                <a:latin typeface="+mj-lt"/>
              </a:rPr>
              <a:t> se </a:t>
            </a:r>
            <a:r>
              <a:rPr lang="en-US" sz="2400" dirty="0" err="1">
                <a:latin typeface="+mj-lt"/>
              </a:rPr>
              <a:t>retirer</a:t>
            </a:r>
            <a:r>
              <a:rPr lang="en-US" sz="2400" dirty="0">
                <a:latin typeface="+mj-lt"/>
              </a:rPr>
              <a:t> de </a:t>
            </a:r>
            <a:r>
              <a:rPr lang="en-US" sz="2400" dirty="0" err="1">
                <a:latin typeface="+mj-lt"/>
              </a:rPr>
              <a:t>ce</a:t>
            </a:r>
            <a:r>
              <a:rPr lang="en-US" sz="2400" dirty="0">
                <a:latin typeface="+mj-lt"/>
              </a:rPr>
              <a:t> </a:t>
            </a:r>
            <a:r>
              <a:rPr lang="en-US" sz="2400" dirty="0" err="1">
                <a:latin typeface="+mj-lt"/>
              </a:rPr>
              <a:t>cours</a:t>
            </a:r>
            <a:r>
              <a:rPr lang="en-US" sz="2400" dirty="0">
                <a:latin typeface="+mj-lt"/>
              </a:rPr>
              <a:t>, </a:t>
            </a:r>
            <a:r>
              <a:rPr lang="en-US" sz="2400" dirty="0" err="1">
                <a:latin typeface="+mj-lt"/>
              </a:rPr>
              <a:t>supprimez</a:t>
            </a:r>
            <a:r>
              <a:rPr lang="en-US" sz="2400" dirty="0">
                <a:latin typeface="+mj-lt"/>
              </a:rPr>
              <a:t> la </a:t>
            </a:r>
            <a:r>
              <a:rPr lang="en-US" sz="2400" dirty="0" err="1">
                <a:latin typeface="+mj-lt"/>
              </a:rPr>
              <a:t>ainsi</a:t>
            </a:r>
            <a:r>
              <a:rPr lang="en-US" sz="2400" dirty="0">
                <a:latin typeface="+mj-lt"/>
              </a:rPr>
              <a:t> que </a:t>
            </a:r>
            <a:r>
              <a:rPr lang="en-US" sz="2400" dirty="0" err="1">
                <a:latin typeface="+mj-lt"/>
              </a:rPr>
              <a:t>sa</a:t>
            </a:r>
            <a:r>
              <a:rPr lang="en-US" sz="2400" dirty="0">
                <a:latin typeface="+mj-lt"/>
              </a:rPr>
              <a:t> note</a:t>
            </a:r>
          </a:p>
          <a:p>
            <a:r>
              <a:rPr lang="en-US" sz="2400" dirty="0" err="1">
                <a:latin typeface="+mj-lt"/>
              </a:rPr>
              <a:t>Afficher</a:t>
            </a:r>
            <a:r>
              <a:rPr lang="en-US" sz="2400" dirty="0">
                <a:latin typeface="+mj-lt"/>
              </a:rPr>
              <a:t> les </a:t>
            </a:r>
            <a:r>
              <a:rPr lang="en-US" sz="2400" dirty="0" err="1">
                <a:latin typeface="+mj-lt"/>
              </a:rPr>
              <a:t>étudiants</a:t>
            </a:r>
            <a:r>
              <a:rPr lang="en-US" sz="2400" dirty="0">
                <a:latin typeface="+mj-lt"/>
              </a:rPr>
              <a:t> dans </a:t>
            </a:r>
            <a:r>
              <a:rPr lang="en-US" sz="2400" dirty="0" err="1">
                <a:latin typeface="+mj-lt"/>
              </a:rPr>
              <a:t>une</a:t>
            </a:r>
            <a:r>
              <a:rPr lang="en-US" sz="2400" dirty="0">
                <a:latin typeface="+mj-lt"/>
              </a:rPr>
              <a:t> </a:t>
            </a:r>
            <a:r>
              <a:rPr lang="en-US" sz="2400" dirty="0" err="1">
                <a:latin typeface="+mj-lt"/>
              </a:rPr>
              <a:t>liste</a:t>
            </a:r>
            <a:r>
              <a:rPr lang="en-US" sz="2400" dirty="0">
                <a:latin typeface="+mj-lt"/>
              </a:rPr>
              <a:t>. </a:t>
            </a:r>
            <a:r>
              <a:rPr lang="en-US" sz="2400" dirty="0" err="1">
                <a:latin typeface="+mj-lt"/>
              </a:rPr>
              <a:t>Vous</a:t>
            </a:r>
            <a:r>
              <a:rPr lang="en-US" sz="2400" dirty="0">
                <a:latin typeface="+mj-lt"/>
              </a:rPr>
              <a:t> </a:t>
            </a:r>
            <a:r>
              <a:rPr lang="en-US" sz="2400" dirty="0" err="1">
                <a:latin typeface="+mj-lt"/>
              </a:rPr>
              <a:t>pouvez</a:t>
            </a:r>
            <a:r>
              <a:rPr lang="en-US" sz="2400" dirty="0">
                <a:latin typeface="+mj-lt"/>
              </a:rPr>
              <a:t> </a:t>
            </a:r>
            <a:r>
              <a:rPr lang="en-US" sz="2400" dirty="0" err="1">
                <a:latin typeface="+mj-lt"/>
              </a:rPr>
              <a:t>ajouter</a:t>
            </a:r>
            <a:r>
              <a:rPr lang="en-US" sz="2400" dirty="0">
                <a:latin typeface="+mj-lt"/>
              </a:rPr>
              <a:t> un </a:t>
            </a:r>
            <a:r>
              <a:rPr lang="en-US" sz="2400" dirty="0" err="1">
                <a:latin typeface="+mj-lt"/>
              </a:rPr>
              <a:t>élément</a:t>
            </a:r>
            <a:r>
              <a:rPr lang="en-US" sz="2400" dirty="0">
                <a:latin typeface="+mj-lt"/>
              </a:rPr>
              <a:t> list HTML à </a:t>
            </a:r>
            <a:r>
              <a:rPr lang="en-US" sz="2400" dirty="0" err="1">
                <a:latin typeface="+mj-lt"/>
              </a:rPr>
              <a:t>votre</a:t>
            </a:r>
            <a:r>
              <a:rPr lang="en-US" sz="2400" dirty="0">
                <a:latin typeface="+mj-lt"/>
              </a:rPr>
              <a:t> document </a:t>
            </a:r>
          </a:p>
          <a:p>
            <a:endParaRPr lang="en-US" sz="2000" b="0" dirty="0">
              <a:effectLst/>
              <a:latin typeface="Consolas" panose="020B0609020204030204" pitchFamily="49" charset="0"/>
            </a:endParaRPr>
          </a:p>
          <a:p>
            <a:pPr marL="0" indent="0">
              <a:buNone/>
            </a:pPr>
            <a:r>
              <a:rPr lang="fr-FR" dirty="0">
                <a:solidFill>
                  <a:srgbClr val="FF0000"/>
                </a:solidFill>
              </a:rPr>
              <a:t> </a:t>
            </a:r>
          </a:p>
        </p:txBody>
      </p:sp>
      <p:pic>
        <p:nvPicPr>
          <p:cNvPr id="5" name="Picture 4">
            <a:extLst>
              <a:ext uri="{FF2B5EF4-FFF2-40B4-BE49-F238E27FC236}">
                <a16:creationId xmlns:a16="http://schemas.microsoft.com/office/drawing/2014/main" id="{BEB1F822-E11B-6EB9-E929-23F042FC6CFC}"/>
              </a:ext>
            </a:extLst>
          </p:cNvPr>
          <p:cNvPicPr>
            <a:picLocks noChangeAspect="1"/>
          </p:cNvPicPr>
          <p:nvPr/>
        </p:nvPicPr>
        <p:blipFill>
          <a:blip r:embed="rId2"/>
          <a:stretch>
            <a:fillRect/>
          </a:stretch>
        </p:blipFill>
        <p:spPr>
          <a:xfrm>
            <a:off x="8188271" y="4375575"/>
            <a:ext cx="3513871" cy="1892084"/>
          </a:xfrm>
          <a:prstGeom prst="rect">
            <a:avLst/>
          </a:prstGeom>
        </p:spPr>
      </p:pic>
    </p:spTree>
    <p:extLst>
      <p:ext uri="{BB962C8B-B14F-4D97-AF65-F5344CB8AC3E}">
        <p14:creationId xmlns:p14="http://schemas.microsoft.com/office/powerpoint/2010/main" val="795257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6715-A303-6326-577B-E521DB048633}"/>
              </a:ext>
            </a:extLst>
          </p:cNvPr>
          <p:cNvSpPr>
            <a:spLocks noGrp="1"/>
          </p:cNvSpPr>
          <p:nvPr>
            <p:ph type="title"/>
          </p:nvPr>
        </p:nvSpPr>
        <p:spPr/>
        <p:txBody>
          <a:bodyPr/>
          <a:lstStyle/>
          <a:p>
            <a:r>
              <a:rPr lang="fr-FR" dirty="0"/>
              <a:t>Les objets</a:t>
            </a:r>
          </a:p>
        </p:txBody>
      </p:sp>
      <p:sp>
        <p:nvSpPr>
          <p:cNvPr id="3" name="Content Placeholder 2">
            <a:extLst>
              <a:ext uri="{FF2B5EF4-FFF2-40B4-BE49-F238E27FC236}">
                <a16:creationId xmlns:a16="http://schemas.microsoft.com/office/drawing/2014/main" id="{60944738-C229-23D4-9E27-A7FAC0F44BBA}"/>
              </a:ext>
            </a:extLst>
          </p:cNvPr>
          <p:cNvSpPr>
            <a:spLocks noGrp="1"/>
          </p:cNvSpPr>
          <p:nvPr>
            <p:ph idx="1"/>
          </p:nvPr>
        </p:nvSpPr>
        <p:spPr/>
        <p:txBody>
          <a:bodyPr/>
          <a:lstStyle/>
          <a:p>
            <a:pPr marL="0" indent="0">
              <a:buNone/>
            </a:pPr>
            <a:r>
              <a:rPr lang="fr-FR" dirty="0"/>
              <a:t>Définition</a:t>
            </a:r>
          </a:p>
          <a:p>
            <a:r>
              <a:rPr lang="fr-FR" dirty="0">
                <a:latin typeface="+mj-lt"/>
              </a:rPr>
              <a:t>On peut décrire une voiture avec les caractéristiques suivantes : </a:t>
            </a:r>
            <a:r>
              <a:rPr lang="fr-FR" b="1" dirty="0">
                <a:latin typeface="+mj-lt"/>
              </a:rPr>
              <a:t>marque</a:t>
            </a:r>
            <a:r>
              <a:rPr lang="fr-FR" dirty="0">
                <a:latin typeface="+mj-lt"/>
              </a:rPr>
              <a:t>(VW, BMW, AUDI), </a:t>
            </a:r>
            <a:r>
              <a:rPr lang="fr-FR" b="1" dirty="0">
                <a:latin typeface="+mj-lt"/>
              </a:rPr>
              <a:t>modèle</a:t>
            </a:r>
            <a:r>
              <a:rPr lang="fr-FR" dirty="0">
                <a:latin typeface="+mj-lt"/>
              </a:rPr>
              <a:t> (X5, GOLF, A4), </a:t>
            </a:r>
            <a:r>
              <a:rPr lang="fr-FR" b="1" dirty="0">
                <a:latin typeface="+mj-lt"/>
              </a:rPr>
              <a:t>type</a:t>
            </a:r>
            <a:r>
              <a:rPr lang="fr-FR" dirty="0">
                <a:latin typeface="+mj-lt"/>
              </a:rPr>
              <a:t>(BERLINE, SUV), </a:t>
            </a:r>
            <a:r>
              <a:rPr lang="fr-FR" b="1" dirty="0">
                <a:latin typeface="+mj-lt"/>
              </a:rPr>
              <a:t>couleur</a:t>
            </a:r>
            <a:r>
              <a:rPr lang="fr-FR" dirty="0">
                <a:latin typeface="+mj-lt"/>
              </a:rPr>
              <a:t>(Rouge, blanche) et aussi avec les actions suivantes : </a:t>
            </a:r>
            <a:r>
              <a:rPr lang="fr-FR" b="1" dirty="0">
                <a:latin typeface="+mj-lt"/>
              </a:rPr>
              <a:t>freiner</a:t>
            </a:r>
            <a:r>
              <a:rPr lang="fr-FR" dirty="0">
                <a:latin typeface="+mj-lt"/>
              </a:rPr>
              <a:t>, </a:t>
            </a:r>
            <a:r>
              <a:rPr lang="fr-FR" b="1" dirty="0">
                <a:latin typeface="+mj-lt"/>
              </a:rPr>
              <a:t>maintenir</a:t>
            </a:r>
            <a:r>
              <a:rPr lang="fr-FR" dirty="0">
                <a:latin typeface="+mj-lt"/>
              </a:rPr>
              <a:t>, </a:t>
            </a:r>
            <a:r>
              <a:rPr lang="fr-FR" b="1" dirty="0">
                <a:latin typeface="+mj-lt"/>
              </a:rPr>
              <a:t>conduire</a:t>
            </a:r>
            <a:r>
              <a:rPr lang="fr-FR" dirty="0">
                <a:latin typeface="+mj-lt"/>
              </a:rPr>
              <a:t>. </a:t>
            </a:r>
          </a:p>
          <a:p>
            <a:r>
              <a:rPr lang="fr-FR" dirty="0">
                <a:latin typeface="+mj-lt"/>
              </a:rPr>
              <a:t>Pour enregistrer toutes ces caractéristiques et actions, nous aurons besoin de plusieurs variables.(7 variables)</a:t>
            </a:r>
          </a:p>
          <a:p>
            <a:r>
              <a:rPr lang="fr-FR" dirty="0">
                <a:latin typeface="+mj-lt"/>
              </a:rPr>
              <a:t>Il existe une façon plus raffinée pour les enregistrer, c'est l'utilisation d'un objet voiture qui groupe des propriétés et des fonctions qui servent à le décrire.</a:t>
            </a:r>
          </a:p>
        </p:txBody>
      </p:sp>
    </p:spTree>
    <p:extLst>
      <p:ext uri="{BB962C8B-B14F-4D97-AF65-F5344CB8AC3E}">
        <p14:creationId xmlns:p14="http://schemas.microsoft.com/office/powerpoint/2010/main" val="46340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B061-C0B3-0334-8479-5EDA91D6CBF3}"/>
              </a:ext>
            </a:extLst>
          </p:cNvPr>
          <p:cNvSpPr>
            <a:spLocks noGrp="1"/>
          </p:cNvSpPr>
          <p:nvPr>
            <p:ph type="title"/>
          </p:nvPr>
        </p:nvSpPr>
        <p:spPr/>
        <p:txBody>
          <a:bodyPr/>
          <a:lstStyle/>
          <a:p>
            <a:r>
              <a:rPr lang="fr-FR" dirty="0"/>
              <a:t>Les variables</a:t>
            </a:r>
          </a:p>
        </p:txBody>
      </p:sp>
      <p:sp>
        <p:nvSpPr>
          <p:cNvPr id="3" name="Content Placeholder 2">
            <a:extLst>
              <a:ext uri="{FF2B5EF4-FFF2-40B4-BE49-F238E27FC236}">
                <a16:creationId xmlns:a16="http://schemas.microsoft.com/office/drawing/2014/main" id="{A4643B8C-A857-4305-5E42-72926F8BC591}"/>
              </a:ext>
            </a:extLst>
          </p:cNvPr>
          <p:cNvSpPr>
            <a:spLocks noGrp="1"/>
          </p:cNvSpPr>
          <p:nvPr>
            <p:ph idx="1"/>
          </p:nvPr>
        </p:nvSpPr>
        <p:spPr/>
        <p:txBody>
          <a:bodyPr>
            <a:normAutofit/>
          </a:bodyPr>
          <a:lstStyle/>
          <a:p>
            <a:r>
              <a:rPr lang="fr-FR" dirty="0">
                <a:latin typeface="+mj-lt"/>
              </a:rPr>
              <a:t>En informatique, les variables sont des éléments qui associent un nom (l’identifiant) à une valeur. La valeur peut être de nature différente : nombre, texte, etc.</a:t>
            </a:r>
          </a:p>
          <a:p>
            <a:r>
              <a:rPr lang="fr-FR" dirty="0">
                <a:latin typeface="+mj-lt"/>
              </a:rPr>
              <a:t>Une variable contient une valeur qui peut varier au cours de l’exécution du programme, comme la couleur des habits d’un personnage, le nombre d’activations d’un capteur, etc.</a:t>
            </a:r>
          </a:p>
          <a:p>
            <a:r>
              <a:rPr lang="fr-FR" dirty="0">
                <a:latin typeface="+mj-lt"/>
              </a:rPr>
              <a:t>Analogiquement à notre vie quotidienne, notre répertoire téléphonique est composé de noms de personnes (Variables) qui peuvent contenir des valeurs qui changent avec le temps </a:t>
            </a:r>
            <a:r>
              <a:rPr lang="fr-FR">
                <a:latin typeface="+mj-lt"/>
              </a:rPr>
              <a:t>(numéros) </a:t>
            </a:r>
            <a:endParaRPr lang="fr-FR" dirty="0">
              <a:latin typeface="+mj-lt"/>
            </a:endParaRPr>
          </a:p>
        </p:txBody>
      </p:sp>
    </p:spTree>
    <p:extLst>
      <p:ext uri="{BB962C8B-B14F-4D97-AF65-F5344CB8AC3E}">
        <p14:creationId xmlns:p14="http://schemas.microsoft.com/office/powerpoint/2010/main" val="2313125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9F1B-E8C1-CEA4-34F8-37B5FE767FB6}"/>
              </a:ext>
            </a:extLst>
          </p:cNvPr>
          <p:cNvSpPr>
            <a:spLocks noGrp="1"/>
          </p:cNvSpPr>
          <p:nvPr>
            <p:ph type="title"/>
          </p:nvPr>
        </p:nvSpPr>
        <p:spPr/>
        <p:txBody>
          <a:bodyPr/>
          <a:lstStyle/>
          <a:p>
            <a:r>
              <a:rPr lang="fr-FR" dirty="0"/>
              <a:t>Les objets	</a:t>
            </a:r>
          </a:p>
        </p:txBody>
      </p:sp>
      <p:sp>
        <p:nvSpPr>
          <p:cNvPr id="3" name="Content Placeholder 2">
            <a:extLst>
              <a:ext uri="{FF2B5EF4-FFF2-40B4-BE49-F238E27FC236}">
                <a16:creationId xmlns:a16="http://schemas.microsoft.com/office/drawing/2014/main" id="{02EF7104-E43B-1F41-A94A-C5D41CE60385}"/>
              </a:ext>
            </a:extLst>
          </p:cNvPr>
          <p:cNvSpPr>
            <a:spLocks noGrp="1"/>
          </p:cNvSpPr>
          <p:nvPr>
            <p:ph idx="1"/>
          </p:nvPr>
        </p:nvSpPr>
        <p:spPr/>
        <p:txBody>
          <a:bodyPr>
            <a:normAutofit fontScale="47500" lnSpcReduction="20000"/>
          </a:bodyPr>
          <a:lstStyle/>
          <a:p>
            <a:pPr marL="0" indent="0">
              <a:buNone/>
            </a:pPr>
            <a:r>
              <a:rPr lang="fr-FR" sz="3600" dirty="0"/>
              <a:t>Déclaration</a:t>
            </a:r>
          </a:p>
          <a:p>
            <a:pPr marL="0" indent="0">
              <a:buNone/>
            </a:pPr>
            <a:r>
              <a:rPr lang="fr-FR" sz="3600" dirty="0">
                <a:latin typeface="+mj-lt"/>
              </a:rPr>
              <a:t>Il existe plusieurs façons de déclarer un objet :</a:t>
            </a:r>
          </a:p>
          <a:p>
            <a:r>
              <a:rPr lang="fr-FR" sz="3600" b="1" u="sng" dirty="0">
                <a:latin typeface="+mj-lt"/>
              </a:rPr>
              <a:t>Un objet littéral : </a:t>
            </a:r>
            <a:r>
              <a:rPr lang="fr-FR" sz="3600" dirty="0">
                <a:latin typeface="+mj-lt"/>
              </a:rPr>
              <a:t>Définition des propriétés et valeurs lors de la création</a:t>
            </a:r>
          </a:p>
          <a:p>
            <a:pPr marL="0" indent="0">
              <a:buNone/>
            </a:pPr>
            <a:r>
              <a:rPr lang="fr-FR" sz="3300" b="0" dirty="0">
                <a:solidFill>
                  <a:srgbClr val="569CD6"/>
                </a:solidFill>
                <a:effectLst/>
                <a:latin typeface="Consolas" panose="020B0609020204030204" pitchFamily="49" charset="0"/>
              </a:rPr>
              <a:t>let</a:t>
            </a:r>
            <a:r>
              <a:rPr lang="fr-FR" sz="3300" b="0" dirty="0">
                <a:solidFill>
                  <a:srgbClr val="D4D4D4"/>
                </a:solidFill>
                <a:effectLst/>
                <a:latin typeface="Consolas" panose="020B0609020204030204" pitchFamily="49" charset="0"/>
              </a:rPr>
              <a:t> </a:t>
            </a:r>
            <a:r>
              <a:rPr lang="fr-FR" sz="3300" b="1" dirty="0">
                <a:solidFill>
                  <a:schemeClr val="accent1">
                    <a:lumMod val="75000"/>
                  </a:schemeClr>
                </a:solidFill>
                <a:effectLst/>
                <a:latin typeface="Consolas" panose="020B0609020204030204" pitchFamily="49" charset="0"/>
              </a:rPr>
              <a:t>voiture</a:t>
            </a:r>
            <a:r>
              <a:rPr lang="fr-FR" sz="3300" b="0" dirty="0">
                <a:solidFill>
                  <a:srgbClr val="D4D4D4"/>
                </a:solidFill>
                <a:effectLst/>
                <a:latin typeface="Consolas" panose="020B0609020204030204" pitchFamily="49" charset="0"/>
              </a:rPr>
              <a:t> = </a:t>
            </a:r>
            <a:r>
              <a:rPr lang="fr-FR" sz="3300" b="1" dirty="0">
                <a:solidFill>
                  <a:srgbClr val="FF0000"/>
                </a:solidFill>
                <a:effectLst/>
                <a:latin typeface="Consolas" panose="020B0609020204030204" pitchFamily="49" charset="0"/>
              </a:rPr>
              <a:t>{</a:t>
            </a:r>
          </a:p>
          <a:p>
            <a:pPr marL="0" indent="0">
              <a:buNone/>
            </a:pPr>
            <a:r>
              <a:rPr lang="fr-FR" sz="3300" b="0" dirty="0">
                <a:solidFill>
                  <a:srgbClr val="D4D4D4"/>
                </a:solidFill>
                <a:effectLst/>
                <a:latin typeface="Consolas" panose="020B0609020204030204" pitchFamily="49" charset="0"/>
              </a:rPr>
              <a:t>    </a:t>
            </a:r>
            <a:r>
              <a:rPr lang="fr-FR" sz="3300" b="1" dirty="0">
                <a:solidFill>
                  <a:schemeClr val="accent6">
                    <a:lumMod val="75000"/>
                  </a:schemeClr>
                </a:solidFill>
                <a:effectLst/>
                <a:latin typeface="Consolas" panose="020B0609020204030204" pitchFamily="49" charset="0"/>
              </a:rPr>
              <a:t>marque</a:t>
            </a:r>
            <a:r>
              <a:rPr lang="fr-FR" sz="3300" b="0" dirty="0">
                <a:solidFill>
                  <a:srgbClr val="9CDCFE"/>
                </a:solidFill>
                <a:effectLst/>
                <a:latin typeface="Consolas" panose="020B0609020204030204" pitchFamily="49" charset="0"/>
              </a:rPr>
              <a:t> </a:t>
            </a:r>
            <a:r>
              <a:rPr lang="fr-FR" sz="3300" b="0" dirty="0">
                <a:solidFill>
                  <a:srgbClr val="002060"/>
                </a:solidFill>
                <a:effectLst/>
                <a:latin typeface="Consolas" panose="020B0609020204030204" pitchFamily="49" charset="0"/>
              </a:rPr>
              <a:t>:</a:t>
            </a:r>
            <a:r>
              <a:rPr lang="fr-FR" sz="3300" b="0" dirty="0">
                <a:solidFill>
                  <a:srgbClr val="D4D4D4"/>
                </a:solidFill>
                <a:effectLst/>
                <a:latin typeface="Consolas" panose="020B0609020204030204" pitchFamily="49" charset="0"/>
              </a:rPr>
              <a:t> </a:t>
            </a:r>
            <a:r>
              <a:rPr lang="fr-FR" sz="3300" b="0" dirty="0">
                <a:solidFill>
                  <a:srgbClr val="CE9178"/>
                </a:solidFill>
                <a:effectLst/>
                <a:latin typeface="Consolas" panose="020B0609020204030204" pitchFamily="49" charset="0"/>
              </a:rPr>
              <a:t>"Audi"</a:t>
            </a:r>
            <a:r>
              <a:rPr lang="fr-FR" sz="3300" b="0" dirty="0">
                <a:solidFill>
                  <a:srgbClr val="002060"/>
                </a:solidFill>
                <a:effectLst/>
                <a:latin typeface="Consolas" panose="020B0609020204030204" pitchFamily="49" charset="0"/>
              </a:rPr>
              <a:t>,</a:t>
            </a:r>
          </a:p>
          <a:p>
            <a:pPr marL="0" indent="0">
              <a:buNone/>
            </a:pPr>
            <a:r>
              <a:rPr lang="fr-FR" sz="3300" b="0" dirty="0">
                <a:solidFill>
                  <a:srgbClr val="D4D4D4"/>
                </a:solidFill>
                <a:effectLst/>
                <a:latin typeface="Consolas" panose="020B0609020204030204" pitchFamily="49" charset="0"/>
              </a:rPr>
              <a:t>    </a:t>
            </a:r>
            <a:r>
              <a:rPr lang="fr-FR" sz="3300" b="1" dirty="0" err="1">
                <a:solidFill>
                  <a:schemeClr val="accent6">
                    <a:lumMod val="75000"/>
                  </a:schemeClr>
                </a:solidFill>
                <a:effectLst/>
                <a:latin typeface="Consolas" panose="020B0609020204030204" pitchFamily="49" charset="0"/>
              </a:rPr>
              <a:t>modele</a:t>
            </a:r>
            <a:r>
              <a:rPr lang="fr-FR" sz="3300" b="0" dirty="0">
                <a:solidFill>
                  <a:srgbClr val="9CDCFE"/>
                </a:solidFill>
                <a:effectLst/>
                <a:latin typeface="Consolas" panose="020B0609020204030204" pitchFamily="49" charset="0"/>
              </a:rPr>
              <a:t> :</a:t>
            </a:r>
            <a:r>
              <a:rPr lang="fr-FR" sz="3300" b="0" dirty="0">
                <a:solidFill>
                  <a:srgbClr val="D4D4D4"/>
                </a:solidFill>
                <a:effectLst/>
                <a:latin typeface="Consolas" panose="020B0609020204030204" pitchFamily="49" charset="0"/>
              </a:rPr>
              <a:t> </a:t>
            </a:r>
            <a:r>
              <a:rPr lang="fr-FR" sz="3300" b="0" dirty="0">
                <a:solidFill>
                  <a:srgbClr val="CE9178"/>
                </a:solidFill>
                <a:effectLst/>
                <a:latin typeface="Consolas" panose="020B0609020204030204" pitchFamily="49" charset="0"/>
              </a:rPr>
              <a:t>"A4"</a:t>
            </a:r>
            <a:r>
              <a:rPr lang="fr-FR" sz="3300" b="0" dirty="0">
                <a:solidFill>
                  <a:srgbClr val="D4D4D4"/>
                </a:solidFill>
                <a:effectLst/>
                <a:latin typeface="Consolas" panose="020B0609020204030204" pitchFamily="49" charset="0"/>
              </a:rPr>
              <a:t>,</a:t>
            </a:r>
          </a:p>
          <a:p>
            <a:pPr marL="0" indent="0">
              <a:buNone/>
            </a:pPr>
            <a:r>
              <a:rPr lang="fr-FR" sz="3300" b="0" dirty="0">
                <a:solidFill>
                  <a:srgbClr val="D4D4D4"/>
                </a:solidFill>
                <a:effectLst/>
                <a:latin typeface="Consolas" panose="020B0609020204030204" pitchFamily="49" charset="0"/>
              </a:rPr>
              <a:t>    </a:t>
            </a:r>
            <a:r>
              <a:rPr lang="fr-FR" sz="3300" b="1" dirty="0">
                <a:solidFill>
                  <a:schemeClr val="accent6">
                    <a:lumMod val="75000"/>
                  </a:schemeClr>
                </a:solidFill>
                <a:effectLst/>
                <a:latin typeface="Consolas" panose="020B0609020204030204" pitchFamily="49" charset="0"/>
              </a:rPr>
              <a:t>type</a:t>
            </a:r>
            <a:r>
              <a:rPr lang="fr-FR" sz="3300" b="0" dirty="0">
                <a:solidFill>
                  <a:srgbClr val="9CDCFE"/>
                </a:solidFill>
                <a:effectLst/>
                <a:latin typeface="Consolas" panose="020B0609020204030204" pitchFamily="49" charset="0"/>
              </a:rPr>
              <a:t> :</a:t>
            </a:r>
            <a:r>
              <a:rPr lang="fr-FR" sz="3300" b="0" dirty="0">
                <a:solidFill>
                  <a:srgbClr val="D4D4D4"/>
                </a:solidFill>
                <a:effectLst/>
                <a:latin typeface="Consolas" panose="020B0609020204030204" pitchFamily="49" charset="0"/>
              </a:rPr>
              <a:t> </a:t>
            </a:r>
            <a:r>
              <a:rPr lang="fr-FR" sz="3300" b="0" dirty="0">
                <a:solidFill>
                  <a:srgbClr val="CE9178"/>
                </a:solidFill>
                <a:effectLst/>
                <a:latin typeface="Consolas" panose="020B0609020204030204" pitchFamily="49" charset="0"/>
              </a:rPr>
              <a:t>"berline"</a:t>
            </a:r>
            <a:r>
              <a:rPr lang="fr-FR" sz="3300" b="0" dirty="0">
                <a:solidFill>
                  <a:srgbClr val="D4D4D4"/>
                </a:solidFill>
                <a:effectLst/>
                <a:latin typeface="Consolas" panose="020B0609020204030204" pitchFamily="49" charset="0"/>
              </a:rPr>
              <a:t>,</a:t>
            </a:r>
          </a:p>
          <a:p>
            <a:pPr marL="0" indent="0">
              <a:buNone/>
            </a:pPr>
            <a:r>
              <a:rPr lang="fr-FR" sz="3300" b="0" dirty="0">
                <a:solidFill>
                  <a:srgbClr val="D4D4D4"/>
                </a:solidFill>
                <a:effectLst/>
                <a:latin typeface="Consolas" panose="020B0609020204030204" pitchFamily="49" charset="0"/>
              </a:rPr>
              <a:t>    </a:t>
            </a:r>
            <a:r>
              <a:rPr lang="fr-FR" sz="3300" b="1" dirty="0">
                <a:solidFill>
                  <a:schemeClr val="accent6">
                    <a:lumMod val="75000"/>
                  </a:schemeClr>
                </a:solidFill>
                <a:effectLst/>
                <a:latin typeface="Consolas" panose="020B0609020204030204" pitchFamily="49" charset="0"/>
              </a:rPr>
              <a:t>couleur</a:t>
            </a:r>
            <a:r>
              <a:rPr lang="fr-FR" sz="3300" b="0" dirty="0">
                <a:solidFill>
                  <a:srgbClr val="9CDCFE"/>
                </a:solidFill>
                <a:effectLst/>
                <a:latin typeface="Consolas" panose="020B0609020204030204" pitchFamily="49" charset="0"/>
              </a:rPr>
              <a:t> :</a:t>
            </a:r>
            <a:r>
              <a:rPr lang="fr-FR" sz="3300" b="0" dirty="0">
                <a:solidFill>
                  <a:srgbClr val="D4D4D4"/>
                </a:solidFill>
                <a:effectLst/>
                <a:latin typeface="Consolas" panose="020B0609020204030204" pitchFamily="49" charset="0"/>
              </a:rPr>
              <a:t> </a:t>
            </a:r>
            <a:r>
              <a:rPr lang="fr-FR" sz="3300" b="0" dirty="0">
                <a:solidFill>
                  <a:srgbClr val="CE9178"/>
                </a:solidFill>
                <a:effectLst/>
                <a:latin typeface="Consolas" panose="020B0609020204030204" pitchFamily="49" charset="0"/>
              </a:rPr>
              <a:t>"gris"</a:t>
            </a:r>
            <a:r>
              <a:rPr lang="fr-FR" sz="3300" b="0" dirty="0">
                <a:solidFill>
                  <a:srgbClr val="D4D4D4"/>
                </a:solidFill>
                <a:effectLst/>
                <a:latin typeface="Consolas" panose="020B0609020204030204" pitchFamily="49" charset="0"/>
              </a:rPr>
              <a:t>,</a:t>
            </a:r>
          </a:p>
          <a:p>
            <a:pPr marL="0" indent="0">
              <a:buNone/>
            </a:pPr>
            <a:r>
              <a:rPr lang="fr-FR" sz="3300" b="0" dirty="0">
                <a:solidFill>
                  <a:srgbClr val="D4D4D4"/>
                </a:solidFill>
                <a:effectLst/>
                <a:latin typeface="Consolas" panose="020B0609020204030204" pitchFamily="49" charset="0"/>
              </a:rPr>
              <a:t>    </a:t>
            </a:r>
            <a:r>
              <a:rPr lang="fr-FR" sz="3300" b="1" dirty="0" err="1">
                <a:solidFill>
                  <a:schemeClr val="accent6">
                    <a:lumMod val="75000"/>
                  </a:schemeClr>
                </a:solidFill>
                <a:effectLst/>
                <a:latin typeface="Consolas" panose="020B0609020204030204" pitchFamily="49" charset="0"/>
              </a:rPr>
              <a:t>demarrer</a:t>
            </a:r>
            <a:r>
              <a:rPr lang="fr-FR" sz="3300" b="0" dirty="0">
                <a:solidFill>
                  <a:srgbClr val="9CDCFE"/>
                </a:solidFill>
                <a:effectLst/>
                <a:latin typeface="Consolas" panose="020B0609020204030204" pitchFamily="49" charset="0"/>
              </a:rPr>
              <a:t> :</a:t>
            </a:r>
            <a:r>
              <a:rPr lang="fr-FR" sz="3300" b="0" dirty="0">
                <a:solidFill>
                  <a:srgbClr val="D4D4D4"/>
                </a:solidFill>
                <a:effectLst/>
                <a:latin typeface="Consolas" panose="020B0609020204030204" pitchFamily="49" charset="0"/>
              </a:rPr>
              <a:t> </a:t>
            </a:r>
            <a:r>
              <a:rPr lang="fr-FR" sz="3300" b="0" dirty="0" err="1">
                <a:solidFill>
                  <a:srgbClr val="569CD6"/>
                </a:solidFill>
                <a:effectLst/>
                <a:latin typeface="Consolas" panose="020B0609020204030204" pitchFamily="49" charset="0"/>
              </a:rPr>
              <a:t>function</a:t>
            </a:r>
            <a:r>
              <a:rPr lang="fr-FR" sz="3300" b="0" dirty="0">
                <a:solidFill>
                  <a:srgbClr val="D4D4D4"/>
                </a:solidFill>
                <a:effectLst/>
                <a:latin typeface="Consolas" panose="020B0609020204030204" pitchFamily="49" charset="0"/>
              </a:rPr>
              <a:t>(){</a:t>
            </a:r>
          </a:p>
          <a:p>
            <a:pPr marL="0" indent="0">
              <a:buNone/>
            </a:pPr>
            <a:r>
              <a:rPr lang="fr-FR" sz="3300" b="0" dirty="0">
                <a:solidFill>
                  <a:srgbClr val="D4D4D4"/>
                </a:solidFill>
                <a:effectLst/>
                <a:latin typeface="Consolas" panose="020B0609020204030204" pitchFamily="49" charset="0"/>
              </a:rPr>
              <a:t>        </a:t>
            </a:r>
            <a:r>
              <a:rPr lang="fr-FR" sz="3300" b="0" dirty="0">
                <a:solidFill>
                  <a:srgbClr val="9CDCFE"/>
                </a:solidFill>
                <a:effectLst/>
                <a:latin typeface="Consolas" panose="020B0609020204030204" pitchFamily="49" charset="0"/>
              </a:rPr>
              <a:t>console</a:t>
            </a:r>
            <a:r>
              <a:rPr lang="fr-FR" sz="3300" b="0" dirty="0">
                <a:solidFill>
                  <a:srgbClr val="D4D4D4"/>
                </a:solidFill>
                <a:effectLst/>
                <a:latin typeface="Consolas" panose="020B0609020204030204" pitchFamily="49" charset="0"/>
              </a:rPr>
              <a:t>.</a:t>
            </a:r>
            <a:r>
              <a:rPr lang="fr-FR" sz="3300" b="0" dirty="0">
                <a:solidFill>
                  <a:srgbClr val="DCDCAA"/>
                </a:solidFill>
                <a:effectLst/>
                <a:latin typeface="Consolas" panose="020B0609020204030204" pitchFamily="49" charset="0"/>
              </a:rPr>
              <a:t>log</a:t>
            </a:r>
            <a:r>
              <a:rPr lang="fr-FR" sz="3300" b="0" dirty="0">
                <a:solidFill>
                  <a:srgbClr val="D4D4D4"/>
                </a:solidFill>
                <a:effectLst/>
                <a:latin typeface="Consolas" panose="020B0609020204030204" pitchFamily="49" charset="0"/>
              </a:rPr>
              <a:t>(</a:t>
            </a:r>
            <a:r>
              <a:rPr lang="fr-FR" sz="3300" b="0" dirty="0">
                <a:solidFill>
                  <a:srgbClr val="CE9178"/>
                </a:solidFill>
                <a:effectLst/>
                <a:latin typeface="Consolas" panose="020B0609020204030204" pitchFamily="49" charset="0"/>
              </a:rPr>
              <a:t>"Je suis démarrée"</a:t>
            </a:r>
            <a:r>
              <a:rPr lang="fr-FR" sz="3300" b="0" dirty="0">
                <a:solidFill>
                  <a:srgbClr val="D4D4D4"/>
                </a:solidFill>
                <a:effectLst/>
                <a:latin typeface="Consolas" panose="020B0609020204030204" pitchFamily="49" charset="0"/>
              </a:rPr>
              <a:t>);</a:t>
            </a:r>
          </a:p>
          <a:p>
            <a:pPr marL="0" indent="0">
              <a:buNone/>
            </a:pPr>
            <a:r>
              <a:rPr lang="fr-FR" sz="3300" b="0" dirty="0">
                <a:solidFill>
                  <a:srgbClr val="D4D4D4"/>
                </a:solidFill>
                <a:effectLst/>
                <a:latin typeface="Consolas" panose="020B0609020204030204" pitchFamily="49" charset="0"/>
              </a:rPr>
              <a:t>    }</a:t>
            </a:r>
          </a:p>
          <a:p>
            <a:pPr marL="0" indent="0">
              <a:buNone/>
            </a:pPr>
            <a:r>
              <a:rPr lang="fr-FR" sz="3300" b="1" dirty="0">
                <a:solidFill>
                  <a:srgbClr val="FF0000"/>
                </a:solidFill>
                <a:effectLst/>
                <a:latin typeface="Consolas" panose="020B0609020204030204" pitchFamily="49" charset="0"/>
              </a:rPr>
              <a:t>}</a:t>
            </a:r>
          </a:p>
          <a:p>
            <a:pPr marL="0" indent="0" algn="just" eaLnBrk="0" fontAlgn="base" hangingPunct="0">
              <a:lnSpc>
                <a:spcPct val="100000"/>
              </a:lnSpc>
              <a:spcBef>
                <a:spcPct val="0"/>
              </a:spcBef>
              <a:spcAft>
                <a:spcPct val="0"/>
              </a:spcAft>
              <a:buNone/>
            </a:pPr>
            <a:r>
              <a:rPr lang="fr-FR" altLang="fr-FR" sz="3600" dirty="0">
                <a:latin typeface="+mj-lt"/>
              </a:rPr>
              <a:t>Un objet est composé de différents couples de « nom : valeur » qu’on appelle </a:t>
            </a:r>
            <a:r>
              <a:rPr lang="fr-FR" altLang="fr-FR" sz="3600" b="1" dirty="0">
                <a:latin typeface="+mj-lt"/>
              </a:rPr>
              <a:t>membres</a:t>
            </a:r>
            <a:r>
              <a:rPr lang="fr-FR" altLang="fr-FR" sz="3600" dirty="0">
                <a:latin typeface="+mj-lt"/>
              </a:rPr>
              <a:t>. Chaque nom d’un membre doit être séparé de sa valeur par un caractère deux-points </a:t>
            </a:r>
            <a:r>
              <a:rPr lang="fr-FR" altLang="fr-FR" sz="3600" b="1" dirty="0">
                <a:latin typeface="+mj-lt"/>
              </a:rPr>
              <a:t>:</a:t>
            </a:r>
            <a:r>
              <a:rPr lang="fr-FR" altLang="fr-FR" sz="3600" dirty="0">
                <a:latin typeface="+mj-lt"/>
              </a:rPr>
              <a:t> et les différents membres d’un objet doivent être séparés les uns des autres par une </a:t>
            </a:r>
            <a:r>
              <a:rPr lang="fr-FR" altLang="fr-FR" sz="3600" b="1" dirty="0">
                <a:latin typeface="+mj-lt"/>
              </a:rPr>
              <a:t>virgule</a:t>
            </a:r>
            <a:r>
              <a:rPr lang="fr-FR" altLang="fr-FR" sz="3600" dirty="0">
                <a:latin typeface="+mj-lt"/>
              </a:rPr>
              <a:t>. </a:t>
            </a:r>
          </a:p>
          <a:p>
            <a:pPr marL="0" indent="0">
              <a:buNone/>
            </a:pPr>
            <a:endParaRPr lang="fr-FR" b="1" u="sng" dirty="0">
              <a:latin typeface="+mj-lt"/>
            </a:endParaRPr>
          </a:p>
        </p:txBody>
      </p:sp>
      <p:sp>
        <p:nvSpPr>
          <p:cNvPr id="5" name="Rectangle 2">
            <a:extLst>
              <a:ext uri="{FF2B5EF4-FFF2-40B4-BE49-F238E27FC236}">
                <a16:creationId xmlns:a16="http://schemas.microsoft.com/office/drawing/2014/main" id="{CAC8EE88-6145-3FD1-74E6-4D51117C0585}"/>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1243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9F1B-E8C1-CEA4-34F8-37B5FE767FB6}"/>
              </a:ext>
            </a:extLst>
          </p:cNvPr>
          <p:cNvSpPr>
            <a:spLocks noGrp="1"/>
          </p:cNvSpPr>
          <p:nvPr>
            <p:ph type="title"/>
          </p:nvPr>
        </p:nvSpPr>
        <p:spPr/>
        <p:txBody>
          <a:bodyPr/>
          <a:lstStyle/>
          <a:p>
            <a:r>
              <a:rPr lang="fr-FR" dirty="0"/>
              <a:t>Les objets	</a:t>
            </a:r>
          </a:p>
        </p:txBody>
      </p:sp>
      <p:sp>
        <p:nvSpPr>
          <p:cNvPr id="3" name="Content Placeholder 2">
            <a:extLst>
              <a:ext uri="{FF2B5EF4-FFF2-40B4-BE49-F238E27FC236}">
                <a16:creationId xmlns:a16="http://schemas.microsoft.com/office/drawing/2014/main" id="{02EF7104-E43B-1F41-A94A-C5D41CE60385}"/>
              </a:ext>
            </a:extLst>
          </p:cNvPr>
          <p:cNvSpPr>
            <a:spLocks noGrp="1"/>
          </p:cNvSpPr>
          <p:nvPr>
            <p:ph idx="1"/>
          </p:nvPr>
        </p:nvSpPr>
        <p:spPr/>
        <p:txBody>
          <a:bodyPr>
            <a:normAutofit fontScale="85000" lnSpcReduction="20000"/>
          </a:bodyPr>
          <a:lstStyle/>
          <a:p>
            <a:pPr marL="0" indent="0">
              <a:buNone/>
            </a:pPr>
            <a:r>
              <a:rPr lang="fr-FR" sz="2600" b="0" dirty="0">
                <a:solidFill>
                  <a:srgbClr val="569CD6"/>
                </a:solidFill>
                <a:effectLst/>
                <a:latin typeface="Consolas" panose="020B0609020204030204" pitchFamily="49" charset="0"/>
              </a:rPr>
              <a:t>let</a:t>
            </a:r>
            <a:r>
              <a:rPr lang="fr-FR" sz="2600" b="0" dirty="0">
                <a:solidFill>
                  <a:srgbClr val="D4D4D4"/>
                </a:solidFill>
                <a:effectLst/>
                <a:latin typeface="Consolas" panose="020B0609020204030204" pitchFamily="49" charset="0"/>
              </a:rPr>
              <a:t> </a:t>
            </a:r>
            <a:r>
              <a:rPr lang="fr-FR" sz="2600" b="1" dirty="0">
                <a:solidFill>
                  <a:schemeClr val="accent1">
                    <a:lumMod val="75000"/>
                  </a:schemeClr>
                </a:solidFill>
                <a:effectLst/>
                <a:latin typeface="Consolas" panose="020B0609020204030204" pitchFamily="49" charset="0"/>
              </a:rPr>
              <a:t>voiture</a:t>
            </a:r>
            <a:r>
              <a:rPr lang="fr-FR" sz="2600" b="0" dirty="0">
                <a:solidFill>
                  <a:srgbClr val="D4D4D4"/>
                </a:solidFill>
                <a:effectLst/>
                <a:latin typeface="Consolas" panose="020B0609020204030204" pitchFamily="49" charset="0"/>
              </a:rPr>
              <a:t> = </a:t>
            </a:r>
            <a:r>
              <a:rPr lang="fr-FR" sz="2600" b="1" dirty="0">
                <a:solidFill>
                  <a:srgbClr val="FF0000"/>
                </a:solidFill>
                <a:effectLst/>
                <a:latin typeface="Consolas" panose="020B0609020204030204" pitchFamily="49" charset="0"/>
              </a:rPr>
              <a:t>{</a:t>
            </a:r>
          </a:p>
          <a:p>
            <a:pPr marL="0" indent="0">
              <a:buNone/>
            </a:pPr>
            <a:r>
              <a:rPr lang="fr-FR" sz="2600" b="0" dirty="0">
                <a:solidFill>
                  <a:srgbClr val="D4D4D4"/>
                </a:solidFill>
                <a:effectLst/>
                <a:latin typeface="Consolas" panose="020B0609020204030204" pitchFamily="49" charset="0"/>
              </a:rPr>
              <a:t>    </a:t>
            </a:r>
            <a:r>
              <a:rPr lang="fr-FR" sz="2600" b="1" dirty="0">
                <a:solidFill>
                  <a:schemeClr val="accent6">
                    <a:lumMod val="75000"/>
                  </a:schemeClr>
                </a:solidFill>
                <a:effectLst/>
                <a:latin typeface="Consolas" panose="020B0609020204030204" pitchFamily="49" charset="0"/>
              </a:rPr>
              <a:t>marque</a:t>
            </a:r>
            <a:r>
              <a:rPr lang="fr-FR" sz="2600" b="0" dirty="0">
                <a:solidFill>
                  <a:srgbClr val="9CDCFE"/>
                </a:solidFill>
                <a:effectLst/>
                <a:latin typeface="Consolas" panose="020B0609020204030204" pitchFamily="49" charset="0"/>
              </a:rPr>
              <a:t> :</a:t>
            </a:r>
            <a:r>
              <a:rPr lang="fr-FR" sz="2600" b="0" dirty="0">
                <a:solidFill>
                  <a:srgbClr val="D4D4D4"/>
                </a:solidFill>
                <a:effectLst/>
                <a:latin typeface="Consolas" panose="020B0609020204030204" pitchFamily="49" charset="0"/>
              </a:rPr>
              <a:t> </a:t>
            </a:r>
            <a:r>
              <a:rPr lang="fr-FR" sz="2600" b="0" dirty="0">
                <a:solidFill>
                  <a:srgbClr val="CE9178"/>
                </a:solidFill>
                <a:effectLst/>
                <a:latin typeface="Consolas" panose="020B0609020204030204" pitchFamily="49" charset="0"/>
              </a:rPr>
              <a:t>"Audi"</a:t>
            </a:r>
            <a:r>
              <a:rPr lang="fr-FR" sz="2600" b="0" dirty="0">
                <a:solidFill>
                  <a:srgbClr val="D4D4D4"/>
                </a:solidFill>
                <a:effectLst/>
                <a:latin typeface="Consolas" panose="020B0609020204030204" pitchFamily="49" charset="0"/>
              </a:rPr>
              <a:t>,</a:t>
            </a:r>
          </a:p>
          <a:p>
            <a:pPr marL="0" indent="0">
              <a:buNone/>
            </a:pPr>
            <a:r>
              <a:rPr lang="fr-FR" sz="2600" b="0" dirty="0">
                <a:solidFill>
                  <a:srgbClr val="D4D4D4"/>
                </a:solidFill>
                <a:effectLst/>
                <a:latin typeface="Consolas" panose="020B0609020204030204" pitchFamily="49" charset="0"/>
              </a:rPr>
              <a:t>    </a:t>
            </a:r>
            <a:r>
              <a:rPr lang="fr-FR" sz="2600" b="1" dirty="0" err="1">
                <a:solidFill>
                  <a:schemeClr val="accent6">
                    <a:lumMod val="75000"/>
                  </a:schemeClr>
                </a:solidFill>
                <a:effectLst/>
                <a:latin typeface="Consolas" panose="020B0609020204030204" pitchFamily="49" charset="0"/>
              </a:rPr>
              <a:t>demarrer</a:t>
            </a:r>
            <a:r>
              <a:rPr lang="fr-FR" sz="2600" b="0" dirty="0">
                <a:solidFill>
                  <a:srgbClr val="9CDCFE"/>
                </a:solidFill>
                <a:effectLst/>
                <a:latin typeface="Consolas" panose="020B0609020204030204" pitchFamily="49" charset="0"/>
              </a:rPr>
              <a:t> :</a:t>
            </a:r>
            <a:r>
              <a:rPr lang="fr-FR" sz="2600" b="0" dirty="0">
                <a:solidFill>
                  <a:srgbClr val="D4D4D4"/>
                </a:solidFill>
                <a:effectLst/>
                <a:latin typeface="Consolas" panose="020B0609020204030204" pitchFamily="49" charset="0"/>
              </a:rPr>
              <a:t> </a:t>
            </a:r>
            <a:r>
              <a:rPr lang="fr-FR" sz="2600" b="0" dirty="0" err="1">
                <a:solidFill>
                  <a:srgbClr val="569CD6"/>
                </a:solidFill>
                <a:effectLst/>
                <a:latin typeface="Consolas" panose="020B0609020204030204" pitchFamily="49" charset="0"/>
              </a:rPr>
              <a:t>function</a:t>
            </a:r>
            <a:r>
              <a:rPr lang="fr-FR" sz="2600" b="0" dirty="0">
                <a:solidFill>
                  <a:srgbClr val="D4D4D4"/>
                </a:solidFill>
                <a:effectLst/>
                <a:latin typeface="Consolas" panose="020B0609020204030204" pitchFamily="49" charset="0"/>
              </a:rPr>
              <a:t>(){</a:t>
            </a:r>
          </a:p>
          <a:p>
            <a:pPr marL="0" indent="0">
              <a:buNone/>
            </a:pPr>
            <a:r>
              <a:rPr lang="fr-FR" sz="2600" b="0" dirty="0">
                <a:solidFill>
                  <a:srgbClr val="D4D4D4"/>
                </a:solidFill>
                <a:effectLst/>
                <a:latin typeface="Consolas" panose="020B0609020204030204" pitchFamily="49" charset="0"/>
              </a:rPr>
              <a:t>        </a:t>
            </a:r>
            <a:r>
              <a:rPr lang="fr-FR" sz="2600" b="0" dirty="0">
                <a:solidFill>
                  <a:srgbClr val="9CDCFE"/>
                </a:solidFill>
                <a:effectLst/>
                <a:latin typeface="Consolas" panose="020B0609020204030204" pitchFamily="49" charset="0"/>
              </a:rPr>
              <a:t>console</a:t>
            </a:r>
            <a:r>
              <a:rPr lang="fr-FR" sz="2600" b="0" dirty="0">
                <a:solidFill>
                  <a:srgbClr val="D4D4D4"/>
                </a:solidFill>
                <a:effectLst/>
                <a:latin typeface="Consolas" panose="020B0609020204030204" pitchFamily="49" charset="0"/>
              </a:rPr>
              <a:t>.</a:t>
            </a:r>
            <a:r>
              <a:rPr lang="fr-FR" sz="2600" b="0" dirty="0">
                <a:solidFill>
                  <a:srgbClr val="DCDCAA"/>
                </a:solidFill>
                <a:effectLst/>
                <a:latin typeface="Consolas" panose="020B0609020204030204" pitchFamily="49" charset="0"/>
              </a:rPr>
              <a:t>log</a:t>
            </a:r>
            <a:r>
              <a:rPr lang="fr-FR" sz="2600" b="0" dirty="0">
                <a:solidFill>
                  <a:srgbClr val="D4D4D4"/>
                </a:solidFill>
                <a:effectLst/>
                <a:latin typeface="Consolas" panose="020B0609020204030204" pitchFamily="49" charset="0"/>
              </a:rPr>
              <a:t>(</a:t>
            </a:r>
            <a:r>
              <a:rPr lang="fr-FR" sz="2600" b="0" dirty="0">
                <a:solidFill>
                  <a:srgbClr val="CE9178"/>
                </a:solidFill>
                <a:effectLst/>
                <a:latin typeface="Consolas" panose="020B0609020204030204" pitchFamily="49" charset="0"/>
              </a:rPr>
              <a:t>"Je suis démarrée"</a:t>
            </a:r>
            <a:r>
              <a:rPr lang="fr-FR" sz="2600" b="0" dirty="0">
                <a:solidFill>
                  <a:srgbClr val="D4D4D4"/>
                </a:solidFill>
                <a:effectLst/>
                <a:latin typeface="Consolas" panose="020B0609020204030204" pitchFamily="49" charset="0"/>
              </a:rPr>
              <a:t>);</a:t>
            </a:r>
          </a:p>
          <a:p>
            <a:pPr marL="0" indent="0">
              <a:buNone/>
            </a:pPr>
            <a:r>
              <a:rPr lang="fr-FR" sz="2600" b="0" dirty="0">
                <a:solidFill>
                  <a:srgbClr val="D4D4D4"/>
                </a:solidFill>
                <a:effectLst/>
                <a:latin typeface="Consolas" panose="020B0609020204030204" pitchFamily="49" charset="0"/>
              </a:rPr>
              <a:t>    }</a:t>
            </a:r>
          </a:p>
          <a:p>
            <a:pPr marL="0" indent="0">
              <a:buNone/>
            </a:pPr>
            <a:r>
              <a:rPr lang="fr-FR" sz="2600" b="1" dirty="0">
                <a:solidFill>
                  <a:srgbClr val="FF0000"/>
                </a:solidFill>
                <a:effectLst/>
                <a:latin typeface="Consolas" panose="020B0609020204030204" pitchFamily="49" charset="0"/>
              </a:rPr>
              <a:t>}</a:t>
            </a:r>
          </a:p>
          <a:p>
            <a:pPr marL="0" indent="0">
              <a:buNone/>
            </a:pPr>
            <a:endParaRPr lang="fr-FR" sz="2600" b="1" dirty="0">
              <a:solidFill>
                <a:srgbClr val="FF0000"/>
              </a:solidFill>
              <a:latin typeface="Consolas" panose="020B0609020204030204" pitchFamily="49" charset="0"/>
            </a:endParaRPr>
          </a:p>
          <a:p>
            <a:r>
              <a:rPr lang="fr-FR" b="0" i="0" dirty="0">
                <a:solidFill>
                  <a:srgbClr val="333333"/>
                </a:solidFill>
                <a:effectLst/>
                <a:latin typeface="+mj-lt"/>
              </a:rPr>
              <a:t>La partie valeur d’un membre peut être n’importe quel type de valeur : une chaine de caractère, un nombre, une fonction, un tableau ou même un autre objet littéral.</a:t>
            </a:r>
          </a:p>
          <a:p>
            <a:r>
              <a:rPr lang="fr-FR" dirty="0">
                <a:solidFill>
                  <a:srgbClr val="333333"/>
                </a:solidFill>
                <a:latin typeface="+mj-lt"/>
              </a:rPr>
              <a:t>Les membres d’un objet qui ne servent qu’à stocker des données sont appelés des </a:t>
            </a:r>
            <a:r>
              <a:rPr lang="fr-FR" b="1" dirty="0">
                <a:solidFill>
                  <a:srgbClr val="333333"/>
                </a:solidFill>
                <a:latin typeface="+mj-lt"/>
              </a:rPr>
              <a:t>propriétés</a:t>
            </a:r>
            <a:r>
              <a:rPr lang="fr-FR" dirty="0">
                <a:solidFill>
                  <a:srgbClr val="333333"/>
                </a:solidFill>
                <a:latin typeface="+mj-lt"/>
              </a:rPr>
              <a:t> tandis que ceux qui manipulent des données (c’est-à-dire ceux qui contiennent des fonctions en valeur) sont appelés des </a:t>
            </a:r>
            <a:r>
              <a:rPr lang="fr-FR" b="1" dirty="0">
                <a:solidFill>
                  <a:srgbClr val="333333"/>
                </a:solidFill>
                <a:latin typeface="+mj-lt"/>
              </a:rPr>
              <a:t>méthodes</a:t>
            </a:r>
            <a:r>
              <a:rPr lang="fr-FR" dirty="0">
                <a:solidFill>
                  <a:srgbClr val="333333"/>
                </a:solidFill>
                <a:latin typeface="+mj-lt"/>
              </a:rPr>
              <a:t>.</a:t>
            </a:r>
          </a:p>
        </p:txBody>
      </p:sp>
      <p:sp>
        <p:nvSpPr>
          <p:cNvPr id="5" name="Rectangle 2">
            <a:extLst>
              <a:ext uri="{FF2B5EF4-FFF2-40B4-BE49-F238E27FC236}">
                <a16:creationId xmlns:a16="http://schemas.microsoft.com/office/drawing/2014/main" id="{CAC8EE88-6145-3FD1-74E6-4D51117C0585}"/>
              </a:ext>
            </a:extLst>
          </p:cNvPr>
          <p:cNvSpPr>
            <a:spLocks noChangeArrowheads="1"/>
          </p:cNvSpPr>
          <p:nvPr/>
        </p:nvSpPr>
        <p:spPr bwMode="auto">
          <a:xfrm>
            <a:off x="6003634"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3526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EE54-4975-CE9B-19B7-857FA56644EB}"/>
              </a:ext>
            </a:extLst>
          </p:cNvPr>
          <p:cNvSpPr>
            <a:spLocks noGrp="1"/>
          </p:cNvSpPr>
          <p:nvPr>
            <p:ph type="title"/>
          </p:nvPr>
        </p:nvSpPr>
        <p:spPr/>
        <p:txBody>
          <a:bodyPr/>
          <a:lstStyle/>
          <a:p>
            <a:r>
              <a:rPr lang="fr-FR" dirty="0"/>
              <a:t>Les objets</a:t>
            </a:r>
          </a:p>
        </p:txBody>
      </p:sp>
      <p:sp>
        <p:nvSpPr>
          <p:cNvPr id="3" name="Content Placeholder 2">
            <a:extLst>
              <a:ext uri="{FF2B5EF4-FFF2-40B4-BE49-F238E27FC236}">
                <a16:creationId xmlns:a16="http://schemas.microsoft.com/office/drawing/2014/main" id="{A42EC8DA-8599-9655-E3D6-839A48A259AB}"/>
              </a:ext>
            </a:extLst>
          </p:cNvPr>
          <p:cNvSpPr>
            <a:spLocks noGrp="1"/>
          </p:cNvSpPr>
          <p:nvPr>
            <p:ph idx="1"/>
          </p:nvPr>
        </p:nvSpPr>
        <p:spPr/>
        <p:txBody>
          <a:bodyPr>
            <a:normAutofit fontScale="92500" lnSpcReduction="10000"/>
          </a:bodyPr>
          <a:lstStyle/>
          <a:p>
            <a:pPr marL="0" indent="0" algn="just">
              <a:buNone/>
            </a:pPr>
            <a:r>
              <a:rPr lang="fr-FR" sz="2400" b="0" i="0" dirty="0">
                <a:solidFill>
                  <a:srgbClr val="333333"/>
                </a:solidFill>
                <a:effectLst/>
              </a:rPr>
              <a:t>Accéder aux membres d’un objet, les modifier ou en définir de nouveaux</a:t>
            </a:r>
          </a:p>
          <a:p>
            <a:pPr algn="just"/>
            <a:r>
              <a:rPr lang="fr-FR" sz="2400" u="sng" dirty="0">
                <a:solidFill>
                  <a:srgbClr val="333333"/>
                </a:solidFill>
              </a:rPr>
              <a:t>En utilisant le point</a:t>
            </a:r>
          </a:p>
          <a:p>
            <a:pPr algn="just" eaLnBrk="0" fontAlgn="base" hangingPunct="0">
              <a:lnSpc>
                <a:spcPct val="100000"/>
              </a:lnSpc>
              <a:spcBef>
                <a:spcPct val="0"/>
              </a:spcBef>
              <a:spcAft>
                <a:spcPct val="0"/>
              </a:spcAft>
            </a:pPr>
            <a:r>
              <a:rPr kumimoji="0" lang="fr-FR" altLang="fr-FR" sz="2400" b="0" i="0" u="none" strike="noStrike" cap="none" normalizeH="0" baseline="0" dirty="0">
                <a:ln>
                  <a:noFill/>
                </a:ln>
                <a:solidFill>
                  <a:srgbClr val="333333"/>
                </a:solidFill>
                <a:effectLst/>
                <a:latin typeface="+mj-lt"/>
              </a:rPr>
              <a:t>Pour accéder aux propriétés et aux méthodes d’un objet, on utilise le caractère point </a:t>
            </a:r>
            <a:r>
              <a:rPr kumimoji="0" lang="fr-FR" altLang="fr-FR" sz="2000" b="0" i="0" u="none" strike="noStrike" cap="none" normalizeH="0" baseline="0" dirty="0">
                <a:ln>
                  <a:noFill/>
                </a:ln>
                <a:solidFill>
                  <a:srgbClr val="DC1A1A"/>
                </a:solidFill>
                <a:effectLst/>
                <a:latin typeface="+mj-lt"/>
              </a:rPr>
              <a:t>.</a:t>
            </a:r>
            <a:r>
              <a:rPr kumimoji="0" lang="fr-FR" altLang="fr-FR" sz="2400" b="0" i="0" u="none" strike="noStrike" cap="none" normalizeH="0" baseline="0" dirty="0">
                <a:ln>
                  <a:noFill/>
                </a:ln>
                <a:solidFill>
                  <a:srgbClr val="333333"/>
                </a:solidFill>
                <a:effectLst/>
                <a:latin typeface="+mj-lt"/>
              </a:rPr>
              <a:t> qu’on appelle également un accesseur. On commence par préciser le nom de l’objet puis l’accesseur puis enfin le membre auquel on souhaite accéder.</a:t>
            </a:r>
            <a:endParaRPr kumimoji="0" lang="fr-FR" altLang="fr-FR" sz="1200" b="0" i="0" u="none" strike="noStrike" cap="none" normalizeH="0" baseline="0" dirty="0">
              <a:ln>
                <a:noFill/>
              </a:ln>
              <a:solidFill>
                <a:schemeClr val="tx1"/>
              </a:solidFill>
              <a:effectLst/>
              <a:latin typeface="+mj-lt"/>
            </a:endParaRPr>
          </a:p>
          <a:p>
            <a:pPr algn="just" eaLnBrk="0" fontAlgn="base" hangingPunct="0">
              <a:lnSpc>
                <a:spcPct val="100000"/>
              </a:lnSpc>
              <a:spcBef>
                <a:spcPct val="0"/>
              </a:spcBef>
              <a:spcAft>
                <a:spcPct val="0"/>
              </a:spcAft>
            </a:pPr>
            <a:r>
              <a:rPr kumimoji="0" lang="fr-FR" altLang="fr-FR" sz="2400" b="0" i="0" u="none" strike="noStrike" cap="none" normalizeH="0" baseline="0" dirty="0">
                <a:ln>
                  <a:noFill/>
                </a:ln>
                <a:solidFill>
                  <a:srgbClr val="333333"/>
                </a:solidFill>
                <a:effectLst/>
                <a:latin typeface="+mj-lt"/>
              </a:rPr>
              <a:t>Cet accesseur va nous permettre non seulement d’accéder aux valeurs de nos différents membres mais également de modifier ses valeurs.</a:t>
            </a:r>
          </a:p>
          <a:p>
            <a:pPr marL="0" indent="0" algn="ctr" eaLnBrk="0" fontAlgn="base" hangingPunct="0">
              <a:lnSpc>
                <a:spcPct val="100000"/>
              </a:lnSpc>
              <a:spcBef>
                <a:spcPct val="0"/>
              </a:spcBef>
              <a:spcAft>
                <a:spcPct val="0"/>
              </a:spcAft>
              <a:buNone/>
            </a:pPr>
            <a:r>
              <a:rPr lang="fr-FR" altLang="fr-FR" sz="2400" b="1" dirty="0">
                <a:solidFill>
                  <a:srgbClr val="FF0000"/>
                </a:solidFill>
                <a:latin typeface="+mj-lt"/>
              </a:rPr>
              <a:t>DEMO</a:t>
            </a:r>
            <a:endParaRPr kumimoji="0" lang="fr-FR" altLang="fr-FR" sz="3600" b="1" i="0" u="none" strike="noStrike" cap="none" normalizeH="0" baseline="0" dirty="0">
              <a:ln>
                <a:noFill/>
              </a:ln>
              <a:solidFill>
                <a:srgbClr val="FF0000"/>
              </a:solidFill>
              <a:effectLst/>
              <a:latin typeface="+mj-lt"/>
            </a:endParaRPr>
          </a:p>
          <a:p>
            <a:pPr algn="just"/>
            <a:r>
              <a:rPr lang="fr-FR" sz="2400" b="0" i="0" dirty="0">
                <a:solidFill>
                  <a:srgbClr val="333333"/>
                </a:solidFill>
                <a:effectLst/>
              </a:rPr>
              <a:t>Afficher les informations de pierre dans la page, et mettre à jour son âge.</a:t>
            </a:r>
          </a:p>
          <a:p>
            <a:pPr algn="just"/>
            <a:r>
              <a:rPr lang="fr-FR" sz="2400" u="sng" dirty="0">
                <a:solidFill>
                  <a:srgbClr val="333333"/>
                </a:solidFill>
              </a:rPr>
              <a:t>En utilisant les crochets</a:t>
            </a:r>
          </a:p>
          <a:p>
            <a:pPr algn="just"/>
            <a:r>
              <a:rPr lang="fr-FR" sz="2400" dirty="0" err="1">
                <a:solidFill>
                  <a:srgbClr val="333333"/>
                </a:solidFill>
                <a:latin typeface="+mj-lt"/>
              </a:rPr>
              <a:t>objet.propriete</a:t>
            </a:r>
            <a:r>
              <a:rPr lang="fr-FR" sz="2400" dirty="0">
                <a:solidFill>
                  <a:srgbClr val="333333"/>
                </a:solidFill>
                <a:latin typeface="+mj-lt"/>
              </a:rPr>
              <a:t> = objet["</a:t>
            </a:r>
            <a:r>
              <a:rPr lang="fr-FR" sz="2400" dirty="0" err="1">
                <a:solidFill>
                  <a:srgbClr val="333333"/>
                </a:solidFill>
                <a:latin typeface="+mj-lt"/>
              </a:rPr>
              <a:t>propriete</a:t>
            </a:r>
            <a:r>
              <a:rPr lang="fr-FR" sz="2400" dirty="0">
                <a:solidFill>
                  <a:srgbClr val="333333"/>
                </a:solidFill>
                <a:latin typeface="+mj-lt"/>
              </a:rPr>
              <a:t>"];</a:t>
            </a:r>
          </a:p>
          <a:p>
            <a:pPr marL="0" indent="0" algn="ctr">
              <a:buNone/>
            </a:pPr>
            <a:r>
              <a:rPr lang="fr-FR" altLang="fr-FR" sz="2400" b="1" dirty="0">
                <a:solidFill>
                  <a:srgbClr val="FF0000"/>
                </a:solidFill>
                <a:latin typeface="+mj-lt"/>
              </a:rPr>
              <a:t>DEMO</a:t>
            </a:r>
          </a:p>
          <a:p>
            <a:pPr marL="0" indent="0">
              <a:buNone/>
            </a:pPr>
            <a:endParaRPr lang="fr-FR" sz="2400" dirty="0">
              <a:solidFill>
                <a:srgbClr val="333333"/>
              </a:solidFill>
              <a:latin typeface="+mj-lt"/>
            </a:endParaRPr>
          </a:p>
          <a:p>
            <a:pPr algn="just"/>
            <a:endParaRPr lang="fr-FR" sz="2400" b="0" i="0" dirty="0">
              <a:solidFill>
                <a:srgbClr val="333333"/>
              </a:solidFill>
              <a:effectLst/>
            </a:endParaRPr>
          </a:p>
        </p:txBody>
      </p:sp>
      <p:sp>
        <p:nvSpPr>
          <p:cNvPr id="4" name="Rectangle 1">
            <a:extLst>
              <a:ext uri="{FF2B5EF4-FFF2-40B4-BE49-F238E27FC236}">
                <a16:creationId xmlns:a16="http://schemas.microsoft.com/office/drawing/2014/main" id="{DA64901A-D772-5CCA-8079-BDC3936AA40A}"/>
              </a:ext>
            </a:extLst>
          </p:cNvPr>
          <p:cNvSpPr>
            <a:spLocks noChangeArrowheads="1"/>
          </p:cNvSpPr>
          <p:nvPr/>
        </p:nvSpPr>
        <p:spPr bwMode="auto">
          <a:xfrm>
            <a:off x="6003634"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857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0D15-4D55-837A-0118-24FA3E7CB7B2}"/>
              </a:ext>
            </a:extLst>
          </p:cNvPr>
          <p:cNvSpPr>
            <a:spLocks noGrp="1"/>
          </p:cNvSpPr>
          <p:nvPr>
            <p:ph type="title"/>
          </p:nvPr>
        </p:nvSpPr>
        <p:spPr/>
        <p:txBody>
          <a:bodyPr/>
          <a:lstStyle/>
          <a:p>
            <a:r>
              <a:rPr lang="fr-FR" dirty="0"/>
              <a:t>Les objets</a:t>
            </a:r>
          </a:p>
        </p:txBody>
      </p:sp>
      <p:sp>
        <p:nvSpPr>
          <p:cNvPr id="3" name="Content Placeholder 2">
            <a:extLst>
              <a:ext uri="{FF2B5EF4-FFF2-40B4-BE49-F238E27FC236}">
                <a16:creationId xmlns:a16="http://schemas.microsoft.com/office/drawing/2014/main" id="{AEFABC54-8B8F-C5C0-92DC-14EFBE451FC0}"/>
              </a:ext>
            </a:extLst>
          </p:cNvPr>
          <p:cNvSpPr>
            <a:spLocks noGrp="1"/>
          </p:cNvSpPr>
          <p:nvPr>
            <p:ph idx="1"/>
          </p:nvPr>
        </p:nvSpPr>
        <p:spPr/>
        <p:txBody>
          <a:bodyPr>
            <a:normAutofit fontScale="77500" lnSpcReduction="20000"/>
          </a:bodyPr>
          <a:lstStyle/>
          <a:p>
            <a:pPr marL="0" indent="0">
              <a:buNone/>
            </a:pPr>
            <a:r>
              <a:rPr lang="fr-FR" dirty="0"/>
              <a:t>L'opérateur </a:t>
            </a:r>
            <a:r>
              <a:rPr lang="fr-FR" dirty="0" err="1"/>
              <a:t>this</a:t>
            </a:r>
            <a:endParaRPr lang="fr-FR" dirty="0"/>
          </a:p>
          <a:p>
            <a:r>
              <a:rPr lang="fr-FR" dirty="0">
                <a:latin typeface="+mj-lt"/>
              </a:rPr>
              <a:t>L'opérateur </a:t>
            </a:r>
            <a:r>
              <a:rPr lang="fr-FR" dirty="0" err="1">
                <a:latin typeface="+mj-lt"/>
              </a:rPr>
              <a:t>this</a:t>
            </a:r>
            <a:r>
              <a:rPr lang="fr-FR" dirty="0">
                <a:latin typeface="+mj-lt"/>
              </a:rPr>
              <a:t> fait référence à l'objet qui fait appel à la fonction.</a:t>
            </a:r>
          </a:p>
          <a:p>
            <a:r>
              <a:rPr lang="fr-FR" dirty="0">
                <a:latin typeface="+mj-lt"/>
              </a:rPr>
              <a:t>Lorsqu'il est utilisé dans une méthode, il fait référence à l'objet auquel appartient la méthode.</a:t>
            </a:r>
          </a:p>
          <a:p>
            <a:pPr marL="0" indent="0">
              <a:buNone/>
            </a:pP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let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pierre</a:t>
            </a:r>
            <a:r>
              <a:rPr lang="fr-FR" b="0" dirty="0">
                <a:solidFill>
                  <a:srgbClr val="D4D4D4"/>
                </a:solidFill>
                <a:effectLst/>
                <a:latin typeface="Consolas" panose="020B0609020204030204" pitchFamily="49" charset="0"/>
              </a:rPr>
              <a:t> = {</a:t>
            </a:r>
          </a:p>
          <a:p>
            <a:pPr marL="0" indent="0">
              <a:buNone/>
            </a:pP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nom :</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"Pierre"</a:t>
            </a:r>
            <a:r>
              <a:rPr lang="fr-FR" b="0" dirty="0">
                <a:solidFill>
                  <a:srgbClr val="D4D4D4"/>
                </a:solidFill>
                <a:effectLst/>
                <a:latin typeface="Consolas" panose="020B0609020204030204" pitchFamily="49" charset="0"/>
              </a:rPr>
              <a:t>,</a:t>
            </a:r>
          </a:p>
          <a:p>
            <a:pPr marL="0" indent="0">
              <a:buNone/>
            </a:pP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age</a:t>
            </a:r>
            <a:r>
              <a:rPr lang="fr-FR" b="0" dirty="0">
                <a:solidFill>
                  <a:srgbClr val="9CDCFE"/>
                </a:solidFill>
                <a:effectLst/>
                <a:latin typeface="Consolas" panose="020B0609020204030204" pitchFamily="49" charset="0"/>
              </a:rPr>
              <a:t> :</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29</a:t>
            </a:r>
            <a:r>
              <a:rPr lang="fr-FR" b="0" dirty="0">
                <a:solidFill>
                  <a:srgbClr val="D4D4D4"/>
                </a:solidFill>
                <a:effectLst/>
                <a:latin typeface="Consolas" panose="020B0609020204030204" pitchFamily="49" charset="0"/>
              </a:rPr>
              <a:t>,</a:t>
            </a:r>
          </a:p>
          <a:p>
            <a:pPr marL="0" indent="0">
              <a:buNone/>
            </a:pP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mail :</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"pierre.giraud@edhec.com"</a:t>
            </a:r>
            <a:r>
              <a:rPr lang="fr-FR" b="0" dirty="0">
                <a:solidFill>
                  <a:srgbClr val="D4D4D4"/>
                </a:solidFill>
                <a:effectLst/>
                <a:latin typeface="Consolas" panose="020B0609020204030204" pitchFamily="49" charset="0"/>
              </a:rPr>
              <a:t>,</a:t>
            </a:r>
          </a:p>
          <a:p>
            <a:pPr marL="0" indent="0">
              <a:buNone/>
            </a:pP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ajouterAnnee</a:t>
            </a:r>
            <a:r>
              <a:rPr lang="fr-FR" b="0" dirty="0">
                <a:solidFill>
                  <a:srgbClr val="9CDCFE"/>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function</a:t>
            </a:r>
            <a:r>
              <a:rPr lang="fr-FR" b="0" dirty="0">
                <a:solidFill>
                  <a:srgbClr val="D4D4D4"/>
                </a:solidFill>
                <a:effectLst/>
                <a:latin typeface="Consolas" panose="020B0609020204030204" pitchFamily="49" charset="0"/>
              </a:rPr>
              <a:t>(){</a:t>
            </a:r>
          </a:p>
          <a:p>
            <a:pPr marL="0" indent="0">
              <a:buNone/>
            </a:pPr>
            <a:r>
              <a:rPr lang="fr-FR" b="1" dirty="0">
                <a:solidFill>
                  <a:srgbClr val="FF0000"/>
                </a:solidFill>
                <a:effectLst/>
                <a:latin typeface="Consolas" panose="020B0609020204030204" pitchFamily="49" charset="0"/>
              </a:rPr>
              <a:t>		</a:t>
            </a:r>
            <a:r>
              <a:rPr lang="fr-FR" b="1" dirty="0" err="1">
                <a:solidFill>
                  <a:srgbClr val="FF0000"/>
                </a:solidFill>
                <a:effectLst/>
                <a:latin typeface="Consolas" panose="020B0609020204030204" pitchFamily="49" charset="0"/>
              </a:rPr>
              <a:t>this.age</a:t>
            </a:r>
            <a:r>
              <a:rPr lang="fr-FR" b="1" dirty="0">
                <a:solidFill>
                  <a:srgbClr val="FF0000"/>
                </a:solidFill>
                <a:effectLst/>
                <a:latin typeface="Consolas" panose="020B0609020204030204" pitchFamily="49" charset="0"/>
              </a:rPr>
              <a:t> </a:t>
            </a:r>
            <a:r>
              <a:rPr lang="fr-FR" dirty="0">
                <a:effectLst/>
                <a:latin typeface="Consolas" panose="020B0609020204030204" pitchFamily="49" charset="0"/>
              </a:rPr>
              <a:t>=+1;</a:t>
            </a:r>
          </a:p>
          <a:p>
            <a:pPr marL="0" indent="0">
              <a:buNone/>
            </a:pPr>
            <a:r>
              <a:rPr lang="fr-FR" b="1" dirty="0">
                <a:solidFill>
                  <a:srgbClr val="FF0000"/>
                </a:solidFill>
                <a:effectLst/>
                <a:latin typeface="Consolas" panose="020B0609020204030204" pitchFamily="49" charset="0"/>
              </a:rPr>
              <a:t>		</a:t>
            </a:r>
            <a:r>
              <a:rPr lang="fr-FR" dirty="0">
                <a:effectLst/>
                <a:latin typeface="Consolas" panose="020B0609020204030204" pitchFamily="49" charset="0"/>
              </a:rPr>
              <a:t>console.log(</a:t>
            </a:r>
            <a:r>
              <a:rPr lang="fr-FR" b="1" dirty="0" err="1">
                <a:solidFill>
                  <a:srgbClr val="FF0000"/>
                </a:solidFill>
                <a:effectLst/>
                <a:latin typeface="Consolas" panose="020B0609020204030204" pitchFamily="49" charset="0"/>
              </a:rPr>
              <a:t>this.age</a:t>
            </a:r>
            <a:r>
              <a:rPr lang="fr-FR" b="1" dirty="0">
                <a:solidFill>
                  <a:srgbClr val="FF0000"/>
                </a:solidFill>
                <a:effectLst/>
                <a:latin typeface="Consolas" panose="020B0609020204030204" pitchFamily="49" charset="0"/>
              </a:rPr>
              <a:t>)</a:t>
            </a:r>
          </a:p>
          <a:p>
            <a:pPr marL="0" indent="0">
              <a:buNone/>
            </a:pPr>
            <a:r>
              <a:rPr lang="fr-FR" b="0" dirty="0">
                <a:solidFill>
                  <a:srgbClr val="D4D4D4"/>
                </a:solidFill>
                <a:effectLst/>
                <a:latin typeface="Consolas" panose="020B0609020204030204" pitchFamily="49" charset="0"/>
              </a:rPr>
              <a:t>    };</a:t>
            </a:r>
          </a:p>
          <a:p>
            <a:endParaRPr lang="fr-FR" dirty="0">
              <a:latin typeface="+mj-lt"/>
            </a:endParaRPr>
          </a:p>
        </p:txBody>
      </p:sp>
    </p:spTree>
    <p:extLst>
      <p:ext uri="{BB962C8B-B14F-4D97-AF65-F5344CB8AC3E}">
        <p14:creationId xmlns:p14="http://schemas.microsoft.com/office/powerpoint/2010/main" val="2030750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F677-9773-2D11-FFD7-36844320C843}"/>
              </a:ext>
            </a:extLst>
          </p:cNvPr>
          <p:cNvSpPr>
            <a:spLocks noGrp="1"/>
          </p:cNvSpPr>
          <p:nvPr>
            <p:ph type="title"/>
          </p:nvPr>
        </p:nvSpPr>
        <p:spPr/>
        <p:txBody>
          <a:bodyPr/>
          <a:lstStyle/>
          <a:p>
            <a:r>
              <a:rPr lang="fr-FR" dirty="0"/>
              <a:t>Les objets</a:t>
            </a:r>
          </a:p>
        </p:txBody>
      </p:sp>
      <p:sp>
        <p:nvSpPr>
          <p:cNvPr id="3" name="Content Placeholder 2">
            <a:extLst>
              <a:ext uri="{FF2B5EF4-FFF2-40B4-BE49-F238E27FC236}">
                <a16:creationId xmlns:a16="http://schemas.microsoft.com/office/drawing/2014/main" id="{3094D739-B94B-C7DA-545B-CFDF43115B97}"/>
              </a:ext>
            </a:extLst>
          </p:cNvPr>
          <p:cNvSpPr>
            <a:spLocks noGrp="1"/>
          </p:cNvSpPr>
          <p:nvPr>
            <p:ph idx="1"/>
          </p:nvPr>
        </p:nvSpPr>
        <p:spPr/>
        <p:txBody>
          <a:bodyPr>
            <a:normAutofit fontScale="92500" lnSpcReduction="10000"/>
          </a:bodyPr>
          <a:lstStyle/>
          <a:p>
            <a:pPr marL="0" indent="0" algn="ctr">
              <a:buNone/>
            </a:pPr>
            <a:r>
              <a:rPr lang="fr-FR" dirty="0">
                <a:solidFill>
                  <a:srgbClr val="FF0000"/>
                </a:solidFill>
              </a:rPr>
              <a:t>EXERCICE</a:t>
            </a:r>
          </a:p>
          <a:p>
            <a:pPr marL="0" indent="0">
              <a:buNone/>
            </a:pPr>
            <a:r>
              <a:rPr lang="fr-FR" dirty="0">
                <a:latin typeface="+mj-lt"/>
              </a:rPr>
              <a:t>Créer un objet animal qui a les propriétés suivantes</a:t>
            </a:r>
          </a:p>
          <a:p>
            <a:pPr lvl="1"/>
            <a:r>
              <a:rPr lang="fr-FR" dirty="0">
                <a:latin typeface="+mj-lt"/>
              </a:rPr>
              <a:t>Nom;</a:t>
            </a:r>
          </a:p>
          <a:p>
            <a:pPr lvl="1"/>
            <a:r>
              <a:rPr lang="fr-FR" dirty="0" err="1">
                <a:latin typeface="+mj-lt"/>
              </a:rPr>
              <a:t>Regime</a:t>
            </a:r>
            <a:r>
              <a:rPr lang="fr-FR" dirty="0">
                <a:latin typeface="+mj-lt"/>
              </a:rPr>
              <a:t>; (herbivore, omnivore)</a:t>
            </a:r>
          </a:p>
          <a:p>
            <a:pPr lvl="1"/>
            <a:r>
              <a:rPr lang="fr-FR" dirty="0">
                <a:latin typeface="+mj-lt"/>
              </a:rPr>
              <a:t>taille (en cm)</a:t>
            </a:r>
          </a:p>
          <a:p>
            <a:pPr lvl="1"/>
            <a:r>
              <a:rPr lang="fr-FR" dirty="0">
                <a:latin typeface="+mj-lt"/>
              </a:rPr>
              <a:t>poids</a:t>
            </a:r>
          </a:p>
          <a:p>
            <a:pPr lvl="1"/>
            <a:r>
              <a:rPr lang="fr-FR" dirty="0">
                <a:latin typeface="+mj-lt"/>
              </a:rPr>
              <a:t>Vacciné (</a:t>
            </a:r>
            <a:r>
              <a:rPr lang="fr-FR" dirty="0" err="1">
                <a:latin typeface="+mj-lt"/>
              </a:rPr>
              <a:t>boolean</a:t>
            </a:r>
            <a:r>
              <a:rPr lang="fr-FR" dirty="0">
                <a:latin typeface="+mj-lt"/>
              </a:rPr>
              <a:t>)</a:t>
            </a:r>
          </a:p>
          <a:p>
            <a:r>
              <a:rPr lang="fr-FR" dirty="0">
                <a:latin typeface="+mj-lt"/>
              </a:rPr>
              <a:t>Créer les méthodes suivantes</a:t>
            </a:r>
          </a:p>
          <a:p>
            <a:pPr lvl="1"/>
            <a:r>
              <a:rPr lang="fr-FR" dirty="0" err="1">
                <a:latin typeface="+mj-lt"/>
              </a:rPr>
              <a:t>estVaccine</a:t>
            </a:r>
            <a:r>
              <a:rPr lang="fr-FR" dirty="0">
                <a:latin typeface="+mj-lt"/>
              </a:rPr>
              <a:t>() : retourne </a:t>
            </a:r>
            <a:r>
              <a:rPr lang="fr-FR" dirty="0" err="1">
                <a:latin typeface="+mj-lt"/>
              </a:rPr>
              <a:t>true</a:t>
            </a:r>
            <a:r>
              <a:rPr lang="fr-FR" dirty="0">
                <a:latin typeface="+mj-lt"/>
              </a:rPr>
              <a:t> si l'animal est vacciné, false sinon</a:t>
            </a:r>
          </a:p>
          <a:p>
            <a:pPr lvl="1"/>
            <a:r>
              <a:rPr lang="fr-FR" dirty="0">
                <a:latin typeface="+mj-lt"/>
              </a:rPr>
              <a:t>Vacciner : changer la propriété vacciné à </a:t>
            </a:r>
            <a:r>
              <a:rPr lang="fr-FR" dirty="0" err="1">
                <a:latin typeface="+mj-lt"/>
              </a:rPr>
              <a:t>true</a:t>
            </a:r>
            <a:endParaRPr lang="fr-FR" dirty="0">
              <a:latin typeface="+mj-lt"/>
            </a:endParaRPr>
          </a:p>
          <a:p>
            <a:pPr lvl="1"/>
            <a:r>
              <a:rPr lang="fr-FR" dirty="0">
                <a:latin typeface="+mj-lt"/>
              </a:rPr>
              <a:t>Controller : ajoute 5% dans la taille et 5% dans de le poids, affiche les nouvelles valeurs dans la console</a:t>
            </a:r>
          </a:p>
        </p:txBody>
      </p:sp>
    </p:spTree>
    <p:extLst>
      <p:ext uri="{BB962C8B-B14F-4D97-AF65-F5344CB8AC3E}">
        <p14:creationId xmlns:p14="http://schemas.microsoft.com/office/powerpoint/2010/main" val="3110127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79AD2-6CD3-8C88-9FDD-840E3E14A2FF}"/>
              </a:ext>
            </a:extLst>
          </p:cNvPr>
          <p:cNvSpPr>
            <a:spLocks noGrp="1"/>
          </p:cNvSpPr>
          <p:nvPr>
            <p:ph type="title"/>
          </p:nvPr>
        </p:nvSpPr>
        <p:spPr/>
        <p:txBody>
          <a:bodyPr/>
          <a:lstStyle/>
          <a:p>
            <a:r>
              <a:rPr lang="fr-FR" dirty="0"/>
              <a:t>Les classes</a:t>
            </a:r>
          </a:p>
        </p:txBody>
      </p:sp>
      <p:sp>
        <p:nvSpPr>
          <p:cNvPr id="3" name="Content Placeholder 2">
            <a:extLst>
              <a:ext uri="{FF2B5EF4-FFF2-40B4-BE49-F238E27FC236}">
                <a16:creationId xmlns:a16="http://schemas.microsoft.com/office/drawing/2014/main" id="{424383E4-9FBE-E4C7-3629-D5E9494C4AFF}"/>
              </a:ext>
            </a:extLst>
          </p:cNvPr>
          <p:cNvSpPr>
            <a:spLocks noGrp="1"/>
          </p:cNvSpPr>
          <p:nvPr>
            <p:ph idx="1"/>
          </p:nvPr>
        </p:nvSpPr>
        <p:spPr/>
        <p:txBody>
          <a:bodyPr/>
          <a:lstStyle/>
          <a:p>
            <a:r>
              <a:rPr lang="fr-FR" dirty="0">
                <a:latin typeface="+mj-lt"/>
              </a:rPr>
              <a:t>Pour créer plusieurs objets (animal, voiture), nous avons besoin de déclarer chaque objet et renseigner ses propriétés et méthodes.</a:t>
            </a:r>
          </a:p>
          <a:p>
            <a:r>
              <a:rPr lang="fr-FR" dirty="0">
                <a:latin typeface="+mj-lt"/>
              </a:rPr>
              <a:t>Cette tache peut s'avérer difficile lorsqu'il s'agit d'un grand nombre d'objets à créer.</a:t>
            </a:r>
          </a:p>
          <a:p>
            <a:r>
              <a:rPr lang="fr-FR" dirty="0">
                <a:latin typeface="+mj-lt"/>
              </a:rPr>
              <a:t>Nous pouvons définir une classe qui va servir d'usine de création d'objets. Une classe est une fonction spéciale qui a pour objectif de faciliter la création et l'initialisation de plusieurs objets.</a:t>
            </a:r>
          </a:p>
          <a:p>
            <a:r>
              <a:rPr lang="fr-FR" dirty="0">
                <a:latin typeface="+mj-lt"/>
              </a:rPr>
              <a:t>Lorsqu'on veut changer le comportement d'un objet, il suffit de le changer dans la classe qu'il implémente.</a:t>
            </a:r>
          </a:p>
        </p:txBody>
      </p:sp>
    </p:spTree>
    <p:extLst>
      <p:ext uri="{BB962C8B-B14F-4D97-AF65-F5344CB8AC3E}">
        <p14:creationId xmlns:p14="http://schemas.microsoft.com/office/powerpoint/2010/main" val="428802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C225-97B2-51E3-FBC1-3EE69D515408}"/>
              </a:ext>
            </a:extLst>
          </p:cNvPr>
          <p:cNvSpPr>
            <a:spLocks noGrp="1"/>
          </p:cNvSpPr>
          <p:nvPr>
            <p:ph type="title"/>
          </p:nvPr>
        </p:nvSpPr>
        <p:spPr/>
        <p:txBody>
          <a:bodyPr/>
          <a:lstStyle/>
          <a:p>
            <a:r>
              <a:rPr lang="fr-FR" dirty="0"/>
              <a:t>Les classes</a:t>
            </a:r>
          </a:p>
        </p:txBody>
      </p:sp>
      <p:sp>
        <p:nvSpPr>
          <p:cNvPr id="3" name="Content Placeholder 2">
            <a:extLst>
              <a:ext uri="{FF2B5EF4-FFF2-40B4-BE49-F238E27FC236}">
                <a16:creationId xmlns:a16="http://schemas.microsoft.com/office/drawing/2014/main" id="{47CA2B8F-2265-8AEB-0CBA-20BA4CA557D8}"/>
              </a:ext>
            </a:extLst>
          </p:cNvPr>
          <p:cNvSpPr>
            <a:spLocks noGrp="1"/>
          </p:cNvSpPr>
          <p:nvPr>
            <p:ph idx="1"/>
          </p:nvPr>
        </p:nvSpPr>
        <p:spPr/>
        <p:txBody>
          <a:bodyPr>
            <a:normAutofit fontScale="70000" lnSpcReduction="20000"/>
          </a:bodyPr>
          <a:lstStyle/>
          <a:p>
            <a:pPr marL="0" indent="0">
              <a:buNone/>
            </a:pPr>
            <a:r>
              <a:rPr lang="fr-FR" dirty="0"/>
              <a:t>Syntaxe</a:t>
            </a:r>
          </a:p>
          <a:p>
            <a:pPr marL="0" indent="0">
              <a:lnSpc>
                <a:spcPct val="120000"/>
              </a:lnSpc>
              <a:buNone/>
            </a:pPr>
            <a:r>
              <a:rPr lang="fr-FR" b="0" i="0" dirty="0">
                <a:solidFill>
                  <a:srgbClr val="0000CD"/>
                </a:solidFill>
                <a:effectLst/>
                <a:latin typeface="Consolas" panose="020B0609020204030204" pitchFamily="49" charset="0"/>
              </a:rPr>
              <a:t>class</a:t>
            </a:r>
            <a:r>
              <a:rPr lang="fr-FR" b="0" i="0" dirty="0">
                <a:solidFill>
                  <a:srgbClr val="000000"/>
                </a:solidFill>
                <a:effectLst/>
                <a:latin typeface="Consolas" panose="020B0609020204030204" pitchFamily="49" charset="0"/>
              </a:rPr>
              <a:t> </a:t>
            </a:r>
            <a:r>
              <a:rPr lang="fr-FR" b="1" i="0" dirty="0" err="1">
                <a:solidFill>
                  <a:srgbClr val="000000"/>
                </a:solidFill>
                <a:effectLst/>
                <a:latin typeface="Consolas" panose="020B0609020204030204" pitchFamily="49" charset="0"/>
              </a:rPr>
              <a:t>ClassName</a:t>
            </a:r>
            <a:r>
              <a:rPr lang="fr-FR" b="0" i="0" dirty="0">
                <a:solidFill>
                  <a:srgbClr val="000000"/>
                </a:solidFill>
                <a:effectLst/>
                <a:latin typeface="Consolas" panose="020B0609020204030204" pitchFamily="49" charset="0"/>
              </a:rPr>
              <a:t> {</a:t>
            </a:r>
            <a:br>
              <a:rPr lang="fr-FR" dirty="0"/>
            </a:br>
            <a:r>
              <a:rPr lang="fr-FR" b="0" i="0" dirty="0">
                <a:solidFill>
                  <a:srgbClr val="000000"/>
                </a:solidFill>
                <a:effectLst/>
                <a:latin typeface="Consolas" panose="020B0609020204030204" pitchFamily="49" charset="0"/>
              </a:rPr>
              <a:t>  </a:t>
            </a:r>
            <a:r>
              <a:rPr lang="fr-FR" b="0" i="0" dirty="0" err="1">
                <a:solidFill>
                  <a:srgbClr val="FF0000"/>
                </a:solidFill>
                <a:effectLst/>
                <a:latin typeface="Consolas" panose="020B0609020204030204" pitchFamily="49" charset="0"/>
              </a:rPr>
              <a:t>constructor</a:t>
            </a:r>
            <a:r>
              <a:rPr lang="fr-FR" b="0" i="0" dirty="0">
                <a:solidFill>
                  <a:srgbClr val="000000"/>
                </a:solidFill>
                <a:effectLst/>
                <a:latin typeface="Consolas" panose="020B0609020204030204" pitchFamily="49" charset="0"/>
              </a:rPr>
              <a:t>() { ... }</a:t>
            </a:r>
            <a:br>
              <a:rPr lang="fr-FR" dirty="0"/>
            </a:br>
            <a:r>
              <a:rPr lang="fr-FR" b="0" i="0" dirty="0">
                <a:solidFill>
                  <a:srgbClr val="000000"/>
                </a:solidFill>
                <a:effectLst/>
                <a:latin typeface="Consolas" panose="020B0609020204030204" pitchFamily="49" charset="0"/>
              </a:rPr>
              <a:t>  </a:t>
            </a:r>
            <a:r>
              <a:rPr lang="fr-FR" b="0" i="0" dirty="0">
                <a:solidFill>
                  <a:schemeClr val="accent1"/>
                </a:solidFill>
                <a:effectLst/>
                <a:latin typeface="Consolas" panose="020B0609020204030204" pitchFamily="49" charset="0"/>
              </a:rPr>
              <a:t>method_1()</a:t>
            </a:r>
            <a:r>
              <a:rPr lang="fr-FR" b="0" i="0" dirty="0">
                <a:solidFill>
                  <a:srgbClr val="000000"/>
                </a:solidFill>
                <a:effectLst/>
                <a:latin typeface="Consolas" panose="020B0609020204030204" pitchFamily="49" charset="0"/>
              </a:rPr>
              <a:t> { ... }</a:t>
            </a:r>
            <a:br>
              <a:rPr lang="fr-FR" dirty="0"/>
            </a:br>
            <a:r>
              <a:rPr lang="fr-FR" b="0" i="0" dirty="0">
                <a:solidFill>
                  <a:srgbClr val="000000"/>
                </a:solidFill>
                <a:effectLst/>
                <a:latin typeface="Consolas" panose="020B0609020204030204" pitchFamily="49" charset="0"/>
              </a:rPr>
              <a:t>  </a:t>
            </a:r>
            <a:r>
              <a:rPr lang="fr-FR" sz="2900" dirty="0">
                <a:solidFill>
                  <a:schemeClr val="accent1"/>
                </a:solidFill>
                <a:latin typeface="Consolas" panose="020B0609020204030204" pitchFamily="49" charset="0"/>
              </a:rPr>
              <a:t>method_2() </a:t>
            </a:r>
            <a:r>
              <a:rPr lang="fr-FR" b="0" i="0" dirty="0">
                <a:solidFill>
                  <a:srgbClr val="000000"/>
                </a:solidFill>
                <a:effectLst/>
                <a:latin typeface="Consolas" panose="020B0609020204030204" pitchFamily="49" charset="0"/>
              </a:rPr>
              <a:t>{ ... }</a:t>
            </a:r>
            <a:br>
              <a:rPr lang="fr-FR" dirty="0"/>
            </a:br>
            <a:r>
              <a:rPr lang="fr-FR" b="0" i="0" dirty="0">
                <a:solidFill>
                  <a:srgbClr val="000000"/>
                </a:solidFill>
                <a:effectLst/>
                <a:latin typeface="Consolas" panose="020B0609020204030204" pitchFamily="49" charset="0"/>
              </a:rPr>
              <a:t>  </a:t>
            </a:r>
            <a:r>
              <a:rPr lang="fr-FR" sz="2900" dirty="0">
                <a:solidFill>
                  <a:schemeClr val="accent1"/>
                </a:solidFill>
                <a:latin typeface="Consolas" panose="020B0609020204030204" pitchFamily="49" charset="0"/>
              </a:rPr>
              <a:t>method_3() </a:t>
            </a:r>
            <a:r>
              <a:rPr lang="fr-FR" b="0" i="0" dirty="0">
                <a:solidFill>
                  <a:srgbClr val="000000"/>
                </a:solidFill>
                <a:effectLst/>
                <a:latin typeface="Consolas" panose="020B0609020204030204" pitchFamily="49" charset="0"/>
              </a:rPr>
              <a:t>{ ... }</a:t>
            </a:r>
            <a:br>
              <a:rPr lang="fr-FR" dirty="0"/>
            </a:br>
            <a:r>
              <a:rPr lang="fr-FR" b="0" i="0" dirty="0">
                <a:solidFill>
                  <a:srgbClr val="000000"/>
                </a:solidFill>
                <a:effectLst/>
                <a:latin typeface="Consolas" panose="020B0609020204030204" pitchFamily="49" charset="0"/>
              </a:rPr>
              <a:t>} </a:t>
            </a:r>
          </a:p>
          <a:p>
            <a:pPr marL="0" indent="0">
              <a:buNone/>
            </a:pPr>
            <a:r>
              <a:rPr lang="fr-FR" dirty="0">
                <a:latin typeface="+mj-lt"/>
              </a:rPr>
              <a:t>La méthode constructeur est une méthode spéciale :</a:t>
            </a:r>
          </a:p>
          <a:p>
            <a:r>
              <a:rPr lang="fr-FR" dirty="0">
                <a:latin typeface="+mj-lt"/>
              </a:rPr>
              <a:t>Elle doit porter le nom exact de "</a:t>
            </a:r>
            <a:r>
              <a:rPr lang="fr-FR" b="1" dirty="0" err="1">
                <a:latin typeface="+mj-lt"/>
              </a:rPr>
              <a:t>constructor</a:t>
            </a:r>
            <a:r>
              <a:rPr lang="fr-FR" dirty="0">
                <a:latin typeface="+mj-lt"/>
              </a:rPr>
              <a:t>".</a:t>
            </a:r>
          </a:p>
          <a:p>
            <a:r>
              <a:rPr lang="fr-FR" dirty="0">
                <a:latin typeface="+mj-lt"/>
              </a:rPr>
              <a:t>Elle est exécutée automatiquement lorsqu'un nouvel objet est créé.</a:t>
            </a:r>
          </a:p>
          <a:p>
            <a:r>
              <a:rPr lang="fr-FR" dirty="0">
                <a:latin typeface="+mj-lt"/>
              </a:rPr>
              <a:t>Elle est utilisée pour initialiser les propriétés de l'objet</a:t>
            </a:r>
          </a:p>
          <a:p>
            <a:r>
              <a:rPr lang="fr-FR" dirty="0">
                <a:latin typeface="+mj-lt"/>
              </a:rPr>
              <a:t>Si vous ne définissez pas de méthode constructeur, JavaScript ajoutera une méthode constructeur vide</a:t>
            </a:r>
          </a:p>
        </p:txBody>
      </p:sp>
    </p:spTree>
    <p:extLst>
      <p:ext uri="{BB962C8B-B14F-4D97-AF65-F5344CB8AC3E}">
        <p14:creationId xmlns:p14="http://schemas.microsoft.com/office/powerpoint/2010/main" val="2873978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1BE2-4018-29A5-40BD-7D6893814A38}"/>
              </a:ext>
            </a:extLst>
          </p:cNvPr>
          <p:cNvSpPr>
            <a:spLocks noGrp="1"/>
          </p:cNvSpPr>
          <p:nvPr>
            <p:ph type="title"/>
          </p:nvPr>
        </p:nvSpPr>
        <p:spPr/>
        <p:txBody>
          <a:bodyPr/>
          <a:lstStyle/>
          <a:p>
            <a:r>
              <a:rPr lang="fr-FR" dirty="0"/>
              <a:t>Les classes </a:t>
            </a:r>
          </a:p>
        </p:txBody>
      </p:sp>
      <p:sp>
        <p:nvSpPr>
          <p:cNvPr id="3" name="Content Placeholder 2">
            <a:extLst>
              <a:ext uri="{FF2B5EF4-FFF2-40B4-BE49-F238E27FC236}">
                <a16:creationId xmlns:a16="http://schemas.microsoft.com/office/drawing/2014/main" id="{79E41647-A352-68CA-C2E7-598456A81ADC}"/>
              </a:ext>
            </a:extLst>
          </p:cNvPr>
          <p:cNvSpPr>
            <a:spLocks noGrp="1"/>
          </p:cNvSpPr>
          <p:nvPr>
            <p:ph idx="1"/>
          </p:nvPr>
        </p:nvSpPr>
        <p:spPr/>
        <p:txBody>
          <a:bodyPr>
            <a:normAutofit fontScale="85000" lnSpcReduction="10000"/>
          </a:bodyPr>
          <a:lstStyle/>
          <a:p>
            <a:pPr marL="0" indent="0" algn="ctr">
              <a:buNone/>
            </a:pPr>
            <a:r>
              <a:rPr lang="fr-FR" b="1" dirty="0">
                <a:solidFill>
                  <a:srgbClr val="FF0000"/>
                </a:solidFill>
              </a:rPr>
              <a:t>DEMO</a:t>
            </a:r>
          </a:p>
          <a:p>
            <a:pPr marL="0" indent="0">
              <a:buNone/>
            </a:pPr>
            <a:r>
              <a:rPr lang="fr-FR" dirty="0">
                <a:latin typeface="+mj-lt"/>
              </a:rPr>
              <a:t>On veut créer une classe animal qui a trois propriétés</a:t>
            </a:r>
          </a:p>
          <a:p>
            <a:r>
              <a:rPr lang="fr-FR" dirty="0">
                <a:latin typeface="+mj-lt"/>
              </a:rPr>
              <a:t>Nom, poids, et crie </a:t>
            </a:r>
          </a:p>
          <a:p>
            <a:pPr marL="0" indent="0">
              <a:buNone/>
            </a:pPr>
            <a:r>
              <a:rPr lang="fr-FR" dirty="0">
                <a:latin typeface="+mj-lt"/>
              </a:rPr>
              <a:t>avec deux méthodes*</a:t>
            </a:r>
          </a:p>
          <a:p>
            <a:r>
              <a:rPr lang="fr-FR" b="1" dirty="0">
                <a:latin typeface="+mj-lt"/>
              </a:rPr>
              <a:t>Crier</a:t>
            </a:r>
            <a:r>
              <a:rPr lang="fr-FR" dirty="0">
                <a:latin typeface="+mj-lt"/>
              </a:rPr>
              <a:t> qui affiche une alerte avec le crie de l'animal</a:t>
            </a:r>
          </a:p>
          <a:p>
            <a:r>
              <a:rPr lang="fr-FR" b="1" dirty="0">
                <a:latin typeface="+mj-lt"/>
              </a:rPr>
              <a:t>Grossir</a:t>
            </a:r>
            <a:r>
              <a:rPr lang="fr-FR" dirty="0">
                <a:latin typeface="+mj-lt"/>
              </a:rPr>
              <a:t> qui rajouter un nombre de kg au poids de l'animal passé en paramètre</a:t>
            </a:r>
          </a:p>
          <a:p>
            <a:r>
              <a:rPr lang="fr-FR" dirty="0">
                <a:latin typeface="+mj-lt"/>
              </a:rPr>
              <a:t>On va créer les animaux suivants</a:t>
            </a:r>
          </a:p>
          <a:p>
            <a:pPr lvl="1"/>
            <a:r>
              <a:rPr lang="fr-FR" dirty="0">
                <a:latin typeface="+mj-lt"/>
              </a:rPr>
              <a:t>Chat, 5kg, miaule</a:t>
            </a:r>
          </a:p>
          <a:p>
            <a:pPr lvl="1"/>
            <a:r>
              <a:rPr lang="fr-FR" dirty="0">
                <a:latin typeface="+mj-lt"/>
              </a:rPr>
              <a:t>Poule, 2kg, caquette</a:t>
            </a:r>
          </a:p>
          <a:p>
            <a:pPr lvl="1"/>
            <a:r>
              <a:rPr lang="fr-FR" dirty="0">
                <a:latin typeface="+mj-lt"/>
              </a:rPr>
              <a:t>Chien, 8kg, </a:t>
            </a:r>
            <a:r>
              <a:rPr lang="fr-FR" dirty="0" err="1">
                <a:latin typeface="+mj-lt"/>
              </a:rPr>
              <a:t>aboit</a:t>
            </a:r>
            <a:r>
              <a:rPr lang="fr-FR" dirty="0">
                <a:latin typeface="+mj-lt"/>
              </a:rPr>
              <a:t> </a:t>
            </a:r>
          </a:p>
          <a:p>
            <a:pPr marL="0" indent="0">
              <a:buNone/>
            </a:pPr>
            <a:r>
              <a:rPr lang="fr-FR" dirty="0">
                <a:latin typeface="+mj-lt"/>
              </a:rPr>
              <a:t>  </a:t>
            </a:r>
          </a:p>
        </p:txBody>
      </p:sp>
    </p:spTree>
    <p:extLst>
      <p:ext uri="{BB962C8B-B14F-4D97-AF65-F5344CB8AC3E}">
        <p14:creationId xmlns:p14="http://schemas.microsoft.com/office/powerpoint/2010/main" val="1054421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5A8F-75EB-AF23-5B21-77DA27BF1621}"/>
              </a:ext>
            </a:extLst>
          </p:cNvPr>
          <p:cNvSpPr>
            <a:spLocks noGrp="1"/>
          </p:cNvSpPr>
          <p:nvPr>
            <p:ph type="title"/>
          </p:nvPr>
        </p:nvSpPr>
        <p:spPr/>
        <p:txBody>
          <a:bodyPr/>
          <a:lstStyle/>
          <a:p>
            <a:r>
              <a:rPr lang="fr-FR" dirty="0"/>
              <a:t>Les classes</a:t>
            </a:r>
          </a:p>
        </p:txBody>
      </p:sp>
      <p:sp>
        <p:nvSpPr>
          <p:cNvPr id="3" name="Content Placeholder 2">
            <a:extLst>
              <a:ext uri="{FF2B5EF4-FFF2-40B4-BE49-F238E27FC236}">
                <a16:creationId xmlns:a16="http://schemas.microsoft.com/office/drawing/2014/main" id="{E125B70B-36B7-9772-06F3-00A6C7705B37}"/>
              </a:ext>
            </a:extLst>
          </p:cNvPr>
          <p:cNvSpPr>
            <a:spLocks noGrp="1"/>
          </p:cNvSpPr>
          <p:nvPr>
            <p:ph idx="1"/>
          </p:nvPr>
        </p:nvSpPr>
        <p:spPr/>
        <p:txBody>
          <a:bodyPr>
            <a:normAutofit fontScale="62500" lnSpcReduction="20000"/>
          </a:bodyPr>
          <a:lstStyle/>
          <a:p>
            <a:pPr marL="0" indent="0" algn="ctr">
              <a:buNone/>
            </a:pPr>
            <a:r>
              <a:rPr lang="fr-FR" b="1" dirty="0">
                <a:solidFill>
                  <a:srgbClr val="FF0000"/>
                </a:solidFill>
              </a:rPr>
              <a:t>EXERCICE</a:t>
            </a:r>
          </a:p>
          <a:p>
            <a:pPr marL="0" indent="0">
              <a:buNone/>
            </a:pPr>
            <a:r>
              <a:rPr lang="fr-FR" dirty="0">
                <a:latin typeface="+mj-lt"/>
              </a:rPr>
              <a:t>Créer la classe étudiant qui les caractéristiques suivantes :</a:t>
            </a:r>
          </a:p>
          <a:p>
            <a:r>
              <a:rPr lang="fr-FR" dirty="0">
                <a:latin typeface="+mj-lt"/>
              </a:rPr>
              <a:t>Nom: chaine de caractères</a:t>
            </a:r>
          </a:p>
          <a:p>
            <a:r>
              <a:rPr lang="fr-FR" dirty="0">
                <a:latin typeface="+mj-lt"/>
              </a:rPr>
              <a:t>Prénom : chaine de caractères</a:t>
            </a:r>
          </a:p>
          <a:p>
            <a:r>
              <a:rPr lang="fr-FR" dirty="0">
                <a:latin typeface="+mj-lt"/>
              </a:rPr>
              <a:t>Age : nombre</a:t>
            </a:r>
          </a:p>
          <a:p>
            <a:r>
              <a:rPr lang="fr-FR" dirty="0">
                <a:latin typeface="+mj-lt"/>
              </a:rPr>
              <a:t>Inscrit : </a:t>
            </a:r>
            <a:r>
              <a:rPr lang="fr-FR" dirty="0" err="1">
                <a:latin typeface="+mj-lt"/>
              </a:rPr>
              <a:t>booleen</a:t>
            </a:r>
            <a:endParaRPr lang="fr-FR" dirty="0">
              <a:latin typeface="+mj-lt"/>
            </a:endParaRPr>
          </a:p>
          <a:p>
            <a:r>
              <a:rPr lang="fr-FR" dirty="0">
                <a:latin typeface="+mj-lt"/>
              </a:rPr>
              <a:t>Notes : notes des matières suivantes : Math, </a:t>
            </a:r>
            <a:r>
              <a:rPr lang="fr-FR">
                <a:latin typeface="+mj-lt"/>
              </a:rPr>
              <a:t>francais</a:t>
            </a:r>
            <a:r>
              <a:rPr lang="fr-FR" dirty="0">
                <a:latin typeface="+mj-lt"/>
              </a:rPr>
              <a:t>, philo (0 par défaut)</a:t>
            </a:r>
          </a:p>
          <a:p>
            <a:pPr marL="0" indent="0">
              <a:buNone/>
            </a:pPr>
            <a:r>
              <a:rPr lang="fr-FR" dirty="0">
                <a:latin typeface="+mj-lt"/>
              </a:rPr>
              <a:t>Créer les méthodes suivantes</a:t>
            </a:r>
          </a:p>
          <a:p>
            <a:r>
              <a:rPr lang="fr-FR" b="1" dirty="0">
                <a:latin typeface="+mj-lt"/>
              </a:rPr>
              <a:t>Inscrire</a:t>
            </a:r>
            <a:r>
              <a:rPr lang="fr-FR" dirty="0">
                <a:latin typeface="+mj-lt"/>
              </a:rPr>
              <a:t> : prend en paramètre un montant (frais d'inscription), si le montant est supérieur à 500, la propriété inscrit devient </a:t>
            </a:r>
            <a:r>
              <a:rPr lang="fr-FR" dirty="0" err="1">
                <a:latin typeface="+mj-lt"/>
              </a:rPr>
              <a:t>true</a:t>
            </a:r>
            <a:r>
              <a:rPr lang="fr-FR" dirty="0">
                <a:latin typeface="+mj-lt"/>
              </a:rPr>
              <a:t>, sinon elle reste false, et retourne le paramètre inscrit.</a:t>
            </a:r>
          </a:p>
          <a:p>
            <a:r>
              <a:rPr lang="fr-FR" b="1" dirty="0">
                <a:latin typeface="+mj-lt"/>
              </a:rPr>
              <a:t>noter</a:t>
            </a:r>
            <a:r>
              <a:rPr lang="fr-FR" dirty="0">
                <a:latin typeface="+mj-lt"/>
              </a:rPr>
              <a:t> : prend en paramètres 3 notes, et met à jour les notes. </a:t>
            </a:r>
          </a:p>
          <a:p>
            <a:r>
              <a:rPr lang="fr-FR" b="1" dirty="0" err="1">
                <a:latin typeface="+mj-lt"/>
              </a:rPr>
              <a:t>evaluer</a:t>
            </a:r>
            <a:r>
              <a:rPr lang="fr-FR" dirty="0">
                <a:latin typeface="+mj-lt"/>
              </a:rPr>
              <a:t> : calcule et retourne la moyenne  des trois notes, et affiche dans la console si l'étudiant a réussi</a:t>
            </a:r>
          </a:p>
          <a:p>
            <a:r>
              <a:rPr lang="fr-FR" b="1" dirty="0">
                <a:solidFill>
                  <a:srgbClr val="FF0000"/>
                </a:solidFill>
                <a:latin typeface="+mj-lt"/>
              </a:rPr>
              <a:t>NB : L'étudiant ne peut pas être noté ou évalué s'il n'est pas inscrit.</a:t>
            </a:r>
          </a:p>
        </p:txBody>
      </p:sp>
    </p:spTree>
    <p:extLst>
      <p:ext uri="{BB962C8B-B14F-4D97-AF65-F5344CB8AC3E}">
        <p14:creationId xmlns:p14="http://schemas.microsoft.com/office/powerpoint/2010/main" val="717744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5956-2681-703E-E22B-4140C43EE044}"/>
              </a:ext>
            </a:extLst>
          </p:cNvPr>
          <p:cNvSpPr>
            <a:spLocks noGrp="1"/>
          </p:cNvSpPr>
          <p:nvPr>
            <p:ph type="title"/>
          </p:nvPr>
        </p:nvSpPr>
        <p:spPr/>
        <p:txBody>
          <a:bodyPr/>
          <a:lstStyle/>
          <a:p>
            <a:r>
              <a:rPr lang="fr-FR" dirty="0"/>
              <a:t>Introduction au Javascript</a:t>
            </a:r>
          </a:p>
        </p:txBody>
      </p:sp>
      <p:sp>
        <p:nvSpPr>
          <p:cNvPr id="3" name="Content Placeholder 2">
            <a:extLst>
              <a:ext uri="{FF2B5EF4-FFF2-40B4-BE49-F238E27FC236}">
                <a16:creationId xmlns:a16="http://schemas.microsoft.com/office/drawing/2014/main" id="{C5AC00F8-71D5-1ED8-1E17-5F65B486BC49}"/>
              </a:ext>
            </a:extLst>
          </p:cNvPr>
          <p:cNvSpPr>
            <a:spLocks noGrp="1"/>
          </p:cNvSpPr>
          <p:nvPr>
            <p:ph idx="1"/>
          </p:nvPr>
        </p:nvSpPr>
        <p:spPr/>
        <p:txBody>
          <a:bodyPr/>
          <a:lstStyle/>
          <a:p>
            <a:pPr marL="0" indent="0">
              <a:buNone/>
            </a:pPr>
            <a:r>
              <a:rPr lang="fr-FR" b="1" baseline="30000" dirty="0">
                <a:latin typeface="+mj-lt"/>
              </a:rPr>
              <a:t>4ème</a:t>
            </a:r>
            <a:r>
              <a:rPr lang="fr-FR" b="1" dirty="0">
                <a:latin typeface="+mj-lt"/>
              </a:rPr>
              <a:t> séance</a:t>
            </a:r>
          </a:p>
          <a:p>
            <a:r>
              <a:rPr lang="fr-FR" dirty="0">
                <a:latin typeface="+mj-lt"/>
              </a:rPr>
              <a:t>Ajouter des éléments dans le DOM</a:t>
            </a:r>
          </a:p>
          <a:p>
            <a:r>
              <a:rPr lang="fr-FR" dirty="0">
                <a:latin typeface="+mj-lt"/>
              </a:rPr>
              <a:t>Supprimer des éléments depuis le DOM</a:t>
            </a:r>
          </a:p>
          <a:p>
            <a:r>
              <a:rPr lang="fr-FR" dirty="0">
                <a:latin typeface="+mj-lt"/>
              </a:rPr>
              <a:t>Créer de gabarits (</a:t>
            </a:r>
            <a:r>
              <a:rPr lang="fr-FR" dirty="0" err="1">
                <a:latin typeface="+mj-lt"/>
              </a:rPr>
              <a:t>template</a:t>
            </a:r>
            <a:r>
              <a:rPr lang="fr-FR" dirty="0">
                <a:latin typeface="+mj-lt"/>
              </a:rPr>
              <a:t>) avec HTML et Javascript</a:t>
            </a:r>
          </a:p>
          <a:p>
            <a:endParaRPr lang="fr-FR" dirty="0">
              <a:latin typeface="+mj-lt"/>
            </a:endParaRPr>
          </a:p>
        </p:txBody>
      </p:sp>
    </p:spTree>
    <p:extLst>
      <p:ext uri="{BB962C8B-B14F-4D97-AF65-F5344CB8AC3E}">
        <p14:creationId xmlns:p14="http://schemas.microsoft.com/office/powerpoint/2010/main" val="29652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4E99-A93A-A4F8-FADC-31CD82CB326C}"/>
              </a:ext>
            </a:extLst>
          </p:cNvPr>
          <p:cNvSpPr>
            <a:spLocks noGrp="1"/>
          </p:cNvSpPr>
          <p:nvPr>
            <p:ph type="title"/>
          </p:nvPr>
        </p:nvSpPr>
        <p:spPr/>
        <p:txBody>
          <a:bodyPr/>
          <a:lstStyle/>
          <a:p>
            <a:r>
              <a:rPr lang="fr-FR" dirty="0"/>
              <a:t>Les variables</a:t>
            </a:r>
          </a:p>
        </p:txBody>
      </p:sp>
      <p:sp>
        <p:nvSpPr>
          <p:cNvPr id="3" name="Content Placeholder 2">
            <a:extLst>
              <a:ext uri="{FF2B5EF4-FFF2-40B4-BE49-F238E27FC236}">
                <a16:creationId xmlns:a16="http://schemas.microsoft.com/office/drawing/2014/main" id="{131E4AD5-E317-67B7-C500-0233E6F4AB5A}"/>
              </a:ext>
            </a:extLst>
          </p:cNvPr>
          <p:cNvSpPr>
            <a:spLocks noGrp="1"/>
          </p:cNvSpPr>
          <p:nvPr>
            <p:ph idx="1"/>
          </p:nvPr>
        </p:nvSpPr>
        <p:spPr/>
        <p:txBody>
          <a:bodyPr>
            <a:noAutofit/>
          </a:bodyPr>
          <a:lstStyle/>
          <a:p>
            <a:pPr marL="0" indent="0">
              <a:buNone/>
            </a:pPr>
            <a:r>
              <a:rPr lang="fr-FR" sz="2000" b="1" dirty="0">
                <a:latin typeface="+mj-lt"/>
              </a:rPr>
              <a:t>Déclaration d’une variable</a:t>
            </a:r>
          </a:p>
          <a:p>
            <a:pPr marL="0" indent="0">
              <a:buNone/>
            </a:pPr>
            <a:r>
              <a:rPr lang="fr-FR" sz="2000" dirty="0">
                <a:latin typeface="+mj-lt"/>
              </a:rPr>
              <a:t>Avant de se servir d'une variable, il faut d'abord la créer — plus précisément, nous disons déclarer la variable. Pour ce faire, nous saisissons le mot‑clé </a:t>
            </a:r>
            <a:r>
              <a:rPr lang="fr-FR" sz="2000" b="1" dirty="0">
                <a:solidFill>
                  <a:srgbClr val="FF0000"/>
                </a:solidFill>
                <a:latin typeface="+mj-lt"/>
              </a:rPr>
              <a:t>var</a:t>
            </a:r>
            <a:r>
              <a:rPr lang="fr-FR" sz="2000" dirty="0">
                <a:latin typeface="+mj-lt"/>
              </a:rPr>
              <a:t> ou </a:t>
            </a:r>
            <a:r>
              <a:rPr lang="fr-FR" sz="2000" b="1" dirty="0">
                <a:solidFill>
                  <a:srgbClr val="FF0000"/>
                </a:solidFill>
                <a:latin typeface="+mj-lt"/>
              </a:rPr>
              <a:t>let</a:t>
            </a:r>
            <a:r>
              <a:rPr lang="fr-FR" sz="2000" dirty="0">
                <a:latin typeface="+mj-lt"/>
              </a:rPr>
              <a:t> suivi du nom que vous voulez donner à la variable :</a:t>
            </a:r>
          </a:p>
          <a:p>
            <a:r>
              <a:rPr lang="fr-FR" sz="2000" dirty="0">
                <a:latin typeface="+mj-lt"/>
              </a:rPr>
              <a:t>let </a:t>
            </a:r>
            <a:r>
              <a:rPr lang="fr-FR" sz="2000" dirty="0" err="1">
                <a:latin typeface="+mj-lt"/>
              </a:rPr>
              <a:t>monNom</a:t>
            </a:r>
            <a:r>
              <a:rPr lang="fr-FR" sz="2000" dirty="0">
                <a:latin typeface="+mj-lt"/>
              </a:rPr>
              <a:t>;</a:t>
            </a:r>
          </a:p>
          <a:p>
            <a:r>
              <a:rPr lang="fr-FR" sz="2000" dirty="0">
                <a:latin typeface="+mj-lt"/>
              </a:rPr>
              <a:t>let </a:t>
            </a:r>
            <a:r>
              <a:rPr lang="fr-FR" sz="2000" dirty="0" err="1">
                <a:latin typeface="+mj-lt"/>
              </a:rPr>
              <a:t>monAge</a:t>
            </a:r>
            <a:r>
              <a:rPr lang="fr-FR" sz="2000" dirty="0">
                <a:latin typeface="+mj-lt"/>
              </a:rPr>
              <a:t>;</a:t>
            </a:r>
          </a:p>
          <a:p>
            <a:pPr marL="0" indent="0">
              <a:buNone/>
            </a:pPr>
            <a:r>
              <a:rPr lang="fr-FR" sz="2000" b="1" dirty="0">
                <a:latin typeface="+mj-lt"/>
              </a:rPr>
              <a:t>Initialisation d’une variable</a:t>
            </a:r>
          </a:p>
          <a:p>
            <a:pPr marL="0" indent="0">
              <a:buNone/>
            </a:pPr>
            <a:r>
              <a:rPr lang="fr-FR" sz="2000" dirty="0">
                <a:latin typeface="+mj-lt"/>
              </a:rPr>
              <a:t>Une fois la variable déclarée, vous pouvez l'initialiser avec une valeur. On réalise cela en saisissant le nom de la variable, suivi d'un signe égale (=), lui-même suivi de la valeur souhaitée pour la variable.</a:t>
            </a:r>
          </a:p>
          <a:p>
            <a:pPr marL="0" indent="0">
              <a:buNone/>
            </a:pPr>
            <a:r>
              <a:rPr lang="fr-FR" sz="2000" dirty="0" err="1">
                <a:latin typeface="+mj-lt"/>
              </a:rPr>
              <a:t>monNom</a:t>
            </a:r>
            <a:r>
              <a:rPr lang="fr-FR" sz="2000" dirty="0">
                <a:latin typeface="+mj-lt"/>
              </a:rPr>
              <a:t> =‘’John’’;</a:t>
            </a:r>
          </a:p>
          <a:p>
            <a:pPr marL="0" indent="0">
              <a:buNone/>
            </a:pPr>
            <a:r>
              <a:rPr lang="fr-FR" sz="2000" dirty="0" err="1">
                <a:latin typeface="+mj-lt"/>
              </a:rPr>
              <a:t>monAge</a:t>
            </a:r>
            <a:r>
              <a:rPr lang="fr-FR" sz="2000" dirty="0">
                <a:latin typeface="+mj-lt"/>
              </a:rPr>
              <a:t>= 35;</a:t>
            </a:r>
          </a:p>
          <a:p>
            <a:pPr marL="0" indent="0">
              <a:buNone/>
            </a:pPr>
            <a:r>
              <a:rPr lang="fr-FR" sz="2000" dirty="0">
                <a:latin typeface="+mj-lt"/>
              </a:rPr>
              <a:t>Une ligne de code, appelée instruction, doit se terminer par un </a:t>
            </a:r>
            <a:r>
              <a:rPr lang="fr-FR" sz="2000" b="1" dirty="0">
                <a:solidFill>
                  <a:srgbClr val="FF0000"/>
                </a:solidFill>
                <a:latin typeface="+mj-lt"/>
              </a:rPr>
              <a:t>; </a:t>
            </a:r>
            <a:r>
              <a:rPr lang="fr-FR" sz="2000" dirty="0">
                <a:latin typeface="+mj-lt"/>
              </a:rPr>
              <a:t>(point virgule)</a:t>
            </a:r>
          </a:p>
        </p:txBody>
      </p:sp>
    </p:spTree>
    <p:extLst>
      <p:ext uri="{BB962C8B-B14F-4D97-AF65-F5344CB8AC3E}">
        <p14:creationId xmlns:p14="http://schemas.microsoft.com/office/powerpoint/2010/main" val="3045202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D3FC-32C6-26AA-D25E-D1AE8ACFC282}"/>
              </a:ext>
            </a:extLst>
          </p:cNvPr>
          <p:cNvSpPr>
            <a:spLocks noGrp="1"/>
          </p:cNvSpPr>
          <p:nvPr>
            <p:ph type="title"/>
          </p:nvPr>
        </p:nvSpPr>
        <p:spPr/>
        <p:txBody>
          <a:bodyPr/>
          <a:lstStyle/>
          <a:p>
            <a:r>
              <a:rPr lang="fr-FR" dirty="0">
                <a:latin typeface="+mj-lt"/>
              </a:rPr>
              <a:t>Ajouter des éléments dans le DOM</a:t>
            </a:r>
            <a:endParaRPr lang="fr-FR" dirty="0"/>
          </a:p>
        </p:txBody>
      </p:sp>
      <p:sp>
        <p:nvSpPr>
          <p:cNvPr id="3" name="Content Placeholder 2">
            <a:extLst>
              <a:ext uri="{FF2B5EF4-FFF2-40B4-BE49-F238E27FC236}">
                <a16:creationId xmlns:a16="http://schemas.microsoft.com/office/drawing/2014/main" id="{A186C3B3-1A00-CC47-5734-208EFEB349E0}"/>
              </a:ext>
            </a:extLst>
          </p:cNvPr>
          <p:cNvSpPr>
            <a:spLocks noGrp="1"/>
          </p:cNvSpPr>
          <p:nvPr>
            <p:ph idx="1"/>
          </p:nvPr>
        </p:nvSpPr>
        <p:spPr/>
        <p:txBody>
          <a:bodyPr>
            <a:normAutofit fontScale="92500" lnSpcReduction="10000"/>
          </a:bodyPr>
          <a:lstStyle/>
          <a:p>
            <a:pPr marL="0" indent="0">
              <a:buNone/>
            </a:pPr>
            <a:r>
              <a:rPr lang="fr-FR" dirty="0">
                <a:latin typeface="+mj-lt"/>
              </a:rPr>
              <a:t>Pour ajouter des éléments à une page web, on passe par les étapes suivantes</a:t>
            </a:r>
          </a:p>
          <a:p>
            <a:r>
              <a:rPr lang="fr-FR" dirty="0">
                <a:latin typeface="+mj-lt"/>
              </a:rPr>
              <a:t>Créer l'élément HTML</a:t>
            </a:r>
          </a:p>
          <a:p>
            <a:pPr marL="457200" lvl="1" indent="0">
              <a:buNone/>
            </a:pPr>
            <a:r>
              <a:rPr lang="fr-FR" b="0" i="0" dirty="0" err="1">
                <a:solidFill>
                  <a:srgbClr val="0000CD"/>
                </a:solidFill>
                <a:effectLst/>
                <a:latin typeface="+mj-lt"/>
              </a:rPr>
              <a:t>const</a:t>
            </a:r>
            <a:r>
              <a:rPr lang="fr-FR" b="0" i="0" dirty="0">
                <a:solidFill>
                  <a:srgbClr val="000000"/>
                </a:solidFill>
                <a:effectLst/>
                <a:latin typeface="+mj-lt"/>
              </a:rPr>
              <a:t> para = </a:t>
            </a:r>
            <a:r>
              <a:rPr lang="fr-FR" b="0" i="0" dirty="0" err="1">
                <a:solidFill>
                  <a:srgbClr val="000000"/>
                </a:solidFill>
                <a:effectLst/>
                <a:latin typeface="+mj-lt"/>
              </a:rPr>
              <a:t>document.createElement</a:t>
            </a:r>
            <a:r>
              <a:rPr lang="fr-FR" b="0" i="0" dirty="0">
                <a:solidFill>
                  <a:srgbClr val="000000"/>
                </a:solidFill>
                <a:effectLst/>
                <a:latin typeface="+mj-lt"/>
              </a:rPr>
              <a:t>(</a:t>
            </a:r>
            <a:r>
              <a:rPr lang="fr-FR" b="0" i="0" dirty="0">
                <a:solidFill>
                  <a:srgbClr val="A52A2A"/>
                </a:solidFill>
                <a:effectLst/>
                <a:latin typeface="+mj-lt"/>
              </a:rPr>
              <a:t>"p"</a:t>
            </a:r>
            <a:r>
              <a:rPr lang="fr-FR" b="0" i="0" dirty="0">
                <a:solidFill>
                  <a:srgbClr val="000000"/>
                </a:solidFill>
                <a:effectLst/>
                <a:latin typeface="+mj-lt"/>
              </a:rPr>
              <a:t>);</a:t>
            </a:r>
            <a:endParaRPr lang="fr-FR" dirty="0">
              <a:latin typeface="+mj-lt"/>
            </a:endParaRPr>
          </a:p>
          <a:p>
            <a:r>
              <a:rPr lang="fr-FR" dirty="0">
                <a:latin typeface="+mj-lt"/>
              </a:rPr>
              <a:t>Créer le nœud texte et ajouter le contenu</a:t>
            </a:r>
          </a:p>
          <a:p>
            <a:pPr marL="457200" lvl="1" indent="0">
              <a:buNone/>
            </a:pPr>
            <a:r>
              <a:rPr lang="en-US" sz="2000" dirty="0">
                <a:solidFill>
                  <a:srgbClr val="0000CD"/>
                </a:solidFill>
                <a:latin typeface="+mj-lt"/>
              </a:rPr>
              <a:t>const</a:t>
            </a:r>
            <a:r>
              <a:rPr lang="en-US" sz="2000" dirty="0">
                <a:solidFill>
                  <a:srgbClr val="000000"/>
                </a:solidFill>
                <a:latin typeface="+mj-lt"/>
              </a:rPr>
              <a:t> node = </a:t>
            </a:r>
            <a:r>
              <a:rPr lang="en-US" sz="2000" dirty="0" err="1">
                <a:solidFill>
                  <a:srgbClr val="000000"/>
                </a:solidFill>
                <a:latin typeface="+mj-lt"/>
              </a:rPr>
              <a:t>document.createTextNode</a:t>
            </a:r>
            <a:r>
              <a:rPr lang="en-US" sz="2000" dirty="0">
                <a:solidFill>
                  <a:srgbClr val="000000"/>
                </a:solidFill>
                <a:latin typeface="+mj-lt"/>
              </a:rPr>
              <a:t>("This is a new paragraph.");</a:t>
            </a:r>
            <a:endParaRPr lang="fr-FR" dirty="0">
              <a:latin typeface="+mj-lt"/>
            </a:endParaRPr>
          </a:p>
          <a:p>
            <a:r>
              <a:rPr lang="fr-FR" dirty="0">
                <a:latin typeface="+mj-lt"/>
              </a:rPr>
              <a:t>Ajouter le nœud texte à l'élément</a:t>
            </a:r>
          </a:p>
          <a:p>
            <a:pPr marL="457200" lvl="1" indent="0">
              <a:buNone/>
            </a:pPr>
            <a:r>
              <a:rPr lang="fr-FR" b="0" i="0" dirty="0" err="1">
                <a:solidFill>
                  <a:srgbClr val="000000"/>
                </a:solidFill>
                <a:effectLst/>
                <a:latin typeface="+mj-lt"/>
              </a:rPr>
              <a:t>para.appendChild</a:t>
            </a:r>
            <a:r>
              <a:rPr lang="fr-FR" b="0" i="0" dirty="0">
                <a:solidFill>
                  <a:srgbClr val="000000"/>
                </a:solidFill>
                <a:effectLst/>
                <a:latin typeface="+mj-lt"/>
              </a:rPr>
              <a:t>(</a:t>
            </a:r>
            <a:r>
              <a:rPr lang="fr-FR" b="0" i="0" dirty="0" err="1">
                <a:solidFill>
                  <a:srgbClr val="000000"/>
                </a:solidFill>
                <a:effectLst/>
                <a:latin typeface="+mj-lt"/>
              </a:rPr>
              <a:t>node</a:t>
            </a:r>
            <a:r>
              <a:rPr lang="fr-FR" b="0" i="0" dirty="0">
                <a:solidFill>
                  <a:srgbClr val="000000"/>
                </a:solidFill>
                <a:effectLst/>
                <a:latin typeface="+mj-lt"/>
              </a:rPr>
              <a:t>);</a:t>
            </a:r>
            <a:endParaRPr lang="fr-FR" dirty="0">
              <a:latin typeface="+mj-lt"/>
            </a:endParaRPr>
          </a:p>
          <a:p>
            <a:r>
              <a:rPr lang="fr-FR" dirty="0">
                <a:latin typeface="+mj-lt"/>
              </a:rPr>
              <a:t>Ajouter l'élément à la page</a:t>
            </a:r>
          </a:p>
          <a:p>
            <a:pPr marL="457200" lvl="1" indent="0">
              <a:buNone/>
            </a:pPr>
            <a:r>
              <a:rPr lang="fr-FR" b="0" i="0" dirty="0" err="1">
                <a:solidFill>
                  <a:srgbClr val="0000CD"/>
                </a:solidFill>
                <a:effectLst/>
                <a:latin typeface="+mj-lt"/>
              </a:rPr>
              <a:t>const</a:t>
            </a:r>
            <a:r>
              <a:rPr lang="fr-FR" b="0" i="0" dirty="0">
                <a:solidFill>
                  <a:srgbClr val="000000"/>
                </a:solidFill>
                <a:effectLst/>
                <a:latin typeface="+mj-lt"/>
              </a:rPr>
              <a:t> </a:t>
            </a:r>
            <a:r>
              <a:rPr lang="fr-FR" b="0" i="0" dirty="0" err="1">
                <a:solidFill>
                  <a:srgbClr val="000000"/>
                </a:solidFill>
                <a:effectLst/>
                <a:latin typeface="+mj-lt"/>
              </a:rPr>
              <a:t>element</a:t>
            </a:r>
            <a:r>
              <a:rPr lang="fr-FR" b="0" i="0" dirty="0">
                <a:solidFill>
                  <a:srgbClr val="000000"/>
                </a:solidFill>
                <a:effectLst/>
                <a:latin typeface="+mj-lt"/>
              </a:rPr>
              <a:t> = </a:t>
            </a:r>
            <a:r>
              <a:rPr lang="fr-FR" b="0" i="0" dirty="0" err="1">
                <a:solidFill>
                  <a:srgbClr val="000000"/>
                </a:solidFill>
                <a:effectLst/>
                <a:latin typeface="+mj-lt"/>
              </a:rPr>
              <a:t>document.getElementById</a:t>
            </a:r>
            <a:r>
              <a:rPr lang="fr-FR" b="0" i="0" dirty="0">
                <a:solidFill>
                  <a:srgbClr val="000000"/>
                </a:solidFill>
                <a:effectLst/>
                <a:latin typeface="+mj-lt"/>
              </a:rPr>
              <a:t>(</a:t>
            </a:r>
            <a:r>
              <a:rPr lang="fr-FR" b="0" i="0" dirty="0">
                <a:solidFill>
                  <a:srgbClr val="A52A2A"/>
                </a:solidFill>
                <a:effectLst/>
                <a:latin typeface="+mj-lt"/>
              </a:rPr>
              <a:t>"div1"</a:t>
            </a:r>
            <a:r>
              <a:rPr lang="fr-FR" b="0" i="0" dirty="0">
                <a:solidFill>
                  <a:srgbClr val="000000"/>
                </a:solidFill>
                <a:effectLst/>
                <a:latin typeface="+mj-lt"/>
              </a:rPr>
              <a:t>);</a:t>
            </a:r>
          </a:p>
          <a:p>
            <a:pPr marL="457200" lvl="1" indent="0">
              <a:buNone/>
            </a:pPr>
            <a:r>
              <a:rPr lang="fr-FR" b="0" i="0" dirty="0" err="1">
                <a:solidFill>
                  <a:srgbClr val="000000"/>
                </a:solidFill>
                <a:effectLst/>
                <a:latin typeface="+mj-lt"/>
              </a:rPr>
              <a:t>element.appendChild</a:t>
            </a:r>
            <a:r>
              <a:rPr lang="fr-FR" b="0" i="0" dirty="0">
                <a:solidFill>
                  <a:srgbClr val="000000"/>
                </a:solidFill>
                <a:effectLst/>
                <a:latin typeface="+mj-lt"/>
              </a:rPr>
              <a:t>(para);</a:t>
            </a:r>
          </a:p>
          <a:p>
            <a:pPr marL="457200" lvl="1" indent="0" algn="ctr">
              <a:buNone/>
            </a:pPr>
            <a:r>
              <a:rPr lang="fr-FR" sz="2400" b="1" dirty="0">
                <a:solidFill>
                  <a:srgbClr val="FF0000"/>
                </a:solidFill>
                <a:latin typeface="+mj-lt"/>
              </a:rPr>
              <a:t>DEMO</a:t>
            </a:r>
            <a:endParaRPr lang="fr-FR" dirty="0">
              <a:latin typeface="+mj-lt"/>
            </a:endParaRPr>
          </a:p>
        </p:txBody>
      </p:sp>
    </p:spTree>
    <p:extLst>
      <p:ext uri="{BB962C8B-B14F-4D97-AF65-F5344CB8AC3E}">
        <p14:creationId xmlns:p14="http://schemas.microsoft.com/office/powerpoint/2010/main" val="2012398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D3FC-32C6-26AA-D25E-D1AE8ACFC282}"/>
              </a:ext>
            </a:extLst>
          </p:cNvPr>
          <p:cNvSpPr>
            <a:spLocks noGrp="1"/>
          </p:cNvSpPr>
          <p:nvPr>
            <p:ph type="title"/>
          </p:nvPr>
        </p:nvSpPr>
        <p:spPr/>
        <p:txBody>
          <a:bodyPr/>
          <a:lstStyle/>
          <a:p>
            <a:r>
              <a:rPr lang="fr-FR" dirty="0">
                <a:latin typeface="+mj-lt"/>
              </a:rPr>
              <a:t>Ajouter des éléments dans le DOM</a:t>
            </a:r>
            <a:endParaRPr lang="fr-FR" dirty="0"/>
          </a:p>
        </p:txBody>
      </p:sp>
      <p:sp>
        <p:nvSpPr>
          <p:cNvPr id="3" name="Content Placeholder 2">
            <a:extLst>
              <a:ext uri="{FF2B5EF4-FFF2-40B4-BE49-F238E27FC236}">
                <a16:creationId xmlns:a16="http://schemas.microsoft.com/office/drawing/2014/main" id="{A186C3B3-1A00-CC47-5734-208EFEB349E0}"/>
              </a:ext>
            </a:extLst>
          </p:cNvPr>
          <p:cNvSpPr>
            <a:spLocks noGrp="1"/>
          </p:cNvSpPr>
          <p:nvPr>
            <p:ph idx="1"/>
          </p:nvPr>
        </p:nvSpPr>
        <p:spPr/>
        <p:txBody>
          <a:bodyPr>
            <a:normAutofit/>
          </a:bodyPr>
          <a:lstStyle/>
          <a:p>
            <a:r>
              <a:rPr lang="fr-FR" sz="2600" dirty="0">
                <a:latin typeface="+mj-lt"/>
              </a:rPr>
              <a:t>La méthode </a:t>
            </a:r>
            <a:r>
              <a:rPr lang="fr-FR" sz="2600" dirty="0" err="1">
                <a:latin typeface="+mj-lt"/>
              </a:rPr>
              <a:t>appendChild</a:t>
            </a:r>
            <a:r>
              <a:rPr lang="fr-FR" sz="2600" dirty="0">
                <a:latin typeface="+mj-lt"/>
              </a:rPr>
              <a:t>() de l'exemple précédent a ajouté le nouvel élément en tant que dernier enfant du parent.</a:t>
            </a:r>
          </a:p>
          <a:p>
            <a:r>
              <a:rPr lang="fr-FR" sz="2600" dirty="0">
                <a:latin typeface="+mj-lt"/>
              </a:rPr>
              <a:t>Si vous ne le souhaitez pas, vous pouvez utiliser la méthode </a:t>
            </a:r>
            <a:r>
              <a:rPr lang="fr-FR" sz="2600" dirty="0" err="1">
                <a:latin typeface="+mj-lt"/>
              </a:rPr>
              <a:t>insertBefore</a:t>
            </a:r>
            <a:r>
              <a:rPr lang="fr-FR" sz="2600" dirty="0">
                <a:latin typeface="+mj-lt"/>
              </a:rPr>
              <a:t>()</a:t>
            </a:r>
          </a:p>
          <a:p>
            <a:pPr marL="0" indent="0" algn="ctr">
              <a:buNone/>
            </a:pPr>
            <a:r>
              <a:rPr lang="fr-FR" sz="2600" b="1" dirty="0">
                <a:solidFill>
                  <a:srgbClr val="FF0000"/>
                </a:solidFill>
                <a:latin typeface="+mj-lt"/>
              </a:rPr>
              <a:t>DEMO</a:t>
            </a:r>
            <a:endParaRPr lang="fr-FR" sz="2600" dirty="0">
              <a:latin typeface="+mj-lt"/>
            </a:endParaRPr>
          </a:p>
        </p:txBody>
      </p:sp>
      <p:sp>
        <p:nvSpPr>
          <p:cNvPr id="4" name="Rectangle 1">
            <a:extLst>
              <a:ext uri="{FF2B5EF4-FFF2-40B4-BE49-F238E27FC236}">
                <a16:creationId xmlns:a16="http://schemas.microsoft.com/office/drawing/2014/main" id="{118AE49A-07BD-3E43-505F-ED76AB1888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5825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D3FC-32C6-26AA-D25E-D1AE8ACFC282}"/>
              </a:ext>
            </a:extLst>
          </p:cNvPr>
          <p:cNvSpPr>
            <a:spLocks noGrp="1"/>
          </p:cNvSpPr>
          <p:nvPr>
            <p:ph type="title"/>
          </p:nvPr>
        </p:nvSpPr>
        <p:spPr/>
        <p:txBody>
          <a:bodyPr/>
          <a:lstStyle/>
          <a:p>
            <a:r>
              <a:rPr lang="fr-FR" dirty="0">
                <a:latin typeface="+mj-lt"/>
              </a:rPr>
              <a:t>Supprimer des éléments depuis le DOM</a:t>
            </a:r>
            <a:endParaRPr lang="fr-FR" dirty="0"/>
          </a:p>
        </p:txBody>
      </p:sp>
      <p:sp>
        <p:nvSpPr>
          <p:cNvPr id="3" name="Content Placeholder 2">
            <a:extLst>
              <a:ext uri="{FF2B5EF4-FFF2-40B4-BE49-F238E27FC236}">
                <a16:creationId xmlns:a16="http://schemas.microsoft.com/office/drawing/2014/main" id="{A186C3B3-1A00-CC47-5734-208EFEB349E0}"/>
              </a:ext>
            </a:extLst>
          </p:cNvPr>
          <p:cNvSpPr>
            <a:spLocks noGrp="1"/>
          </p:cNvSpPr>
          <p:nvPr>
            <p:ph idx="1"/>
          </p:nvPr>
        </p:nvSpPr>
        <p:spPr/>
        <p:txBody>
          <a:bodyPr>
            <a:normAutofit/>
          </a:bodyPr>
          <a:lstStyle/>
          <a:p>
            <a:r>
              <a:rPr lang="fr-FR" sz="2600" dirty="0">
                <a:latin typeface="+mj-lt"/>
              </a:rPr>
              <a:t>Pour supprimer un élément depuis le DOM, il faut d'abord identifier l'élément à supprimer, puis appeler la méthode </a:t>
            </a:r>
            <a:r>
              <a:rPr lang="fr-FR" sz="2600" dirty="0" err="1">
                <a:latin typeface="+mj-lt"/>
              </a:rPr>
              <a:t>remove</a:t>
            </a:r>
            <a:r>
              <a:rPr lang="fr-FR" sz="2600" dirty="0">
                <a:latin typeface="+mj-lt"/>
              </a:rPr>
              <a:t>()</a:t>
            </a:r>
          </a:p>
          <a:p>
            <a:pPr marL="0" indent="0" algn="ctr">
              <a:buNone/>
            </a:pPr>
            <a:r>
              <a:rPr lang="fr-FR" sz="2600" b="1" dirty="0">
                <a:solidFill>
                  <a:srgbClr val="FF0000"/>
                </a:solidFill>
                <a:latin typeface="+mj-lt"/>
              </a:rPr>
              <a:t>DEMO</a:t>
            </a:r>
          </a:p>
        </p:txBody>
      </p:sp>
      <p:sp>
        <p:nvSpPr>
          <p:cNvPr id="4" name="Rectangle 1">
            <a:extLst>
              <a:ext uri="{FF2B5EF4-FFF2-40B4-BE49-F238E27FC236}">
                <a16:creationId xmlns:a16="http://schemas.microsoft.com/office/drawing/2014/main" id="{118AE49A-07BD-3E43-505F-ED76AB1888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0097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3ECF-527B-9306-0D2B-12F147F02249}"/>
              </a:ext>
            </a:extLst>
          </p:cNvPr>
          <p:cNvSpPr>
            <a:spLocks noGrp="1"/>
          </p:cNvSpPr>
          <p:nvPr>
            <p:ph type="title"/>
          </p:nvPr>
        </p:nvSpPr>
        <p:spPr/>
        <p:txBody>
          <a:bodyPr>
            <a:normAutofit/>
          </a:bodyPr>
          <a:lstStyle/>
          <a:p>
            <a:r>
              <a:rPr lang="fr-FR" dirty="0">
                <a:latin typeface="+mj-lt"/>
              </a:rPr>
              <a:t>Créer de gabarits (</a:t>
            </a:r>
            <a:r>
              <a:rPr lang="fr-FR" dirty="0" err="1">
                <a:latin typeface="+mj-lt"/>
              </a:rPr>
              <a:t>template</a:t>
            </a:r>
            <a:r>
              <a:rPr lang="fr-FR" dirty="0">
                <a:latin typeface="+mj-lt"/>
              </a:rPr>
              <a:t>) avec HTML et Javascript</a:t>
            </a:r>
            <a:endParaRPr lang="fr-FR" dirty="0"/>
          </a:p>
        </p:txBody>
      </p:sp>
      <p:sp>
        <p:nvSpPr>
          <p:cNvPr id="3" name="Content Placeholder 2">
            <a:extLst>
              <a:ext uri="{FF2B5EF4-FFF2-40B4-BE49-F238E27FC236}">
                <a16:creationId xmlns:a16="http://schemas.microsoft.com/office/drawing/2014/main" id="{4A14FDA8-BBDB-CA0F-3B7A-7ABF70F1EFB4}"/>
              </a:ext>
            </a:extLst>
          </p:cNvPr>
          <p:cNvSpPr>
            <a:spLocks noGrp="1"/>
          </p:cNvSpPr>
          <p:nvPr>
            <p:ph idx="1"/>
          </p:nvPr>
        </p:nvSpPr>
        <p:spPr/>
        <p:txBody>
          <a:bodyPr>
            <a:normAutofit lnSpcReduction="10000"/>
          </a:bodyPr>
          <a:lstStyle/>
          <a:p>
            <a:pPr marL="0" indent="0">
              <a:buNone/>
            </a:pPr>
            <a:r>
              <a:rPr lang="fr-FR" dirty="0">
                <a:latin typeface="+mj-lt"/>
              </a:rPr>
              <a:t>L'élément HTML &lt;</a:t>
            </a:r>
            <a:r>
              <a:rPr lang="fr-FR" dirty="0" err="1">
                <a:latin typeface="+mj-lt"/>
              </a:rPr>
              <a:t>template</a:t>
            </a:r>
            <a:r>
              <a:rPr lang="fr-FR" dirty="0">
                <a:latin typeface="+mj-lt"/>
              </a:rPr>
              <a:t>&gt; (ou Template Content ou modèle de contenu) est un mécanisme utilisé pour stocker du contenu HTML (côté client) qui ne doit pas être affiché lors du chargement de la page mais qui peut être instancié et affiché par la suite grâce à un script JavaScript.</a:t>
            </a:r>
          </a:p>
          <a:p>
            <a:pPr marL="0" indent="0">
              <a:buNone/>
            </a:pPr>
            <a:r>
              <a:rPr lang="fr-FR" dirty="0">
                <a:latin typeface="+mj-lt"/>
              </a:rPr>
              <a:t>Etapes :</a:t>
            </a:r>
          </a:p>
          <a:p>
            <a:r>
              <a:rPr lang="fr-FR" dirty="0">
                <a:latin typeface="+mj-lt"/>
              </a:rPr>
              <a:t>Créer les </a:t>
            </a:r>
            <a:r>
              <a:rPr lang="fr-FR" dirty="0" err="1">
                <a:latin typeface="+mj-lt"/>
              </a:rPr>
              <a:t>templates</a:t>
            </a:r>
            <a:r>
              <a:rPr lang="fr-FR" dirty="0">
                <a:latin typeface="+mj-lt"/>
              </a:rPr>
              <a:t> dans la page HTML</a:t>
            </a:r>
          </a:p>
          <a:p>
            <a:r>
              <a:rPr lang="fr-FR" dirty="0">
                <a:latin typeface="+mj-lt"/>
              </a:rPr>
              <a:t>Identifier le </a:t>
            </a:r>
            <a:r>
              <a:rPr lang="fr-FR" dirty="0" err="1">
                <a:latin typeface="+mj-lt"/>
              </a:rPr>
              <a:t>template</a:t>
            </a:r>
            <a:r>
              <a:rPr lang="fr-FR" dirty="0">
                <a:latin typeface="+mj-lt"/>
              </a:rPr>
              <a:t> </a:t>
            </a:r>
            <a:r>
              <a:rPr lang="fr-FR" dirty="0" err="1">
                <a:latin typeface="+mj-lt"/>
              </a:rPr>
              <a:t>desiré</a:t>
            </a:r>
            <a:endParaRPr lang="fr-FR" dirty="0">
              <a:latin typeface="+mj-lt"/>
            </a:endParaRPr>
          </a:p>
          <a:p>
            <a:r>
              <a:rPr lang="fr-FR" dirty="0">
                <a:latin typeface="+mj-lt"/>
              </a:rPr>
              <a:t>Cloner le </a:t>
            </a:r>
            <a:r>
              <a:rPr lang="fr-FR" dirty="0" err="1">
                <a:latin typeface="+mj-lt"/>
              </a:rPr>
              <a:t>template</a:t>
            </a:r>
            <a:r>
              <a:rPr lang="fr-FR" dirty="0">
                <a:latin typeface="+mj-lt"/>
              </a:rPr>
              <a:t> (avoir une copie du </a:t>
            </a:r>
            <a:r>
              <a:rPr lang="fr-FR" dirty="0" err="1">
                <a:latin typeface="+mj-lt"/>
              </a:rPr>
              <a:t>template</a:t>
            </a:r>
            <a:r>
              <a:rPr lang="fr-FR" dirty="0">
                <a:latin typeface="+mj-lt"/>
              </a:rPr>
              <a:t>)</a:t>
            </a:r>
          </a:p>
          <a:p>
            <a:r>
              <a:rPr lang="fr-FR" dirty="0">
                <a:latin typeface="+mj-lt"/>
              </a:rPr>
              <a:t>Ajouter </a:t>
            </a:r>
            <a:r>
              <a:rPr lang="fr-FR">
                <a:latin typeface="+mj-lt"/>
              </a:rPr>
              <a:t>le clone </a:t>
            </a:r>
            <a:r>
              <a:rPr lang="fr-FR" dirty="0">
                <a:latin typeface="+mj-lt"/>
              </a:rPr>
              <a:t>à la page</a:t>
            </a:r>
          </a:p>
          <a:p>
            <a:pPr marL="0" indent="0" algn="ctr">
              <a:buNone/>
            </a:pPr>
            <a:r>
              <a:rPr lang="fr-FR" sz="2800" b="1" dirty="0">
                <a:solidFill>
                  <a:srgbClr val="FF0000"/>
                </a:solidFill>
                <a:latin typeface="+mj-lt"/>
              </a:rPr>
              <a:t>DEMO</a:t>
            </a:r>
            <a:endParaRPr lang="fr-FR" dirty="0">
              <a:latin typeface="+mj-lt"/>
            </a:endParaRPr>
          </a:p>
          <a:p>
            <a:pPr marL="0" indent="0">
              <a:buNone/>
            </a:pPr>
            <a:endParaRPr lang="fr-FR" dirty="0"/>
          </a:p>
        </p:txBody>
      </p:sp>
    </p:spTree>
    <p:extLst>
      <p:ext uri="{BB962C8B-B14F-4D97-AF65-F5344CB8AC3E}">
        <p14:creationId xmlns:p14="http://schemas.microsoft.com/office/powerpoint/2010/main" val="123294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F7AB-97E0-197C-CEF5-BF1EBDF490E3}"/>
              </a:ext>
            </a:extLst>
          </p:cNvPr>
          <p:cNvSpPr>
            <a:spLocks noGrp="1"/>
          </p:cNvSpPr>
          <p:nvPr>
            <p:ph type="title"/>
          </p:nvPr>
        </p:nvSpPr>
        <p:spPr/>
        <p:txBody>
          <a:bodyPr/>
          <a:lstStyle/>
          <a:p>
            <a:r>
              <a:rPr lang="fr-FR" dirty="0"/>
              <a:t>Les variables</a:t>
            </a:r>
          </a:p>
        </p:txBody>
      </p:sp>
      <p:sp>
        <p:nvSpPr>
          <p:cNvPr id="3" name="Content Placeholder 2">
            <a:extLst>
              <a:ext uri="{FF2B5EF4-FFF2-40B4-BE49-F238E27FC236}">
                <a16:creationId xmlns:a16="http://schemas.microsoft.com/office/drawing/2014/main" id="{A24995AA-50CD-E65A-6842-0B31B458FD8E}"/>
              </a:ext>
            </a:extLst>
          </p:cNvPr>
          <p:cNvSpPr>
            <a:spLocks noGrp="1"/>
          </p:cNvSpPr>
          <p:nvPr>
            <p:ph idx="1"/>
          </p:nvPr>
        </p:nvSpPr>
        <p:spPr/>
        <p:txBody>
          <a:bodyPr>
            <a:normAutofit fontScale="40000" lnSpcReduction="20000"/>
          </a:bodyPr>
          <a:lstStyle/>
          <a:p>
            <a:pPr marL="0" indent="0" algn="ctr">
              <a:buNone/>
            </a:pPr>
            <a:r>
              <a:rPr lang="fr-FR" sz="2800" dirty="0">
                <a:solidFill>
                  <a:srgbClr val="FF0000"/>
                </a:solidFill>
                <a:latin typeface="+mj-lt"/>
              </a:rPr>
              <a:t>(DEMO)</a:t>
            </a:r>
            <a:endParaRPr lang="fr-FR" dirty="0"/>
          </a:p>
          <a:p>
            <a:pPr marL="0" indent="0">
              <a:buNone/>
            </a:pPr>
            <a:r>
              <a:rPr lang="fr-FR" dirty="0">
                <a:latin typeface="+mj-lt"/>
              </a:rPr>
              <a:t>Pour exécuter du code javascript sur console</a:t>
            </a:r>
          </a:p>
          <a:p>
            <a:r>
              <a:rPr lang="fr-FR" dirty="0">
                <a:latin typeface="+mj-lt"/>
              </a:rPr>
              <a:t>1</a:t>
            </a:r>
            <a:r>
              <a:rPr lang="fr-FR" baseline="30000" dirty="0">
                <a:latin typeface="+mj-lt"/>
              </a:rPr>
              <a:t>ère</a:t>
            </a:r>
            <a:r>
              <a:rPr lang="fr-FR" dirty="0">
                <a:latin typeface="+mj-lt"/>
              </a:rPr>
              <a:t> méthode : Ouvrir la console javascript sur chrome</a:t>
            </a:r>
          </a:p>
          <a:p>
            <a:pPr lvl="1"/>
            <a:r>
              <a:rPr lang="fr-FR" dirty="0">
                <a:latin typeface="+mj-lt"/>
              </a:rPr>
              <a:t>CTRL + SHIFT + J</a:t>
            </a:r>
          </a:p>
          <a:p>
            <a:pPr lvl="1"/>
            <a:r>
              <a:rPr lang="fr-FR" dirty="0">
                <a:latin typeface="+mj-lt"/>
              </a:rPr>
              <a:t>Choisir l'onglet "Console" </a:t>
            </a:r>
          </a:p>
          <a:p>
            <a:r>
              <a:rPr lang="fr-FR" dirty="0">
                <a:latin typeface="+mj-lt"/>
              </a:rPr>
              <a:t>2</a:t>
            </a:r>
            <a:r>
              <a:rPr lang="fr-FR" baseline="30000" dirty="0">
                <a:latin typeface="+mj-lt"/>
              </a:rPr>
              <a:t>ème</a:t>
            </a:r>
            <a:r>
              <a:rPr lang="fr-FR" dirty="0">
                <a:latin typeface="+mj-lt"/>
              </a:rPr>
              <a:t> méthode : Ouvrir la code </a:t>
            </a:r>
            <a:r>
              <a:rPr lang="fr-FR" dirty="0" err="1">
                <a:latin typeface="+mj-lt"/>
              </a:rPr>
              <a:t>snippet</a:t>
            </a:r>
            <a:r>
              <a:rPr lang="fr-FR" dirty="0">
                <a:latin typeface="+mj-lt"/>
              </a:rPr>
              <a:t> sur chrome</a:t>
            </a:r>
          </a:p>
          <a:p>
            <a:pPr lvl="1"/>
            <a:r>
              <a:rPr lang="fr-FR" dirty="0">
                <a:latin typeface="+mj-lt"/>
              </a:rPr>
              <a:t>CTRL + SHIFT + J</a:t>
            </a:r>
          </a:p>
          <a:p>
            <a:pPr lvl="1"/>
            <a:r>
              <a:rPr lang="fr-FR" dirty="0">
                <a:latin typeface="+mj-lt"/>
              </a:rPr>
              <a:t>Choisir l'onglet "Sources"</a:t>
            </a:r>
          </a:p>
          <a:p>
            <a:pPr lvl="1"/>
            <a:r>
              <a:rPr lang="fr-FR" dirty="0">
                <a:latin typeface="+mj-lt"/>
              </a:rPr>
              <a:t>En haut à gauche, activer l'onglet </a:t>
            </a:r>
            <a:r>
              <a:rPr lang="fr-FR" dirty="0" err="1">
                <a:latin typeface="+mj-lt"/>
              </a:rPr>
              <a:t>snippets</a:t>
            </a:r>
            <a:endParaRPr lang="fr-FR" dirty="0">
              <a:latin typeface="+mj-lt"/>
            </a:endParaRPr>
          </a:p>
          <a:p>
            <a:r>
              <a:rPr lang="fr-FR" dirty="0">
                <a:latin typeface="+mj-lt"/>
              </a:rPr>
              <a:t>Déclarer une variable </a:t>
            </a:r>
            <a:r>
              <a:rPr lang="fr-FR" dirty="0" err="1">
                <a:latin typeface="+mj-lt"/>
              </a:rPr>
              <a:t>monNom</a:t>
            </a:r>
            <a:r>
              <a:rPr lang="fr-FR" dirty="0">
                <a:latin typeface="+mj-lt"/>
              </a:rPr>
              <a:t> </a:t>
            </a:r>
          </a:p>
          <a:p>
            <a:pPr lvl="1"/>
            <a:r>
              <a:rPr lang="fr-FR" dirty="0">
                <a:latin typeface="+mj-lt"/>
              </a:rPr>
              <a:t>let </a:t>
            </a:r>
            <a:r>
              <a:rPr lang="fr-FR" dirty="0" err="1">
                <a:latin typeface="+mj-lt"/>
              </a:rPr>
              <a:t>monNom</a:t>
            </a:r>
            <a:r>
              <a:rPr lang="fr-FR" dirty="0">
                <a:latin typeface="+mj-lt"/>
              </a:rPr>
              <a:t>;</a:t>
            </a:r>
          </a:p>
          <a:p>
            <a:r>
              <a:rPr lang="fr-FR" dirty="0">
                <a:latin typeface="+mj-lt"/>
              </a:rPr>
              <a:t>Faire appel a cette variable</a:t>
            </a:r>
          </a:p>
          <a:p>
            <a:pPr lvl="1"/>
            <a:r>
              <a:rPr lang="en-US" dirty="0" err="1">
                <a:latin typeface="+mj-lt"/>
              </a:rPr>
              <a:t>monNom</a:t>
            </a:r>
            <a:r>
              <a:rPr lang="en-US" dirty="0">
                <a:latin typeface="+mj-lt"/>
              </a:rPr>
              <a:t>; </a:t>
            </a:r>
            <a:r>
              <a:rPr lang="fr-FR" dirty="0">
                <a:latin typeface="+mj-lt"/>
                <a:sym typeface="Wingdings" panose="05000000000000000000" pitchFamily="2" charset="2"/>
              </a:rPr>
              <a:t></a:t>
            </a:r>
            <a:r>
              <a:rPr lang="en-CA" dirty="0">
                <a:latin typeface="+mj-lt"/>
                <a:sym typeface="Wingdings" panose="05000000000000000000" pitchFamily="2" charset="2"/>
              </a:rPr>
              <a:t> undefined; Car </a:t>
            </a:r>
            <a:r>
              <a:rPr lang="en-CA" dirty="0" err="1">
                <a:latin typeface="+mj-lt"/>
                <a:sym typeface="Wingdings" panose="05000000000000000000" pitchFamily="2" charset="2"/>
              </a:rPr>
              <a:t>elle</a:t>
            </a:r>
            <a:r>
              <a:rPr lang="en-CA" dirty="0">
                <a:latin typeface="+mj-lt"/>
                <a:sym typeface="Wingdings" panose="05000000000000000000" pitchFamily="2" charset="2"/>
              </a:rPr>
              <a:t> </a:t>
            </a:r>
            <a:r>
              <a:rPr lang="en-CA" dirty="0" err="1">
                <a:latin typeface="+mj-lt"/>
                <a:sym typeface="Wingdings" panose="05000000000000000000" pitchFamily="2" charset="2"/>
              </a:rPr>
              <a:t>est</a:t>
            </a:r>
            <a:r>
              <a:rPr lang="en-CA" dirty="0">
                <a:latin typeface="+mj-lt"/>
                <a:sym typeface="Wingdings" panose="05000000000000000000" pitchFamily="2" charset="2"/>
              </a:rPr>
              <a:t> non </a:t>
            </a:r>
            <a:r>
              <a:rPr lang="en-CA" dirty="0" err="1">
                <a:latin typeface="+mj-lt"/>
                <a:sym typeface="Wingdings" panose="05000000000000000000" pitchFamily="2" charset="2"/>
              </a:rPr>
              <a:t>initialisée</a:t>
            </a:r>
            <a:endParaRPr lang="en-CA" dirty="0">
              <a:latin typeface="+mj-lt"/>
              <a:sym typeface="Wingdings" panose="05000000000000000000" pitchFamily="2" charset="2"/>
            </a:endParaRPr>
          </a:p>
          <a:p>
            <a:r>
              <a:rPr lang="fr-FR" dirty="0">
                <a:latin typeface="+mj-lt"/>
              </a:rPr>
              <a:t>Initialiser la variable </a:t>
            </a:r>
            <a:r>
              <a:rPr lang="fr-FR" dirty="0" err="1">
                <a:latin typeface="+mj-lt"/>
              </a:rPr>
              <a:t>monNom</a:t>
            </a:r>
            <a:r>
              <a:rPr lang="fr-FR" dirty="0">
                <a:latin typeface="+mj-lt"/>
              </a:rPr>
              <a:t> et faire appel à cette variable</a:t>
            </a:r>
          </a:p>
          <a:p>
            <a:pPr lvl="1"/>
            <a:r>
              <a:rPr lang="fr-FR" dirty="0" err="1">
                <a:latin typeface="+mj-lt"/>
              </a:rPr>
              <a:t>monNom</a:t>
            </a:r>
            <a:r>
              <a:rPr lang="fr-FR" dirty="0">
                <a:latin typeface="+mj-lt"/>
              </a:rPr>
              <a:t> = "John Doe";</a:t>
            </a:r>
          </a:p>
          <a:p>
            <a:pPr lvl="1"/>
            <a:r>
              <a:rPr lang="fr-FR" dirty="0" err="1">
                <a:latin typeface="+mj-lt"/>
              </a:rPr>
              <a:t>monNom</a:t>
            </a:r>
            <a:r>
              <a:rPr lang="fr-FR" dirty="0">
                <a:latin typeface="+mj-lt"/>
              </a:rPr>
              <a:t>;</a:t>
            </a:r>
          </a:p>
          <a:p>
            <a:r>
              <a:rPr lang="fr-FR" dirty="0">
                <a:latin typeface="+mj-lt"/>
              </a:rPr>
              <a:t>Mettre à jour la variable et l'appeler</a:t>
            </a:r>
          </a:p>
          <a:p>
            <a:pPr lvl="1"/>
            <a:r>
              <a:rPr lang="fr-FR" dirty="0" err="1">
                <a:latin typeface="+mj-lt"/>
              </a:rPr>
              <a:t>monNom</a:t>
            </a:r>
            <a:r>
              <a:rPr lang="fr-FR" dirty="0">
                <a:latin typeface="+mj-lt"/>
              </a:rPr>
              <a:t> = "James Bond;</a:t>
            </a:r>
          </a:p>
          <a:p>
            <a:pPr lvl="1"/>
            <a:r>
              <a:rPr lang="fr-FR" dirty="0" err="1">
                <a:latin typeface="+mj-lt"/>
              </a:rPr>
              <a:t>monNom</a:t>
            </a:r>
            <a:r>
              <a:rPr lang="fr-FR" dirty="0">
                <a:latin typeface="+mj-lt"/>
              </a:rPr>
              <a:t>; </a:t>
            </a:r>
            <a:r>
              <a:rPr lang="fr-FR" dirty="0">
                <a:latin typeface="+mj-lt"/>
                <a:sym typeface="Wingdings" panose="05000000000000000000" pitchFamily="2" charset="2"/>
              </a:rPr>
              <a:t></a:t>
            </a:r>
            <a:r>
              <a:rPr lang="en-CA" dirty="0">
                <a:latin typeface="+mj-lt"/>
                <a:sym typeface="Wingdings" panose="05000000000000000000" pitchFamily="2" charset="2"/>
              </a:rPr>
              <a:t> La </a:t>
            </a:r>
            <a:r>
              <a:rPr lang="en-CA" dirty="0" err="1">
                <a:latin typeface="+mj-lt"/>
                <a:sym typeface="Wingdings" panose="05000000000000000000" pitchFamily="2" charset="2"/>
              </a:rPr>
              <a:t>valeur</a:t>
            </a:r>
            <a:r>
              <a:rPr lang="en-CA" dirty="0">
                <a:latin typeface="+mj-lt"/>
                <a:sym typeface="Wingdings" panose="05000000000000000000" pitchFamily="2" charset="2"/>
              </a:rPr>
              <a:t> de la variable change. </a:t>
            </a:r>
          </a:p>
          <a:p>
            <a:r>
              <a:rPr lang="en-CA" dirty="0" err="1">
                <a:latin typeface="+mj-lt"/>
                <a:sym typeface="Wingdings" panose="05000000000000000000" pitchFamily="2" charset="2"/>
              </a:rPr>
              <a:t>Appeler</a:t>
            </a:r>
            <a:r>
              <a:rPr lang="en-CA" dirty="0">
                <a:latin typeface="+mj-lt"/>
                <a:sym typeface="Wingdings" panose="05000000000000000000" pitchFamily="2" charset="2"/>
              </a:rPr>
              <a:t> </a:t>
            </a:r>
            <a:r>
              <a:rPr lang="en-CA" dirty="0" err="1">
                <a:latin typeface="+mj-lt"/>
                <a:sym typeface="Wingdings" panose="05000000000000000000" pitchFamily="2" charset="2"/>
              </a:rPr>
              <a:t>une</a:t>
            </a:r>
            <a:r>
              <a:rPr lang="en-CA" dirty="0">
                <a:latin typeface="+mj-lt"/>
                <a:sym typeface="Wingdings" panose="05000000000000000000" pitchFamily="2" charset="2"/>
              </a:rPr>
              <a:t> variable non </a:t>
            </a:r>
            <a:r>
              <a:rPr lang="en-CA" dirty="0" err="1">
                <a:latin typeface="+mj-lt"/>
                <a:sym typeface="Wingdings" panose="05000000000000000000" pitchFamily="2" charset="2"/>
              </a:rPr>
              <a:t>déclarée</a:t>
            </a:r>
            <a:endParaRPr lang="en-CA" dirty="0">
              <a:latin typeface="+mj-lt"/>
              <a:sym typeface="Wingdings" panose="05000000000000000000" pitchFamily="2" charset="2"/>
            </a:endParaRPr>
          </a:p>
          <a:p>
            <a:pPr lvl="1"/>
            <a:r>
              <a:rPr lang="en-CA" dirty="0" err="1">
                <a:latin typeface="+mj-lt"/>
                <a:sym typeface="Wingdings" panose="05000000000000000000" pitchFamily="2" charset="2"/>
              </a:rPr>
              <a:t>monAdresse</a:t>
            </a:r>
            <a:r>
              <a:rPr lang="en-CA" dirty="0">
                <a:latin typeface="+mj-lt"/>
                <a:sym typeface="Wingdings" panose="05000000000000000000" pitchFamily="2" charset="2"/>
              </a:rPr>
              <a:t>; </a:t>
            </a:r>
            <a:r>
              <a:rPr lang="fr-FR" dirty="0">
                <a:latin typeface="+mj-lt"/>
                <a:sym typeface="Wingdings" panose="05000000000000000000" pitchFamily="2" charset="2"/>
              </a:rPr>
              <a:t></a:t>
            </a:r>
            <a:r>
              <a:rPr lang="en-CA" dirty="0">
                <a:latin typeface="+mj-lt"/>
                <a:sym typeface="Wingdings" panose="05000000000000000000" pitchFamily="2" charset="2"/>
              </a:rPr>
              <a:t> </a:t>
            </a:r>
            <a:r>
              <a:rPr lang="en-US" b="1" dirty="0">
                <a:solidFill>
                  <a:srgbClr val="FF0000"/>
                </a:solidFill>
                <a:latin typeface="+mj-lt"/>
                <a:sym typeface="Wingdings" panose="05000000000000000000" pitchFamily="2" charset="2"/>
              </a:rPr>
              <a:t>VM113:1 Uncaught </a:t>
            </a:r>
            <a:r>
              <a:rPr lang="en-US" b="1" dirty="0" err="1">
                <a:solidFill>
                  <a:srgbClr val="FF0000"/>
                </a:solidFill>
                <a:latin typeface="+mj-lt"/>
                <a:sym typeface="Wingdings" panose="05000000000000000000" pitchFamily="2" charset="2"/>
              </a:rPr>
              <a:t>ReferenceError</a:t>
            </a:r>
            <a:r>
              <a:rPr lang="en-US" b="1" dirty="0">
                <a:solidFill>
                  <a:srgbClr val="FF0000"/>
                </a:solidFill>
                <a:latin typeface="+mj-lt"/>
                <a:sym typeface="Wingdings" panose="05000000000000000000" pitchFamily="2" charset="2"/>
              </a:rPr>
              <a:t>: </a:t>
            </a:r>
            <a:r>
              <a:rPr lang="en-US" b="1" dirty="0" err="1">
                <a:solidFill>
                  <a:srgbClr val="FF0000"/>
                </a:solidFill>
                <a:latin typeface="+mj-lt"/>
                <a:sym typeface="Wingdings" panose="05000000000000000000" pitchFamily="2" charset="2"/>
              </a:rPr>
              <a:t>monadresse</a:t>
            </a:r>
            <a:r>
              <a:rPr lang="en-US" b="1" dirty="0">
                <a:solidFill>
                  <a:srgbClr val="FF0000"/>
                </a:solidFill>
                <a:latin typeface="+mj-lt"/>
                <a:sym typeface="Wingdings" panose="05000000000000000000" pitchFamily="2" charset="2"/>
              </a:rPr>
              <a:t> is not defined    at &lt;anonymous&gt;:1:1</a:t>
            </a:r>
            <a:endParaRPr lang="fr-FR" b="1" dirty="0">
              <a:solidFill>
                <a:srgbClr val="FF0000"/>
              </a:solidFill>
              <a:latin typeface="+mj-lt"/>
            </a:endParaRPr>
          </a:p>
          <a:p>
            <a:pPr marL="0" indent="0">
              <a:buNone/>
            </a:pPr>
            <a:endParaRPr lang="fr-FR" dirty="0">
              <a:latin typeface="+mj-lt"/>
            </a:endParaRPr>
          </a:p>
          <a:p>
            <a:pPr lvl="1"/>
            <a:endParaRPr lang="fr-FR" dirty="0">
              <a:latin typeface="+mj-lt"/>
            </a:endParaRPr>
          </a:p>
        </p:txBody>
      </p:sp>
    </p:spTree>
    <p:extLst>
      <p:ext uri="{BB962C8B-B14F-4D97-AF65-F5344CB8AC3E}">
        <p14:creationId xmlns:p14="http://schemas.microsoft.com/office/powerpoint/2010/main" val="52444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6436-413D-15D7-7709-31C4D4581E77}"/>
              </a:ext>
            </a:extLst>
          </p:cNvPr>
          <p:cNvSpPr>
            <a:spLocks noGrp="1"/>
          </p:cNvSpPr>
          <p:nvPr>
            <p:ph type="title"/>
          </p:nvPr>
        </p:nvSpPr>
        <p:spPr/>
        <p:txBody>
          <a:bodyPr/>
          <a:lstStyle/>
          <a:p>
            <a:r>
              <a:rPr lang="en-US" dirty="0"/>
              <a:t>Les </a:t>
            </a:r>
            <a:r>
              <a:rPr lang="en-US" dirty="0" err="1"/>
              <a:t>opérations</a:t>
            </a:r>
            <a:endParaRPr lang="fr-FR" dirty="0"/>
          </a:p>
        </p:txBody>
      </p:sp>
      <p:sp>
        <p:nvSpPr>
          <p:cNvPr id="3" name="Content Placeholder 2">
            <a:extLst>
              <a:ext uri="{FF2B5EF4-FFF2-40B4-BE49-F238E27FC236}">
                <a16:creationId xmlns:a16="http://schemas.microsoft.com/office/drawing/2014/main" id="{7019348E-B233-D08D-1F28-D40108F97950}"/>
              </a:ext>
            </a:extLst>
          </p:cNvPr>
          <p:cNvSpPr>
            <a:spLocks noGrp="1"/>
          </p:cNvSpPr>
          <p:nvPr>
            <p:ph idx="1"/>
          </p:nvPr>
        </p:nvSpPr>
        <p:spPr>
          <a:xfrm>
            <a:off x="838200" y="1858283"/>
            <a:ext cx="10515600" cy="4351338"/>
          </a:xfrm>
        </p:spPr>
        <p:txBody>
          <a:bodyPr>
            <a:normAutofit fontScale="92500" lnSpcReduction="10000"/>
          </a:bodyPr>
          <a:lstStyle/>
          <a:p>
            <a:pPr marL="0" indent="0">
              <a:buNone/>
            </a:pPr>
            <a:r>
              <a:rPr lang="fr-FR" b="1" dirty="0">
                <a:latin typeface="+mj-lt"/>
              </a:rPr>
              <a:t>Les opérateurs arithmétiques</a:t>
            </a:r>
            <a:r>
              <a:rPr lang="fr-FR" dirty="0">
                <a:latin typeface="+mj-lt"/>
              </a:rPr>
              <a:t> utilisent des valeurs numériques pour leurs opérandes et renvoient une seule valeur numérique en résultat. (+, -,*, /,**) </a:t>
            </a:r>
            <a:r>
              <a:rPr lang="fr-FR" b="1" dirty="0">
                <a:solidFill>
                  <a:srgbClr val="FF0000"/>
                </a:solidFill>
                <a:latin typeface="+mj-lt"/>
              </a:rPr>
              <a:t>(DEMO)</a:t>
            </a:r>
          </a:p>
          <a:p>
            <a:pPr marL="0" indent="0">
              <a:buNone/>
            </a:pPr>
            <a:r>
              <a:rPr lang="fr-FR" b="1" dirty="0">
                <a:latin typeface="+mj-lt"/>
              </a:rPr>
              <a:t>Opérateurs relationnels </a:t>
            </a:r>
            <a:r>
              <a:rPr lang="fr-FR" dirty="0">
                <a:latin typeface="+mj-lt"/>
              </a:rPr>
              <a:t>: Un opérateur de comparaison compare ses opérandes et renvoie une valeur booléenne en fonction de la vérité de cette comparaison.</a:t>
            </a:r>
            <a:r>
              <a:rPr lang="en-US" dirty="0">
                <a:latin typeface="+mj-lt"/>
              </a:rPr>
              <a:t>(</a:t>
            </a:r>
            <a:r>
              <a:rPr lang="en-CA" dirty="0">
                <a:latin typeface="+mj-lt"/>
              </a:rPr>
              <a:t>&lt;,&lt;=,&gt;,&gt;=</a:t>
            </a:r>
            <a:r>
              <a:rPr lang="en-US" dirty="0">
                <a:latin typeface="+mj-lt"/>
              </a:rPr>
              <a:t>)</a:t>
            </a:r>
          </a:p>
          <a:p>
            <a:pPr marL="0" indent="0">
              <a:buNone/>
            </a:pPr>
            <a:r>
              <a:rPr lang="fr-FR" b="1" dirty="0">
                <a:latin typeface="+mj-lt"/>
              </a:rPr>
              <a:t>Opérateurs d'égalité </a:t>
            </a:r>
            <a:r>
              <a:rPr lang="fr-FR" dirty="0">
                <a:latin typeface="+mj-lt"/>
              </a:rPr>
              <a:t>: Le résultat de l'évaluation fournie par un opérateur d'égalité est toujours un booléen, fonction de la vérité de la comparaison effectuée.(==, !=) </a:t>
            </a:r>
          </a:p>
          <a:p>
            <a:pPr marL="0" indent="0">
              <a:buNone/>
            </a:pPr>
            <a:r>
              <a:rPr lang="fr-FR" b="1" dirty="0">
                <a:latin typeface="+mj-lt"/>
              </a:rPr>
              <a:t>Opérateurs logiques </a:t>
            </a:r>
            <a:r>
              <a:rPr lang="fr-FR" dirty="0">
                <a:latin typeface="+mj-lt"/>
              </a:rPr>
              <a:t>: Les opérateurs logiques sont généralement utilisés avec des valeurs booléennes, quand c'est le cas, la valeur de retour de l'expression est une valeur booléenne. (ET : &amp;&amp;; OU : ||)</a:t>
            </a:r>
          </a:p>
          <a:p>
            <a:pPr marL="0" indent="0">
              <a:buNone/>
            </a:pPr>
            <a:endParaRPr lang="fr-FR" dirty="0">
              <a:latin typeface="+mj-lt"/>
            </a:endParaRPr>
          </a:p>
        </p:txBody>
      </p:sp>
    </p:spTree>
    <p:extLst>
      <p:ext uri="{BB962C8B-B14F-4D97-AF65-F5344CB8AC3E}">
        <p14:creationId xmlns:p14="http://schemas.microsoft.com/office/powerpoint/2010/main" val="901765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AE3B-3FEA-F838-CECF-E147F5B788F1}"/>
              </a:ext>
            </a:extLst>
          </p:cNvPr>
          <p:cNvSpPr>
            <a:spLocks noGrp="1"/>
          </p:cNvSpPr>
          <p:nvPr>
            <p:ph type="title"/>
          </p:nvPr>
        </p:nvSpPr>
        <p:spPr/>
        <p:txBody>
          <a:bodyPr/>
          <a:lstStyle/>
          <a:p>
            <a:r>
              <a:rPr lang="en-US" dirty="0" err="1"/>
              <a:t>Booléens</a:t>
            </a:r>
            <a:r>
              <a:rPr lang="en-US" dirty="0"/>
              <a:t> et instructions </a:t>
            </a:r>
            <a:r>
              <a:rPr lang="en-US" dirty="0" err="1"/>
              <a:t>conditionnelles</a:t>
            </a:r>
            <a:endParaRPr lang="fr-FR" dirty="0"/>
          </a:p>
        </p:txBody>
      </p:sp>
      <p:sp>
        <p:nvSpPr>
          <p:cNvPr id="3" name="Content Placeholder 2">
            <a:extLst>
              <a:ext uri="{FF2B5EF4-FFF2-40B4-BE49-F238E27FC236}">
                <a16:creationId xmlns:a16="http://schemas.microsoft.com/office/drawing/2014/main" id="{3490E7FD-1E8A-4537-EC71-1AA5AA8A261E}"/>
              </a:ext>
            </a:extLst>
          </p:cNvPr>
          <p:cNvSpPr>
            <a:spLocks noGrp="1"/>
          </p:cNvSpPr>
          <p:nvPr>
            <p:ph idx="1"/>
          </p:nvPr>
        </p:nvSpPr>
        <p:spPr/>
        <p:txBody>
          <a:bodyPr>
            <a:normAutofit fontScale="85000" lnSpcReduction="20000"/>
          </a:bodyPr>
          <a:lstStyle/>
          <a:p>
            <a:pPr marL="0" indent="0">
              <a:buNone/>
            </a:pPr>
            <a:r>
              <a:rPr lang="fr-FR" b="1" noProof="1">
                <a:latin typeface="+mj-lt"/>
              </a:rPr>
              <a:t>Booléens</a:t>
            </a:r>
          </a:p>
          <a:p>
            <a:r>
              <a:rPr lang="fr-FR" noProof="1">
                <a:latin typeface="+mj-lt"/>
              </a:rPr>
              <a:t>Un objet booléen peut contenir uniquement les valeurs </a:t>
            </a:r>
            <a:r>
              <a:rPr lang="fr-FR" b="1" noProof="1">
                <a:solidFill>
                  <a:srgbClr val="FF0000"/>
                </a:solidFill>
                <a:latin typeface="+mj-lt"/>
              </a:rPr>
              <a:t>TRUE</a:t>
            </a:r>
            <a:r>
              <a:rPr lang="fr-FR" noProof="1">
                <a:latin typeface="+mj-lt"/>
              </a:rPr>
              <a:t> ou </a:t>
            </a:r>
            <a:r>
              <a:rPr lang="fr-FR" b="1" noProof="1">
                <a:solidFill>
                  <a:srgbClr val="FF0000"/>
                </a:solidFill>
                <a:latin typeface="+mj-lt"/>
              </a:rPr>
              <a:t>FALSE</a:t>
            </a:r>
          </a:p>
          <a:p>
            <a:r>
              <a:rPr lang="fr-FR" noProof="1">
                <a:latin typeface="+mj-lt"/>
              </a:rPr>
              <a:t>On initalise un objet booléen à l'aide de l'instruction suivante </a:t>
            </a:r>
          </a:p>
          <a:p>
            <a:pPr marL="457200" lvl="1" indent="0" algn="ctr">
              <a:buNone/>
            </a:pPr>
            <a:r>
              <a:rPr lang="en-US" noProof="1">
                <a:latin typeface="+mj-lt"/>
              </a:rPr>
              <a:t>let x = </a:t>
            </a:r>
            <a:r>
              <a:rPr lang="en-US" b="1" noProof="1">
                <a:latin typeface="+mj-lt"/>
              </a:rPr>
              <a:t>Boolean</a:t>
            </a:r>
            <a:r>
              <a:rPr lang="en-US" noProof="1">
                <a:latin typeface="+mj-lt"/>
              </a:rPr>
              <a:t>(Expression_logique);</a:t>
            </a:r>
          </a:p>
          <a:p>
            <a:r>
              <a:rPr lang="en-US" noProof="1">
                <a:latin typeface="+mj-lt"/>
              </a:rPr>
              <a:t>Les valeurs suivantes sont toutes évaluées à FALSE : false, 0, -0, null, ""</a:t>
            </a:r>
          </a:p>
          <a:p>
            <a:r>
              <a:rPr lang="en-US" noProof="1">
                <a:latin typeface="+mj-lt"/>
              </a:rPr>
              <a:t>Les valeurs suivantes sont toutes évaluées à TRUE</a:t>
            </a:r>
          </a:p>
          <a:p>
            <a:pPr lvl="1"/>
            <a:r>
              <a:rPr lang="en-US" noProof="1">
                <a:latin typeface="+mj-lt"/>
              </a:rPr>
              <a:t>TRUE</a:t>
            </a:r>
          </a:p>
          <a:p>
            <a:pPr lvl="1"/>
            <a:r>
              <a:rPr lang="en-US" noProof="1">
                <a:latin typeface="+mj-lt"/>
              </a:rPr>
              <a:t>Chaine de caractères non vides</a:t>
            </a:r>
          </a:p>
          <a:p>
            <a:pPr lvl="1"/>
            <a:r>
              <a:rPr lang="en-US" noProof="1">
                <a:latin typeface="+mj-lt"/>
              </a:rPr>
              <a:t>Chiffre different de 0</a:t>
            </a:r>
          </a:p>
          <a:p>
            <a:r>
              <a:rPr lang="fr-FR" noProof="1">
                <a:latin typeface="+mj-lt"/>
              </a:rPr>
              <a:t>Expression logique : Une expression peut être vue comme une unité de code valide qui est résolue en une valeur</a:t>
            </a:r>
          </a:p>
          <a:p>
            <a:pPr lvl="1"/>
            <a:r>
              <a:rPr lang="fr-FR" noProof="1">
                <a:latin typeface="+mj-lt"/>
              </a:rPr>
              <a:t>5 </a:t>
            </a:r>
            <a:r>
              <a:rPr lang="en-CA" noProof="1">
                <a:latin typeface="+mj-lt"/>
              </a:rPr>
              <a:t>&lt; </a:t>
            </a:r>
            <a:r>
              <a:rPr lang="en-US" noProof="1">
                <a:latin typeface="+mj-lt"/>
              </a:rPr>
              <a:t>6 </a:t>
            </a:r>
            <a:r>
              <a:rPr lang="en-US" noProof="1">
                <a:latin typeface="+mj-lt"/>
                <a:sym typeface="Wingdings" panose="05000000000000000000" pitchFamily="2" charset="2"/>
              </a:rPr>
              <a:t> TRUE; "Enfant" == "Pomme"   false; (5 &lt; 6) &amp;&amp; (7 &gt; 8)  false; (5 &lt; 6) || (7 &gt; 8)  true;</a:t>
            </a:r>
          </a:p>
        </p:txBody>
      </p:sp>
    </p:spTree>
    <p:extLst>
      <p:ext uri="{BB962C8B-B14F-4D97-AF65-F5344CB8AC3E}">
        <p14:creationId xmlns:p14="http://schemas.microsoft.com/office/powerpoint/2010/main" val="264822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30E7-0E04-40CD-8425-67D80E76B57B}"/>
              </a:ext>
            </a:extLst>
          </p:cNvPr>
          <p:cNvSpPr>
            <a:spLocks noGrp="1"/>
          </p:cNvSpPr>
          <p:nvPr>
            <p:ph type="title"/>
          </p:nvPr>
        </p:nvSpPr>
        <p:spPr/>
        <p:txBody>
          <a:bodyPr/>
          <a:lstStyle/>
          <a:p>
            <a:r>
              <a:rPr lang="en-US" dirty="0" err="1"/>
              <a:t>Booléens</a:t>
            </a:r>
            <a:r>
              <a:rPr lang="en-US" dirty="0"/>
              <a:t> et instructions </a:t>
            </a:r>
            <a:r>
              <a:rPr lang="en-US" dirty="0" err="1"/>
              <a:t>conditionnelles</a:t>
            </a:r>
            <a:endParaRPr lang="fr-FR" dirty="0"/>
          </a:p>
        </p:txBody>
      </p:sp>
      <p:sp>
        <p:nvSpPr>
          <p:cNvPr id="3" name="Content Placeholder 2">
            <a:extLst>
              <a:ext uri="{FF2B5EF4-FFF2-40B4-BE49-F238E27FC236}">
                <a16:creationId xmlns:a16="http://schemas.microsoft.com/office/drawing/2014/main" id="{6B550D45-0FEA-746A-6E62-75BB3B39D893}"/>
              </a:ext>
            </a:extLst>
          </p:cNvPr>
          <p:cNvSpPr>
            <a:spLocks noGrp="1"/>
          </p:cNvSpPr>
          <p:nvPr>
            <p:ph idx="1"/>
          </p:nvPr>
        </p:nvSpPr>
        <p:spPr/>
        <p:txBody>
          <a:bodyPr>
            <a:normAutofit fontScale="85000" lnSpcReduction="20000"/>
          </a:bodyPr>
          <a:lstStyle/>
          <a:p>
            <a:pPr marL="0" indent="0" algn="ctr">
              <a:buNone/>
            </a:pPr>
            <a:r>
              <a:rPr lang="en-US" b="1" noProof="1">
                <a:solidFill>
                  <a:srgbClr val="FF0000"/>
                </a:solidFill>
                <a:latin typeface="+mj-lt"/>
                <a:sym typeface="Wingdings" panose="05000000000000000000" pitchFamily="2" charset="2"/>
              </a:rPr>
              <a:t>(DEMO)</a:t>
            </a:r>
            <a:endParaRPr lang="fr-FR" b="1" noProof="1">
              <a:solidFill>
                <a:srgbClr val="FF0000"/>
              </a:solidFill>
              <a:latin typeface="+mj-lt"/>
            </a:endParaRPr>
          </a:p>
          <a:p>
            <a:pPr marL="0" indent="0">
              <a:buNone/>
            </a:pPr>
            <a:r>
              <a:rPr lang="fr-FR" dirty="0">
                <a:latin typeface="+mj-lt"/>
              </a:rPr>
              <a:t>Pour exécuter du code javascript sur console</a:t>
            </a:r>
          </a:p>
          <a:p>
            <a:r>
              <a:rPr lang="fr-FR" dirty="0">
                <a:latin typeface="+mj-lt"/>
              </a:rPr>
              <a:t>1</a:t>
            </a:r>
            <a:r>
              <a:rPr lang="fr-FR" baseline="30000" dirty="0">
                <a:latin typeface="+mj-lt"/>
              </a:rPr>
              <a:t>ère</a:t>
            </a:r>
            <a:r>
              <a:rPr lang="fr-FR" dirty="0">
                <a:latin typeface="+mj-lt"/>
              </a:rPr>
              <a:t> méthode : Ouvrir la console javascript sur chrome</a:t>
            </a:r>
          </a:p>
          <a:p>
            <a:pPr lvl="1"/>
            <a:r>
              <a:rPr lang="fr-FR" dirty="0">
                <a:latin typeface="+mj-lt"/>
              </a:rPr>
              <a:t>CTRL + SHIFT + J</a:t>
            </a:r>
          </a:p>
          <a:p>
            <a:pPr lvl="1"/>
            <a:r>
              <a:rPr lang="fr-FR" dirty="0">
                <a:latin typeface="+mj-lt"/>
              </a:rPr>
              <a:t>Choisir l'onglet "Console" </a:t>
            </a:r>
          </a:p>
          <a:p>
            <a:r>
              <a:rPr lang="fr-FR" dirty="0">
                <a:latin typeface="+mj-lt"/>
              </a:rPr>
              <a:t>2</a:t>
            </a:r>
            <a:r>
              <a:rPr lang="fr-FR" baseline="30000" dirty="0">
                <a:latin typeface="+mj-lt"/>
              </a:rPr>
              <a:t>ème</a:t>
            </a:r>
            <a:r>
              <a:rPr lang="fr-FR" dirty="0">
                <a:latin typeface="+mj-lt"/>
              </a:rPr>
              <a:t> méthode : Ouvrir la code </a:t>
            </a:r>
            <a:r>
              <a:rPr lang="fr-FR" dirty="0" err="1">
                <a:latin typeface="+mj-lt"/>
              </a:rPr>
              <a:t>snippet</a:t>
            </a:r>
            <a:r>
              <a:rPr lang="fr-FR" dirty="0">
                <a:latin typeface="+mj-lt"/>
              </a:rPr>
              <a:t> sur chrome</a:t>
            </a:r>
          </a:p>
          <a:p>
            <a:pPr lvl="1"/>
            <a:r>
              <a:rPr lang="fr-FR" dirty="0">
                <a:latin typeface="+mj-lt"/>
              </a:rPr>
              <a:t>CTRL + SHIFT + J</a:t>
            </a:r>
          </a:p>
          <a:p>
            <a:pPr lvl="1"/>
            <a:r>
              <a:rPr lang="fr-FR" dirty="0">
                <a:latin typeface="+mj-lt"/>
              </a:rPr>
              <a:t>Choisir l'onglet "Sources"</a:t>
            </a:r>
          </a:p>
          <a:p>
            <a:pPr lvl="1"/>
            <a:r>
              <a:rPr lang="fr-FR" dirty="0">
                <a:latin typeface="+mj-lt"/>
              </a:rPr>
              <a:t>En haut à gauche, activer l'onglet </a:t>
            </a:r>
            <a:r>
              <a:rPr lang="fr-FR" dirty="0" err="1">
                <a:latin typeface="+mj-lt"/>
              </a:rPr>
              <a:t>snippets</a:t>
            </a:r>
            <a:endParaRPr lang="fr-FR" dirty="0">
              <a:latin typeface="+mj-lt"/>
            </a:endParaRPr>
          </a:p>
          <a:p>
            <a:pPr lvl="1"/>
            <a:endParaRPr lang="fr-FR" dirty="0">
              <a:latin typeface="+mj-lt"/>
            </a:endParaRPr>
          </a:p>
          <a:p>
            <a:r>
              <a:rPr lang="fr-FR" dirty="0">
                <a:latin typeface="+mj-lt"/>
              </a:rPr>
              <a:t>Tester les opérateurs relationnels, d'égalité</a:t>
            </a:r>
          </a:p>
          <a:p>
            <a:r>
              <a:rPr lang="fr-FR" dirty="0">
                <a:latin typeface="+mj-lt"/>
              </a:rPr>
              <a:t>Tester les opérateurs logiques</a:t>
            </a:r>
          </a:p>
          <a:p>
            <a:r>
              <a:rPr lang="fr-FR" dirty="0">
                <a:latin typeface="+mj-lt"/>
              </a:rPr>
              <a:t>Tester les expressions logiques</a:t>
            </a:r>
          </a:p>
        </p:txBody>
      </p:sp>
      <p:pic>
        <p:nvPicPr>
          <p:cNvPr id="5" name="Picture 4">
            <a:extLst>
              <a:ext uri="{FF2B5EF4-FFF2-40B4-BE49-F238E27FC236}">
                <a16:creationId xmlns:a16="http://schemas.microsoft.com/office/drawing/2014/main" id="{04BCF14B-FCC4-3984-2A68-FCF163058E7A}"/>
              </a:ext>
            </a:extLst>
          </p:cNvPr>
          <p:cNvPicPr>
            <a:picLocks noChangeAspect="1"/>
          </p:cNvPicPr>
          <p:nvPr/>
        </p:nvPicPr>
        <p:blipFill>
          <a:blip r:embed="rId2"/>
          <a:stretch>
            <a:fillRect/>
          </a:stretch>
        </p:blipFill>
        <p:spPr>
          <a:xfrm>
            <a:off x="7803183" y="3177232"/>
            <a:ext cx="2311519" cy="1352620"/>
          </a:xfrm>
          <a:prstGeom prst="rect">
            <a:avLst/>
          </a:prstGeom>
        </p:spPr>
      </p:pic>
    </p:spTree>
    <p:extLst>
      <p:ext uri="{BB962C8B-B14F-4D97-AF65-F5344CB8AC3E}">
        <p14:creationId xmlns:p14="http://schemas.microsoft.com/office/powerpoint/2010/main" val="2125932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12108</TotalTime>
  <Words>4840</Words>
  <Application>Microsoft Office PowerPoint</Application>
  <PresentationFormat>Widescreen</PresentationFormat>
  <Paragraphs>465</Paragraphs>
  <Slides>53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-apple-system</vt:lpstr>
      <vt:lpstr>Arial</vt:lpstr>
      <vt:lpstr>Calibri</vt:lpstr>
      <vt:lpstr>Calibri Light</vt:lpstr>
      <vt:lpstr>Consolas</vt:lpstr>
      <vt:lpstr>Courier New</vt:lpstr>
      <vt:lpstr>Roboto</vt:lpstr>
      <vt:lpstr>Office Theme</vt:lpstr>
      <vt:lpstr>Introduction au Javascript</vt:lpstr>
      <vt:lpstr>Introduction</vt:lpstr>
      <vt:lpstr>Ajouter un fichier Javascript</vt:lpstr>
      <vt:lpstr>Les variables</vt:lpstr>
      <vt:lpstr>Les variables</vt:lpstr>
      <vt:lpstr>Les variables</vt:lpstr>
      <vt:lpstr>Les opérations</vt:lpstr>
      <vt:lpstr>Booléens et instructions conditionnelles</vt:lpstr>
      <vt:lpstr>Booléens et instructions conditionnelles</vt:lpstr>
      <vt:lpstr>Booléens et instructions conditionnelles</vt:lpstr>
      <vt:lpstr>Booléens et instructions conditionnelles</vt:lpstr>
      <vt:lpstr>Booléens et instructions conditionnelles</vt:lpstr>
      <vt:lpstr>Les boucles</vt:lpstr>
      <vt:lpstr>Les boucles</vt:lpstr>
      <vt:lpstr>Les boucles</vt:lpstr>
      <vt:lpstr>Les boucles</vt:lpstr>
      <vt:lpstr>Les boucles</vt:lpstr>
      <vt:lpstr>Les chaines de caractères</vt:lpstr>
      <vt:lpstr>Les chaines de caractères</vt:lpstr>
      <vt:lpstr>Les chaines de caractères</vt:lpstr>
      <vt:lpstr>Introduction au Javascript</vt:lpstr>
      <vt:lpstr>Les fonctions</vt:lpstr>
      <vt:lpstr>Les fonctions</vt:lpstr>
      <vt:lpstr>Les fonctions</vt:lpstr>
      <vt:lpstr>Les fonctions</vt:lpstr>
      <vt:lpstr>Les fonctions</vt:lpstr>
      <vt:lpstr>Introduction au DOM</vt:lpstr>
      <vt:lpstr>Introduction au DOM</vt:lpstr>
      <vt:lpstr>Introduction au DOM</vt:lpstr>
      <vt:lpstr>Introduction au DOM</vt:lpstr>
      <vt:lpstr>Introduction au DOM</vt:lpstr>
      <vt:lpstr>Introduction au DOM</vt:lpstr>
      <vt:lpstr>Introduction au DOM</vt:lpstr>
      <vt:lpstr>Introduction au Javascript</vt:lpstr>
      <vt:lpstr>Les tableaux</vt:lpstr>
      <vt:lpstr>Les tableaux</vt:lpstr>
      <vt:lpstr>Les tableaux</vt:lpstr>
      <vt:lpstr>Les tableaux</vt:lpstr>
      <vt:lpstr>Les objets</vt:lpstr>
      <vt:lpstr>Les objets </vt:lpstr>
      <vt:lpstr>Les objets </vt:lpstr>
      <vt:lpstr>Les objets</vt:lpstr>
      <vt:lpstr>Les objets</vt:lpstr>
      <vt:lpstr>Les objets</vt:lpstr>
      <vt:lpstr>Les classes</vt:lpstr>
      <vt:lpstr>Les classes</vt:lpstr>
      <vt:lpstr>Les classes </vt:lpstr>
      <vt:lpstr>Les classes</vt:lpstr>
      <vt:lpstr>Introduction au Javascript</vt:lpstr>
      <vt:lpstr>Ajouter des éléments dans le DOM</vt:lpstr>
      <vt:lpstr>Ajouter des éléments dans le DOM</vt:lpstr>
      <vt:lpstr>Supprimer des éléments depuis le DOM</vt:lpstr>
      <vt:lpstr>Créer de gabarits (template) avec HTML et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Hamza</dc:creator>
  <cp:lastModifiedBy>Hamza</cp:lastModifiedBy>
  <cp:revision>1</cp:revision>
  <dcterms:created xsi:type="dcterms:W3CDTF">2022-11-11T22:23:05Z</dcterms:created>
  <dcterms:modified xsi:type="dcterms:W3CDTF">2022-12-13T22:15:17Z</dcterms:modified>
</cp:coreProperties>
</file>