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31" r:id="rId1"/>
    <p:sldMasterId id="2147483734" r:id="rId2"/>
    <p:sldMasterId id="2147483735" r:id="rId3"/>
  </p:sldMasterIdLst>
  <p:notesMasterIdLst>
    <p:notesMasterId r:id="rId13"/>
  </p:notesMasterIdLst>
  <p:sldIdLst>
    <p:sldId id="2144" r:id="rId4"/>
    <p:sldId id="2827" r:id="rId5"/>
    <p:sldId id="3015" r:id="rId6"/>
    <p:sldId id="3022" r:id="rId7"/>
    <p:sldId id="3017" r:id="rId8"/>
    <p:sldId id="3016" r:id="rId9"/>
    <p:sldId id="3020" r:id="rId10"/>
    <p:sldId id="3021" r:id="rId11"/>
    <p:sldId id="2145" r:id="rId12"/>
  </p:sldIdLst>
  <p:sldSz cx="9144000" cy="6858000" type="screen4x3"/>
  <p:notesSz cx="6645275" cy="9777413"/>
  <p:defaultTextStyle>
    <a:defPPr>
      <a:defRPr lang="zh-CN"/>
    </a:defPPr>
    <a:lvl1pPr algn="l" rtl="0" fontAlgn="base">
      <a:spcBef>
        <a:spcPct val="0"/>
      </a:spcBef>
      <a:spcAft>
        <a:spcPct val="0"/>
      </a:spcAft>
      <a:buFont typeface="Arial" charset="0"/>
      <a:defRPr sz="2400" kern="1200">
        <a:solidFill>
          <a:srgbClr val="000099"/>
        </a:solidFill>
        <a:latin typeface="Tahoma" pitchFamily="34" charset="0"/>
        <a:ea typeface="微软雅黑" pitchFamily="34" charset="-122"/>
        <a:cs typeface="+mn-cs"/>
      </a:defRPr>
    </a:lvl1pPr>
    <a:lvl2pPr marL="457200" algn="l" rtl="0" fontAlgn="base">
      <a:spcBef>
        <a:spcPct val="0"/>
      </a:spcBef>
      <a:spcAft>
        <a:spcPct val="0"/>
      </a:spcAft>
      <a:buFont typeface="Arial" charset="0"/>
      <a:defRPr sz="2400" kern="1200">
        <a:solidFill>
          <a:srgbClr val="000099"/>
        </a:solidFill>
        <a:latin typeface="Tahoma" pitchFamily="34" charset="0"/>
        <a:ea typeface="微软雅黑" pitchFamily="34" charset="-122"/>
        <a:cs typeface="+mn-cs"/>
      </a:defRPr>
    </a:lvl2pPr>
    <a:lvl3pPr marL="914400" algn="l" rtl="0" fontAlgn="base">
      <a:spcBef>
        <a:spcPct val="0"/>
      </a:spcBef>
      <a:spcAft>
        <a:spcPct val="0"/>
      </a:spcAft>
      <a:buFont typeface="Arial" charset="0"/>
      <a:defRPr sz="2400" kern="1200">
        <a:solidFill>
          <a:srgbClr val="000099"/>
        </a:solidFill>
        <a:latin typeface="Tahoma" pitchFamily="34" charset="0"/>
        <a:ea typeface="微软雅黑" pitchFamily="34" charset="-122"/>
        <a:cs typeface="+mn-cs"/>
      </a:defRPr>
    </a:lvl3pPr>
    <a:lvl4pPr marL="1371600" algn="l" rtl="0" fontAlgn="base">
      <a:spcBef>
        <a:spcPct val="0"/>
      </a:spcBef>
      <a:spcAft>
        <a:spcPct val="0"/>
      </a:spcAft>
      <a:buFont typeface="Arial" charset="0"/>
      <a:defRPr sz="2400" kern="1200">
        <a:solidFill>
          <a:srgbClr val="000099"/>
        </a:solidFill>
        <a:latin typeface="Tahoma" pitchFamily="34" charset="0"/>
        <a:ea typeface="微软雅黑" pitchFamily="34" charset="-122"/>
        <a:cs typeface="+mn-cs"/>
      </a:defRPr>
    </a:lvl4pPr>
    <a:lvl5pPr marL="1828800" algn="l" rtl="0" fontAlgn="base">
      <a:spcBef>
        <a:spcPct val="0"/>
      </a:spcBef>
      <a:spcAft>
        <a:spcPct val="0"/>
      </a:spcAft>
      <a:buFont typeface="Arial" charset="0"/>
      <a:defRPr sz="2400" kern="1200">
        <a:solidFill>
          <a:srgbClr val="000099"/>
        </a:solidFill>
        <a:latin typeface="Tahoma" pitchFamily="34" charset="0"/>
        <a:ea typeface="微软雅黑" pitchFamily="34" charset="-122"/>
        <a:cs typeface="+mn-cs"/>
      </a:defRPr>
    </a:lvl5pPr>
    <a:lvl6pPr marL="2286000" algn="l" defTabSz="914400" rtl="0" eaLnBrk="1" latinLnBrk="0" hangingPunct="1">
      <a:defRPr sz="2400" kern="1200">
        <a:solidFill>
          <a:srgbClr val="000099"/>
        </a:solidFill>
        <a:latin typeface="Tahoma" pitchFamily="34" charset="0"/>
        <a:ea typeface="微软雅黑" pitchFamily="34" charset="-122"/>
        <a:cs typeface="+mn-cs"/>
      </a:defRPr>
    </a:lvl6pPr>
    <a:lvl7pPr marL="2743200" algn="l" defTabSz="914400" rtl="0" eaLnBrk="1" latinLnBrk="0" hangingPunct="1">
      <a:defRPr sz="2400" kern="1200">
        <a:solidFill>
          <a:srgbClr val="000099"/>
        </a:solidFill>
        <a:latin typeface="Tahoma" pitchFamily="34" charset="0"/>
        <a:ea typeface="微软雅黑" pitchFamily="34" charset="-122"/>
        <a:cs typeface="+mn-cs"/>
      </a:defRPr>
    </a:lvl7pPr>
    <a:lvl8pPr marL="3200400" algn="l" defTabSz="914400" rtl="0" eaLnBrk="1" latinLnBrk="0" hangingPunct="1">
      <a:defRPr sz="2400" kern="1200">
        <a:solidFill>
          <a:srgbClr val="000099"/>
        </a:solidFill>
        <a:latin typeface="Tahoma" pitchFamily="34" charset="0"/>
        <a:ea typeface="微软雅黑" pitchFamily="34" charset="-122"/>
        <a:cs typeface="+mn-cs"/>
      </a:defRPr>
    </a:lvl8pPr>
    <a:lvl9pPr marL="3657600" algn="l" defTabSz="914400" rtl="0" eaLnBrk="1" latinLnBrk="0" hangingPunct="1">
      <a:defRPr sz="2400" kern="1200">
        <a:solidFill>
          <a:srgbClr val="000099"/>
        </a:solidFill>
        <a:latin typeface="Tahoma"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a:srgbClr val="0066FF"/>
    <a:srgbClr val="66CCFF"/>
    <a:srgbClr val="33CCCC"/>
    <a:srgbClr val="FFFFCC"/>
    <a:srgbClr val="339966"/>
    <a:srgbClr val="66FF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224" y="-72"/>
      </p:cViewPr>
      <p:guideLst>
        <p:guide orient="horz" pos="2188"/>
        <p:guide pos="2886"/>
      </p:guideLst>
    </p:cSldViewPr>
  </p:slid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79725" cy="48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ea typeface="宋体" pitchFamily="2" charset="-122"/>
              </a:defRPr>
            </a:lvl1pPr>
          </a:lstStyle>
          <a:p>
            <a:pPr>
              <a:defRPr/>
            </a:pPr>
            <a:endParaRPr lang="en-US"/>
          </a:p>
        </p:txBody>
      </p:sp>
      <p:sp>
        <p:nvSpPr>
          <p:cNvPr id="4099" name="Rectangle 3"/>
          <p:cNvSpPr>
            <a:spLocks noGrp="1" noChangeArrowheads="1"/>
          </p:cNvSpPr>
          <p:nvPr>
            <p:ph type="dt" idx="1"/>
          </p:nvPr>
        </p:nvSpPr>
        <p:spPr bwMode="auto">
          <a:xfrm>
            <a:off x="3763963" y="0"/>
            <a:ext cx="2879725" cy="48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ea typeface="宋体" pitchFamily="2" charset="-122"/>
              </a:defRPr>
            </a:lvl1pPr>
          </a:lstStyle>
          <a:p>
            <a:pPr>
              <a:defRPr/>
            </a:pPr>
            <a:endParaRPr lang="en-US"/>
          </a:p>
        </p:txBody>
      </p:sp>
      <p:sp>
        <p:nvSpPr>
          <p:cNvPr id="15364" name="Rectangle 4"/>
          <p:cNvSpPr>
            <a:spLocks noGrp="1" noRot="1" noChangeAspect="1" noChangeArrowheads="1"/>
          </p:cNvSpPr>
          <p:nvPr>
            <p:ph type="sldImg" idx="2"/>
          </p:nvPr>
        </p:nvSpPr>
        <p:spPr bwMode="auto">
          <a:xfrm>
            <a:off x="877888" y="733425"/>
            <a:ext cx="4889500" cy="3667125"/>
          </a:xfrm>
          <a:prstGeom prst="rect">
            <a:avLst/>
          </a:prstGeom>
          <a:noFill/>
          <a:ln w="9525">
            <a:noFill/>
            <a:miter lim="800000"/>
            <a:headEnd/>
            <a:tailEnd/>
          </a:ln>
        </p:spPr>
      </p:sp>
      <p:sp>
        <p:nvSpPr>
          <p:cNvPr id="4101" name="Rectangle 5"/>
          <p:cNvSpPr>
            <a:spLocks noGrp="1" noChangeArrowheads="1"/>
          </p:cNvSpPr>
          <p:nvPr>
            <p:ph type="body" sz="quarter" idx="3"/>
          </p:nvPr>
        </p:nvSpPr>
        <p:spPr bwMode="auto">
          <a:xfrm>
            <a:off x="665163" y="4645025"/>
            <a:ext cx="5314950" cy="4398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286875"/>
            <a:ext cx="2879725" cy="4889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ea typeface="宋体" pitchFamily="2" charset="-122"/>
              </a:defRPr>
            </a:lvl1pPr>
          </a:lstStyle>
          <a:p>
            <a:pPr>
              <a:defRPr/>
            </a:pPr>
            <a:endParaRPr lang="en-US"/>
          </a:p>
        </p:txBody>
      </p:sp>
      <p:sp>
        <p:nvSpPr>
          <p:cNvPr id="4103" name="Rectangle 7"/>
          <p:cNvSpPr>
            <a:spLocks noGrp="1" noChangeArrowheads="1"/>
          </p:cNvSpPr>
          <p:nvPr>
            <p:ph type="sldNum" sz="quarter" idx="5"/>
          </p:nvPr>
        </p:nvSpPr>
        <p:spPr bwMode="auto">
          <a:xfrm>
            <a:off x="3763963" y="9286875"/>
            <a:ext cx="2879725" cy="4889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ea typeface="宋体" pitchFamily="2" charset="-122"/>
              </a:defRPr>
            </a:lvl1pPr>
          </a:lstStyle>
          <a:p>
            <a:pPr>
              <a:defRPr/>
            </a:pPr>
            <a:fld id="{3475BFE0-EE22-4722-A6F2-999137790CB5}" type="slidenum">
              <a:rPr lang="en-US"/>
              <a:pPr>
                <a:defRPr/>
              </a:pPr>
              <a:t>‹#›</a:t>
            </a:fld>
            <a:endParaRPr lang="en-US"/>
          </a:p>
        </p:txBody>
      </p:sp>
    </p:spTree>
    <p:extLst>
      <p:ext uri="{BB962C8B-B14F-4D97-AF65-F5344CB8AC3E}">
        <p14:creationId xmlns:p14="http://schemas.microsoft.com/office/powerpoint/2010/main" val="16047218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p:spPr>
        <p:txBody>
          <a:bodyPr/>
          <a:lstStyle/>
          <a:p>
            <a:r>
              <a:rPr lang="en-US" altLang="zh-CN" smtClean="0">
                <a:ea typeface="宋体" charset="-122"/>
              </a:rPr>
              <a:t>1</a:t>
            </a:r>
            <a:endParaRPr lang="zh-CN" altLang="en-US" smtClean="0">
              <a:ea typeface="宋体" charset="-122"/>
            </a:endParaRPr>
          </a:p>
        </p:txBody>
      </p:sp>
      <p:sp>
        <p:nvSpPr>
          <p:cNvPr id="16388" name="灯片编号占位符 3"/>
          <p:cNvSpPr txBox="1">
            <a:spLocks noGrp="1" noChangeArrowheads="1"/>
          </p:cNvSpPr>
          <p:nvPr/>
        </p:nvSpPr>
        <p:spPr bwMode="auto">
          <a:xfrm>
            <a:off x="3763963" y="9286875"/>
            <a:ext cx="2879725" cy="488950"/>
          </a:xfrm>
          <a:prstGeom prst="rect">
            <a:avLst/>
          </a:prstGeom>
          <a:noFill/>
          <a:ln w="9525">
            <a:noFill/>
            <a:miter lim="800000"/>
            <a:headEnd/>
            <a:tailEnd/>
          </a:ln>
        </p:spPr>
        <p:txBody>
          <a:bodyPr anchor="b"/>
          <a:lstStyle/>
          <a:p>
            <a:pPr algn="r"/>
            <a:fld id="{21C3ECF1-46B9-44F5-AF65-726AF8E2F1D7}" type="slidenum">
              <a:rPr lang="en-US" altLang="zh-CN" sz="1200">
                <a:solidFill>
                  <a:schemeClr val="tx1"/>
                </a:solidFill>
                <a:latin typeface="Arial" charset="0"/>
                <a:ea typeface="宋体" charset="-122"/>
              </a:rPr>
              <a:pPr algn="r"/>
              <a:t>0</a:t>
            </a:fld>
            <a:endParaRPr lang="en-US" altLang="zh-CN" sz="1200">
              <a:solidFill>
                <a:schemeClr val="tx1"/>
              </a:solidFill>
              <a:latin typeface="Arial" charset="0"/>
              <a:ea typeface="宋体"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989138"/>
            <a:ext cx="2057400" cy="40497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6250" y="1989138"/>
            <a:ext cx="6019800" cy="40497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3"/>
          <p:cNvSpPr>
            <a:spLocks noGrp="1" noChangeArrowheads="1"/>
          </p:cNvSpPr>
          <p:nvPr>
            <p:ph type="sldNum" sz="quarter" idx="10"/>
          </p:nvPr>
        </p:nvSpPr>
        <p:spPr>
          <a:ln/>
        </p:spPr>
        <p:txBody>
          <a:bodyPr/>
          <a:lstStyle>
            <a:lvl1pPr>
              <a:defRPr/>
            </a:lvl1pPr>
          </a:lstStyle>
          <a:p>
            <a:pPr>
              <a:defRPr/>
            </a:pPr>
            <a:fld id="{376ED96C-D42F-4830-9786-2150F2162A41}" type="slidenum">
              <a:rPr lang="zh-CN" alt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sldNum" sz="quarter" idx="10"/>
          </p:nvPr>
        </p:nvSpPr>
        <p:spPr>
          <a:ln/>
        </p:spPr>
        <p:txBody>
          <a:bodyPr/>
          <a:lstStyle>
            <a:lvl1pPr>
              <a:defRPr/>
            </a:lvl1pPr>
          </a:lstStyle>
          <a:p>
            <a:pPr>
              <a:defRPr/>
            </a:pPr>
            <a:fld id="{47A85A93-5B26-4D24-9658-627C170A4B38}" type="slidenum">
              <a:rPr lang="zh-CN" alt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3"/>
          <p:cNvSpPr>
            <a:spLocks noGrp="1" noChangeArrowheads="1"/>
          </p:cNvSpPr>
          <p:nvPr>
            <p:ph type="sldNum" sz="quarter" idx="10"/>
          </p:nvPr>
        </p:nvSpPr>
        <p:spPr>
          <a:ln/>
        </p:spPr>
        <p:txBody>
          <a:bodyPr/>
          <a:lstStyle>
            <a:lvl1pPr>
              <a:defRPr/>
            </a:lvl1pPr>
          </a:lstStyle>
          <a:p>
            <a:pPr>
              <a:defRPr/>
            </a:pPr>
            <a:fld id="{146D6D7D-9896-4DC9-9162-F1D62571E241}" type="slidenum">
              <a:rPr lang="zh-CN" alt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042988"/>
            <a:ext cx="3886200"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042988"/>
            <a:ext cx="3886200"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sldNum" sz="quarter" idx="10"/>
          </p:nvPr>
        </p:nvSpPr>
        <p:spPr>
          <a:ln/>
        </p:spPr>
        <p:txBody>
          <a:bodyPr/>
          <a:lstStyle>
            <a:lvl1pPr>
              <a:defRPr/>
            </a:lvl1pPr>
          </a:lstStyle>
          <a:p>
            <a:pPr>
              <a:defRPr/>
            </a:pPr>
            <a:fld id="{1F0A156E-B622-4A0A-A081-88A495859CF1}" type="slidenum">
              <a:rPr lang="zh-CN" alt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3"/>
          <p:cNvSpPr>
            <a:spLocks noGrp="1" noChangeArrowheads="1"/>
          </p:cNvSpPr>
          <p:nvPr>
            <p:ph type="sldNum" sz="quarter" idx="10"/>
          </p:nvPr>
        </p:nvSpPr>
        <p:spPr>
          <a:ln/>
        </p:spPr>
        <p:txBody>
          <a:bodyPr/>
          <a:lstStyle>
            <a:lvl1pPr>
              <a:defRPr/>
            </a:lvl1pPr>
          </a:lstStyle>
          <a:p>
            <a:pPr>
              <a:defRPr/>
            </a:pPr>
            <a:fld id="{9781BB50-7C08-4769-AE16-94D862C1BF22}" type="slidenum">
              <a:rPr lang="zh-CN" alt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3"/>
          <p:cNvSpPr>
            <a:spLocks noGrp="1" noChangeArrowheads="1"/>
          </p:cNvSpPr>
          <p:nvPr>
            <p:ph type="sldNum" sz="quarter" idx="10"/>
          </p:nvPr>
        </p:nvSpPr>
        <p:spPr>
          <a:ln/>
        </p:spPr>
        <p:txBody>
          <a:bodyPr/>
          <a:lstStyle>
            <a:lvl1pPr>
              <a:defRPr/>
            </a:lvl1pPr>
          </a:lstStyle>
          <a:p>
            <a:pPr>
              <a:defRPr/>
            </a:pPr>
            <a:fld id="{70225877-8D20-4E08-8FA9-1EEE3A9C8A1C}" type="slidenum">
              <a:rPr lang="zh-CN" alt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ln/>
        </p:spPr>
        <p:txBody>
          <a:bodyPr/>
          <a:lstStyle>
            <a:lvl1pPr>
              <a:defRPr/>
            </a:lvl1pPr>
          </a:lstStyle>
          <a:p>
            <a:pPr>
              <a:defRPr/>
            </a:pPr>
            <a:fld id="{0C7BD8D8-C225-441C-8DED-E71BB95023B2}" type="slidenum">
              <a:rPr lang="zh-CN" alt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sldNum" sz="quarter" idx="10"/>
          </p:nvPr>
        </p:nvSpPr>
        <p:spPr>
          <a:ln/>
        </p:spPr>
        <p:txBody>
          <a:bodyPr/>
          <a:lstStyle>
            <a:lvl1pPr>
              <a:defRPr/>
            </a:lvl1pPr>
          </a:lstStyle>
          <a:p>
            <a:pPr>
              <a:defRPr/>
            </a:pPr>
            <a:fld id="{9325BB7A-E831-4CF7-B540-C85174CC43A7}" type="slidenum">
              <a:rPr lang="zh-CN" alt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sldNum" sz="quarter" idx="10"/>
          </p:nvPr>
        </p:nvSpPr>
        <p:spPr>
          <a:ln/>
        </p:spPr>
        <p:txBody>
          <a:bodyPr/>
          <a:lstStyle>
            <a:lvl1pPr>
              <a:defRPr/>
            </a:lvl1pPr>
          </a:lstStyle>
          <a:p>
            <a:pPr>
              <a:defRPr/>
            </a:pPr>
            <a:fld id="{158F1ABC-90CE-46B9-A5C2-FF5703C8E3F4}" type="slidenum">
              <a:rPr lang="zh-CN" alt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sldNum" sz="quarter" idx="10"/>
          </p:nvPr>
        </p:nvSpPr>
        <p:spPr>
          <a:ln/>
        </p:spPr>
        <p:txBody>
          <a:bodyPr/>
          <a:lstStyle>
            <a:lvl1pPr>
              <a:defRPr/>
            </a:lvl1pPr>
          </a:lstStyle>
          <a:p>
            <a:pPr>
              <a:defRPr/>
            </a:pPr>
            <a:fld id="{DF3E1F9F-2331-4423-95AA-B4359969AACB}" type="slidenum">
              <a:rPr lang="zh-CN" alt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8800" y="98425"/>
            <a:ext cx="2073275" cy="6165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98425"/>
            <a:ext cx="6070600" cy="6165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sldNum" sz="quarter" idx="10"/>
          </p:nvPr>
        </p:nvSpPr>
        <p:spPr>
          <a:ln/>
        </p:spPr>
        <p:txBody>
          <a:bodyPr/>
          <a:lstStyle>
            <a:lvl1pPr>
              <a:defRPr/>
            </a:lvl1pPr>
          </a:lstStyle>
          <a:p>
            <a:pPr>
              <a:defRPr/>
            </a:pPr>
            <a:fld id="{C6178C3C-5644-403A-970F-DCE79EC766C3}" type="slidenum">
              <a:rPr lang="zh-CN" alt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2"/>
          <p:cNvSpPr>
            <a:spLocks noGrp="1" noChangeArrowheads="1"/>
          </p:cNvSpPr>
          <p:nvPr>
            <p:ph type="sldNum" sz="quarter" idx="10"/>
          </p:nvPr>
        </p:nvSpPr>
        <p:spPr>
          <a:ln/>
        </p:spPr>
        <p:txBody>
          <a:bodyPr/>
          <a:lstStyle>
            <a:lvl1pPr>
              <a:defRPr/>
            </a:lvl1pPr>
          </a:lstStyle>
          <a:p>
            <a:pPr>
              <a:defRPr/>
            </a:pPr>
            <a:fld id="{15D4F990-3030-4C1D-B3F2-2361BB99421F}" type="slidenum">
              <a:rPr lang="zh-CN" alt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2"/>
          <p:cNvSpPr>
            <a:spLocks noGrp="1" noChangeArrowheads="1"/>
          </p:cNvSpPr>
          <p:nvPr>
            <p:ph type="sldNum" sz="quarter" idx="10"/>
          </p:nvPr>
        </p:nvSpPr>
        <p:spPr>
          <a:ln/>
        </p:spPr>
        <p:txBody>
          <a:bodyPr/>
          <a:lstStyle>
            <a:lvl1pPr>
              <a:defRPr/>
            </a:lvl1pPr>
          </a:lstStyle>
          <a:p>
            <a:pPr>
              <a:defRPr/>
            </a:pPr>
            <a:fld id="{BF3E34EE-B7B1-43EF-80E7-929D4CCBA6C9}" type="slidenum">
              <a:rPr lang="zh-CN" alt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2"/>
          <p:cNvSpPr>
            <a:spLocks noGrp="1" noChangeArrowheads="1"/>
          </p:cNvSpPr>
          <p:nvPr>
            <p:ph type="sldNum" sz="quarter" idx="10"/>
          </p:nvPr>
        </p:nvSpPr>
        <p:spPr>
          <a:ln/>
        </p:spPr>
        <p:txBody>
          <a:bodyPr/>
          <a:lstStyle>
            <a:lvl1pPr>
              <a:defRPr/>
            </a:lvl1pPr>
          </a:lstStyle>
          <a:p>
            <a:pPr>
              <a:defRPr/>
            </a:pPr>
            <a:fld id="{7693A3FA-9FBA-4AF7-B6D4-52F925171DEA}" type="slidenum">
              <a:rPr lang="zh-CN" alt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042988"/>
            <a:ext cx="3886200"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042988"/>
            <a:ext cx="3886200"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2"/>
          <p:cNvSpPr>
            <a:spLocks noGrp="1" noChangeArrowheads="1"/>
          </p:cNvSpPr>
          <p:nvPr>
            <p:ph type="sldNum" sz="quarter" idx="10"/>
          </p:nvPr>
        </p:nvSpPr>
        <p:spPr>
          <a:ln/>
        </p:spPr>
        <p:txBody>
          <a:bodyPr/>
          <a:lstStyle>
            <a:lvl1pPr>
              <a:defRPr/>
            </a:lvl1pPr>
          </a:lstStyle>
          <a:p>
            <a:pPr>
              <a:defRPr/>
            </a:pPr>
            <a:fld id="{28724BE5-0795-4C18-B26F-83220314D51B}" type="slidenum">
              <a:rPr lang="zh-CN" alt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2"/>
          <p:cNvSpPr>
            <a:spLocks noGrp="1" noChangeArrowheads="1"/>
          </p:cNvSpPr>
          <p:nvPr>
            <p:ph type="sldNum" sz="quarter" idx="10"/>
          </p:nvPr>
        </p:nvSpPr>
        <p:spPr>
          <a:ln/>
        </p:spPr>
        <p:txBody>
          <a:bodyPr/>
          <a:lstStyle>
            <a:lvl1pPr>
              <a:defRPr/>
            </a:lvl1pPr>
          </a:lstStyle>
          <a:p>
            <a:pPr>
              <a:defRPr/>
            </a:pPr>
            <a:fld id="{E7AE7668-5955-4126-93FD-903089ECB612}" type="slidenum">
              <a:rPr lang="zh-CN" alt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noChangeArrowheads="1"/>
          </p:cNvSpPr>
          <p:nvPr>
            <p:ph type="sldNum" sz="quarter" idx="10"/>
          </p:nvPr>
        </p:nvSpPr>
        <p:spPr>
          <a:ln/>
        </p:spPr>
        <p:txBody>
          <a:bodyPr/>
          <a:lstStyle>
            <a:lvl1pPr>
              <a:defRPr/>
            </a:lvl1pPr>
          </a:lstStyle>
          <a:p>
            <a:pPr>
              <a:defRPr/>
            </a:pPr>
            <a:fld id="{7D58C534-D5C1-4A9B-9BED-0628CF1C35FF}" type="slidenum">
              <a:rPr lang="zh-CN" alt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2"/>
          <p:cNvSpPr>
            <a:spLocks noGrp="1" noChangeArrowheads="1"/>
          </p:cNvSpPr>
          <p:nvPr>
            <p:ph type="sldNum" sz="quarter" idx="10"/>
          </p:nvPr>
        </p:nvSpPr>
        <p:spPr>
          <a:ln/>
        </p:spPr>
        <p:txBody>
          <a:bodyPr/>
          <a:lstStyle>
            <a:lvl1pPr>
              <a:defRPr/>
            </a:lvl1pPr>
          </a:lstStyle>
          <a:p>
            <a:pPr>
              <a:defRPr/>
            </a:pPr>
            <a:fld id="{61C35CB5-A02E-4AF0-94A2-119D453B1DE5}" type="slidenum">
              <a:rPr lang="zh-CN" alt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2"/>
          <p:cNvSpPr>
            <a:spLocks noGrp="1" noChangeArrowheads="1"/>
          </p:cNvSpPr>
          <p:nvPr>
            <p:ph type="sldNum" sz="quarter" idx="10"/>
          </p:nvPr>
        </p:nvSpPr>
        <p:spPr>
          <a:ln/>
        </p:spPr>
        <p:txBody>
          <a:bodyPr/>
          <a:lstStyle>
            <a:lvl1pPr>
              <a:defRPr/>
            </a:lvl1pPr>
          </a:lstStyle>
          <a:p>
            <a:pPr>
              <a:defRPr/>
            </a:pPr>
            <a:fld id="{FB973952-1A42-4153-87A9-DFA964B23E99}" type="slidenum">
              <a:rPr lang="zh-CN" alt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2"/>
          <p:cNvSpPr>
            <a:spLocks noGrp="1" noChangeArrowheads="1"/>
          </p:cNvSpPr>
          <p:nvPr>
            <p:ph type="sldNum" sz="quarter" idx="10"/>
          </p:nvPr>
        </p:nvSpPr>
        <p:spPr>
          <a:ln/>
        </p:spPr>
        <p:txBody>
          <a:bodyPr/>
          <a:lstStyle>
            <a:lvl1pPr>
              <a:defRPr/>
            </a:lvl1pPr>
          </a:lstStyle>
          <a:p>
            <a:pPr>
              <a:defRPr/>
            </a:pPr>
            <a:fld id="{46B17876-46DF-4A8B-B5C8-5BE05D5A32E9}" type="slidenum">
              <a:rPr lang="zh-CN" alt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2"/>
          <p:cNvSpPr>
            <a:spLocks noGrp="1" noChangeArrowheads="1"/>
          </p:cNvSpPr>
          <p:nvPr>
            <p:ph type="sldNum" sz="quarter" idx="10"/>
          </p:nvPr>
        </p:nvSpPr>
        <p:spPr>
          <a:ln/>
        </p:spPr>
        <p:txBody>
          <a:bodyPr/>
          <a:lstStyle>
            <a:lvl1pPr>
              <a:defRPr/>
            </a:lvl1pPr>
          </a:lstStyle>
          <a:p>
            <a:pPr>
              <a:defRPr/>
            </a:pPr>
            <a:fld id="{0062E8F0-11F3-45F5-AB4C-740168E606DD}" type="slidenum">
              <a:rPr lang="zh-CN" alt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8800" y="98425"/>
            <a:ext cx="2073275" cy="6165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98425"/>
            <a:ext cx="6070600" cy="6165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2"/>
          <p:cNvSpPr>
            <a:spLocks noGrp="1" noChangeArrowheads="1"/>
          </p:cNvSpPr>
          <p:nvPr>
            <p:ph type="sldNum" sz="quarter" idx="10"/>
          </p:nvPr>
        </p:nvSpPr>
        <p:spPr>
          <a:ln/>
        </p:spPr>
        <p:txBody>
          <a:bodyPr/>
          <a:lstStyle>
            <a:lvl1pPr>
              <a:defRPr/>
            </a:lvl1pPr>
          </a:lstStyle>
          <a:p>
            <a:pPr>
              <a:defRPr/>
            </a:pPr>
            <a:fld id="{0BA5462B-17A2-47CD-8406-92333877B88A}" type="slidenum">
              <a:rPr lang="zh-CN" alt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6250" y="5138738"/>
            <a:ext cx="4038600" cy="90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5138738"/>
            <a:ext cx="4038600" cy="90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10" descr="国家电网公司（1）"/>
          <p:cNvPicPr>
            <a:picLocks noChangeAspect="1" noChangeArrowheads="1"/>
          </p:cNvPicPr>
          <p:nvPr/>
        </p:nvPicPr>
        <p:blipFill>
          <a:blip r:embed="rId13">
            <a:lum bright="30000"/>
          </a:blip>
          <a:srcRect/>
          <a:stretch>
            <a:fillRect/>
          </a:stretch>
        </p:blipFill>
        <p:spPr bwMode="auto">
          <a:xfrm>
            <a:off x="0" y="1808163"/>
            <a:ext cx="9144000" cy="3241675"/>
          </a:xfrm>
          <a:prstGeom prst="rect">
            <a:avLst/>
          </a:prstGeom>
          <a:noFill/>
          <a:ln w="9525">
            <a:noFill/>
            <a:miter lim="800000"/>
            <a:headEnd/>
            <a:tailEnd/>
          </a:ln>
        </p:spPr>
      </p:pic>
      <p:pic>
        <p:nvPicPr>
          <p:cNvPr id="4099" name="Picture 11" descr="许继集团"/>
          <p:cNvPicPr>
            <a:picLocks noChangeAspect="1" noChangeArrowheads="1"/>
          </p:cNvPicPr>
          <p:nvPr/>
        </p:nvPicPr>
        <p:blipFill>
          <a:blip r:embed="rId14"/>
          <a:srcRect/>
          <a:stretch>
            <a:fillRect/>
          </a:stretch>
        </p:blipFill>
        <p:spPr bwMode="auto">
          <a:xfrm>
            <a:off x="8037513" y="6049963"/>
            <a:ext cx="855662" cy="676275"/>
          </a:xfrm>
          <a:prstGeom prst="rect">
            <a:avLst/>
          </a:prstGeom>
          <a:noFill/>
          <a:ln w="9525">
            <a:noFill/>
            <a:miter lim="800000"/>
            <a:headEnd/>
            <a:tailEnd/>
          </a:ln>
        </p:spPr>
      </p:pic>
      <p:sp>
        <p:nvSpPr>
          <p:cNvPr id="4100" name="Rectangle 2"/>
          <p:cNvSpPr>
            <a:spLocks noGrp="1" noChangeArrowheads="1"/>
          </p:cNvSpPr>
          <p:nvPr>
            <p:ph type="body" idx="1"/>
          </p:nvPr>
        </p:nvSpPr>
        <p:spPr bwMode="auto">
          <a:xfrm>
            <a:off x="476250" y="5138738"/>
            <a:ext cx="8229600" cy="900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1029" name="Rectangle 4"/>
          <p:cNvSpPr>
            <a:spLocks noGrp="1" noChangeArrowheads="1"/>
          </p:cNvSpPr>
          <p:nvPr>
            <p:ph type="title"/>
          </p:nvPr>
        </p:nvSpPr>
        <p:spPr bwMode="auto">
          <a:xfrm>
            <a:off x="476250" y="1989138"/>
            <a:ext cx="8229600" cy="2925762"/>
          </a:xfrm>
          <a:prstGeom prst="rect">
            <a:avLst/>
          </a:prstGeom>
          <a:noFill/>
          <a:ln w="9525">
            <a:noFill/>
            <a:miter lim="800000"/>
            <a:headEnd/>
            <a:tailEnd/>
          </a:ln>
          <a:effectLst>
            <a:outerShdw dist="35921" dir="2700000" algn="ctr" rotWithShape="0">
              <a:srgbClr val="660033"/>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Line 9"/>
          <p:cNvSpPr>
            <a:spLocks noChangeShapeType="1"/>
          </p:cNvSpPr>
          <p:nvPr/>
        </p:nvSpPr>
        <p:spPr bwMode="auto">
          <a:xfrm flipV="1">
            <a:off x="2997200" y="1193800"/>
            <a:ext cx="5969000" cy="3175"/>
          </a:xfrm>
          <a:prstGeom prst="line">
            <a:avLst/>
          </a:prstGeom>
          <a:noFill/>
          <a:ln w="9525">
            <a:solidFill>
              <a:srgbClr val="B3B3B3"/>
            </a:solidFill>
            <a:round/>
            <a:headEnd/>
            <a:tailEnd/>
          </a:ln>
        </p:spPr>
        <p:txBody>
          <a:bodyPr/>
          <a:lstStyle/>
          <a:p>
            <a:pPr>
              <a:defRPr/>
            </a:pPr>
            <a:endParaRPr lang="zh-CN" altLang="en-US"/>
          </a:p>
        </p:txBody>
      </p:sp>
      <p:sp>
        <p:nvSpPr>
          <p:cNvPr id="1031" name="Text Box 12"/>
          <p:cNvSpPr txBox="1">
            <a:spLocks noChangeArrowheads="1"/>
          </p:cNvSpPr>
          <p:nvPr/>
        </p:nvSpPr>
        <p:spPr bwMode="auto">
          <a:xfrm>
            <a:off x="3717925" y="6399213"/>
            <a:ext cx="1754188" cy="252412"/>
          </a:xfrm>
          <a:prstGeom prst="rect">
            <a:avLst/>
          </a:prstGeom>
          <a:noFill/>
          <a:ln w="9525">
            <a:noFill/>
            <a:miter lim="800000"/>
            <a:headEnd/>
            <a:tailEnd/>
          </a:ln>
        </p:spPr>
        <p:txBody>
          <a:bodyPr lIns="100145" tIns="50073" rIns="100145" bIns="50073">
            <a:spAutoFit/>
          </a:bodyPr>
          <a:lstStyle/>
          <a:p>
            <a:pPr defTabSz="1001713" eaLnBrk="0" hangingPunct="0">
              <a:defRPr/>
            </a:pPr>
            <a:r>
              <a:rPr lang="en-US" sz="1000">
                <a:solidFill>
                  <a:srgbClr val="010307"/>
                </a:solidFill>
                <a:latin typeface="Arial" charset="0"/>
              </a:rPr>
              <a:t>© XJGC  </a:t>
            </a:r>
            <a:fld id="{853F2AF8-E343-42B4-8AA9-2579057EB9C5}" type="datetime1">
              <a:rPr lang="en-US" sz="1000">
                <a:solidFill>
                  <a:srgbClr val="010307"/>
                </a:solidFill>
                <a:latin typeface="Arial" charset="0"/>
              </a:rPr>
              <a:pPr defTabSz="1001713" eaLnBrk="0" hangingPunct="0">
                <a:defRPr/>
              </a:pPr>
              <a:t>10/29/2016</a:t>
            </a:fld>
            <a:r>
              <a:rPr lang="en-US" sz="1000">
                <a:solidFill>
                  <a:srgbClr val="010307"/>
                </a:solidFill>
                <a:latin typeface="Arial" charset="0"/>
              </a:rPr>
              <a:t>  V2.0</a:t>
            </a:r>
          </a:p>
        </p:txBody>
      </p:sp>
      <p:pic>
        <p:nvPicPr>
          <p:cNvPr id="4104" name="图片 1"/>
          <p:cNvPicPr>
            <a:picLocks noChangeAspect="1" noChangeArrowheads="1"/>
          </p:cNvPicPr>
          <p:nvPr userDrawn="1"/>
        </p:nvPicPr>
        <p:blipFill>
          <a:blip r:embed="rId15"/>
          <a:srcRect/>
          <a:stretch>
            <a:fillRect/>
          </a:stretch>
        </p:blipFill>
        <p:spPr bwMode="auto">
          <a:xfrm>
            <a:off x="341313" y="188913"/>
            <a:ext cx="2655887" cy="10080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ctr" rtl="0" eaLnBrk="0" fontAlgn="base" hangingPunct="0">
        <a:lnSpc>
          <a:spcPct val="120000"/>
        </a:lnSpc>
        <a:spcBef>
          <a:spcPct val="0"/>
        </a:spcBef>
        <a:spcAft>
          <a:spcPct val="0"/>
        </a:spcAft>
        <a:defRPr sz="4400" b="1">
          <a:solidFill>
            <a:srgbClr val="FFFF66"/>
          </a:solidFill>
          <a:latin typeface="+mj-lt"/>
          <a:ea typeface="+mj-ea"/>
          <a:cs typeface="+mj-cs"/>
        </a:defRPr>
      </a:lvl1pPr>
      <a:lvl2pPr algn="ctr" rtl="0" eaLnBrk="0" fontAlgn="base" hangingPunct="0">
        <a:lnSpc>
          <a:spcPct val="120000"/>
        </a:lnSpc>
        <a:spcBef>
          <a:spcPct val="0"/>
        </a:spcBef>
        <a:spcAft>
          <a:spcPct val="0"/>
        </a:spcAft>
        <a:defRPr sz="4400" b="1">
          <a:solidFill>
            <a:srgbClr val="FFFF66"/>
          </a:solidFill>
          <a:latin typeface="Calibri" pitchFamily="34" charset="0"/>
          <a:ea typeface="微软雅黑" pitchFamily="34" charset="-122"/>
        </a:defRPr>
      </a:lvl2pPr>
      <a:lvl3pPr algn="ctr" rtl="0" eaLnBrk="0" fontAlgn="base" hangingPunct="0">
        <a:lnSpc>
          <a:spcPct val="120000"/>
        </a:lnSpc>
        <a:spcBef>
          <a:spcPct val="0"/>
        </a:spcBef>
        <a:spcAft>
          <a:spcPct val="0"/>
        </a:spcAft>
        <a:defRPr sz="4400" b="1">
          <a:solidFill>
            <a:srgbClr val="FFFF66"/>
          </a:solidFill>
          <a:latin typeface="Calibri" pitchFamily="34" charset="0"/>
          <a:ea typeface="微软雅黑" pitchFamily="34" charset="-122"/>
        </a:defRPr>
      </a:lvl3pPr>
      <a:lvl4pPr algn="ctr" rtl="0" eaLnBrk="0" fontAlgn="base" hangingPunct="0">
        <a:lnSpc>
          <a:spcPct val="120000"/>
        </a:lnSpc>
        <a:spcBef>
          <a:spcPct val="0"/>
        </a:spcBef>
        <a:spcAft>
          <a:spcPct val="0"/>
        </a:spcAft>
        <a:defRPr sz="4400" b="1">
          <a:solidFill>
            <a:srgbClr val="FFFF66"/>
          </a:solidFill>
          <a:latin typeface="Calibri" pitchFamily="34" charset="0"/>
          <a:ea typeface="微软雅黑" pitchFamily="34" charset="-122"/>
        </a:defRPr>
      </a:lvl4pPr>
      <a:lvl5pPr algn="ctr" rtl="0" eaLnBrk="0" fontAlgn="base" hangingPunct="0">
        <a:lnSpc>
          <a:spcPct val="120000"/>
        </a:lnSpc>
        <a:spcBef>
          <a:spcPct val="0"/>
        </a:spcBef>
        <a:spcAft>
          <a:spcPct val="0"/>
        </a:spcAft>
        <a:defRPr sz="4400" b="1">
          <a:solidFill>
            <a:srgbClr val="FFFF66"/>
          </a:solidFill>
          <a:latin typeface="Calibri" pitchFamily="34" charset="0"/>
          <a:ea typeface="微软雅黑" pitchFamily="34" charset="-122"/>
        </a:defRPr>
      </a:lvl5pPr>
      <a:lvl6pPr marL="457200" algn="ctr" rtl="0" eaLnBrk="0" fontAlgn="base" hangingPunct="0">
        <a:lnSpc>
          <a:spcPct val="120000"/>
        </a:lnSpc>
        <a:spcBef>
          <a:spcPct val="0"/>
        </a:spcBef>
        <a:spcAft>
          <a:spcPct val="0"/>
        </a:spcAft>
        <a:defRPr sz="4400" b="1">
          <a:solidFill>
            <a:srgbClr val="FFFF66"/>
          </a:solidFill>
          <a:latin typeface="Calibri" pitchFamily="34" charset="0"/>
          <a:ea typeface="微软雅黑" pitchFamily="34" charset="-122"/>
        </a:defRPr>
      </a:lvl6pPr>
      <a:lvl7pPr marL="914400" algn="ctr" rtl="0" eaLnBrk="0" fontAlgn="base" hangingPunct="0">
        <a:lnSpc>
          <a:spcPct val="120000"/>
        </a:lnSpc>
        <a:spcBef>
          <a:spcPct val="0"/>
        </a:spcBef>
        <a:spcAft>
          <a:spcPct val="0"/>
        </a:spcAft>
        <a:defRPr sz="4400" b="1">
          <a:solidFill>
            <a:srgbClr val="FFFF66"/>
          </a:solidFill>
          <a:latin typeface="Calibri" pitchFamily="34" charset="0"/>
          <a:ea typeface="微软雅黑" pitchFamily="34" charset="-122"/>
        </a:defRPr>
      </a:lvl7pPr>
      <a:lvl8pPr marL="1371600" algn="ctr" rtl="0" eaLnBrk="0" fontAlgn="base" hangingPunct="0">
        <a:lnSpc>
          <a:spcPct val="120000"/>
        </a:lnSpc>
        <a:spcBef>
          <a:spcPct val="0"/>
        </a:spcBef>
        <a:spcAft>
          <a:spcPct val="0"/>
        </a:spcAft>
        <a:defRPr sz="4400" b="1">
          <a:solidFill>
            <a:srgbClr val="FFFF66"/>
          </a:solidFill>
          <a:latin typeface="Calibri" pitchFamily="34" charset="0"/>
          <a:ea typeface="微软雅黑" pitchFamily="34" charset="-122"/>
        </a:defRPr>
      </a:lvl8pPr>
      <a:lvl9pPr marL="1828800" algn="ctr" rtl="0" eaLnBrk="0" fontAlgn="base" hangingPunct="0">
        <a:lnSpc>
          <a:spcPct val="120000"/>
        </a:lnSpc>
        <a:spcBef>
          <a:spcPct val="0"/>
        </a:spcBef>
        <a:spcAft>
          <a:spcPct val="0"/>
        </a:spcAft>
        <a:defRPr sz="4400" b="1">
          <a:solidFill>
            <a:srgbClr val="FFFF66"/>
          </a:solidFill>
          <a:latin typeface="Calibri" pitchFamily="34" charset="0"/>
          <a:ea typeface="微软雅黑" pitchFamily="34" charset="-122"/>
        </a:defRPr>
      </a:lvl9pPr>
    </p:titleStyle>
    <p:bodyStyle>
      <a:lvl1pPr marL="342900" indent="-342900" algn="ctr" rtl="0" eaLnBrk="0" fontAlgn="base" hangingPunct="0">
        <a:spcBef>
          <a:spcPct val="20000"/>
        </a:spcBef>
        <a:spcAft>
          <a:spcPct val="0"/>
        </a:spcAft>
        <a:buChar char="•"/>
        <a:defRPr sz="2800">
          <a:solidFill>
            <a:srgbClr val="006666"/>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Picture 12" descr="许继集团"/>
          <p:cNvPicPr>
            <a:picLocks noChangeAspect="1" noChangeArrowheads="1"/>
          </p:cNvPicPr>
          <p:nvPr/>
        </p:nvPicPr>
        <p:blipFill>
          <a:blip r:embed="rId13"/>
          <a:srcRect/>
          <a:stretch>
            <a:fillRect/>
          </a:stretch>
        </p:blipFill>
        <p:spPr bwMode="auto">
          <a:xfrm>
            <a:off x="8261350" y="6234113"/>
            <a:ext cx="720725" cy="569912"/>
          </a:xfrm>
          <a:prstGeom prst="rect">
            <a:avLst/>
          </a:prstGeom>
          <a:noFill/>
          <a:ln w="9525">
            <a:noFill/>
            <a:miter lim="800000"/>
            <a:headEnd/>
            <a:tailEnd/>
          </a:ln>
        </p:spPr>
      </p:pic>
      <p:sp>
        <p:nvSpPr>
          <p:cNvPr id="2051" name="Rectangle 34"/>
          <p:cNvSpPr>
            <a:spLocks noChangeArrowheads="1"/>
          </p:cNvSpPr>
          <p:nvPr/>
        </p:nvSpPr>
        <p:spPr bwMode="auto">
          <a:xfrm>
            <a:off x="0" y="781050"/>
            <a:ext cx="9139238" cy="44450"/>
          </a:xfrm>
          <a:prstGeom prst="rect">
            <a:avLst/>
          </a:prstGeom>
          <a:gradFill rotWithShape="0">
            <a:gsLst>
              <a:gs pos="0">
                <a:srgbClr val="339966"/>
              </a:gs>
              <a:gs pos="100000">
                <a:schemeClr val="bg1"/>
              </a:gs>
            </a:gsLst>
            <a:lin ang="0" scaled="1"/>
          </a:gradFill>
          <a:ln w="9525">
            <a:noFill/>
            <a:miter lim="800000"/>
            <a:headEnd/>
            <a:tailEnd/>
          </a:ln>
        </p:spPr>
        <p:txBody>
          <a:bodyPr/>
          <a:lstStyle/>
          <a:p>
            <a:pPr>
              <a:defRPr/>
            </a:pPr>
            <a:endParaRPr lang="zh-CN" altLang="en-US">
              <a:solidFill>
                <a:schemeClr val="tx1"/>
              </a:solidFill>
              <a:latin typeface="Times New Roman" pitchFamily="18" charset="0"/>
              <a:ea typeface="宋体" pitchFamily="2" charset="-122"/>
            </a:endParaRPr>
          </a:p>
        </p:txBody>
      </p:sp>
      <p:pic>
        <p:nvPicPr>
          <p:cNvPr id="5124" name="Picture 23" descr="图片1"/>
          <p:cNvPicPr>
            <a:picLocks noChangeAspect="1" noChangeArrowheads="1"/>
          </p:cNvPicPr>
          <p:nvPr/>
        </p:nvPicPr>
        <p:blipFill>
          <a:blip r:embed="rId14"/>
          <a:srcRect r="6419" b="-206"/>
          <a:stretch>
            <a:fillRect/>
          </a:stretch>
        </p:blipFill>
        <p:spPr bwMode="auto">
          <a:xfrm>
            <a:off x="257175" y="0"/>
            <a:ext cx="8905875" cy="773113"/>
          </a:xfrm>
          <a:prstGeom prst="rect">
            <a:avLst/>
          </a:prstGeom>
          <a:noFill/>
          <a:ln w="9525">
            <a:noFill/>
            <a:miter lim="800000"/>
            <a:headEnd/>
            <a:tailEnd/>
          </a:ln>
        </p:spPr>
      </p:pic>
      <p:sp>
        <p:nvSpPr>
          <p:cNvPr id="2053" name="Rectangle 9"/>
          <p:cNvSpPr>
            <a:spLocks noChangeArrowheads="1"/>
          </p:cNvSpPr>
          <p:nvPr/>
        </p:nvSpPr>
        <p:spPr bwMode="auto">
          <a:xfrm>
            <a:off x="476250" y="439738"/>
            <a:ext cx="1846263" cy="333375"/>
          </a:xfrm>
          <a:prstGeom prst="rect">
            <a:avLst/>
          </a:prstGeom>
          <a:solidFill>
            <a:schemeClr val="bg1"/>
          </a:solidFill>
          <a:ln w="9525">
            <a:noFill/>
            <a:miter lim="800000"/>
            <a:headEnd/>
            <a:tailEnd/>
          </a:ln>
        </p:spPr>
        <p:txBody>
          <a:bodyPr wrap="none" anchor="ctr"/>
          <a:lstStyle/>
          <a:p>
            <a:pPr>
              <a:defRPr/>
            </a:pPr>
            <a:endParaRPr lang="zh-CN" altLang="en-US" sz="1400" b="1">
              <a:solidFill>
                <a:schemeClr val="hlink"/>
              </a:solidFill>
              <a:effectLst>
                <a:outerShdw blurRad="38100" dist="38100" dir="2700000" algn="tl">
                  <a:srgbClr val="C0C0C0"/>
                </a:outerShdw>
              </a:effectLst>
              <a:ea typeface="黑体" pitchFamily="2" charset="-122"/>
            </a:endParaRPr>
          </a:p>
        </p:txBody>
      </p:sp>
      <p:sp>
        <p:nvSpPr>
          <p:cNvPr id="2054" name="Rectangle 16"/>
          <p:cNvSpPr>
            <a:spLocks noChangeArrowheads="1"/>
          </p:cNvSpPr>
          <p:nvPr/>
        </p:nvSpPr>
        <p:spPr bwMode="auto">
          <a:xfrm>
            <a:off x="4763" y="7938"/>
            <a:ext cx="1735137" cy="539750"/>
          </a:xfrm>
          <a:prstGeom prst="rect">
            <a:avLst/>
          </a:prstGeom>
          <a:solidFill>
            <a:schemeClr val="bg1"/>
          </a:solidFill>
          <a:ln w="9525">
            <a:solidFill>
              <a:schemeClr val="bg1"/>
            </a:solidFill>
            <a:miter lim="800000"/>
            <a:headEnd/>
            <a:tailEnd/>
          </a:ln>
        </p:spPr>
        <p:txBody>
          <a:bodyPr wrap="none" anchor="ctr"/>
          <a:lstStyle/>
          <a:p>
            <a:pPr>
              <a:defRPr/>
            </a:pPr>
            <a:endParaRPr lang="zh-CN" altLang="en-US" b="1">
              <a:ea typeface="华文细黑" pitchFamily="2" charset="-122"/>
            </a:endParaRPr>
          </a:p>
        </p:txBody>
      </p:sp>
      <p:sp>
        <p:nvSpPr>
          <p:cNvPr id="2055" name="Freeform 20"/>
          <p:cNvSpPr>
            <a:spLocks/>
          </p:cNvSpPr>
          <p:nvPr/>
        </p:nvSpPr>
        <p:spPr bwMode="auto">
          <a:xfrm>
            <a:off x="0" y="342900"/>
            <a:ext cx="6019800" cy="679450"/>
          </a:xfrm>
          <a:custGeom>
            <a:avLst/>
            <a:gdLst>
              <a:gd name="T0" fmla="*/ 0 w 3800"/>
              <a:gd name="T1" fmla="*/ 0 h 428"/>
              <a:gd name="T2" fmla="*/ 3800 w 3800"/>
              <a:gd name="T3" fmla="*/ 428 h 428"/>
            </a:gdLst>
            <a:ahLst/>
            <a:cxnLst>
              <a:cxn ang="0">
                <a:pos x="0" y="0"/>
              </a:cxn>
              <a:cxn ang="0">
                <a:pos x="3800" y="0"/>
              </a:cxn>
              <a:cxn ang="0">
                <a:pos x="3456" y="428"/>
              </a:cxn>
            </a:cxnLst>
            <a:rect l="T0" t="T1" r="T2" b="T3"/>
            <a:pathLst>
              <a:path w="3800" h="428">
                <a:moveTo>
                  <a:pt x="0" y="0"/>
                </a:moveTo>
                <a:lnTo>
                  <a:pt x="3800" y="0"/>
                </a:lnTo>
                <a:lnTo>
                  <a:pt x="3456" y="428"/>
                </a:lnTo>
              </a:path>
            </a:pathLst>
          </a:custGeom>
          <a:noFill/>
          <a:ln w="9525">
            <a:noFill/>
            <a:round/>
            <a:headEnd/>
            <a:tailEnd/>
          </a:ln>
        </p:spPr>
        <p:txBody>
          <a:bodyPr wrap="none" anchor="ctr"/>
          <a:lstStyle/>
          <a:p>
            <a:pPr>
              <a:defRPr/>
            </a:pPr>
            <a:endParaRPr lang="zh-CN" altLang="en-US"/>
          </a:p>
        </p:txBody>
      </p:sp>
      <p:sp>
        <p:nvSpPr>
          <p:cNvPr id="5128" name="Rectangle 21"/>
          <p:cNvSpPr>
            <a:spLocks noGrp="1" noChangeArrowheads="1"/>
          </p:cNvSpPr>
          <p:nvPr>
            <p:ph type="body" idx="1"/>
          </p:nvPr>
        </p:nvSpPr>
        <p:spPr bwMode="auto">
          <a:xfrm>
            <a:off x="685800" y="1042988"/>
            <a:ext cx="7924800" cy="5221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7" name="Rectangle 23"/>
          <p:cNvSpPr>
            <a:spLocks noGrp="1" noChangeArrowheads="1"/>
          </p:cNvSpPr>
          <p:nvPr>
            <p:ph type="sldNum" sz="quarter" idx="4"/>
          </p:nvPr>
        </p:nvSpPr>
        <p:spPr bwMode="auto">
          <a:xfrm>
            <a:off x="4076700" y="6505575"/>
            <a:ext cx="838200" cy="2619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a:solidFill>
                  <a:schemeClr val="tx1"/>
                </a:solidFill>
                <a:latin typeface="+mn-lt"/>
              </a:defRPr>
            </a:lvl1pPr>
          </a:lstStyle>
          <a:p>
            <a:pPr>
              <a:defRPr/>
            </a:pPr>
            <a:fld id="{F8EEB891-D868-49F5-88B3-C1C590B10487}" type="slidenum">
              <a:rPr lang="zh-CN" altLang="en-US"/>
              <a:pPr>
                <a:defRPr/>
              </a:pPr>
              <a:t>‹#›</a:t>
            </a:fld>
            <a:endParaRPr lang="en-US"/>
          </a:p>
        </p:txBody>
      </p:sp>
      <p:sp>
        <p:nvSpPr>
          <p:cNvPr id="5130" name="Rectangle 25"/>
          <p:cNvSpPr>
            <a:spLocks noGrp="1" noChangeArrowheads="1"/>
          </p:cNvSpPr>
          <p:nvPr>
            <p:ph type="title"/>
          </p:nvPr>
        </p:nvSpPr>
        <p:spPr bwMode="auto">
          <a:xfrm>
            <a:off x="2901950" y="98425"/>
            <a:ext cx="6080125" cy="630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9" name="Text Box 31"/>
          <p:cNvSpPr txBox="1">
            <a:spLocks noChangeArrowheads="1"/>
          </p:cNvSpPr>
          <p:nvPr/>
        </p:nvSpPr>
        <p:spPr bwMode="auto">
          <a:xfrm>
            <a:off x="207963" y="6489700"/>
            <a:ext cx="1754187" cy="254000"/>
          </a:xfrm>
          <a:prstGeom prst="rect">
            <a:avLst/>
          </a:prstGeom>
          <a:noFill/>
          <a:ln w="9525">
            <a:noFill/>
            <a:miter lim="800000"/>
            <a:headEnd/>
            <a:tailEnd/>
          </a:ln>
        </p:spPr>
        <p:txBody>
          <a:bodyPr lIns="100145" tIns="50073" rIns="100145" bIns="50073">
            <a:spAutoFit/>
          </a:bodyPr>
          <a:lstStyle/>
          <a:p>
            <a:pPr defTabSz="1001713" eaLnBrk="0" hangingPunct="0">
              <a:defRPr/>
            </a:pPr>
            <a:r>
              <a:rPr lang="en-US" sz="1000">
                <a:solidFill>
                  <a:srgbClr val="010307"/>
                </a:solidFill>
                <a:latin typeface="Arial" charset="0"/>
              </a:rPr>
              <a:t>© XJGC  </a:t>
            </a:r>
            <a:fld id="{D12E4129-EA8B-4336-9BF2-9766C36A0294}" type="datetime1">
              <a:rPr lang="en-US" sz="1000">
                <a:solidFill>
                  <a:srgbClr val="010307"/>
                </a:solidFill>
                <a:latin typeface="Arial" charset="0"/>
              </a:rPr>
              <a:pPr defTabSz="1001713" eaLnBrk="0" hangingPunct="0">
                <a:defRPr/>
              </a:pPr>
              <a:t>10/29/2016</a:t>
            </a:fld>
            <a:r>
              <a:rPr lang="en-US" sz="1000">
                <a:solidFill>
                  <a:srgbClr val="010307"/>
                </a:solidFill>
                <a:latin typeface="Arial" charset="0"/>
              </a:rPr>
              <a:t>  V2.0</a:t>
            </a:r>
          </a:p>
        </p:txBody>
      </p:sp>
      <p:pic>
        <p:nvPicPr>
          <p:cNvPr id="5132" name="图片 1"/>
          <p:cNvPicPr>
            <a:picLocks noChangeAspect="1" noChangeArrowheads="1"/>
          </p:cNvPicPr>
          <p:nvPr userDrawn="1"/>
        </p:nvPicPr>
        <p:blipFill>
          <a:blip r:embed="rId15"/>
          <a:srcRect/>
          <a:stretch>
            <a:fillRect/>
          </a:stretch>
        </p:blipFill>
        <p:spPr bwMode="auto">
          <a:xfrm>
            <a:off x="71438" y="53975"/>
            <a:ext cx="1800225" cy="682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ea typeface="微软雅黑" pitchFamily="34" charset="-122"/>
        </a:defRPr>
      </a:lvl2pPr>
      <a:lvl3pPr algn="ctr" rtl="0" eaLnBrk="0" fontAlgn="base" hangingPunct="0">
        <a:spcBef>
          <a:spcPct val="0"/>
        </a:spcBef>
        <a:spcAft>
          <a:spcPct val="0"/>
        </a:spcAft>
        <a:defRPr sz="3200" b="1">
          <a:solidFill>
            <a:schemeClr val="bg1"/>
          </a:solidFill>
          <a:latin typeface="Arial" charset="0"/>
          <a:ea typeface="微软雅黑" pitchFamily="34" charset="-122"/>
        </a:defRPr>
      </a:lvl3pPr>
      <a:lvl4pPr algn="ctr" rtl="0" eaLnBrk="0" fontAlgn="base" hangingPunct="0">
        <a:spcBef>
          <a:spcPct val="0"/>
        </a:spcBef>
        <a:spcAft>
          <a:spcPct val="0"/>
        </a:spcAft>
        <a:defRPr sz="3200" b="1">
          <a:solidFill>
            <a:schemeClr val="bg1"/>
          </a:solidFill>
          <a:latin typeface="Arial" charset="0"/>
          <a:ea typeface="微软雅黑" pitchFamily="34" charset="-122"/>
        </a:defRPr>
      </a:lvl4pPr>
      <a:lvl5pPr algn="ctr" rtl="0" eaLnBrk="0" fontAlgn="base" hangingPunct="0">
        <a:spcBef>
          <a:spcPct val="0"/>
        </a:spcBef>
        <a:spcAft>
          <a:spcPct val="0"/>
        </a:spcAft>
        <a:defRPr sz="3200" b="1">
          <a:solidFill>
            <a:schemeClr val="bg1"/>
          </a:solidFill>
          <a:latin typeface="Arial" charset="0"/>
          <a:ea typeface="微软雅黑" pitchFamily="34" charset="-122"/>
        </a:defRPr>
      </a:lvl5pPr>
      <a:lvl6pPr marL="457200" algn="ctr" rtl="0" eaLnBrk="0" fontAlgn="base" hangingPunct="0">
        <a:spcBef>
          <a:spcPct val="0"/>
        </a:spcBef>
        <a:spcAft>
          <a:spcPct val="0"/>
        </a:spcAft>
        <a:defRPr sz="3200" b="1">
          <a:solidFill>
            <a:schemeClr val="bg1"/>
          </a:solidFill>
          <a:latin typeface="Arial" charset="0"/>
          <a:ea typeface="微软雅黑" pitchFamily="34" charset="-122"/>
        </a:defRPr>
      </a:lvl6pPr>
      <a:lvl7pPr marL="914400" algn="ctr" rtl="0" eaLnBrk="0" fontAlgn="base" hangingPunct="0">
        <a:spcBef>
          <a:spcPct val="0"/>
        </a:spcBef>
        <a:spcAft>
          <a:spcPct val="0"/>
        </a:spcAft>
        <a:defRPr sz="3200" b="1">
          <a:solidFill>
            <a:schemeClr val="bg1"/>
          </a:solidFill>
          <a:latin typeface="Arial" charset="0"/>
          <a:ea typeface="微软雅黑" pitchFamily="34" charset="-122"/>
        </a:defRPr>
      </a:lvl7pPr>
      <a:lvl8pPr marL="1371600" algn="ctr" rtl="0" eaLnBrk="0" fontAlgn="base" hangingPunct="0">
        <a:spcBef>
          <a:spcPct val="0"/>
        </a:spcBef>
        <a:spcAft>
          <a:spcPct val="0"/>
        </a:spcAft>
        <a:defRPr sz="3200" b="1">
          <a:solidFill>
            <a:schemeClr val="bg1"/>
          </a:solidFill>
          <a:latin typeface="Arial" charset="0"/>
          <a:ea typeface="微软雅黑" pitchFamily="34" charset="-122"/>
        </a:defRPr>
      </a:lvl8pPr>
      <a:lvl9pPr marL="1828800" algn="ctr" rtl="0" eaLnBrk="0" fontAlgn="base" hangingPunct="0">
        <a:spcBef>
          <a:spcPct val="0"/>
        </a:spcBef>
        <a:spcAft>
          <a:spcPct val="0"/>
        </a:spcAft>
        <a:defRPr sz="3200" b="1">
          <a:solidFill>
            <a:schemeClr val="bg1"/>
          </a:solidFill>
          <a:latin typeface="Arial" charset="0"/>
          <a:ea typeface="微软雅黑" pitchFamily="34" charset="-122"/>
        </a:defRPr>
      </a:lvl9pPr>
    </p:titleStyle>
    <p:bodyStyle>
      <a:lvl1pPr marL="342900" indent="-342900" algn="just" rtl="0" eaLnBrk="0" fontAlgn="base" hangingPunct="0">
        <a:lnSpc>
          <a:spcPct val="110000"/>
        </a:lnSpc>
        <a:spcBef>
          <a:spcPct val="15000"/>
        </a:spcBef>
        <a:spcAft>
          <a:spcPct val="15000"/>
        </a:spcAft>
        <a:buClr>
          <a:srgbClr val="4D4D4D"/>
        </a:buClr>
        <a:buSzPct val="75000"/>
        <a:buFont typeface="Wingdings" pitchFamily="2" charset="2"/>
        <a:buChar char="n"/>
        <a:defRPr sz="2800">
          <a:solidFill>
            <a:srgbClr val="000000"/>
          </a:solidFill>
          <a:latin typeface="+mn-lt"/>
          <a:ea typeface="+mn-ea"/>
          <a:cs typeface="+mn-cs"/>
        </a:defRPr>
      </a:lvl1pPr>
      <a:lvl2pPr marL="742950" indent="-285750" algn="just" rtl="0" eaLnBrk="0" fontAlgn="base" hangingPunct="0">
        <a:lnSpc>
          <a:spcPct val="110000"/>
        </a:lnSpc>
        <a:spcBef>
          <a:spcPct val="15000"/>
        </a:spcBef>
        <a:spcAft>
          <a:spcPct val="15000"/>
        </a:spcAft>
        <a:buClr>
          <a:srgbClr val="4D4D4D"/>
        </a:buClr>
        <a:buSzPct val="75000"/>
        <a:buFont typeface="Wingdings" pitchFamily="2" charset="2"/>
        <a:buChar char="u"/>
        <a:defRPr sz="2400">
          <a:solidFill>
            <a:schemeClr val="tx1"/>
          </a:solidFill>
          <a:latin typeface="+mn-lt"/>
          <a:ea typeface="+mn-ea"/>
        </a:defRPr>
      </a:lvl2pPr>
      <a:lvl3pPr marL="11430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3pPr>
      <a:lvl4pPr marL="16002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4pPr>
      <a:lvl5pPr marL="20574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5pPr>
      <a:lvl6pPr marL="25146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6pPr>
      <a:lvl7pPr marL="29718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7pPr>
      <a:lvl8pPr marL="34290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8pPr>
      <a:lvl9pPr marL="38862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12" descr="许继集团"/>
          <p:cNvPicPr>
            <a:picLocks noChangeAspect="1" noChangeArrowheads="1"/>
          </p:cNvPicPr>
          <p:nvPr/>
        </p:nvPicPr>
        <p:blipFill>
          <a:blip r:embed="rId13"/>
          <a:srcRect/>
          <a:stretch>
            <a:fillRect/>
          </a:stretch>
        </p:blipFill>
        <p:spPr bwMode="auto">
          <a:xfrm>
            <a:off x="8261350" y="6234113"/>
            <a:ext cx="720725" cy="569912"/>
          </a:xfrm>
          <a:prstGeom prst="rect">
            <a:avLst/>
          </a:prstGeom>
          <a:noFill/>
          <a:ln w="9525">
            <a:noFill/>
            <a:miter lim="800000"/>
            <a:headEnd/>
            <a:tailEnd/>
          </a:ln>
        </p:spPr>
      </p:pic>
      <p:sp>
        <p:nvSpPr>
          <p:cNvPr id="3075" name="Rectangle 34"/>
          <p:cNvSpPr>
            <a:spLocks noChangeArrowheads="1"/>
          </p:cNvSpPr>
          <p:nvPr/>
        </p:nvSpPr>
        <p:spPr bwMode="auto">
          <a:xfrm>
            <a:off x="0" y="781050"/>
            <a:ext cx="9139238" cy="44450"/>
          </a:xfrm>
          <a:prstGeom prst="rect">
            <a:avLst/>
          </a:prstGeom>
          <a:gradFill rotWithShape="0">
            <a:gsLst>
              <a:gs pos="0">
                <a:srgbClr val="339966"/>
              </a:gs>
              <a:gs pos="100000">
                <a:schemeClr val="bg1"/>
              </a:gs>
            </a:gsLst>
            <a:lin ang="0" scaled="1"/>
          </a:gradFill>
          <a:ln w="9525">
            <a:noFill/>
            <a:miter lim="800000"/>
            <a:headEnd/>
            <a:tailEnd/>
          </a:ln>
        </p:spPr>
        <p:txBody>
          <a:bodyPr/>
          <a:lstStyle/>
          <a:p>
            <a:pPr>
              <a:defRPr/>
            </a:pPr>
            <a:endParaRPr lang="zh-CN" altLang="en-US">
              <a:solidFill>
                <a:schemeClr val="tx1"/>
              </a:solidFill>
              <a:latin typeface="Times New Roman" pitchFamily="18" charset="0"/>
              <a:ea typeface="宋体" pitchFamily="2" charset="-122"/>
            </a:endParaRPr>
          </a:p>
        </p:txBody>
      </p:sp>
      <p:pic>
        <p:nvPicPr>
          <p:cNvPr id="6148" name="Picture 23" descr="图片1"/>
          <p:cNvPicPr>
            <a:picLocks noChangeAspect="1" noChangeArrowheads="1"/>
          </p:cNvPicPr>
          <p:nvPr/>
        </p:nvPicPr>
        <p:blipFill>
          <a:blip r:embed="rId14"/>
          <a:srcRect r="6419" b="-206"/>
          <a:stretch>
            <a:fillRect/>
          </a:stretch>
        </p:blipFill>
        <p:spPr bwMode="auto">
          <a:xfrm>
            <a:off x="257175" y="0"/>
            <a:ext cx="8905875" cy="773113"/>
          </a:xfrm>
          <a:prstGeom prst="rect">
            <a:avLst/>
          </a:prstGeom>
          <a:noFill/>
          <a:ln w="9525">
            <a:noFill/>
            <a:miter lim="800000"/>
            <a:headEnd/>
            <a:tailEnd/>
          </a:ln>
        </p:spPr>
      </p:pic>
      <p:sp>
        <p:nvSpPr>
          <p:cNvPr id="3077" name="Rectangle 9"/>
          <p:cNvSpPr>
            <a:spLocks noChangeArrowheads="1"/>
          </p:cNvSpPr>
          <p:nvPr/>
        </p:nvSpPr>
        <p:spPr bwMode="auto">
          <a:xfrm>
            <a:off x="476250" y="439738"/>
            <a:ext cx="1846263" cy="333375"/>
          </a:xfrm>
          <a:prstGeom prst="rect">
            <a:avLst/>
          </a:prstGeom>
          <a:solidFill>
            <a:schemeClr val="bg1"/>
          </a:solidFill>
          <a:ln w="9525">
            <a:noFill/>
            <a:miter lim="800000"/>
            <a:headEnd/>
            <a:tailEnd/>
          </a:ln>
        </p:spPr>
        <p:txBody>
          <a:bodyPr wrap="none" anchor="ctr"/>
          <a:lstStyle/>
          <a:p>
            <a:pPr>
              <a:defRPr/>
            </a:pPr>
            <a:endParaRPr lang="zh-CN" altLang="en-US" sz="1400" b="1">
              <a:solidFill>
                <a:schemeClr val="hlink"/>
              </a:solidFill>
              <a:effectLst>
                <a:outerShdw blurRad="38100" dist="38100" dir="2700000" algn="tl">
                  <a:srgbClr val="C0C0C0"/>
                </a:outerShdw>
              </a:effectLst>
              <a:ea typeface="黑体" pitchFamily="2" charset="-122"/>
            </a:endParaRPr>
          </a:p>
        </p:txBody>
      </p:sp>
      <p:sp>
        <p:nvSpPr>
          <p:cNvPr id="3078" name="Rectangle 16"/>
          <p:cNvSpPr>
            <a:spLocks noChangeArrowheads="1"/>
          </p:cNvSpPr>
          <p:nvPr/>
        </p:nvSpPr>
        <p:spPr bwMode="auto">
          <a:xfrm>
            <a:off x="4763" y="7938"/>
            <a:ext cx="1735137" cy="539750"/>
          </a:xfrm>
          <a:prstGeom prst="rect">
            <a:avLst/>
          </a:prstGeom>
          <a:solidFill>
            <a:schemeClr val="bg1"/>
          </a:solidFill>
          <a:ln w="9525">
            <a:solidFill>
              <a:schemeClr val="bg1"/>
            </a:solidFill>
            <a:miter lim="800000"/>
            <a:headEnd/>
            <a:tailEnd/>
          </a:ln>
        </p:spPr>
        <p:txBody>
          <a:bodyPr wrap="none" anchor="ctr"/>
          <a:lstStyle/>
          <a:p>
            <a:pPr>
              <a:defRPr/>
            </a:pPr>
            <a:endParaRPr lang="zh-CN" altLang="en-US" b="1">
              <a:ea typeface="华文细黑" pitchFamily="2" charset="-122"/>
            </a:endParaRPr>
          </a:p>
        </p:txBody>
      </p:sp>
      <p:sp>
        <p:nvSpPr>
          <p:cNvPr id="3079" name="Freeform 20"/>
          <p:cNvSpPr>
            <a:spLocks/>
          </p:cNvSpPr>
          <p:nvPr/>
        </p:nvSpPr>
        <p:spPr bwMode="auto">
          <a:xfrm>
            <a:off x="0" y="342900"/>
            <a:ext cx="6019800" cy="679450"/>
          </a:xfrm>
          <a:custGeom>
            <a:avLst/>
            <a:gdLst>
              <a:gd name="T0" fmla="*/ 0 w 3800"/>
              <a:gd name="T1" fmla="*/ 0 h 428"/>
              <a:gd name="T2" fmla="*/ 3800 w 3800"/>
              <a:gd name="T3" fmla="*/ 428 h 428"/>
            </a:gdLst>
            <a:ahLst/>
            <a:cxnLst>
              <a:cxn ang="0">
                <a:pos x="0" y="0"/>
              </a:cxn>
              <a:cxn ang="0">
                <a:pos x="3800" y="0"/>
              </a:cxn>
              <a:cxn ang="0">
                <a:pos x="3456" y="428"/>
              </a:cxn>
            </a:cxnLst>
            <a:rect l="T0" t="T1" r="T2" b="T3"/>
            <a:pathLst>
              <a:path w="3800" h="428">
                <a:moveTo>
                  <a:pt x="0" y="0"/>
                </a:moveTo>
                <a:lnTo>
                  <a:pt x="3800" y="0"/>
                </a:lnTo>
                <a:lnTo>
                  <a:pt x="3456" y="428"/>
                </a:lnTo>
              </a:path>
            </a:pathLst>
          </a:custGeom>
          <a:noFill/>
          <a:ln w="9525">
            <a:noFill/>
            <a:round/>
            <a:headEnd/>
            <a:tailEnd/>
          </a:ln>
        </p:spPr>
        <p:txBody>
          <a:bodyPr wrap="none" anchor="ctr"/>
          <a:lstStyle/>
          <a:p>
            <a:pPr>
              <a:defRPr/>
            </a:pPr>
            <a:endParaRPr lang="zh-CN" altLang="en-US"/>
          </a:p>
        </p:txBody>
      </p:sp>
      <p:sp>
        <p:nvSpPr>
          <p:cNvPr id="3080" name="Text Box 31"/>
          <p:cNvSpPr txBox="1">
            <a:spLocks noChangeArrowheads="1"/>
          </p:cNvSpPr>
          <p:nvPr/>
        </p:nvSpPr>
        <p:spPr bwMode="auto">
          <a:xfrm>
            <a:off x="207963" y="6489700"/>
            <a:ext cx="1754187" cy="250825"/>
          </a:xfrm>
          <a:prstGeom prst="rect">
            <a:avLst/>
          </a:prstGeom>
          <a:noFill/>
          <a:ln w="9525">
            <a:noFill/>
            <a:miter lim="800000"/>
            <a:headEnd/>
            <a:tailEnd/>
          </a:ln>
        </p:spPr>
        <p:txBody>
          <a:bodyPr lIns="100145" tIns="50073" rIns="100145" bIns="50073">
            <a:spAutoFit/>
          </a:bodyPr>
          <a:lstStyle/>
          <a:p>
            <a:pPr defTabSz="1001713" eaLnBrk="0" hangingPunct="0">
              <a:defRPr/>
            </a:pPr>
            <a:r>
              <a:rPr lang="en-US" sz="1000">
                <a:solidFill>
                  <a:srgbClr val="010307"/>
                </a:solidFill>
                <a:latin typeface="Arial" charset="0"/>
              </a:rPr>
              <a:t>© XJGC  </a:t>
            </a:r>
            <a:fld id="{D6C9CCBB-5961-4B5A-8D07-FEA21A466B01}" type="datetime1">
              <a:rPr lang="en-US" sz="1000">
                <a:solidFill>
                  <a:srgbClr val="010307"/>
                </a:solidFill>
                <a:latin typeface="Arial" charset="0"/>
              </a:rPr>
              <a:pPr defTabSz="1001713" eaLnBrk="0" hangingPunct="0">
                <a:defRPr/>
              </a:pPr>
              <a:t>10/29/2016</a:t>
            </a:fld>
            <a:r>
              <a:rPr lang="en-US" sz="1000">
                <a:solidFill>
                  <a:srgbClr val="010307"/>
                </a:solidFill>
                <a:latin typeface="Arial" charset="0"/>
              </a:rPr>
              <a:t>  V2.0</a:t>
            </a:r>
          </a:p>
        </p:txBody>
      </p:sp>
      <p:pic>
        <p:nvPicPr>
          <p:cNvPr id="6153" name="图片 1"/>
          <p:cNvPicPr>
            <a:picLocks noChangeAspect="1" noChangeArrowheads="1"/>
          </p:cNvPicPr>
          <p:nvPr userDrawn="1"/>
        </p:nvPicPr>
        <p:blipFill>
          <a:blip r:embed="rId15"/>
          <a:srcRect/>
          <a:stretch>
            <a:fillRect/>
          </a:stretch>
        </p:blipFill>
        <p:spPr bwMode="auto">
          <a:xfrm>
            <a:off x="71438" y="53975"/>
            <a:ext cx="1800225" cy="682625"/>
          </a:xfrm>
          <a:prstGeom prst="rect">
            <a:avLst/>
          </a:prstGeom>
          <a:noFill/>
          <a:ln w="9525">
            <a:noFill/>
            <a:miter lim="800000"/>
            <a:headEnd/>
            <a:tailEnd/>
          </a:ln>
        </p:spPr>
      </p:pic>
      <p:sp>
        <p:nvSpPr>
          <p:cNvPr id="6154" name="Rectangle 21"/>
          <p:cNvSpPr>
            <a:spLocks noGrp="1" noChangeArrowheads="1"/>
          </p:cNvSpPr>
          <p:nvPr>
            <p:ph type="body" idx="1"/>
          </p:nvPr>
        </p:nvSpPr>
        <p:spPr bwMode="auto">
          <a:xfrm>
            <a:off x="685800" y="1042988"/>
            <a:ext cx="7924800" cy="5221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5" name="Rectangle 25"/>
          <p:cNvSpPr>
            <a:spLocks noGrp="1" noChangeArrowheads="1"/>
          </p:cNvSpPr>
          <p:nvPr>
            <p:ph type="title"/>
          </p:nvPr>
        </p:nvSpPr>
        <p:spPr bwMode="auto">
          <a:xfrm>
            <a:off x="2901950" y="98425"/>
            <a:ext cx="6080125" cy="630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84" name="灯片编号占位符 2"/>
          <p:cNvSpPr>
            <a:spLocks noGrp="1" noChangeArrowheads="1"/>
          </p:cNvSpPr>
          <p:nvPr>
            <p:ph type="sldNum" sz="quarter" idx="4"/>
          </p:nvPr>
        </p:nvSpPr>
        <p:spPr bwMode="auto">
          <a:xfrm>
            <a:off x="4076700" y="6505575"/>
            <a:ext cx="838200" cy="2619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a:solidFill>
                  <a:schemeClr val="tx1"/>
                </a:solidFill>
                <a:latin typeface="+mn-lt"/>
              </a:defRPr>
            </a:lvl1pPr>
          </a:lstStyle>
          <a:p>
            <a:pPr>
              <a:defRPr/>
            </a:pPr>
            <a:fld id="{E4B228D4-FE15-40EA-8040-0C4E1B3324B6}"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ea typeface="微软雅黑" pitchFamily="34" charset="-122"/>
        </a:defRPr>
      </a:lvl2pPr>
      <a:lvl3pPr algn="ctr" rtl="0" eaLnBrk="0" fontAlgn="base" hangingPunct="0">
        <a:spcBef>
          <a:spcPct val="0"/>
        </a:spcBef>
        <a:spcAft>
          <a:spcPct val="0"/>
        </a:spcAft>
        <a:defRPr sz="3200" b="1">
          <a:solidFill>
            <a:schemeClr val="bg1"/>
          </a:solidFill>
          <a:latin typeface="Arial" charset="0"/>
          <a:ea typeface="微软雅黑" pitchFamily="34" charset="-122"/>
        </a:defRPr>
      </a:lvl3pPr>
      <a:lvl4pPr algn="ctr" rtl="0" eaLnBrk="0" fontAlgn="base" hangingPunct="0">
        <a:spcBef>
          <a:spcPct val="0"/>
        </a:spcBef>
        <a:spcAft>
          <a:spcPct val="0"/>
        </a:spcAft>
        <a:defRPr sz="3200" b="1">
          <a:solidFill>
            <a:schemeClr val="bg1"/>
          </a:solidFill>
          <a:latin typeface="Arial" charset="0"/>
          <a:ea typeface="微软雅黑" pitchFamily="34" charset="-122"/>
        </a:defRPr>
      </a:lvl4pPr>
      <a:lvl5pPr algn="ctr" rtl="0" eaLnBrk="0" fontAlgn="base" hangingPunct="0">
        <a:spcBef>
          <a:spcPct val="0"/>
        </a:spcBef>
        <a:spcAft>
          <a:spcPct val="0"/>
        </a:spcAft>
        <a:defRPr sz="3200" b="1">
          <a:solidFill>
            <a:schemeClr val="bg1"/>
          </a:solidFill>
          <a:latin typeface="Arial" charset="0"/>
          <a:ea typeface="微软雅黑" pitchFamily="34" charset="-122"/>
        </a:defRPr>
      </a:lvl5pPr>
      <a:lvl6pPr marL="457200" algn="ctr" rtl="0" eaLnBrk="0" fontAlgn="base" hangingPunct="0">
        <a:spcBef>
          <a:spcPct val="0"/>
        </a:spcBef>
        <a:spcAft>
          <a:spcPct val="0"/>
        </a:spcAft>
        <a:defRPr sz="3200" b="1">
          <a:solidFill>
            <a:schemeClr val="bg1"/>
          </a:solidFill>
          <a:latin typeface="Arial" charset="0"/>
          <a:ea typeface="微软雅黑" pitchFamily="34" charset="-122"/>
        </a:defRPr>
      </a:lvl6pPr>
      <a:lvl7pPr marL="914400" algn="ctr" rtl="0" eaLnBrk="0" fontAlgn="base" hangingPunct="0">
        <a:spcBef>
          <a:spcPct val="0"/>
        </a:spcBef>
        <a:spcAft>
          <a:spcPct val="0"/>
        </a:spcAft>
        <a:defRPr sz="3200" b="1">
          <a:solidFill>
            <a:schemeClr val="bg1"/>
          </a:solidFill>
          <a:latin typeface="Arial" charset="0"/>
          <a:ea typeface="微软雅黑" pitchFamily="34" charset="-122"/>
        </a:defRPr>
      </a:lvl7pPr>
      <a:lvl8pPr marL="1371600" algn="ctr" rtl="0" eaLnBrk="0" fontAlgn="base" hangingPunct="0">
        <a:spcBef>
          <a:spcPct val="0"/>
        </a:spcBef>
        <a:spcAft>
          <a:spcPct val="0"/>
        </a:spcAft>
        <a:defRPr sz="3200" b="1">
          <a:solidFill>
            <a:schemeClr val="bg1"/>
          </a:solidFill>
          <a:latin typeface="Arial" charset="0"/>
          <a:ea typeface="微软雅黑" pitchFamily="34" charset="-122"/>
        </a:defRPr>
      </a:lvl8pPr>
      <a:lvl9pPr marL="1828800" algn="ctr" rtl="0" eaLnBrk="0" fontAlgn="base" hangingPunct="0">
        <a:spcBef>
          <a:spcPct val="0"/>
        </a:spcBef>
        <a:spcAft>
          <a:spcPct val="0"/>
        </a:spcAft>
        <a:defRPr sz="3200" b="1">
          <a:solidFill>
            <a:schemeClr val="bg1"/>
          </a:solidFill>
          <a:latin typeface="Arial" charset="0"/>
          <a:ea typeface="微软雅黑" pitchFamily="34" charset="-122"/>
        </a:defRPr>
      </a:lvl9pPr>
    </p:titleStyle>
    <p:bodyStyle>
      <a:lvl1pPr marL="342900" indent="-342900" algn="just" rtl="0" eaLnBrk="0" fontAlgn="base" hangingPunct="0">
        <a:lnSpc>
          <a:spcPct val="110000"/>
        </a:lnSpc>
        <a:spcBef>
          <a:spcPct val="15000"/>
        </a:spcBef>
        <a:spcAft>
          <a:spcPct val="15000"/>
        </a:spcAft>
        <a:buClr>
          <a:srgbClr val="4D4D4D"/>
        </a:buClr>
        <a:buSzPct val="75000"/>
        <a:buFont typeface="Wingdings" pitchFamily="2" charset="2"/>
        <a:buChar char="n"/>
        <a:defRPr sz="2800">
          <a:solidFill>
            <a:srgbClr val="000000"/>
          </a:solidFill>
          <a:latin typeface="+mn-lt"/>
          <a:ea typeface="+mn-ea"/>
          <a:cs typeface="+mn-cs"/>
        </a:defRPr>
      </a:lvl1pPr>
      <a:lvl2pPr marL="742950" indent="-285750" algn="just" rtl="0" eaLnBrk="0" fontAlgn="base" hangingPunct="0">
        <a:lnSpc>
          <a:spcPct val="110000"/>
        </a:lnSpc>
        <a:spcBef>
          <a:spcPct val="15000"/>
        </a:spcBef>
        <a:spcAft>
          <a:spcPct val="15000"/>
        </a:spcAft>
        <a:buClr>
          <a:srgbClr val="4D4D4D"/>
        </a:buClr>
        <a:buSzPct val="75000"/>
        <a:buFont typeface="Wingdings" pitchFamily="2" charset="2"/>
        <a:buChar char="u"/>
        <a:defRPr sz="2400">
          <a:solidFill>
            <a:schemeClr val="tx1"/>
          </a:solidFill>
          <a:latin typeface="+mn-lt"/>
          <a:ea typeface="+mn-ea"/>
        </a:defRPr>
      </a:lvl2pPr>
      <a:lvl3pPr marL="11430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3pPr>
      <a:lvl4pPr marL="16002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4pPr>
      <a:lvl5pPr marL="20574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5pPr>
      <a:lvl6pPr marL="25146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6pPr>
      <a:lvl7pPr marL="29718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7pPr>
      <a:lvl8pPr marL="34290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8pPr>
      <a:lvl9pPr marL="3886200" indent="-228600" algn="just" rtl="0" eaLnBrk="0" fontAlgn="base" hangingPunct="0">
        <a:lnSpc>
          <a:spcPct val="110000"/>
        </a:lnSpc>
        <a:spcBef>
          <a:spcPct val="20000"/>
        </a:spcBef>
        <a:spcAft>
          <a:spcPct val="20000"/>
        </a:spcAft>
        <a:buClr>
          <a:srgbClr val="4D4D4D"/>
        </a:buClr>
        <a:buSzPct val="75000"/>
        <a:buFont typeface="Wingdings" pitchFamily="2" charset="2"/>
        <a:buChar char="•"/>
        <a:defRPr sz="2000" b="1">
          <a:solidFill>
            <a:srgbClr val="3333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476250" y="2573338"/>
            <a:ext cx="8458200" cy="1470025"/>
          </a:xfrm>
          <a:effectLst>
            <a:outerShdw dist="35921" dir="2700000" algn="ctr" rotWithShape="0">
              <a:schemeClr val="bg2"/>
            </a:outerShdw>
          </a:effectLst>
        </p:spPr>
        <p:txBody>
          <a:bodyPr/>
          <a:lstStyle/>
          <a:p>
            <a:pPr>
              <a:spcBef>
                <a:spcPct val="20000"/>
              </a:spcBef>
              <a:defRPr/>
            </a:pPr>
            <a:r>
              <a:rPr lang="en-US" altLang="zh-CN" b="0" dirty="0" smtClean="0"/>
              <a:t>Nucleus</a:t>
            </a:r>
            <a:r>
              <a:rPr lang="zh-CN" altLang="en-US" b="0" dirty="0" smtClean="0"/>
              <a:t>多核通讯</a:t>
            </a:r>
            <a:r>
              <a:rPr lang="en-US" altLang="zh-CN" b="0" dirty="0" smtClean="0"/>
              <a:t>ICC</a:t>
            </a:r>
            <a:endParaRPr lang="zh-CN" altLang="en-US" b="0" dirty="0" smtClean="0"/>
          </a:p>
        </p:txBody>
      </p:sp>
      <p:sp>
        <p:nvSpPr>
          <p:cNvPr id="5123" name="Rectangle 3"/>
          <p:cNvSpPr>
            <a:spLocks noGrp="1" noChangeArrowheads="1"/>
          </p:cNvSpPr>
          <p:nvPr>
            <p:ph type="subTitle" idx="4294967295"/>
          </p:nvPr>
        </p:nvSpPr>
        <p:spPr>
          <a:xfrm>
            <a:off x="1376363" y="5105400"/>
            <a:ext cx="6400800" cy="1419225"/>
          </a:xfrm>
        </p:spPr>
        <p:txBody>
          <a:bodyPr/>
          <a:lstStyle/>
          <a:p>
            <a:pPr marL="0" indent="0" eaLnBrk="1" hangingPunct="1">
              <a:lnSpc>
                <a:spcPct val="150000"/>
              </a:lnSpc>
              <a:spcBef>
                <a:spcPct val="0"/>
              </a:spcBef>
              <a:buFontTx/>
              <a:buNone/>
              <a:defRPr/>
            </a:pPr>
            <a:r>
              <a:rPr lang="zh-CN" altLang="en-US" sz="2000" dirty="0" smtClean="0">
                <a:solidFill>
                  <a:schemeClr val="tx1"/>
                </a:solidFill>
                <a:effectLst>
                  <a:outerShdw blurRad="38100" dist="38100" dir="2700000" algn="tl">
                    <a:srgbClr val="C0C0C0"/>
                  </a:outerShdw>
                </a:effectLst>
                <a:latin typeface="微软雅黑" pitchFamily="34" charset="-122"/>
              </a:rPr>
              <a:t>李 英明</a:t>
            </a:r>
          </a:p>
          <a:p>
            <a:pPr marL="0" indent="0" eaLnBrk="1" hangingPunct="1">
              <a:lnSpc>
                <a:spcPct val="150000"/>
              </a:lnSpc>
              <a:spcBef>
                <a:spcPct val="0"/>
              </a:spcBef>
              <a:buFontTx/>
              <a:buNone/>
              <a:defRPr/>
            </a:pPr>
            <a:r>
              <a:rPr lang="en-US" sz="2000" dirty="0" smtClean="0">
                <a:solidFill>
                  <a:schemeClr val="tx1"/>
                </a:solidFill>
                <a:effectLst>
                  <a:outerShdw blurRad="38100" dist="38100" dir="2700000" algn="tl">
                    <a:srgbClr val="C0C0C0"/>
                  </a:outerShdw>
                </a:effectLst>
                <a:latin typeface="微软雅黑" pitchFamily="34" charset="-122"/>
              </a:rPr>
              <a:t>201</a:t>
            </a:r>
            <a:r>
              <a:rPr lang="en-US" sz="2000" dirty="0">
                <a:solidFill>
                  <a:schemeClr val="tx1"/>
                </a:solidFill>
                <a:effectLst>
                  <a:outerShdw blurRad="38100" dist="38100" dir="2700000" algn="tl">
                    <a:srgbClr val="C0C0C0"/>
                  </a:outerShdw>
                </a:effectLst>
                <a:latin typeface="微软雅黑" pitchFamily="34" charset="-122"/>
              </a:rPr>
              <a:t>6</a:t>
            </a:r>
            <a:r>
              <a:rPr lang="zh-CN" altLang="en-US" sz="2000" dirty="0" smtClean="0">
                <a:solidFill>
                  <a:schemeClr val="tx1"/>
                </a:solidFill>
                <a:effectLst>
                  <a:outerShdw blurRad="38100" dist="38100" dir="2700000" algn="tl">
                    <a:srgbClr val="C0C0C0"/>
                  </a:outerShdw>
                </a:effectLst>
                <a:latin typeface="微软雅黑" pitchFamily="34" charset="-122"/>
              </a:rPr>
              <a:t>年</a:t>
            </a:r>
            <a:r>
              <a:rPr lang="en-US" altLang="zh-CN" sz="2000" dirty="0" smtClean="0">
                <a:solidFill>
                  <a:schemeClr val="tx1"/>
                </a:solidFill>
                <a:effectLst>
                  <a:outerShdw blurRad="38100" dist="38100" dir="2700000" algn="tl">
                    <a:srgbClr val="C0C0C0"/>
                  </a:outerShdw>
                </a:effectLst>
                <a:latin typeface="微软雅黑" pitchFamily="34" charset="-122"/>
              </a:rPr>
              <a:t>10</a:t>
            </a:r>
            <a:r>
              <a:rPr lang="zh-CN" altLang="en-US" sz="2000" dirty="0" smtClean="0">
                <a:solidFill>
                  <a:schemeClr val="tx1"/>
                </a:solidFill>
                <a:effectLst>
                  <a:outerShdw blurRad="38100" dist="38100" dir="2700000" algn="tl">
                    <a:srgbClr val="C0C0C0"/>
                  </a:outerShdw>
                </a:effectLst>
                <a:latin typeface="微软雅黑" pitchFamily="34" charset="-122"/>
              </a:rPr>
              <a:t>月</a:t>
            </a:r>
            <a:endParaRPr lang="zh-CN" altLang="en-US" sz="2000" dirty="0" smtClean="0">
              <a:solidFill>
                <a:schemeClr val="tx1"/>
              </a:solidFill>
              <a:effectLst>
                <a:outerShdw blurRad="38100" dist="38100" dir="2700000" algn="tl">
                  <a:srgbClr val="C0C0C0"/>
                </a:outerShdw>
              </a:effectLst>
              <a:latin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r>
              <a:rPr lang="zh-CN" altLang="en-US" smtClean="0"/>
              <a:t>提纲</a:t>
            </a:r>
          </a:p>
        </p:txBody>
      </p:sp>
      <p:sp>
        <p:nvSpPr>
          <p:cNvPr id="7171" name="AutoShape 4"/>
          <p:cNvSpPr>
            <a:spLocks/>
          </p:cNvSpPr>
          <p:nvPr/>
        </p:nvSpPr>
        <p:spPr bwMode="auto">
          <a:xfrm rot="5400000">
            <a:off x="-2413000" y="1482725"/>
            <a:ext cx="4822825" cy="4752975"/>
          </a:xfrm>
          <a:custGeom>
            <a:avLst/>
            <a:gdLst>
              <a:gd name="T0" fmla="*/ 401 w 21600"/>
              <a:gd name="T1" fmla="*/ 0 h 21600"/>
              <a:gd name="T2" fmla="*/ 21199 w 21600"/>
              <a:gd name="T3" fmla="*/ 13628 h 21600"/>
            </a:gdLst>
            <a:ahLst/>
            <a:cxnLst>
              <a:cxn ang="0">
                <a:pos x="323" y="10641"/>
              </a:cxn>
              <a:cxn ang="0">
                <a:pos x="10800" y="322"/>
              </a:cxn>
              <a:cxn ang="0">
                <a:pos x="21276" y="10641"/>
              </a:cxn>
              <a:cxn ang="0">
                <a:pos x="21598" y="10636"/>
              </a:cxn>
              <a:cxn ang="0">
                <a:pos x="10799" y="0"/>
              </a:cxn>
              <a:cxn ang="0">
                <a:pos x="1" y="10636"/>
              </a:cxn>
            </a:cxnLst>
            <a:rect l="T0" t="T1" r="T2" b="T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s>
              <a:gs pos="50000">
                <a:srgbClr val="C5C5C5"/>
              </a:gs>
              <a:gs pos="100000">
                <a:schemeClr val="bg2"/>
              </a:gs>
            </a:gsLst>
            <a:lin ang="0" scaled="1"/>
          </a:gradFill>
          <a:ln w="9525">
            <a:noFill/>
            <a:round/>
            <a:headEnd/>
            <a:tailEnd/>
          </a:ln>
        </p:spPr>
        <p:txBody>
          <a:bodyPr wrap="none" anchor="ctr"/>
          <a:lstStyle/>
          <a:p>
            <a:pPr>
              <a:defRPr/>
            </a:pPr>
            <a:endParaRPr lang="zh-CN" altLang="en-US"/>
          </a:p>
        </p:txBody>
      </p:sp>
      <p:sp>
        <p:nvSpPr>
          <p:cNvPr id="8196" name="AutoShape 5"/>
          <p:cNvSpPr>
            <a:spLocks/>
          </p:cNvSpPr>
          <p:nvPr/>
        </p:nvSpPr>
        <p:spPr bwMode="auto">
          <a:xfrm rot="5400000" flipH="1">
            <a:off x="-2005806" y="1918494"/>
            <a:ext cx="4030662" cy="3911600"/>
          </a:xfrm>
          <a:custGeom>
            <a:avLst/>
            <a:gdLst>
              <a:gd name="T0" fmla="*/ 374120220 w 21600"/>
              <a:gd name="T1" fmla="*/ 354180855 h 21600"/>
              <a:gd name="T2" fmla="*/ 376070239 w 21600"/>
              <a:gd name="T3" fmla="*/ 352344396 h 21600"/>
              <a:gd name="T4" fmla="*/ 378020257 w 21600"/>
              <a:gd name="T5" fmla="*/ 354148077 h 21600"/>
              <a:gd name="T6" fmla="*/ 752140477 w 21600"/>
              <a:gd name="T7" fmla="*/ 354180855 h 21600"/>
              <a:gd name="T8" fmla="*/ 376070239 w 21600"/>
              <a:gd name="T9" fmla="*/ 0 h 21600"/>
              <a:gd name="T10" fmla="*/ 0 w 21600"/>
              <a:gd name="T11" fmla="*/ 354180855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7713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rgbClr val="FFFFFF">
                  <a:alpha val="48000"/>
                </a:srgbClr>
              </a:gs>
            </a:gsLst>
            <a:lin ang="5400000" scaled="1"/>
          </a:gradFill>
          <a:ln w="9525">
            <a:noFill/>
            <a:round/>
            <a:headEnd/>
            <a:tailEnd/>
          </a:ln>
        </p:spPr>
        <p:txBody>
          <a:bodyPr wrap="none" anchor="ctr"/>
          <a:lstStyle/>
          <a:p>
            <a:endParaRPr lang="zh-CN" altLang="en-US"/>
          </a:p>
        </p:txBody>
      </p:sp>
      <p:sp>
        <p:nvSpPr>
          <p:cNvPr id="8197" name="AutoShape 9">
            <a:hlinkClick r:id="rId2" action="ppaction://hlinksldjump"/>
          </p:cNvPr>
          <p:cNvSpPr>
            <a:spLocks noChangeArrowheads="1"/>
          </p:cNvSpPr>
          <p:nvPr/>
        </p:nvSpPr>
        <p:spPr bwMode="auto">
          <a:xfrm>
            <a:off x="2482850" y="2875997"/>
            <a:ext cx="4238625" cy="508000"/>
          </a:xfrm>
          <a:prstGeom prst="roundRect">
            <a:avLst>
              <a:gd name="adj" fmla="val 50000"/>
            </a:avLst>
          </a:prstGeom>
          <a:solidFill>
            <a:schemeClr val="bg1"/>
          </a:solidFill>
          <a:ln w="28575">
            <a:solidFill>
              <a:schemeClr val="bg2"/>
            </a:solidFill>
            <a:round/>
            <a:headEnd/>
            <a:tailEnd/>
          </a:ln>
        </p:spPr>
        <p:txBody>
          <a:bodyPr wrap="none" anchor="ctr"/>
          <a:lstStyle/>
          <a:p>
            <a:pPr eaLnBrk="0" hangingPunct="0"/>
            <a:r>
              <a:rPr lang="zh-CN" altLang="en-US" b="1" dirty="0" smtClean="0"/>
              <a:t>初始化函数</a:t>
            </a:r>
            <a:endParaRPr lang="zh-CN" altLang="en-US" b="1" dirty="0"/>
          </a:p>
        </p:txBody>
      </p:sp>
      <p:sp>
        <p:nvSpPr>
          <p:cNvPr id="8198" name="AutoShape 10">
            <a:hlinkClick r:id="rId2" action="ppaction://hlinksldjump"/>
          </p:cNvPr>
          <p:cNvSpPr>
            <a:spLocks noChangeArrowheads="1"/>
          </p:cNvSpPr>
          <p:nvPr/>
        </p:nvSpPr>
        <p:spPr bwMode="auto">
          <a:xfrm>
            <a:off x="2038350" y="2051050"/>
            <a:ext cx="4419600" cy="508000"/>
          </a:xfrm>
          <a:prstGeom prst="roundRect">
            <a:avLst>
              <a:gd name="adj" fmla="val 50000"/>
            </a:avLst>
          </a:prstGeom>
          <a:solidFill>
            <a:schemeClr val="bg1"/>
          </a:solidFill>
          <a:ln w="28575">
            <a:solidFill>
              <a:schemeClr val="bg2"/>
            </a:solidFill>
            <a:round/>
            <a:headEnd/>
            <a:tailEnd/>
          </a:ln>
        </p:spPr>
        <p:txBody>
          <a:bodyPr wrap="none" anchor="ctr"/>
          <a:lstStyle/>
          <a:p>
            <a:pPr eaLnBrk="0" hangingPunct="0"/>
            <a:r>
              <a:rPr lang="en-US" altLang="zh-CN" b="1" dirty="0" smtClean="0">
                <a:sym typeface="Arial" charset="0"/>
              </a:rPr>
              <a:t>ICC</a:t>
            </a:r>
            <a:r>
              <a:rPr lang="zh-CN" altLang="en-US" b="1" dirty="0" smtClean="0">
                <a:sym typeface="Arial" charset="0"/>
              </a:rPr>
              <a:t>介绍</a:t>
            </a:r>
            <a:endParaRPr lang="zh-CN" altLang="en-US" b="1" dirty="0">
              <a:sym typeface="Arial" charset="0"/>
            </a:endParaRPr>
          </a:p>
        </p:txBody>
      </p:sp>
      <p:grpSp>
        <p:nvGrpSpPr>
          <p:cNvPr id="8199" name="Group 11"/>
          <p:cNvGrpSpPr>
            <a:grpSpLocks/>
          </p:cNvGrpSpPr>
          <p:nvPr/>
        </p:nvGrpSpPr>
        <p:grpSpPr bwMode="auto">
          <a:xfrm>
            <a:off x="1598613" y="2139950"/>
            <a:ext cx="381000" cy="381000"/>
            <a:chOff x="0" y="0"/>
            <a:chExt cx="1615" cy="1615"/>
          </a:xfrm>
        </p:grpSpPr>
        <p:sp>
          <p:nvSpPr>
            <p:cNvPr id="8231" name="Oval 12"/>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ea typeface="华文细黑" pitchFamily="2" charset="-122"/>
              </a:endParaRPr>
            </a:p>
          </p:txBody>
        </p:sp>
        <p:sp>
          <p:nvSpPr>
            <p:cNvPr id="8232" name="Oval 13"/>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endParaRPr lang="zh-CN" altLang="en-US">
                <a:ea typeface="华文细黑" pitchFamily="2" charset="-122"/>
              </a:endParaRPr>
            </a:p>
          </p:txBody>
        </p:sp>
        <p:sp>
          <p:nvSpPr>
            <p:cNvPr id="7178" name="Oval 14"/>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w="9525">
              <a:noFill/>
              <a:round/>
              <a:headEnd/>
              <a:tailEnd/>
            </a:ln>
          </p:spPr>
          <p:txBody>
            <a:bodyPr wrap="none" anchor="ctr">
              <a:spAutoFit/>
            </a:bodyPr>
            <a:lstStyle/>
            <a:p>
              <a:pPr>
                <a:defRPr/>
              </a:pPr>
              <a:endParaRPr lang="zh-CN" altLang="en-US">
                <a:ea typeface="华文细黑" pitchFamily="2" charset="-122"/>
              </a:endParaRPr>
            </a:p>
          </p:txBody>
        </p:sp>
        <p:sp>
          <p:nvSpPr>
            <p:cNvPr id="8234" name="Oval 15"/>
            <p:cNvSpPr>
              <a:spLocks noChangeArrowheads="1"/>
            </p:cNvSpPr>
            <p:nvPr/>
          </p:nvSpPr>
          <p:spPr bwMode="auto">
            <a:xfrm>
              <a:off x="176" y="176"/>
              <a:ext cx="1262" cy="1264"/>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endParaRPr lang="zh-CN" altLang="en-US">
                <a:ea typeface="华文细黑" pitchFamily="2" charset="-122"/>
              </a:endParaRPr>
            </a:p>
          </p:txBody>
        </p:sp>
        <p:sp>
          <p:nvSpPr>
            <p:cNvPr id="7180" name="Oval 16"/>
            <p:cNvSpPr>
              <a:spLocks noChangeArrowheads="1"/>
            </p:cNvSpPr>
            <p:nvPr/>
          </p:nvSpPr>
          <p:spPr bwMode="auto">
            <a:xfrm>
              <a:off x="256" y="256"/>
              <a:ext cx="1097" cy="1104"/>
            </a:xfrm>
            <a:prstGeom prst="ellipse">
              <a:avLst/>
            </a:prstGeom>
            <a:gradFill rotWithShape="1">
              <a:gsLst>
                <a:gs pos="0">
                  <a:schemeClr val="hlink"/>
                </a:gs>
                <a:gs pos="50000">
                  <a:srgbClr val="005353"/>
                </a:gs>
                <a:gs pos="100000">
                  <a:schemeClr val="hlink"/>
                </a:gs>
              </a:gsLst>
              <a:lin ang="2700000" scaled="1"/>
            </a:gradFill>
            <a:ln w="9525">
              <a:noFill/>
              <a:round/>
              <a:headEnd/>
              <a:tailEnd/>
            </a:ln>
          </p:spPr>
          <p:txBody>
            <a:bodyPr anchor="ctr">
              <a:spAutoFit/>
            </a:bodyPr>
            <a:lstStyle/>
            <a:p>
              <a:pPr>
                <a:defRPr/>
              </a:pPr>
              <a:endParaRPr lang="zh-CN" altLang="en-US">
                <a:ea typeface="华文细黑" pitchFamily="2" charset="-122"/>
              </a:endParaRPr>
            </a:p>
          </p:txBody>
        </p:sp>
        <p:sp>
          <p:nvSpPr>
            <p:cNvPr id="8236" name="Oval 17"/>
            <p:cNvSpPr>
              <a:spLocks noChangeArrowheads="1"/>
            </p:cNvSpPr>
            <p:nvPr/>
          </p:nvSpPr>
          <p:spPr bwMode="auto">
            <a:xfrm>
              <a:off x="259" y="259"/>
              <a:ext cx="1096" cy="1098"/>
            </a:xfrm>
            <a:prstGeom prst="ellipse">
              <a:avLst/>
            </a:prstGeom>
            <a:gradFill rotWithShape="1">
              <a:gsLst>
                <a:gs pos="0">
                  <a:srgbClr val="FFCC00"/>
                </a:gs>
                <a:gs pos="100000">
                  <a:srgbClr val="7C6300"/>
                </a:gs>
              </a:gsLst>
              <a:lin ang="18900000" scaled="1"/>
            </a:gradFill>
            <a:ln w="9525">
              <a:noFill/>
              <a:round/>
              <a:headEnd/>
              <a:tailEnd/>
            </a:ln>
          </p:spPr>
          <p:txBody>
            <a:bodyPr anchor="ctr">
              <a:spAutoFit/>
            </a:bodyPr>
            <a:lstStyle/>
            <a:p>
              <a:endParaRPr lang="zh-CN" altLang="en-US">
                <a:ea typeface="华文细黑" pitchFamily="2" charset="-122"/>
              </a:endParaRPr>
            </a:p>
          </p:txBody>
        </p:sp>
      </p:grpSp>
      <p:grpSp>
        <p:nvGrpSpPr>
          <p:cNvPr id="8200" name="Group 25"/>
          <p:cNvGrpSpPr>
            <a:grpSpLocks/>
          </p:cNvGrpSpPr>
          <p:nvPr/>
        </p:nvGrpSpPr>
        <p:grpSpPr bwMode="auto">
          <a:xfrm>
            <a:off x="1781814" y="4881243"/>
            <a:ext cx="381000" cy="381000"/>
            <a:chOff x="0" y="0"/>
            <a:chExt cx="1615" cy="1615"/>
          </a:xfrm>
        </p:grpSpPr>
        <p:sp>
          <p:nvSpPr>
            <p:cNvPr id="8225" name="Oval 2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ea typeface="华文细黑" pitchFamily="2" charset="-122"/>
              </a:endParaRPr>
            </a:p>
          </p:txBody>
        </p:sp>
        <p:sp>
          <p:nvSpPr>
            <p:cNvPr id="8226" name="Oval 27"/>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endParaRPr lang="zh-CN" altLang="en-US">
                <a:ea typeface="华文细黑" pitchFamily="2" charset="-122"/>
              </a:endParaRPr>
            </a:p>
          </p:txBody>
        </p:sp>
        <p:sp>
          <p:nvSpPr>
            <p:cNvPr id="7185" name="Oval 28"/>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w="9525">
              <a:noFill/>
              <a:round/>
              <a:headEnd/>
              <a:tailEnd/>
            </a:ln>
          </p:spPr>
          <p:txBody>
            <a:bodyPr wrap="none" anchor="ctr">
              <a:spAutoFit/>
            </a:bodyPr>
            <a:lstStyle/>
            <a:p>
              <a:pPr>
                <a:defRPr/>
              </a:pPr>
              <a:endParaRPr lang="zh-CN" altLang="en-US">
                <a:ea typeface="华文细黑" pitchFamily="2" charset="-122"/>
              </a:endParaRPr>
            </a:p>
          </p:txBody>
        </p:sp>
        <p:sp>
          <p:nvSpPr>
            <p:cNvPr id="8228" name="Oval 29"/>
            <p:cNvSpPr>
              <a:spLocks noChangeArrowheads="1"/>
            </p:cNvSpPr>
            <p:nvPr/>
          </p:nvSpPr>
          <p:spPr bwMode="auto">
            <a:xfrm>
              <a:off x="176" y="176"/>
              <a:ext cx="1262" cy="1264"/>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endParaRPr lang="zh-CN" altLang="en-US">
                <a:ea typeface="华文细黑" pitchFamily="2" charset="-122"/>
              </a:endParaRPr>
            </a:p>
          </p:txBody>
        </p:sp>
        <p:sp>
          <p:nvSpPr>
            <p:cNvPr id="7187" name="Oval 30"/>
            <p:cNvSpPr>
              <a:spLocks noChangeArrowheads="1"/>
            </p:cNvSpPr>
            <p:nvPr/>
          </p:nvSpPr>
          <p:spPr bwMode="auto">
            <a:xfrm>
              <a:off x="256" y="256"/>
              <a:ext cx="1097" cy="1104"/>
            </a:xfrm>
            <a:prstGeom prst="ellipse">
              <a:avLst/>
            </a:prstGeom>
            <a:gradFill rotWithShape="1">
              <a:gsLst>
                <a:gs pos="0">
                  <a:schemeClr val="hlink"/>
                </a:gs>
                <a:gs pos="50000">
                  <a:srgbClr val="005353"/>
                </a:gs>
                <a:gs pos="100000">
                  <a:schemeClr val="hlink"/>
                </a:gs>
              </a:gsLst>
              <a:lin ang="2700000" scaled="1"/>
            </a:gradFill>
            <a:ln w="9525">
              <a:noFill/>
              <a:round/>
              <a:headEnd/>
              <a:tailEnd/>
            </a:ln>
          </p:spPr>
          <p:txBody>
            <a:bodyPr anchor="ctr">
              <a:spAutoFit/>
            </a:bodyPr>
            <a:lstStyle/>
            <a:p>
              <a:pPr>
                <a:defRPr/>
              </a:pPr>
              <a:endParaRPr lang="zh-CN" altLang="en-US">
                <a:ea typeface="华文细黑" pitchFamily="2" charset="-122"/>
              </a:endParaRPr>
            </a:p>
          </p:txBody>
        </p:sp>
        <p:sp>
          <p:nvSpPr>
            <p:cNvPr id="8230" name="Oval 31"/>
            <p:cNvSpPr>
              <a:spLocks noChangeArrowheads="1"/>
            </p:cNvSpPr>
            <p:nvPr/>
          </p:nvSpPr>
          <p:spPr bwMode="auto">
            <a:xfrm>
              <a:off x="259" y="259"/>
              <a:ext cx="1096" cy="1098"/>
            </a:xfrm>
            <a:prstGeom prst="ellipse">
              <a:avLst/>
            </a:prstGeom>
            <a:gradFill rotWithShape="1">
              <a:gsLst>
                <a:gs pos="0">
                  <a:srgbClr val="000000"/>
                </a:gs>
                <a:gs pos="39999">
                  <a:srgbClr val="0A128C"/>
                </a:gs>
                <a:gs pos="70000">
                  <a:srgbClr val="181CC7"/>
                </a:gs>
                <a:gs pos="88000">
                  <a:srgbClr val="7005D4"/>
                </a:gs>
                <a:gs pos="100000">
                  <a:srgbClr val="8C3D91"/>
                </a:gs>
              </a:gsLst>
              <a:lin ang="18900000"/>
            </a:gradFill>
            <a:ln w="9525">
              <a:noFill/>
              <a:round/>
              <a:headEnd/>
              <a:tailEnd/>
            </a:ln>
          </p:spPr>
          <p:txBody>
            <a:bodyPr anchor="ctr">
              <a:spAutoFit/>
            </a:bodyPr>
            <a:lstStyle/>
            <a:p>
              <a:endParaRPr lang="zh-CN" altLang="en-US">
                <a:ea typeface="华文细黑" pitchFamily="2" charset="-122"/>
              </a:endParaRPr>
            </a:p>
          </p:txBody>
        </p:sp>
      </p:grpSp>
      <p:sp>
        <p:nvSpPr>
          <p:cNvPr id="8201" name="AutoShape 63"/>
          <p:cNvSpPr>
            <a:spLocks noChangeArrowheads="1"/>
          </p:cNvSpPr>
          <p:nvPr/>
        </p:nvSpPr>
        <p:spPr bwMode="auto">
          <a:xfrm>
            <a:off x="2253302" y="4824093"/>
            <a:ext cx="4383087" cy="508000"/>
          </a:xfrm>
          <a:prstGeom prst="roundRect">
            <a:avLst>
              <a:gd name="adj" fmla="val 50000"/>
            </a:avLst>
          </a:prstGeom>
          <a:solidFill>
            <a:schemeClr val="bg1"/>
          </a:solidFill>
          <a:ln w="28575">
            <a:solidFill>
              <a:schemeClr val="bg2"/>
            </a:solidFill>
            <a:round/>
            <a:headEnd/>
            <a:tailEnd/>
          </a:ln>
        </p:spPr>
        <p:txBody>
          <a:bodyPr wrap="none" anchor="ctr"/>
          <a:lstStyle/>
          <a:p>
            <a:pPr eaLnBrk="0" hangingPunct="0"/>
            <a:r>
              <a:rPr lang="zh-CN" altLang="en-US" b="1" dirty="0" smtClean="0"/>
              <a:t>收发处理函数</a:t>
            </a:r>
            <a:endParaRPr lang="zh-CN" altLang="en-US" b="1" dirty="0"/>
          </a:p>
        </p:txBody>
      </p:sp>
      <p:grpSp>
        <p:nvGrpSpPr>
          <p:cNvPr id="8202" name="Group 64"/>
          <p:cNvGrpSpPr>
            <a:grpSpLocks/>
          </p:cNvGrpSpPr>
          <p:nvPr/>
        </p:nvGrpSpPr>
        <p:grpSpPr bwMode="auto">
          <a:xfrm>
            <a:off x="2041525" y="2956960"/>
            <a:ext cx="381000" cy="381000"/>
            <a:chOff x="0" y="0"/>
            <a:chExt cx="1615" cy="1615"/>
          </a:xfrm>
        </p:grpSpPr>
        <p:sp>
          <p:nvSpPr>
            <p:cNvPr id="8219" name="Oval 65"/>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ea typeface="华文细黑" pitchFamily="2" charset="-122"/>
              </a:endParaRPr>
            </a:p>
          </p:txBody>
        </p:sp>
        <p:sp>
          <p:nvSpPr>
            <p:cNvPr id="8220" name="Oval 66"/>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endParaRPr lang="zh-CN" altLang="en-US">
                <a:ea typeface="华文细黑" pitchFamily="2" charset="-122"/>
              </a:endParaRPr>
            </a:p>
          </p:txBody>
        </p:sp>
        <p:sp>
          <p:nvSpPr>
            <p:cNvPr id="7193" name="Oval 67"/>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w="9525">
              <a:noFill/>
              <a:round/>
              <a:headEnd/>
              <a:tailEnd/>
            </a:ln>
          </p:spPr>
          <p:txBody>
            <a:bodyPr wrap="none" anchor="ctr">
              <a:spAutoFit/>
            </a:bodyPr>
            <a:lstStyle/>
            <a:p>
              <a:pPr>
                <a:defRPr/>
              </a:pPr>
              <a:endParaRPr lang="zh-CN" altLang="en-US">
                <a:ea typeface="华文细黑" pitchFamily="2" charset="-122"/>
              </a:endParaRPr>
            </a:p>
          </p:txBody>
        </p:sp>
        <p:sp>
          <p:nvSpPr>
            <p:cNvPr id="8222" name="Oval 68"/>
            <p:cNvSpPr>
              <a:spLocks noChangeArrowheads="1"/>
            </p:cNvSpPr>
            <p:nvPr/>
          </p:nvSpPr>
          <p:spPr bwMode="auto">
            <a:xfrm>
              <a:off x="176" y="176"/>
              <a:ext cx="1262" cy="1264"/>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endParaRPr lang="zh-CN" altLang="en-US">
                <a:ea typeface="华文细黑" pitchFamily="2" charset="-122"/>
              </a:endParaRPr>
            </a:p>
          </p:txBody>
        </p:sp>
        <p:sp>
          <p:nvSpPr>
            <p:cNvPr id="7195" name="Oval 69"/>
            <p:cNvSpPr>
              <a:spLocks noChangeArrowheads="1"/>
            </p:cNvSpPr>
            <p:nvPr/>
          </p:nvSpPr>
          <p:spPr bwMode="auto">
            <a:xfrm>
              <a:off x="256" y="256"/>
              <a:ext cx="1097" cy="1104"/>
            </a:xfrm>
            <a:prstGeom prst="ellipse">
              <a:avLst/>
            </a:prstGeom>
            <a:gradFill rotWithShape="1">
              <a:gsLst>
                <a:gs pos="0">
                  <a:schemeClr val="hlink"/>
                </a:gs>
                <a:gs pos="50000">
                  <a:srgbClr val="005353"/>
                </a:gs>
                <a:gs pos="100000">
                  <a:schemeClr val="hlink"/>
                </a:gs>
              </a:gsLst>
              <a:lin ang="2700000" scaled="1"/>
            </a:gradFill>
            <a:ln w="9525">
              <a:noFill/>
              <a:round/>
              <a:headEnd/>
              <a:tailEnd/>
            </a:ln>
          </p:spPr>
          <p:txBody>
            <a:bodyPr anchor="ctr">
              <a:spAutoFit/>
            </a:bodyPr>
            <a:lstStyle/>
            <a:p>
              <a:pPr>
                <a:defRPr/>
              </a:pPr>
              <a:endParaRPr lang="zh-CN" altLang="en-US">
                <a:ea typeface="华文细黑" pitchFamily="2" charset="-122"/>
              </a:endParaRPr>
            </a:p>
          </p:txBody>
        </p:sp>
        <p:sp>
          <p:nvSpPr>
            <p:cNvPr id="8224" name="Oval 70"/>
            <p:cNvSpPr>
              <a:spLocks noChangeArrowheads="1"/>
            </p:cNvSpPr>
            <p:nvPr/>
          </p:nvSpPr>
          <p:spPr bwMode="auto">
            <a:xfrm>
              <a:off x="259" y="259"/>
              <a:ext cx="1096" cy="1098"/>
            </a:xfrm>
            <a:prstGeom prst="ellipse">
              <a:avLst/>
            </a:prstGeom>
            <a:gradFill rotWithShape="1">
              <a:gsLst>
                <a:gs pos="0">
                  <a:srgbClr val="48BE67"/>
                </a:gs>
                <a:gs pos="100000">
                  <a:srgbClr val="235C32"/>
                </a:gs>
              </a:gsLst>
              <a:lin ang="18900000" scaled="1"/>
            </a:gradFill>
            <a:ln w="9525">
              <a:noFill/>
              <a:round/>
              <a:headEnd/>
              <a:tailEnd/>
            </a:ln>
          </p:spPr>
          <p:txBody>
            <a:bodyPr anchor="ctr">
              <a:spAutoFit/>
            </a:bodyPr>
            <a:lstStyle/>
            <a:p>
              <a:endParaRPr lang="zh-CN" altLang="en-US">
                <a:ea typeface="华文细黑" pitchFamily="2" charset="-122"/>
              </a:endParaRPr>
            </a:p>
          </p:txBody>
        </p:sp>
      </p:grpSp>
      <p:grpSp>
        <p:nvGrpSpPr>
          <p:cNvPr id="8203" name="Group 25"/>
          <p:cNvGrpSpPr>
            <a:grpSpLocks/>
          </p:cNvGrpSpPr>
          <p:nvPr/>
        </p:nvGrpSpPr>
        <p:grpSpPr bwMode="auto">
          <a:xfrm>
            <a:off x="2171700" y="3882972"/>
            <a:ext cx="381000" cy="381000"/>
            <a:chOff x="0" y="0"/>
            <a:chExt cx="1615" cy="1615"/>
          </a:xfrm>
        </p:grpSpPr>
        <p:sp>
          <p:nvSpPr>
            <p:cNvPr id="8213" name="Oval 2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ea typeface="华文细黑" pitchFamily="2" charset="-122"/>
              </a:endParaRPr>
            </a:p>
          </p:txBody>
        </p:sp>
        <p:sp>
          <p:nvSpPr>
            <p:cNvPr id="8214" name="Oval 27"/>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endParaRPr lang="zh-CN" altLang="en-US">
                <a:ea typeface="华文细黑" pitchFamily="2" charset="-122"/>
              </a:endParaRPr>
            </a:p>
          </p:txBody>
        </p:sp>
        <p:sp>
          <p:nvSpPr>
            <p:cNvPr id="7200" name="Oval 28"/>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w="9525">
              <a:noFill/>
              <a:round/>
              <a:headEnd/>
              <a:tailEnd/>
            </a:ln>
          </p:spPr>
          <p:txBody>
            <a:bodyPr wrap="none" anchor="ctr">
              <a:spAutoFit/>
            </a:bodyPr>
            <a:lstStyle/>
            <a:p>
              <a:pPr>
                <a:defRPr/>
              </a:pPr>
              <a:endParaRPr lang="zh-CN" altLang="en-US">
                <a:ea typeface="华文细黑" pitchFamily="2" charset="-122"/>
              </a:endParaRPr>
            </a:p>
          </p:txBody>
        </p:sp>
        <p:sp>
          <p:nvSpPr>
            <p:cNvPr id="8216" name="Oval 29"/>
            <p:cNvSpPr>
              <a:spLocks noChangeArrowheads="1"/>
            </p:cNvSpPr>
            <p:nvPr/>
          </p:nvSpPr>
          <p:spPr bwMode="auto">
            <a:xfrm>
              <a:off x="176" y="176"/>
              <a:ext cx="1262" cy="1264"/>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endParaRPr lang="zh-CN" altLang="en-US">
                <a:ea typeface="华文细黑" pitchFamily="2" charset="-122"/>
              </a:endParaRPr>
            </a:p>
          </p:txBody>
        </p:sp>
        <p:sp>
          <p:nvSpPr>
            <p:cNvPr id="7202" name="Oval 30"/>
            <p:cNvSpPr>
              <a:spLocks noChangeArrowheads="1"/>
            </p:cNvSpPr>
            <p:nvPr/>
          </p:nvSpPr>
          <p:spPr bwMode="auto">
            <a:xfrm>
              <a:off x="256" y="256"/>
              <a:ext cx="1097" cy="1104"/>
            </a:xfrm>
            <a:prstGeom prst="ellipse">
              <a:avLst/>
            </a:prstGeom>
            <a:gradFill rotWithShape="1">
              <a:gsLst>
                <a:gs pos="0">
                  <a:schemeClr val="hlink"/>
                </a:gs>
                <a:gs pos="50000">
                  <a:srgbClr val="005353"/>
                </a:gs>
                <a:gs pos="100000">
                  <a:schemeClr val="hlink"/>
                </a:gs>
              </a:gsLst>
              <a:lin ang="2700000" scaled="1"/>
            </a:gradFill>
            <a:ln w="9525">
              <a:noFill/>
              <a:round/>
              <a:headEnd/>
              <a:tailEnd/>
            </a:ln>
          </p:spPr>
          <p:txBody>
            <a:bodyPr anchor="ctr">
              <a:spAutoFit/>
            </a:bodyPr>
            <a:lstStyle/>
            <a:p>
              <a:pPr>
                <a:defRPr/>
              </a:pPr>
              <a:endParaRPr lang="zh-CN" altLang="en-US">
                <a:ea typeface="华文细黑" pitchFamily="2" charset="-122"/>
              </a:endParaRPr>
            </a:p>
          </p:txBody>
        </p:sp>
        <p:sp>
          <p:nvSpPr>
            <p:cNvPr id="8218" name="Oval 31"/>
            <p:cNvSpPr>
              <a:spLocks noChangeArrowheads="1"/>
            </p:cNvSpPr>
            <p:nvPr/>
          </p:nvSpPr>
          <p:spPr bwMode="auto">
            <a:xfrm>
              <a:off x="259" y="259"/>
              <a:ext cx="1096" cy="1098"/>
            </a:xfrm>
            <a:prstGeom prst="ellipse">
              <a:avLst/>
            </a:prstGeom>
            <a:solidFill>
              <a:srgbClr val="66CCFF"/>
            </a:solidFill>
            <a:ln w="9525">
              <a:noFill/>
              <a:round/>
              <a:headEnd/>
              <a:tailEnd/>
            </a:ln>
          </p:spPr>
          <p:txBody>
            <a:bodyPr anchor="ctr">
              <a:spAutoFit/>
            </a:bodyPr>
            <a:lstStyle/>
            <a:p>
              <a:endParaRPr lang="zh-CN" altLang="en-US">
                <a:ea typeface="华文细黑" pitchFamily="2" charset="-122"/>
              </a:endParaRPr>
            </a:p>
          </p:txBody>
        </p:sp>
      </p:grpSp>
      <p:sp>
        <p:nvSpPr>
          <p:cNvPr id="8204" name="AutoShape 63"/>
          <p:cNvSpPr>
            <a:spLocks noChangeArrowheads="1"/>
          </p:cNvSpPr>
          <p:nvPr/>
        </p:nvSpPr>
        <p:spPr bwMode="auto">
          <a:xfrm>
            <a:off x="2620963" y="3821060"/>
            <a:ext cx="4248150" cy="508000"/>
          </a:xfrm>
          <a:prstGeom prst="roundRect">
            <a:avLst>
              <a:gd name="adj" fmla="val 50000"/>
            </a:avLst>
          </a:prstGeom>
          <a:solidFill>
            <a:schemeClr val="bg1"/>
          </a:solidFill>
          <a:ln w="28575">
            <a:solidFill>
              <a:schemeClr val="bg2"/>
            </a:solidFill>
            <a:round/>
            <a:headEnd/>
            <a:tailEnd/>
          </a:ln>
        </p:spPr>
        <p:txBody>
          <a:bodyPr wrap="none" anchor="ctr"/>
          <a:lstStyle/>
          <a:p>
            <a:pPr eaLnBrk="0" hangingPunct="0"/>
            <a:r>
              <a:rPr lang="zh-CN" altLang="en-US" b="1" dirty="0" smtClean="0"/>
              <a:t>中断函数</a:t>
            </a:r>
            <a:endParaRPr lang="zh-CN" alt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algn="r"/>
            <a:r>
              <a:rPr lang="en-US" altLang="zh-CN" dirty="0" smtClean="0">
                <a:solidFill>
                  <a:srgbClr val="000099"/>
                </a:solidFill>
                <a:sym typeface="Arial" charset="0"/>
              </a:rPr>
              <a:t>ICC</a:t>
            </a:r>
            <a:r>
              <a:rPr lang="zh-CN" altLang="en-US" dirty="0" smtClean="0">
                <a:solidFill>
                  <a:srgbClr val="000099"/>
                </a:solidFill>
                <a:sym typeface="Arial" charset="0"/>
              </a:rPr>
              <a:t>介绍</a:t>
            </a:r>
            <a:endParaRPr lang="zh-CN" altLang="en-US" dirty="0" smtClean="0">
              <a:solidFill>
                <a:srgbClr val="000099"/>
              </a:solidFill>
              <a:sym typeface="Arial" charset="0"/>
            </a:endParaRPr>
          </a:p>
        </p:txBody>
      </p:sp>
      <p:sp>
        <p:nvSpPr>
          <p:cNvPr id="2" name="矩形 1"/>
          <p:cNvSpPr/>
          <p:nvPr/>
        </p:nvSpPr>
        <p:spPr>
          <a:xfrm>
            <a:off x="926757" y="1691367"/>
            <a:ext cx="3491277" cy="461665"/>
          </a:xfrm>
          <a:prstGeom prst="rect">
            <a:avLst/>
          </a:prstGeom>
        </p:spPr>
        <p:txBody>
          <a:bodyPr wrap="none">
            <a:spAutoFit/>
          </a:bodyPr>
          <a:lstStyle/>
          <a:p>
            <a:r>
              <a:rPr lang="en-US" altLang="zh-CN" dirty="0" err="1" smtClean="0"/>
              <a:t>os</a:t>
            </a:r>
            <a:r>
              <a:rPr lang="en-US" altLang="zh-CN" dirty="0" smtClean="0"/>
              <a:t>\kernel\plus\</a:t>
            </a:r>
            <a:r>
              <a:rPr lang="en-US" altLang="zh-CN" dirty="0" err="1" smtClean="0"/>
              <a:t>smp</a:t>
            </a:r>
            <a:r>
              <a:rPr lang="en-US" altLang="zh-CN" dirty="0" smtClean="0"/>
              <a:t>\</a:t>
            </a:r>
            <a:r>
              <a:rPr lang="en-US" altLang="zh-CN" dirty="0" err="1" smtClean="0"/>
              <a:t>icc.c</a:t>
            </a:r>
            <a:endParaRPr lang="zh-CN" altLang="en-US" dirty="0"/>
          </a:p>
        </p:txBody>
      </p:sp>
      <p:sp>
        <p:nvSpPr>
          <p:cNvPr id="5" name="矩形 4"/>
          <p:cNvSpPr/>
          <p:nvPr/>
        </p:nvSpPr>
        <p:spPr>
          <a:xfrm>
            <a:off x="900711" y="2223185"/>
            <a:ext cx="3520131" cy="461665"/>
          </a:xfrm>
          <a:prstGeom prst="rect">
            <a:avLst/>
          </a:prstGeom>
        </p:spPr>
        <p:txBody>
          <a:bodyPr wrap="none">
            <a:spAutoFit/>
          </a:bodyPr>
          <a:lstStyle/>
          <a:p>
            <a:r>
              <a:rPr lang="en-US" altLang="zh-CN" dirty="0" err="1" smtClean="0"/>
              <a:t>os</a:t>
            </a:r>
            <a:r>
              <a:rPr lang="en-US" altLang="zh-CN" dirty="0" smtClean="0"/>
              <a:t>\kernel\plus\</a:t>
            </a:r>
            <a:r>
              <a:rPr lang="en-US" altLang="zh-CN" dirty="0" err="1" smtClean="0"/>
              <a:t>smp</a:t>
            </a:r>
            <a:r>
              <a:rPr lang="en-US" altLang="zh-CN" dirty="0" smtClean="0"/>
              <a:t>\</a:t>
            </a:r>
            <a:r>
              <a:rPr lang="en-US" altLang="zh-CN" dirty="0" err="1" smtClean="0"/>
              <a:t>icc.h</a:t>
            </a:r>
            <a:endParaRPr lang="zh-CN" altLang="en-US" dirty="0"/>
          </a:p>
        </p:txBody>
      </p:sp>
      <p:sp>
        <p:nvSpPr>
          <p:cNvPr id="6" name="矩形 5"/>
          <p:cNvSpPr/>
          <p:nvPr/>
        </p:nvSpPr>
        <p:spPr>
          <a:xfrm>
            <a:off x="431724" y="1223853"/>
            <a:ext cx="1723549" cy="461665"/>
          </a:xfrm>
          <a:prstGeom prst="rect">
            <a:avLst/>
          </a:prstGeom>
        </p:spPr>
        <p:txBody>
          <a:bodyPr wrap="none">
            <a:spAutoFit/>
          </a:bodyPr>
          <a:lstStyle/>
          <a:p>
            <a:r>
              <a:rPr lang="zh-CN" altLang="en-US" dirty="0" smtClean="0"/>
              <a:t>系统源码：</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algn="r"/>
            <a:r>
              <a:rPr lang="en-US" altLang="zh-CN" dirty="0" smtClean="0">
                <a:solidFill>
                  <a:srgbClr val="000099"/>
                </a:solidFill>
                <a:sym typeface="Arial" charset="0"/>
              </a:rPr>
              <a:t>ICC</a:t>
            </a:r>
            <a:r>
              <a:rPr lang="zh-CN" altLang="en-US" dirty="0" smtClean="0">
                <a:solidFill>
                  <a:srgbClr val="000099"/>
                </a:solidFill>
                <a:sym typeface="Arial" charset="0"/>
              </a:rPr>
              <a:t>介绍</a:t>
            </a:r>
            <a:endParaRPr lang="zh-CN" altLang="en-US" dirty="0" smtClean="0">
              <a:solidFill>
                <a:srgbClr val="000099"/>
              </a:solidFill>
              <a:sym typeface="Arial" charset="0"/>
            </a:endParaRPr>
          </a:p>
        </p:txBody>
      </p:sp>
      <p:sp>
        <p:nvSpPr>
          <p:cNvPr id="5" name="矩形 2"/>
          <p:cNvSpPr>
            <a:spLocks noChangeArrowheads="1"/>
          </p:cNvSpPr>
          <p:nvPr/>
        </p:nvSpPr>
        <p:spPr bwMode="auto">
          <a:xfrm>
            <a:off x="387350" y="1044575"/>
            <a:ext cx="7921625" cy="3463925"/>
          </a:xfrm>
          <a:prstGeom prst="rect">
            <a:avLst/>
          </a:prstGeom>
          <a:noFill/>
          <a:ln w="9525">
            <a:noFill/>
            <a:miter lim="800000"/>
            <a:headEnd/>
            <a:tailEnd/>
          </a:ln>
        </p:spPr>
        <p:txBody>
          <a:bodyPr/>
          <a:lstStyle/>
          <a:p>
            <a:pPr>
              <a:lnSpc>
                <a:spcPct val="150000"/>
              </a:lnSpc>
            </a:pPr>
            <a:r>
              <a:rPr lang="en-US" altLang="zh-CN" sz="1600" dirty="0" smtClean="0">
                <a:latin typeface="宋体" pitchFamily="2" charset="-122"/>
                <a:ea typeface="宋体" pitchFamily="2" charset="-122"/>
              </a:rPr>
              <a:t>    ICC</a:t>
            </a:r>
            <a:r>
              <a:rPr lang="zh-CN" altLang="en-US" sz="1600" dirty="0" smtClean="0">
                <a:latin typeface="宋体" pitchFamily="2" charset="-122"/>
                <a:ea typeface="宋体" pitchFamily="2" charset="-122"/>
              </a:rPr>
              <a:t>核间通讯主要通过</a:t>
            </a:r>
            <a:r>
              <a:rPr lang="zh-CN" altLang="zh-CN" sz="1600" dirty="0">
                <a:latin typeface="宋体" pitchFamily="2" charset="-122"/>
                <a:ea typeface="宋体" pitchFamily="2" charset="-122"/>
              </a:rPr>
              <a:t>核间中断</a:t>
            </a:r>
            <a:r>
              <a:rPr lang="en-US" altLang="zh-CN" sz="1600" dirty="0">
                <a:latin typeface="宋体" pitchFamily="2" charset="-122"/>
                <a:ea typeface="宋体" pitchFamily="2" charset="-122"/>
              </a:rPr>
              <a:t>(Inter-Processor </a:t>
            </a:r>
            <a:r>
              <a:rPr lang="en-US" altLang="zh-CN" sz="1600" dirty="0" err="1">
                <a:latin typeface="宋体" pitchFamily="2" charset="-122"/>
                <a:ea typeface="宋体" pitchFamily="2" charset="-122"/>
              </a:rPr>
              <a:t>Interrupts,IPI</a:t>
            </a:r>
            <a:r>
              <a:rPr lang="zh-CN"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来实现。其原理如下：</a:t>
            </a:r>
            <a:endParaRPr lang="en-US" altLang="zh-CN" sz="1600" dirty="0" smtClean="0">
              <a:latin typeface="宋体" pitchFamily="2" charset="-122"/>
              <a:ea typeface="宋体" pitchFamily="2" charset="-122"/>
            </a:endParaRPr>
          </a:p>
          <a:p>
            <a:pPr>
              <a:lnSpc>
                <a:spcPct val="150000"/>
              </a:lnSpc>
            </a:pPr>
            <a:r>
              <a:rPr lang="en-US" altLang="zh-CN" sz="1600" dirty="0" smtClean="0">
                <a:latin typeface="宋体" pitchFamily="2" charset="-122"/>
                <a:ea typeface="宋体" pitchFamily="2" charset="-122"/>
              </a:rPr>
              <a:t>     PIC </a:t>
            </a:r>
            <a:r>
              <a:rPr lang="zh-CN" altLang="zh-CN" sz="1600" dirty="0">
                <a:latin typeface="宋体" pitchFamily="2" charset="-122"/>
                <a:ea typeface="宋体" pitchFamily="2" charset="-122"/>
              </a:rPr>
              <a:t>允许一个硬件线程中断其他的硬件线程，这种方式被</a:t>
            </a:r>
            <a:r>
              <a:rPr lang="zh-CN" altLang="zh-CN" sz="1600" dirty="0" smtClean="0">
                <a:latin typeface="宋体" pitchFamily="2" charset="-122"/>
                <a:ea typeface="宋体" pitchFamily="2" charset="-122"/>
              </a:rPr>
              <a:t>称为</a:t>
            </a:r>
            <a:r>
              <a:rPr lang="en-US" altLang="zh-CN" sz="1600" dirty="0" smtClean="0">
                <a:latin typeface="宋体" pitchFamily="2" charset="-122"/>
                <a:ea typeface="宋体" pitchFamily="2" charset="-122"/>
              </a:rPr>
              <a:t>IPI</a:t>
            </a:r>
            <a:r>
              <a:rPr lang="zh-CN"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每个硬核</a:t>
            </a:r>
            <a:r>
              <a:rPr lang="zh-CN" altLang="en-US" sz="1600" dirty="0">
                <a:latin typeface="宋体" pitchFamily="2" charset="-122"/>
                <a:ea typeface="宋体" pitchFamily="2" charset="-122"/>
              </a:rPr>
              <a:t>均</a:t>
            </a:r>
            <a:r>
              <a:rPr lang="zh-CN" altLang="zh-CN" sz="1600" dirty="0" smtClean="0">
                <a:latin typeface="宋体" pitchFamily="2" charset="-122"/>
                <a:ea typeface="宋体" pitchFamily="2" charset="-122"/>
              </a:rPr>
              <a:t>可以通过</a:t>
            </a:r>
            <a:r>
              <a:rPr lang="zh-CN" altLang="en-US" sz="1600" dirty="0" smtClean="0">
                <a:latin typeface="宋体" pitchFamily="2" charset="-122"/>
                <a:ea typeface="宋体" pitchFamily="2" charset="-122"/>
              </a:rPr>
              <a:t>软件向一个软件中断寄存器写入要进行通讯的其它核的掩码位及中断</a:t>
            </a:r>
            <a:r>
              <a:rPr lang="en-US" altLang="zh-CN" sz="1600" dirty="0" smtClean="0">
                <a:latin typeface="宋体" pitchFamily="2" charset="-122"/>
                <a:ea typeface="宋体" pitchFamily="2" charset="-122"/>
              </a:rPr>
              <a:t>ID</a:t>
            </a:r>
            <a:r>
              <a:rPr lang="zh-CN" altLang="en-US" sz="1600" dirty="0" smtClean="0">
                <a:latin typeface="宋体" pitchFamily="2" charset="-122"/>
                <a:ea typeface="宋体" pitchFamily="2" charset="-122"/>
              </a:rPr>
              <a:t>号，来触发</a:t>
            </a:r>
            <a:r>
              <a:rPr lang="en-US" altLang="zh-CN" sz="1600" dirty="0" smtClean="0">
                <a:latin typeface="宋体" pitchFamily="2" charset="-122"/>
                <a:ea typeface="宋体" pitchFamily="2" charset="-122"/>
              </a:rPr>
              <a:t>IPI</a:t>
            </a:r>
            <a:r>
              <a:rPr lang="zh-CN" altLang="zh-CN" sz="1600" dirty="0" smtClean="0">
                <a:latin typeface="宋体" pitchFamily="2" charset="-122"/>
                <a:ea typeface="宋体" pitchFamily="2" charset="-122"/>
              </a:rPr>
              <a:t>。</a:t>
            </a:r>
            <a:r>
              <a:rPr lang="en-US" altLang="zh-CN" sz="1600" dirty="0" smtClean="0">
                <a:latin typeface="宋体" pitchFamily="2" charset="-122"/>
                <a:ea typeface="宋体" pitchFamily="2" charset="-122"/>
              </a:rPr>
              <a:t>PIC </a:t>
            </a:r>
            <a:r>
              <a:rPr lang="zh-CN" altLang="zh-CN" sz="1600" dirty="0">
                <a:latin typeface="宋体" pitchFamily="2" charset="-122"/>
                <a:ea typeface="宋体" pitchFamily="2" charset="-122"/>
              </a:rPr>
              <a:t>会</a:t>
            </a:r>
            <a:r>
              <a:rPr lang="zh-CN" altLang="zh-CN" sz="1600" dirty="0" smtClean="0">
                <a:latin typeface="宋体" pitchFamily="2" charset="-122"/>
                <a:ea typeface="宋体" pitchFamily="2" charset="-122"/>
              </a:rPr>
              <a:t>通知</a:t>
            </a:r>
            <a:r>
              <a:rPr lang="zh-CN" altLang="en-US" sz="1600" dirty="0" smtClean="0">
                <a:latin typeface="宋体" pitchFamily="2" charset="-122"/>
                <a:ea typeface="宋体" pitchFamily="2" charset="-122"/>
              </a:rPr>
              <a:t>其它</a:t>
            </a:r>
            <a:r>
              <a:rPr lang="zh-CN" altLang="zh-CN" sz="1600" dirty="0" smtClean="0">
                <a:latin typeface="宋体" pitchFamily="2" charset="-122"/>
                <a:ea typeface="宋体" pitchFamily="2" charset="-122"/>
              </a:rPr>
              <a:t>的</a:t>
            </a:r>
            <a:r>
              <a:rPr lang="zh-CN" altLang="zh-CN" sz="1600" dirty="0">
                <a:latin typeface="宋体" pitchFamily="2" charset="-122"/>
                <a:ea typeface="宋体" pitchFamily="2" charset="-122"/>
              </a:rPr>
              <a:t>核挂起它当前的执行序列，并根据中断向量跳转到中断服务例程</a:t>
            </a:r>
            <a:r>
              <a:rPr lang="en-US" altLang="zh-CN" sz="1600" dirty="0">
                <a:latin typeface="宋体" pitchFamily="2" charset="-122"/>
                <a:ea typeface="宋体" pitchFamily="2" charset="-122"/>
              </a:rPr>
              <a:t> ISR </a:t>
            </a:r>
            <a:r>
              <a:rPr lang="zh-CN" altLang="zh-CN" sz="1600" dirty="0">
                <a:latin typeface="宋体" pitchFamily="2" charset="-122"/>
                <a:ea typeface="宋体" pitchFamily="2" charset="-122"/>
              </a:rPr>
              <a:t>的入口。使用</a:t>
            </a:r>
            <a:r>
              <a:rPr lang="en-US" altLang="zh-CN" sz="1600" dirty="0">
                <a:latin typeface="宋体" pitchFamily="2" charset="-122"/>
                <a:ea typeface="宋体" pitchFamily="2" charset="-122"/>
              </a:rPr>
              <a:t> IPI </a:t>
            </a:r>
            <a:r>
              <a:rPr lang="zh-CN" altLang="zh-CN" sz="1600" dirty="0">
                <a:latin typeface="宋体" pitchFamily="2" charset="-122"/>
                <a:ea typeface="宋体" pitchFamily="2" charset="-122"/>
              </a:rPr>
              <a:t>进行核间通信的关键在于要利用中断服务例程</a:t>
            </a:r>
            <a:r>
              <a:rPr lang="en-US" altLang="zh-CN" sz="1600" dirty="0">
                <a:latin typeface="宋体" pitchFamily="2" charset="-122"/>
                <a:ea typeface="宋体" pitchFamily="2" charset="-122"/>
              </a:rPr>
              <a:t> ISR </a:t>
            </a:r>
            <a:r>
              <a:rPr lang="zh-CN" altLang="zh-CN" sz="1600" dirty="0" smtClean="0">
                <a:latin typeface="宋体" pitchFamily="2" charset="-122"/>
                <a:ea typeface="宋体" pitchFamily="2" charset="-122"/>
              </a:rPr>
              <a:t>去读取</a:t>
            </a:r>
            <a:r>
              <a:rPr lang="zh-CN" altLang="en-US" sz="1600" dirty="0" smtClean="0">
                <a:latin typeface="宋体" pitchFamily="2" charset="-122"/>
                <a:ea typeface="宋体" pitchFamily="2" charset="-122"/>
              </a:rPr>
              <a:t>当前的消息类型及一个</a:t>
            </a:r>
            <a:r>
              <a:rPr lang="zh-CN" altLang="zh-CN" sz="1600" dirty="0" smtClean="0">
                <a:latin typeface="宋体" pitchFamily="2" charset="-122"/>
                <a:ea typeface="宋体" pitchFamily="2" charset="-122"/>
              </a:rPr>
              <a:t>事先</a:t>
            </a:r>
            <a:r>
              <a:rPr lang="zh-CN" altLang="zh-CN" sz="1600" dirty="0">
                <a:latin typeface="宋体" pitchFamily="2" charset="-122"/>
                <a:ea typeface="宋体" pitchFamily="2" charset="-122"/>
              </a:rPr>
              <a:t>约好的共享内存区域。发起方首先将</a:t>
            </a:r>
            <a:r>
              <a:rPr lang="zh-CN" altLang="zh-CN" sz="1600" dirty="0" smtClean="0">
                <a:latin typeface="宋体" pitchFamily="2" charset="-122"/>
                <a:ea typeface="宋体" pitchFamily="2" charset="-122"/>
              </a:rPr>
              <a:t>消息</a:t>
            </a:r>
            <a:r>
              <a:rPr lang="zh-CN" altLang="en-US" sz="1600" dirty="0" smtClean="0">
                <a:latin typeface="宋体" pitchFamily="2" charset="-122"/>
                <a:ea typeface="宋体" pitchFamily="2" charset="-122"/>
              </a:rPr>
              <a:t>类型写入指定核的消息掩码位中，并将消息</a:t>
            </a:r>
            <a:r>
              <a:rPr lang="zh-CN" altLang="zh-CN" sz="1600" dirty="0" smtClean="0">
                <a:latin typeface="宋体" pitchFamily="2" charset="-122"/>
                <a:ea typeface="宋体" pitchFamily="2" charset="-122"/>
              </a:rPr>
              <a:t>写</a:t>
            </a:r>
            <a:r>
              <a:rPr lang="zh-CN" altLang="zh-CN" sz="1600" dirty="0">
                <a:latin typeface="宋体" pitchFamily="2" charset="-122"/>
                <a:ea typeface="宋体" pitchFamily="2" charset="-122"/>
              </a:rPr>
              <a:t>到一块共享内存中，然后发起核间中断。被中断</a:t>
            </a:r>
            <a:r>
              <a:rPr lang="zh-CN" altLang="zh-CN" sz="1600" dirty="0" smtClean="0">
                <a:latin typeface="宋体" pitchFamily="2" charset="-122"/>
                <a:ea typeface="宋体" pitchFamily="2" charset="-122"/>
              </a:rPr>
              <a:t>的</a:t>
            </a:r>
            <a:r>
              <a:rPr lang="zh-CN" altLang="en-US" sz="1600" dirty="0">
                <a:latin typeface="宋体" pitchFamily="2" charset="-122"/>
                <a:ea typeface="宋体" pitchFamily="2" charset="-122"/>
              </a:rPr>
              <a:t>核</a:t>
            </a:r>
            <a:r>
              <a:rPr lang="zh-CN" altLang="zh-CN" sz="1600" dirty="0" smtClean="0">
                <a:latin typeface="宋体" pitchFamily="2" charset="-122"/>
                <a:ea typeface="宋体" pitchFamily="2" charset="-122"/>
              </a:rPr>
              <a:t>在</a:t>
            </a:r>
            <a:r>
              <a:rPr lang="zh-CN" altLang="zh-CN" sz="1600" dirty="0">
                <a:latin typeface="宋体" pitchFamily="2" charset="-122"/>
                <a:ea typeface="宋体" pitchFamily="2" charset="-122"/>
              </a:rPr>
              <a:t>中断服务例程中</a:t>
            </a:r>
            <a:r>
              <a:rPr lang="zh-CN" altLang="zh-CN" sz="1600" dirty="0" smtClean="0">
                <a:latin typeface="宋体" pitchFamily="2" charset="-122"/>
                <a:ea typeface="宋体" pitchFamily="2" charset="-122"/>
              </a:rPr>
              <a:t>读取</a:t>
            </a:r>
            <a:r>
              <a:rPr lang="zh-CN" altLang="en-US" sz="1600" dirty="0" smtClean="0">
                <a:latin typeface="宋体" pitchFamily="2" charset="-122"/>
                <a:ea typeface="宋体" pitchFamily="2" charset="-122"/>
              </a:rPr>
              <a:t>触发中断时该核的消息类型及相应</a:t>
            </a:r>
            <a:r>
              <a:rPr lang="zh-CN" altLang="zh-CN" sz="1600" dirty="0" smtClean="0">
                <a:latin typeface="宋体" pitchFamily="2" charset="-122"/>
                <a:ea typeface="宋体" pitchFamily="2" charset="-122"/>
              </a:rPr>
              <a:t>内存</a:t>
            </a:r>
            <a:r>
              <a:rPr lang="zh-CN" altLang="zh-CN" sz="1600" dirty="0">
                <a:latin typeface="宋体" pitchFamily="2" charset="-122"/>
                <a:ea typeface="宋体" pitchFamily="2" charset="-122"/>
              </a:rPr>
              <a:t>，以获得发起方通知的消息。为防止多核间的竞争导致消息被改写，使用这种方式必须利用锁机制来确保消息的完整性。</a:t>
            </a:r>
            <a:endParaRPr lang="en-US" altLang="zh-CN" sz="1600" dirty="0">
              <a:latin typeface="宋体" pitchFamily="2" charset="-122"/>
              <a:ea typeface="宋体" pitchFamily="2" charset="-122"/>
            </a:endParaRPr>
          </a:p>
        </p:txBody>
      </p:sp>
    </p:spTree>
    <p:extLst>
      <p:ext uri="{BB962C8B-B14F-4D97-AF65-F5344CB8AC3E}">
        <p14:creationId xmlns:p14="http://schemas.microsoft.com/office/powerpoint/2010/main" val="2428890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algn="r"/>
            <a:r>
              <a:rPr lang="zh-CN" altLang="en-US" dirty="0" smtClean="0">
                <a:solidFill>
                  <a:srgbClr val="000099"/>
                </a:solidFill>
                <a:sym typeface="Arial" charset="0"/>
              </a:rPr>
              <a:t>初始化函数</a:t>
            </a:r>
            <a:endParaRPr lang="zh-CN" altLang="en-US" dirty="0" smtClean="0">
              <a:solidFill>
                <a:srgbClr val="000099"/>
              </a:solidFill>
              <a:sym typeface="Arial" charset="0"/>
            </a:endParaRPr>
          </a:p>
        </p:txBody>
      </p:sp>
      <p:sp>
        <p:nvSpPr>
          <p:cNvPr id="2" name="矩形 1"/>
          <p:cNvSpPr/>
          <p:nvPr/>
        </p:nvSpPr>
        <p:spPr>
          <a:xfrm>
            <a:off x="386721" y="1268856"/>
            <a:ext cx="2300181" cy="461665"/>
          </a:xfrm>
          <a:prstGeom prst="rect">
            <a:avLst/>
          </a:prstGeom>
        </p:spPr>
        <p:txBody>
          <a:bodyPr wrap="none">
            <a:spAutoFit/>
          </a:bodyPr>
          <a:lstStyle/>
          <a:p>
            <a:r>
              <a:rPr lang="en-US" altLang="zh-CN" dirty="0" err="1" smtClean="0"/>
              <a:t>ICC_Initialize</a:t>
            </a:r>
            <a:r>
              <a:rPr lang="en-US" altLang="zh-CN" dirty="0"/>
              <a:t>( )</a:t>
            </a:r>
            <a:endParaRPr lang="zh-CN" altLang="en-US" dirty="0"/>
          </a:p>
        </p:txBody>
      </p:sp>
      <p:sp>
        <p:nvSpPr>
          <p:cNvPr id="3" name="矩形 2"/>
          <p:cNvSpPr/>
          <p:nvPr/>
        </p:nvSpPr>
        <p:spPr>
          <a:xfrm>
            <a:off x="791748" y="2285086"/>
            <a:ext cx="8010534" cy="369332"/>
          </a:xfrm>
          <a:prstGeom prst="rect">
            <a:avLst/>
          </a:prstGeom>
        </p:spPr>
        <p:txBody>
          <a:bodyPr wrap="square">
            <a:spAutoFit/>
          </a:bodyPr>
          <a:lstStyle/>
          <a:p>
            <a:r>
              <a:rPr lang="zh-CN" altLang="en-US" sz="1800" dirty="0" smtClean="0"/>
              <a:t>     系统调用该函数来</a:t>
            </a:r>
            <a:r>
              <a:rPr lang="zh-CN" altLang="zh-CN" sz="1800" dirty="0" smtClean="0"/>
              <a:t>注册</a:t>
            </a:r>
            <a:r>
              <a:rPr lang="zh-CN" altLang="zh-CN" sz="1800" dirty="0"/>
              <a:t>核间中断处理</a:t>
            </a:r>
            <a:r>
              <a:rPr lang="zh-CN" altLang="zh-CN" sz="1800" dirty="0" smtClean="0"/>
              <a:t>函数</a:t>
            </a:r>
            <a:r>
              <a:rPr lang="en-US" altLang="zh-CN" sz="1800" dirty="0" err="1" smtClean="0"/>
              <a:t>ICC_Handle_IPI</a:t>
            </a:r>
            <a:r>
              <a:rPr lang="zh-CN" altLang="zh-CN" sz="1800" dirty="0" smtClean="0"/>
              <a:t>，</a:t>
            </a:r>
            <a:r>
              <a:rPr lang="zh-CN" altLang="en-US" sz="1800" dirty="0" smtClean="0"/>
              <a:t>同时开启中断。</a:t>
            </a:r>
            <a:endParaRPr lang="zh-CN" alt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algn="r"/>
            <a:r>
              <a:rPr lang="zh-CN" altLang="en-US" dirty="0" smtClean="0">
                <a:solidFill>
                  <a:srgbClr val="000099"/>
                </a:solidFill>
                <a:sym typeface="Arial" charset="0"/>
              </a:rPr>
              <a:t>中断函数</a:t>
            </a:r>
            <a:endParaRPr lang="zh-CN" altLang="en-US" dirty="0" smtClean="0">
              <a:solidFill>
                <a:srgbClr val="000099"/>
              </a:solidFill>
              <a:sym typeface="Arial" charset="0"/>
            </a:endParaRPr>
          </a:p>
        </p:txBody>
      </p:sp>
      <p:sp>
        <p:nvSpPr>
          <p:cNvPr id="2" name="矩形 1"/>
          <p:cNvSpPr/>
          <p:nvPr/>
        </p:nvSpPr>
        <p:spPr>
          <a:xfrm>
            <a:off x="431724" y="1223853"/>
            <a:ext cx="2683748" cy="461665"/>
          </a:xfrm>
          <a:prstGeom prst="rect">
            <a:avLst/>
          </a:prstGeom>
        </p:spPr>
        <p:txBody>
          <a:bodyPr wrap="none">
            <a:spAutoFit/>
          </a:bodyPr>
          <a:lstStyle/>
          <a:p>
            <a:r>
              <a:rPr lang="en-US" altLang="zh-CN" dirty="0" err="1" smtClean="0"/>
              <a:t>ICC_Handle_IPI</a:t>
            </a:r>
            <a:r>
              <a:rPr lang="en-US" altLang="zh-CN" dirty="0"/>
              <a:t>( )</a:t>
            </a:r>
            <a:endParaRPr lang="zh-CN" altLang="en-US" dirty="0"/>
          </a:p>
        </p:txBody>
      </p:sp>
      <p:sp>
        <p:nvSpPr>
          <p:cNvPr id="3" name="矩形 2"/>
          <p:cNvSpPr/>
          <p:nvPr/>
        </p:nvSpPr>
        <p:spPr>
          <a:xfrm>
            <a:off x="341718" y="2078910"/>
            <a:ext cx="8802282" cy="3293209"/>
          </a:xfrm>
          <a:prstGeom prst="rect">
            <a:avLst/>
          </a:prstGeom>
        </p:spPr>
        <p:txBody>
          <a:bodyPr wrap="square">
            <a:spAutoFit/>
          </a:bodyPr>
          <a:lstStyle/>
          <a:p>
            <a:r>
              <a:rPr lang="en-US" altLang="zh-CN" sz="1600" dirty="0">
                <a:latin typeface="宋体" pitchFamily="2" charset="-122"/>
                <a:ea typeface="宋体" pitchFamily="2" charset="-122"/>
              </a:rPr>
              <a:t>1</a:t>
            </a:r>
            <a:r>
              <a:rPr lang="zh-CN" altLang="zh-CN" sz="1600" dirty="0">
                <a:latin typeface="宋体" pitchFamily="2" charset="-122"/>
                <a:ea typeface="宋体" pitchFamily="2" charset="-122"/>
              </a:rPr>
              <a:t>、通过</a:t>
            </a:r>
            <a:r>
              <a:rPr lang="en-US" altLang="zh-CN" sz="1600" dirty="0">
                <a:latin typeface="宋体" pitchFamily="2" charset="-122"/>
                <a:ea typeface="宋体" pitchFamily="2" charset="-122"/>
              </a:rPr>
              <a:t>CP15</a:t>
            </a:r>
            <a:r>
              <a:rPr lang="zh-CN" altLang="zh-CN" sz="1600" dirty="0">
                <a:latin typeface="宋体" pitchFamily="2" charset="-122"/>
                <a:ea typeface="宋体" pitchFamily="2" charset="-122"/>
              </a:rPr>
              <a:t>协处理器获取当前</a:t>
            </a:r>
            <a:r>
              <a:rPr lang="en-US" altLang="zh-CN" sz="1600" dirty="0" err="1">
                <a:latin typeface="宋体" pitchFamily="2" charset="-122"/>
                <a:ea typeface="宋体" pitchFamily="2" charset="-122"/>
              </a:rPr>
              <a:t>cpu_id</a:t>
            </a:r>
            <a:r>
              <a:rPr lang="zh-CN" altLang="zh-CN" sz="1600" dirty="0">
                <a:latin typeface="宋体" pitchFamily="2" charset="-122"/>
                <a:ea typeface="宋体" pitchFamily="2" charset="-122"/>
              </a:rPr>
              <a:t>；</a:t>
            </a:r>
          </a:p>
          <a:p>
            <a:r>
              <a:rPr lang="en-US" altLang="zh-CN" sz="1600" dirty="0" smtClean="0">
                <a:latin typeface="宋体" pitchFamily="2" charset="-122"/>
                <a:ea typeface="宋体" pitchFamily="2" charset="-122"/>
              </a:rPr>
              <a:t>2</a:t>
            </a:r>
            <a:r>
              <a:rPr lang="zh-CN" altLang="zh-CN" sz="1600" dirty="0">
                <a:latin typeface="宋体" pitchFamily="2" charset="-122"/>
                <a:ea typeface="宋体" pitchFamily="2" charset="-122"/>
              </a:rPr>
              <a:t>、清除当前</a:t>
            </a:r>
            <a:r>
              <a:rPr lang="en-US" altLang="zh-CN" sz="1600" dirty="0">
                <a:latin typeface="宋体" pitchFamily="2" charset="-122"/>
                <a:ea typeface="宋体" pitchFamily="2" charset="-122"/>
              </a:rPr>
              <a:t>CPU</a:t>
            </a:r>
            <a:r>
              <a:rPr lang="zh-CN" altLang="zh-CN" sz="1600" dirty="0">
                <a:latin typeface="宋体" pitchFamily="2" charset="-122"/>
                <a:ea typeface="宋体" pitchFamily="2" charset="-122"/>
              </a:rPr>
              <a:t>的</a:t>
            </a:r>
            <a:r>
              <a:rPr lang="en-US" altLang="zh-CN" sz="1600" dirty="0">
                <a:latin typeface="宋体" pitchFamily="2" charset="-122"/>
                <a:ea typeface="宋体" pitchFamily="2" charset="-122"/>
              </a:rPr>
              <a:t>IPI</a:t>
            </a:r>
            <a:r>
              <a:rPr lang="zh-CN" altLang="zh-CN" sz="1600" dirty="0">
                <a:latin typeface="宋体" pitchFamily="2" charset="-122"/>
                <a:ea typeface="宋体" pitchFamily="2" charset="-122"/>
              </a:rPr>
              <a:t>中断值；</a:t>
            </a:r>
          </a:p>
          <a:p>
            <a:r>
              <a:rPr lang="en-US" altLang="zh-CN" sz="1600" dirty="0" smtClean="0">
                <a:latin typeface="宋体" pitchFamily="2" charset="-122"/>
                <a:ea typeface="宋体" pitchFamily="2" charset="-122"/>
              </a:rPr>
              <a:t>3</a:t>
            </a:r>
            <a:r>
              <a:rPr lang="zh-CN" altLang="zh-CN" sz="1600" dirty="0">
                <a:latin typeface="宋体" pitchFamily="2" charset="-122"/>
                <a:ea typeface="宋体" pitchFamily="2" charset="-122"/>
              </a:rPr>
              <a:t>、</a:t>
            </a:r>
            <a:r>
              <a:rPr lang="zh-CN" altLang="zh-CN" sz="1600" dirty="0">
                <a:solidFill>
                  <a:srgbClr val="FF0000"/>
                </a:solidFill>
                <a:latin typeface="宋体" pitchFamily="2" charset="-122"/>
                <a:ea typeface="宋体" pitchFamily="2" charset="-122"/>
              </a:rPr>
              <a:t>获取当前</a:t>
            </a:r>
            <a:r>
              <a:rPr lang="en-US" altLang="zh-CN" sz="1600" dirty="0" err="1">
                <a:solidFill>
                  <a:srgbClr val="FF0000"/>
                </a:solidFill>
                <a:latin typeface="宋体" pitchFamily="2" charset="-122"/>
                <a:ea typeface="宋体" pitchFamily="2" charset="-122"/>
              </a:rPr>
              <a:t>ICC_Data</a:t>
            </a:r>
            <a:r>
              <a:rPr lang="en-US" altLang="zh-CN" sz="1600" dirty="0">
                <a:solidFill>
                  <a:srgbClr val="FF0000"/>
                </a:solidFill>
                <a:latin typeface="宋体" pitchFamily="2" charset="-122"/>
                <a:ea typeface="宋体" pitchFamily="2" charset="-122"/>
              </a:rPr>
              <a:t>[</a:t>
            </a:r>
            <a:r>
              <a:rPr lang="en-US" altLang="zh-CN" sz="1600" dirty="0" err="1">
                <a:solidFill>
                  <a:srgbClr val="FF0000"/>
                </a:solidFill>
                <a:latin typeface="宋体" pitchFamily="2" charset="-122"/>
                <a:ea typeface="宋体" pitchFamily="2" charset="-122"/>
              </a:rPr>
              <a:t>cpu_id</a:t>
            </a:r>
            <a:r>
              <a:rPr lang="en-US" altLang="zh-CN" sz="1600" dirty="0">
                <a:solidFill>
                  <a:srgbClr val="FF0000"/>
                </a:solidFill>
                <a:latin typeface="宋体" pitchFamily="2" charset="-122"/>
                <a:ea typeface="宋体" pitchFamily="2" charset="-122"/>
              </a:rPr>
              <a:t>]</a:t>
            </a:r>
            <a:r>
              <a:rPr lang="zh-CN" altLang="zh-CN" sz="1600" dirty="0">
                <a:solidFill>
                  <a:srgbClr val="FF0000"/>
                </a:solidFill>
                <a:latin typeface="宋体" pitchFamily="2" charset="-122"/>
                <a:ea typeface="宋体" pitchFamily="2" charset="-122"/>
              </a:rPr>
              <a:t>的</a:t>
            </a:r>
            <a:r>
              <a:rPr lang="en-US" altLang="zh-CN" sz="1600" dirty="0">
                <a:solidFill>
                  <a:srgbClr val="FF0000"/>
                </a:solidFill>
                <a:latin typeface="宋体" pitchFamily="2" charset="-122"/>
                <a:ea typeface="宋体" pitchFamily="2" charset="-122"/>
              </a:rPr>
              <a:t>spinlock</a:t>
            </a:r>
            <a:r>
              <a:rPr lang="zh-CN" altLang="zh-CN" sz="1600" dirty="0">
                <a:latin typeface="宋体" pitchFamily="2" charset="-122"/>
                <a:ea typeface="宋体" pitchFamily="2" charset="-122"/>
              </a:rPr>
              <a:t>；</a:t>
            </a:r>
          </a:p>
          <a:p>
            <a:r>
              <a:rPr lang="en-US" altLang="zh-CN" sz="1600" dirty="0" smtClean="0">
                <a:latin typeface="宋体" pitchFamily="2" charset="-122"/>
                <a:ea typeface="宋体" pitchFamily="2" charset="-122"/>
              </a:rPr>
              <a:t>4</a:t>
            </a:r>
            <a:r>
              <a:rPr lang="zh-CN" altLang="zh-CN" sz="1600" dirty="0">
                <a:latin typeface="宋体" pitchFamily="2" charset="-122"/>
                <a:ea typeface="宋体" pitchFamily="2" charset="-122"/>
              </a:rPr>
              <a:t>、通过</a:t>
            </a:r>
            <a:r>
              <a:rPr lang="en-US" altLang="zh-CN" sz="1600" dirty="0" err="1">
                <a:latin typeface="宋体" pitchFamily="2" charset="-122"/>
                <a:ea typeface="宋体" pitchFamily="2" charset="-122"/>
              </a:rPr>
              <a:t>ICC_Data</a:t>
            </a:r>
            <a:r>
              <a:rPr lang="en-US" altLang="zh-CN" sz="1600" dirty="0">
                <a:latin typeface="宋体" pitchFamily="2" charset="-122"/>
                <a:ea typeface="宋体" pitchFamily="2" charset="-122"/>
              </a:rPr>
              <a:t>[</a:t>
            </a:r>
            <a:r>
              <a:rPr lang="en-US" altLang="zh-CN" sz="1600" dirty="0" err="1">
                <a:latin typeface="宋体" pitchFamily="2" charset="-122"/>
                <a:ea typeface="宋体" pitchFamily="2" charset="-122"/>
              </a:rPr>
              <a:t>cpu_id</a:t>
            </a:r>
            <a:r>
              <a:rPr lang="en-US" altLang="zh-CN" sz="1600" dirty="0">
                <a:latin typeface="宋体" pitchFamily="2" charset="-122"/>
                <a:ea typeface="宋体" pitchFamily="2" charset="-122"/>
              </a:rPr>
              <a:t>].</a:t>
            </a:r>
            <a:r>
              <a:rPr lang="en-US" altLang="zh-CN" sz="1600" dirty="0" err="1">
                <a:latin typeface="宋体" pitchFamily="2" charset="-122"/>
                <a:ea typeface="宋体" pitchFamily="2" charset="-122"/>
              </a:rPr>
              <a:t>ipi_mask</a:t>
            </a:r>
            <a:r>
              <a:rPr lang="zh-CN" altLang="zh-CN" sz="1600" dirty="0">
                <a:latin typeface="宋体" pitchFamily="2" charset="-122"/>
                <a:ea typeface="宋体" pitchFamily="2" charset="-122"/>
              </a:rPr>
              <a:t>获取当前核间中断的消息掩码，并保存入</a:t>
            </a:r>
            <a:r>
              <a:rPr lang="en-US" altLang="zh-CN" sz="1600" dirty="0" err="1">
                <a:latin typeface="宋体" pitchFamily="2" charset="-122"/>
                <a:ea typeface="宋体" pitchFamily="2" charset="-122"/>
              </a:rPr>
              <a:t>msg_mask</a:t>
            </a:r>
            <a:r>
              <a:rPr lang="zh-CN" altLang="zh-CN" sz="1600" dirty="0">
                <a:latin typeface="宋体" pitchFamily="2" charset="-122"/>
                <a:ea typeface="宋体" pitchFamily="2" charset="-122"/>
              </a:rPr>
              <a:t>；</a:t>
            </a:r>
          </a:p>
          <a:p>
            <a:r>
              <a:rPr lang="en-US" altLang="zh-CN" sz="1600" dirty="0" smtClean="0">
                <a:latin typeface="宋体" pitchFamily="2" charset="-122"/>
                <a:ea typeface="宋体" pitchFamily="2" charset="-122"/>
              </a:rPr>
              <a:t>5</a:t>
            </a:r>
            <a:r>
              <a:rPr lang="zh-CN" altLang="zh-CN" sz="1600" dirty="0" smtClean="0">
                <a:latin typeface="宋体" pitchFamily="2" charset="-122"/>
                <a:ea typeface="宋体" pitchFamily="2" charset="-122"/>
              </a:rPr>
              <a:t>、</a:t>
            </a:r>
            <a:r>
              <a:rPr lang="zh-CN" altLang="en-US" sz="1600" dirty="0">
                <a:latin typeface="宋体" pitchFamily="2" charset="-122"/>
                <a:ea typeface="宋体" pitchFamily="2" charset="-122"/>
              </a:rPr>
              <a:t>对</a:t>
            </a:r>
            <a:r>
              <a:rPr lang="zh-CN" altLang="zh-CN" sz="1600" dirty="0" smtClean="0">
                <a:latin typeface="宋体" pitchFamily="2" charset="-122"/>
                <a:ea typeface="宋体" pitchFamily="2" charset="-122"/>
              </a:rPr>
              <a:t>掩码</a:t>
            </a:r>
            <a:r>
              <a:rPr lang="en-US" altLang="zh-CN" sz="1600" dirty="0" err="1" smtClean="0">
                <a:latin typeface="宋体" pitchFamily="2" charset="-122"/>
                <a:ea typeface="宋体" pitchFamily="2" charset="-122"/>
              </a:rPr>
              <a:t>ipi_mask</a:t>
            </a:r>
            <a:r>
              <a:rPr lang="zh-CN" altLang="en-US" sz="1600" dirty="0" smtClean="0">
                <a:latin typeface="宋体" pitchFamily="2" charset="-122"/>
                <a:ea typeface="宋体" pitchFamily="2" charset="-122"/>
              </a:rPr>
              <a:t>清</a:t>
            </a:r>
            <a:r>
              <a:rPr lang="en-US" altLang="zh-CN" sz="1600" dirty="0" smtClean="0">
                <a:latin typeface="宋体" pitchFamily="2" charset="-122"/>
                <a:ea typeface="宋体" pitchFamily="2" charset="-122"/>
              </a:rPr>
              <a:t>0</a:t>
            </a:r>
            <a:r>
              <a:rPr lang="zh-CN" altLang="zh-CN" sz="1600" dirty="0" smtClean="0">
                <a:latin typeface="宋体" pitchFamily="2" charset="-122"/>
                <a:ea typeface="宋体" pitchFamily="2" charset="-122"/>
              </a:rPr>
              <a:t>；</a:t>
            </a:r>
            <a:endParaRPr lang="zh-CN" altLang="zh-CN" sz="1600" dirty="0">
              <a:latin typeface="宋体" pitchFamily="2" charset="-122"/>
              <a:ea typeface="宋体" pitchFamily="2" charset="-122"/>
            </a:endParaRPr>
          </a:p>
          <a:p>
            <a:r>
              <a:rPr lang="en-US" altLang="zh-CN" sz="1600" dirty="0" smtClean="0">
                <a:latin typeface="宋体" pitchFamily="2" charset="-122"/>
                <a:ea typeface="宋体" pitchFamily="2" charset="-122"/>
              </a:rPr>
              <a:t>6</a:t>
            </a:r>
            <a:r>
              <a:rPr lang="zh-CN" altLang="zh-CN" sz="1600" dirty="0">
                <a:latin typeface="宋体" pitchFamily="2" charset="-122"/>
                <a:ea typeface="宋体" pitchFamily="2" charset="-122"/>
              </a:rPr>
              <a:t>、</a:t>
            </a:r>
            <a:r>
              <a:rPr lang="zh-CN" altLang="zh-CN" sz="1600" dirty="0">
                <a:solidFill>
                  <a:srgbClr val="FF0000"/>
                </a:solidFill>
                <a:latin typeface="宋体" pitchFamily="2" charset="-122"/>
                <a:ea typeface="宋体" pitchFamily="2" charset="-122"/>
              </a:rPr>
              <a:t>释放</a:t>
            </a:r>
            <a:r>
              <a:rPr lang="en-US" altLang="zh-CN" sz="1600" dirty="0">
                <a:solidFill>
                  <a:srgbClr val="FF0000"/>
                </a:solidFill>
                <a:latin typeface="宋体" pitchFamily="2" charset="-122"/>
                <a:ea typeface="宋体" pitchFamily="2" charset="-122"/>
              </a:rPr>
              <a:t>spinlock</a:t>
            </a:r>
            <a:endParaRPr lang="zh-CN" altLang="zh-CN" sz="1600" dirty="0">
              <a:solidFill>
                <a:srgbClr val="FF0000"/>
              </a:solidFill>
              <a:latin typeface="宋体" pitchFamily="2" charset="-122"/>
              <a:ea typeface="宋体" pitchFamily="2" charset="-122"/>
            </a:endParaRPr>
          </a:p>
          <a:p>
            <a:r>
              <a:rPr lang="en-US" altLang="zh-CN" sz="1600" dirty="0" smtClean="0">
                <a:latin typeface="宋体" pitchFamily="2" charset="-122"/>
                <a:ea typeface="宋体" pitchFamily="2" charset="-122"/>
              </a:rPr>
              <a:t>7</a:t>
            </a:r>
            <a:r>
              <a:rPr lang="zh-CN" altLang="zh-CN" sz="1600" dirty="0">
                <a:latin typeface="宋体" pitchFamily="2" charset="-122"/>
                <a:ea typeface="宋体" pitchFamily="2" charset="-122"/>
              </a:rPr>
              <a:t>、对</a:t>
            </a:r>
            <a:r>
              <a:rPr lang="en-US" altLang="zh-CN" sz="1600" dirty="0" err="1">
                <a:latin typeface="宋体" pitchFamily="2" charset="-122"/>
                <a:ea typeface="宋体" pitchFamily="2" charset="-122"/>
              </a:rPr>
              <a:t>msg_mask</a:t>
            </a:r>
            <a:r>
              <a:rPr lang="zh-CN" altLang="zh-CN" sz="1600" dirty="0">
                <a:latin typeface="宋体" pitchFamily="2" charset="-122"/>
                <a:ea typeface="宋体" pitchFamily="2" charset="-122"/>
              </a:rPr>
              <a:t>从高位到低位的置位值依次遍历，目前处理以下几位：</a:t>
            </a:r>
          </a:p>
          <a:p>
            <a:r>
              <a:rPr lang="en-US" altLang="zh-CN" sz="1600" dirty="0">
                <a:latin typeface="宋体" pitchFamily="2" charset="-122"/>
                <a:ea typeface="宋体" pitchFamily="2" charset="-122"/>
              </a:rPr>
              <a:t>	</a:t>
            </a:r>
            <a:r>
              <a:rPr lang="en-US" altLang="zh-CN" sz="1600" dirty="0" smtClean="0">
                <a:latin typeface="宋体" pitchFamily="2" charset="-122"/>
                <a:ea typeface="宋体" pitchFamily="2" charset="-122"/>
              </a:rPr>
              <a:t>bit0</a:t>
            </a:r>
            <a:r>
              <a:rPr lang="zh-CN" altLang="zh-CN" sz="1600" dirty="0">
                <a:latin typeface="宋体" pitchFamily="2" charset="-122"/>
                <a:ea typeface="宋体" pitchFamily="2" charset="-122"/>
              </a:rPr>
              <a:t>：</a:t>
            </a:r>
            <a:r>
              <a:rPr lang="en-US" altLang="zh-CN" sz="1600" dirty="0">
                <a:latin typeface="宋体" pitchFamily="2" charset="-122"/>
                <a:ea typeface="宋体" pitchFamily="2" charset="-122"/>
              </a:rPr>
              <a:t>ICC_SCHEDULE_MSG</a:t>
            </a:r>
            <a:r>
              <a:rPr lang="zh-CN" altLang="zh-CN" sz="1600" dirty="0">
                <a:latin typeface="宋体" pitchFamily="2" charset="-122"/>
                <a:ea typeface="宋体" pitchFamily="2" charset="-122"/>
              </a:rPr>
              <a:t>，核间调度</a:t>
            </a:r>
            <a:r>
              <a:rPr lang="zh-CN" altLang="zh-CN" sz="1600" dirty="0" smtClean="0">
                <a:latin typeface="宋体" pitchFamily="2" charset="-122"/>
                <a:ea typeface="宋体" pitchFamily="2" charset="-122"/>
              </a:rPr>
              <a:t>消息</a:t>
            </a:r>
            <a:r>
              <a:rPr lang="zh-CN" altLang="en-US" sz="1600" dirty="0" smtClean="0">
                <a:latin typeface="宋体" pitchFamily="2" charset="-122"/>
                <a:ea typeface="宋体" pitchFamily="2" charset="-122"/>
              </a:rPr>
              <a:t>。</a:t>
            </a:r>
            <a:r>
              <a:rPr lang="zh-CN" altLang="zh-CN" sz="1600" dirty="0" smtClean="0">
                <a:latin typeface="宋体" pitchFamily="2" charset="-122"/>
                <a:ea typeface="宋体" pitchFamily="2" charset="-122"/>
              </a:rPr>
              <a:t>仅</a:t>
            </a:r>
            <a:r>
              <a:rPr lang="zh-CN" altLang="zh-CN" sz="1600" dirty="0">
                <a:latin typeface="宋体" pitchFamily="2" charset="-122"/>
                <a:ea typeface="宋体" pitchFamily="2" charset="-122"/>
              </a:rPr>
              <a:t>置位主动切换请求标志</a:t>
            </a:r>
          </a:p>
          <a:p>
            <a:r>
              <a:rPr lang="en-US" altLang="zh-CN" sz="1600" dirty="0">
                <a:latin typeface="宋体" pitchFamily="2" charset="-122"/>
                <a:ea typeface="宋体" pitchFamily="2" charset="-122"/>
              </a:rPr>
              <a:t>	</a:t>
            </a:r>
            <a:r>
              <a:rPr lang="en-US" altLang="zh-CN" sz="1600" dirty="0" smtClean="0">
                <a:latin typeface="宋体" pitchFamily="2" charset="-122"/>
                <a:ea typeface="宋体" pitchFamily="2" charset="-122"/>
              </a:rPr>
              <a:t>bit1</a:t>
            </a:r>
            <a:r>
              <a:rPr lang="zh-CN" altLang="zh-CN" sz="1600" dirty="0">
                <a:latin typeface="宋体" pitchFamily="2" charset="-122"/>
                <a:ea typeface="宋体" pitchFamily="2" charset="-122"/>
              </a:rPr>
              <a:t>：</a:t>
            </a:r>
            <a:r>
              <a:rPr lang="en-US" altLang="zh-CN" sz="1600" dirty="0">
                <a:latin typeface="宋体" pitchFamily="2" charset="-122"/>
                <a:ea typeface="宋体" pitchFamily="2" charset="-122"/>
              </a:rPr>
              <a:t>ICC_SHUTDOWN_MSG</a:t>
            </a:r>
            <a:r>
              <a:rPr lang="zh-CN" altLang="zh-CN" sz="1600" dirty="0">
                <a:latin typeface="宋体" pitchFamily="2" charset="-122"/>
                <a:ea typeface="宋体" pitchFamily="2" charset="-122"/>
              </a:rPr>
              <a:t>， 关闭当前核的</a:t>
            </a:r>
            <a:r>
              <a:rPr lang="zh-CN" altLang="zh-CN" sz="1600" dirty="0" smtClean="0">
                <a:latin typeface="宋体" pitchFamily="2" charset="-122"/>
                <a:ea typeface="宋体" pitchFamily="2" charset="-122"/>
              </a:rPr>
              <a:t>电源</a:t>
            </a:r>
            <a:r>
              <a:rPr lang="zh-CN" altLang="en-US" sz="1600" dirty="0">
                <a:latin typeface="宋体" pitchFamily="2" charset="-122"/>
                <a:ea typeface="宋体" pitchFamily="2" charset="-122"/>
              </a:rPr>
              <a:t>，</a:t>
            </a:r>
            <a:r>
              <a:rPr lang="zh-CN" altLang="zh-CN" sz="1600" dirty="0" smtClean="0">
                <a:latin typeface="宋体" pitchFamily="2" charset="-122"/>
                <a:ea typeface="宋体" pitchFamily="2" charset="-122"/>
              </a:rPr>
              <a:t>需要</a:t>
            </a:r>
            <a:r>
              <a:rPr lang="zh-CN" altLang="zh-CN" sz="1600" dirty="0">
                <a:latin typeface="宋体" pitchFamily="2" charset="-122"/>
                <a:ea typeface="宋体" pitchFamily="2" charset="-122"/>
              </a:rPr>
              <a:t>配置为支持电源管理，暂不支持</a:t>
            </a:r>
          </a:p>
          <a:p>
            <a:r>
              <a:rPr lang="en-US" altLang="zh-CN" sz="1600" dirty="0">
                <a:latin typeface="宋体" pitchFamily="2" charset="-122"/>
                <a:ea typeface="宋体" pitchFamily="2" charset="-122"/>
              </a:rPr>
              <a:t>	</a:t>
            </a:r>
            <a:r>
              <a:rPr lang="en-US" altLang="zh-CN" sz="1600" dirty="0" smtClean="0">
                <a:latin typeface="宋体" pitchFamily="2" charset="-122"/>
                <a:ea typeface="宋体" pitchFamily="2" charset="-122"/>
              </a:rPr>
              <a:t>bit2</a:t>
            </a:r>
            <a:r>
              <a:rPr lang="zh-CN" altLang="zh-CN" sz="1600" dirty="0">
                <a:latin typeface="宋体" pitchFamily="2" charset="-122"/>
                <a:ea typeface="宋体" pitchFamily="2" charset="-122"/>
              </a:rPr>
              <a:t>：</a:t>
            </a:r>
            <a:r>
              <a:rPr lang="en-US" altLang="zh-CN" sz="1600" dirty="0">
                <a:latin typeface="宋体" pitchFamily="2" charset="-122"/>
                <a:ea typeface="宋体" pitchFamily="2" charset="-122"/>
              </a:rPr>
              <a:t>ICC_PAUSE_MSG</a:t>
            </a:r>
            <a:r>
              <a:rPr lang="zh-CN" altLang="zh-CN" sz="1600" dirty="0">
                <a:latin typeface="宋体" pitchFamily="2" charset="-122"/>
                <a:ea typeface="宋体" pitchFamily="2" charset="-122"/>
              </a:rPr>
              <a:t>，暂停</a:t>
            </a:r>
            <a:r>
              <a:rPr lang="zh-CN" altLang="zh-CN" sz="1600" dirty="0" smtClean="0">
                <a:latin typeface="宋体" pitchFamily="2" charset="-122"/>
                <a:ea typeface="宋体" pitchFamily="2" charset="-122"/>
              </a:rPr>
              <a:t>消息</a:t>
            </a:r>
            <a:r>
              <a:rPr lang="zh-CN" altLang="en-US" sz="1600" dirty="0" smtClean="0">
                <a:latin typeface="宋体" pitchFamily="2" charset="-122"/>
                <a:ea typeface="宋体" pitchFamily="2" charset="-122"/>
              </a:rPr>
              <a:t>，</a:t>
            </a:r>
            <a:r>
              <a:rPr lang="zh-CN" altLang="zh-CN" sz="1600" dirty="0" smtClean="0">
                <a:latin typeface="宋体" pitchFamily="2" charset="-122"/>
                <a:ea typeface="宋体" pitchFamily="2" charset="-122"/>
              </a:rPr>
              <a:t>同</a:t>
            </a:r>
            <a:r>
              <a:rPr lang="zh-CN" altLang="zh-CN" sz="1600" dirty="0">
                <a:latin typeface="宋体" pitchFamily="2" charset="-122"/>
                <a:ea typeface="宋体" pitchFamily="2" charset="-122"/>
              </a:rPr>
              <a:t>电源管理，暂不支持</a:t>
            </a:r>
          </a:p>
          <a:p>
            <a:r>
              <a:rPr lang="en-US" altLang="zh-CN" sz="1600" dirty="0">
                <a:latin typeface="宋体" pitchFamily="2" charset="-122"/>
                <a:ea typeface="宋体" pitchFamily="2" charset="-122"/>
              </a:rPr>
              <a:t>	</a:t>
            </a:r>
            <a:r>
              <a:rPr lang="en-US" altLang="zh-CN" sz="1600" dirty="0" smtClean="0">
                <a:latin typeface="宋体" pitchFamily="2" charset="-122"/>
                <a:ea typeface="宋体" pitchFamily="2" charset="-122"/>
              </a:rPr>
              <a:t>bit3</a:t>
            </a:r>
            <a:r>
              <a:rPr lang="zh-CN" altLang="zh-CN" sz="1600" dirty="0">
                <a:latin typeface="宋体" pitchFamily="2" charset="-122"/>
                <a:ea typeface="宋体" pitchFamily="2" charset="-122"/>
              </a:rPr>
              <a:t>：</a:t>
            </a:r>
            <a:r>
              <a:rPr lang="en-US" altLang="zh-CN" sz="1600" dirty="0">
                <a:latin typeface="宋体" pitchFamily="2" charset="-122"/>
                <a:ea typeface="宋体" pitchFamily="2" charset="-122"/>
              </a:rPr>
              <a:t>ICC_RPC_MSG</a:t>
            </a:r>
            <a:r>
              <a:rPr lang="zh-CN" altLang="zh-CN" sz="1600" dirty="0">
                <a:latin typeface="宋体" pitchFamily="2" charset="-122"/>
                <a:ea typeface="宋体" pitchFamily="2" charset="-122"/>
              </a:rPr>
              <a:t>，留空</a:t>
            </a:r>
          </a:p>
          <a:p>
            <a:r>
              <a:rPr lang="en-US" altLang="zh-CN" sz="1600" dirty="0">
                <a:latin typeface="宋体" pitchFamily="2" charset="-122"/>
                <a:ea typeface="宋体" pitchFamily="2" charset="-122"/>
              </a:rPr>
              <a:t>	</a:t>
            </a:r>
            <a:r>
              <a:rPr lang="en-US" altLang="zh-CN" sz="1600" dirty="0" smtClean="0">
                <a:latin typeface="宋体" pitchFamily="2" charset="-122"/>
                <a:ea typeface="宋体" pitchFamily="2" charset="-122"/>
              </a:rPr>
              <a:t>bit4</a:t>
            </a:r>
            <a:r>
              <a:rPr lang="zh-CN" altLang="zh-CN" sz="1600" dirty="0">
                <a:latin typeface="宋体" pitchFamily="2" charset="-122"/>
                <a:ea typeface="宋体" pitchFamily="2" charset="-122"/>
              </a:rPr>
              <a:t>：</a:t>
            </a:r>
            <a:r>
              <a:rPr lang="en-US" altLang="zh-CN" sz="1600" dirty="0">
                <a:latin typeface="宋体" pitchFamily="2" charset="-122"/>
                <a:ea typeface="宋体" pitchFamily="2" charset="-122"/>
              </a:rPr>
              <a:t>ICC_DATA_MSG</a:t>
            </a:r>
            <a:r>
              <a:rPr lang="zh-CN" altLang="zh-CN" sz="1600" dirty="0">
                <a:latin typeface="宋体" pitchFamily="2" charset="-122"/>
                <a:ea typeface="宋体" pitchFamily="2" charset="-122"/>
              </a:rPr>
              <a:t>，留空</a:t>
            </a:r>
          </a:p>
          <a:p>
            <a:r>
              <a:rPr lang="en-US" altLang="zh-CN" sz="1600" dirty="0">
                <a:latin typeface="宋体" pitchFamily="2" charset="-122"/>
                <a:ea typeface="宋体" pitchFamily="2" charset="-122"/>
              </a:rPr>
              <a:t>	</a:t>
            </a:r>
            <a:r>
              <a:rPr lang="en-US" altLang="zh-CN" sz="1600" dirty="0" smtClean="0">
                <a:latin typeface="宋体" pitchFamily="2" charset="-122"/>
                <a:ea typeface="宋体" pitchFamily="2" charset="-122"/>
              </a:rPr>
              <a:t>bit5</a:t>
            </a:r>
            <a:r>
              <a:rPr lang="zh-CN" altLang="zh-CN" sz="1600" dirty="0">
                <a:latin typeface="宋体" pitchFamily="2" charset="-122"/>
                <a:ea typeface="宋体" pitchFamily="2" charset="-122"/>
              </a:rPr>
              <a:t>：</a:t>
            </a:r>
            <a:r>
              <a:rPr lang="en-US" altLang="zh-CN" sz="1600" dirty="0">
                <a:latin typeface="宋体" pitchFamily="2" charset="-122"/>
                <a:ea typeface="宋体" pitchFamily="2" charset="-122"/>
              </a:rPr>
              <a:t>ICC_SYNC_MSG</a:t>
            </a:r>
            <a:r>
              <a:rPr lang="zh-CN" altLang="zh-CN" sz="1600" dirty="0">
                <a:latin typeface="宋体" pitchFamily="2" charset="-122"/>
                <a:ea typeface="宋体" pitchFamily="2" charset="-122"/>
              </a:rPr>
              <a:t>，尚不确定用途</a:t>
            </a:r>
            <a:endParaRPr lang="zh-CN" altLang="en-US" sz="16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282114" y="98425"/>
            <a:ext cx="2699961" cy="630238"/>
          </a:xfrm>
        </p:spPr>
        <p:txBody>
          <a:bodyPr/>
          <a:lstStyle/>
          <a:p>
            <a:pPr algn="r"/>
            <a:r>
              <a:rPr lang="zh-CN" altLang="en-US" dirty="0" smtClean="0">
                <a:solidFill>
                  <a:srgbClr val="000099"/>
                </a:solidFill>
              </a:rPr>
              <a:t>收发</a:t>
            </a:r>
            <a:r>
              <a:rPr lang="zh-CN" altLang="en-US" dirty="0">
                <a:solidFill>
                  <a:srgbClr val="000099"/>
                </a:solidFill>
              </a:rPr>
              <a:t>处理</a:t>
            </a:r>
            <a:r>
              <a:rPr lang="zh-CN" altLang="en-US" dirty="0" smtClean="0">
                <a:solidFill>
                  <a:srgbClr val="000099"/>
                </a:solidFill>
              </a:rPr>
              <a:t>函数</a:t>
            </a:r>
            <a:endParaRPr lang="zh-CN" altLang="en-US" dirty="0" smtClean="0">
              <a:solidFill>
                <a:srgbClr val="000099"/>
              </a:solidFill>
              <a:sym typeface="Arial" charset="0"/>
            </a:endParaRPr>
          </a:p>
        </p:txBody>
      </p:sp>
      <p:sp>
        <p:nvSpPr>
          <p:cNvPr id="2" name="矩形 1"/>
          <p:cNvSpPr/>
          <p:nvPr/>
        </p:nvSpPr>
        <p:spPr>
          <a:xfrm>
            <a:off x="1646805" y="2033907"/>
            <a:ext cx="5797228" cy="1477328"/>
          </a:xfrm>
          <a:prstGeom prst="rect">
            <a:avLst/>
          </a:prstGeom>
        </p:spPr>
        <p:txBody>
          <a:bodyPr wrap="none">
            <a:spAutoFit/>
          </a:bodyPr>
          <a:lstStyle/>
          <a:p>
            <a:pPr marL="342900" indent="-342900">
              <a:buFont typeface="Wingdings" pitchFamily="2" charset="2"/>
              <a:buChar char="Ø"/>
            </a:pPr>
            <a:r>
              <a:rPr lang="en-US" altLang="zh-CN" sz="1800" dirty="0" err="1" smtClean="0"/>
              <a:t>ICC_Send_With_Data</a:t>
            </a:r>
            <a:endParaRPr lang="en-US" altLang="zh-CN" sz="1800" dirty="0" smtClean="0"/>
          </a:p>
          <a:p>
            <a:pPr marL="342900" indent="-342900">
              <a:buFont typeface="Wingdings" pitchFamily="2" charset="2"/>
              <a:buChar char="Ø"/>
            </a:pPr>
            <a:r>
              <a:rPr lang="en-US" altLang="zh-CN" sz="1800" dirty="0" err="1" smtClean="0"/>
              <a:t>ICC_Receive</a:t>
            </a:r>
            <a:endParaRPr lang="en-US" altLang="zh-CN" sz="1800" dirty="0" smtClean="0"/>
          </a:p>
          <a:p>
            <a:pPr marL="342900" indent="-342900">
              <a:buFont typeface="Wingdings" pitchFamily="2" charset="2"/>
              <a:buChar char="Ø"/>
            </a:pPr>
            <a:r>
              <a:rPr lang="en-US" altLang="zh-CN" sz="1800" dirty="0" err="1" smtClean="0"/>
              <a:t>ICC_Send</a:t>
            </a:r>
            <a:endParaRPr lang="en-US" altLang="zh-CN" sz="1800" dirty="0" smtClean="0"/>
          </a:p>
          <a:p>
            <a:pPr marL="342900" indent="-342900">
              <a:buFont typeface="Wingdings" pitchFamily="2" charset="2"/>
              <a:buChar char="Ø"/>
            </a:pPr>
            <a:endParaRPr lang="en-US" altLang="zh-CN" sz="1800" dirty="0"/>
          </a:p>
          <a:p>
            <a:r>
              <a:rPr lang="zh-CN" altLang="en-US" sz="1800" dirty="0" smtClean="0"/>
              <a:t>其中，前两个在源码中均未实现，主要为</a:t>
            </a:r>
            <a:r>
              <a:rPr lang="en-US" altLang="zh-CN" sz="1800" dirty="0" err="1" smtClean="0"/>
              <a:t>ICC_Send</a:t>
            </a:r>
            <a:r>
              <a:rPr lang="zh-CN" altLang="en-US" sz="1800" dirty="0" smtClean="0"/>
              <a:t>函数</a:t>
            </a:r>
            <a:endParaRPr lang="en-US" altLang="zh-CN" sz="1800" dirty="0"/>
          </a:p>
        </p:txBody>
      </p:sp>
      <p:sp>
        <p:nvSpPr>
          <p:cNvPr id="7" name="矩形 6"/>
          <p:cNvSpPr/>
          <p:nvPr/>
        </p:nvSpPr>
        <p:spPr>
          <a:xfrm>
            <a:off x="1016763" y="1403865"/>
            <a:ext cx="5997155" cy="461665"/>
          </a:xfrm>
          <a:prstGeom prst="rect">
            <a:avLst/>
          </a:prstGeom>
        </p:spPr>
        <p:txBody>
          <a:bodyPr wrap="none">
            <a:spAutoFit/>
          </a:bodyPr>
          <a:lstStyle/>
          <a:p>
            <a:r>
              <a:rPr lang="zh-CN" altLang="zh-CN" dirty="0"/>
              <a:t> </a:t>
            </a:r>
            <a:r>
              <a:rPr lang="en-US" altLang="zh-CN" dirty="0" smtClean="0"/>
              <a:t>ICC</a:t>
            </a:r>
            <a:r>
              <a:rPr lang="zh-CN" altLang="en-US" dirty="0" smtClean="0"/>
              <a:t>的收发处理函数目前主要有以下三个：</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282114" y="98425"/>
            <a:ext cx="2699961" cy="630238"/>
          </a:xfrm>
        </p:spPr>
        <p:txBody>
          <a:bodyPr/>
          <a:lstStyle/>
          <a:p>
            <a:pPr algn="r"/>
            <a:r>
              <a:rPr lang="zh-CN" altLang="en-US" dirty="0" smtClean="0">
                <a:solidFill>
                  <a:srgbClr val="000099"/>
                </a:solidFill>
              </a:rPr>
              <a:t>收发</a:t>
            </a:r>
            <a:r>
              <a:rPr lang="zh-CN" altLang="en-US" dirty="0">
                <a:solidFill>
                  <a:srgbClr val="000099"/>
                </a:solidFill>
              </a:rPr>
              <a:t>处理</a:t>
            </a:r>
            <a:r>
              <a:rPr lang="zh-CN" altLang="en-US" dirty="0" smtClean="0">
                <a:solidFill>
                  <a:srgbClr val="000099"/>
                </a:solidFill>
              </a:rPr>
              <a:t>函数</a:t>
            </a:r>
            <a:endParaRPr lang="zh-CN" altLang="en-US" dirty="0" smtClean="0">
              <a:solidFill>
                <a:srgbClr val="000099"/>
              </a:solidFill>
              <a:sym typeface="Arial" charset="0"/>
            </a:endParaRPr>
          </a:p>
        </p:txBody>
      </p:sp>
      <p:sp>
        <p:nvSpPr>
          <p:cNvPr id="3" name="矩形 2"/>
          <p:cNvSpPr/>
          <p:nvPr/>
        </p:nvSpPr>
        <p:spPr>
          <a:xfrm>
            <a:off x="71700" y="2025654"/>
            <a:ext cx="9315621" cy="3046988"/>
          </a:xfrm>
          <a:prstGeom prst="rect">
            <a:avLst/>
          </a:prstGeom>
        </p:spPr>
        <p:txBody>
          <a:bodyPr wrap="square">
            <a:spAutoFit/>
          </a:bodyPr>
          <a:lstStyle/>
          <a:p>
            <a:r>
              <a:rPr lang="en-US" altLang="zh-CN" sz="1600" dirty="0" smtClean="0">
                <a:latin typeface="宋体" pitchFamily="2" charset="-122"/>
                <a:ea typeface="宋体" pitchFamily="2" charset="-122"/>
              </a:rPr>
              <a:t>1</a:t>
            </a:r>
            <a:r>
              <a:rPr lang="zh-CN" altLang="zh-CN" sz="1600" dirty="0">
                <a:latin typeface="宋体" pitchFamily="2" charset="-122"/>
                <a:ea typeface="宋体" pitchFamily="2" charset="-122"/>
              </a:rPr>
              <a:t>、检查参数，</a:t>
            </a:r>
            <a:r>
              <a:rPr lang="en-US" altLang="zh-CN" sz="1600" dirty="0" err="1">
                <a:latin typeface="宋体" pitchFamily="2" charset="-122"/>
                <a:ea typeface="宋体" pitchFamily="2" charset="-122"/>
              </a:rPr>
              <a:t>msg_type</a:t>
            </a:r>
            <a:r>
              <a:rPr lang="zh-CN" altLang="zh-CN" sz="1600" dirty="0">
                <a:latin typeface="宋体" pitchFamily="2" charset="-122"/>
                <a:ea typeface="宋体" pitchFamily="2" charset="-122"/>
              </a:rPr>
              <a:t>应小于</a:t>
            </a:r>
            <a:r>
              <a:rPr lang="en-US" altLang="zh-CN" sz="1600" dirty="0">
                <a:latin typeface="宋体" pitchFamily="2" charset="-122"/>
                <a:ea typeface="宋体" pitchFamily="2" charset="-122"/>
              </a:rPr>
              <a:t>6</a:t>
            </a:r>
            <a:r>
              <a:rPr lang="zh-CN" altLang="zh-CN" sz="1600" dirty="0">
                <a:latin typeface="宋体" pitchFamily="2" charset="-122"/>
                <a:ea typeface="宋体" pitchFamily="2" charset="-122"/>
              </a:rPr>
              <a:t>，</a:t>
            </a:r>
            <a:r>
              <a:rPr lang="en-US" altLang="zh-CN" sz="1600" dirty="0" err="1">
                <a:latin typeface="宋体" pitchFamily="2" charset="-122"/>
                <a:ea typeface="宋体" pitchFamily="2" charset="-122"/>
              </a:rPr>
              <a:t>cpu_mask</a:t>
            </a:r>
            <a:r>
              <a:rPr lang="zh-CN" altLang="zh-CN" sz="1600" dirty="0">
                <a:latin typeface="宋体" pitchFamily="2" charset="-122"/>
                <a:ea typeface="宋体" pitchFamily="2" charset="-122"/>
              </a:rPr>
              <a:t>不应为</a:t>
            </a:r>
            <a:r>
              <a:rPr lang="en-US" altLang="zh-CN" sz="1600" dirty="0">
                <a:latin typeface="宋体" pitchFamily="2" charset="-122"/>
                <a:ea typeface="宋体" pitchFamily="2" charset="-122"/>
              </a:rPr>
              <a:t>0</a:t>
            </a:r>
            <a:r>
              <a:rPr lang="zh-CN" altLang="zh-CN" sz="1600" dirty="0">
                <a:latin typeface="宋体" pitchFamily="2" charset="-122"/>
                <a:ea typeface="宋体" pitchFamily="2" charset="-122"/>
              </a:rPr>
              <a:t>，否则返回错误</a:t>
            </a:r>
          </a:p>
          <a:p>
            <a:r>
              <a:rPr lang="en-US" altLang="zh-CN" sz="1600" dirty="0" smtClean="0">
                <a:latin typeface="宋体" pitchFamily="2" charset="-122"/>
                <a:ea typeface="宋体" pitchFamily="2" charset="-122"/>
              </a:rPr>
              <a:t>2</a:t>
            </a:r>
            <a:r>
              <a:rPr lang="zh-CN" altLang="zh-CN" sz="1600" dirty="0">
                <a:latin typeface="宋体" pitchFamily="2" charset="-122"/>
                <a:ea typeface="宋体" pitchFamily="2" charset="-122"/>
              </a:rPr>
              <a:t>、遍历所有核，如果为</a:t>
            </a:r>
            <a:r>
              <a:rPr lang="en-US" altLang="zh-CN" sz="1600" dirty="0" err="1">
                <a:latin typeface="宋体" pitchFamily="2" charset="-122"/>
                <a:ea typeface="宋体" pitchFamily="2" charset="-122"/>
              </a:rPr>
              <a:t>cpu_mask</a:t>
            </a:r>
            <a:r>
              <a:rPr lang="zh-CN" altLang="zh-CN" sz="1600" dirty="0">
                <a:latin typeface="宋体" pitchFamily="2" charset="-122"/>
                <a:ea typeface="宋体" pitchFamily="2" charset="-122"/>
              </a:rPr>
              <a:t>标记的核，则：</a:t>
            </a:r>
          </a:p>
          <a:p>
            <a:r>
              <a:rPr lang="en-US" altLang="zh-CN" sz="1600" dirty="0">
                <a:latin typeface="宋体" pitchFamily="2" charset="-122"/>
                <a:ea typeface="宋体" pitchFamily="2" charset="-122"/>
              </a:rPr>
              <a:t>	</a:t>
            </a:r>
            <a:r>
              <a:rPr lang="zh-CN" altLang="zh-CN" sz="1600" dirty="0" smtClean="0">
                <a:solidFill>
                  <a:srgbClr val="FF0000"/>
                </a:solidFill>
                <a:latin typeface="宋体" pitchFamily="2" charset="-122"/>
                <a:ea typeface="宋体" pitchFamily="2" charset="-122"/>
              </a:rPr>
              <a:t>获取</a:t>
            </a:r>
            <a:r>
              <a:rPr lang="zh-CN" altLang="zh-CN" sz="1600" dirty="0">
                <a:solidFill>
                  <a:srgbClr val="FF0000"/>
                </a:solidFill>
                <a:latin typeface="宋体" pitchFamily="2" charset="-122"/>
                <a:ea typeface="宋体" pitchFamily="2" charset="-122"/>
              </a:rPr>
              <a:t>自旋锁</a:t>
            </a:r>
            <a:r>
              <a:rPr lang="en-US" altLang="zh-CN" sz="1600" dirty="0" err="1">
                <a:latin typeface="宋体" pitchFamily="2" charset="-122"/>
                <a:ea typeface="宋体" pitchFamily="2" charset="-122"/>
              </a:rPr>
              <a:t>ICC_Data</a:t>
            </a:r>
            <a:r>
              <a:rPr lang="en-US" altLang="zh-CN" sz="1600" dirty="0">
                <a:latin typeface="宋体" pitchFamily="2" charset="-122"/>
                <a:ea typeface="宋体" pitchFamily="2" charset="-122"/>
              </a:rPr>
              <a:t>[</a:t>
            </a:r>
            <a:r>
              <a:rPr lang="en-US" altLang="zh-CN" sz="1600" dirty="0" err="1">
                <a:latin typeface="宋体" pitchFamily="2" charset="-122"/>
                <a:ea typeface="宋体" pitchFamily="2" charset="-122"/>
              </a:rPr>
              <a:t>cpu_index</a:t>
            </a:r>
            <a:r>
              <a:rPr lang="en-US" altLang="zh-CN" sz="1600" dirty="0">
                <a:latin typeface="宋体" pitchFamily="2" charset="-122"/>
                <a:ea typeface="宋体" pitchFamily="2" charset="-122"/>
              </a:rPr>
              <a:t>].lock</a:t>
            </a:r>
            <a:endParaRPr lang="zh-CN" altLang="zh-CN" sz="1600" dirty="0">
              <a:latin typeface="宋体" pitchFamily="2" charset="-122"/>
              <a:ea typeface="宋体" pitchFamily="2" charset="-122"/>
            </a:endParaRPr>
          </a:p>
          <a:p>
            <a:r>
              <a:rPr lang="en-US" altLang="zh-CN" sz="1600" dirty="0">
                <a:latin typeface="宋体" pitchFamily="2" charset="-122"/>
                <a:ea typeface="宋体" pitchFamily="2" charset="-122"/>
              </a:rPr>
              <a:t>	</a:t>
            </a:r>
            <a:r>
              <a:rPr lang="zh-CN" altLang="zh-CN" sz="1600" dirty="0" smtClean="0">
                <a:latin typeface="宋体" pitchFamily="2" charset="-122"/>
                <a:ea typeface="宋体" pitchFamily="2" charset="-122"/>
              </a:rPr>
              <a:t>按照</a:t>
            </a:r>
            <a:r>
              <a:rPr lang="en-US" altLang="zh-CN" sz="1600" dirty="0" err="1">
                <a:latin typeface="宋体" pitchFamily="2" charset="-122"/>
                <a:ea typeface="宋体" pitchFamily="2" charset="-122"/>
              </a:rPr>
              <a:t>msg_type</a:t>
            </a:r>
            <a:r>
              <a:rPr lang="zh-CN" altLang="zh-CN" sz="1600" dirty="0">
                <a:latin typeface="宋体" pitchFamily="2" charset="-122"/>
                <a:ea typeface="宋体" pitchFamily="2" charset="-122"/>
              </a:rPr>
              <a:t>设置</a:t>
            </a:r>
            <a:r>
              <a:rPr lang="en-US" altLang="zh-CN" sz="1600" dirty="0" err="1">
                <a:latin typeface="宋体" pitchFamily="2" charset="-122"/>
                <a:ea typeface="宋体" pitchFamily="2" charset="-122"/>
              </a:rPr>
              <a:t>ICC_Data</a:t>
            </a:r>
            <a:r>
              <a:rPr lang="en-US" altLang="zh-CN" sz="1600" dirty="0">
                <a:latin typeface="宋体" pitchFamily="2" charset="-122"/>
                <a:ea typeface="宋体" pitchFamily="2" charset="-122"/>
              </a:rPr>
              <a:t>[</a:t>
            </a:r>
            <a:r>
              <a:rPr lang="en-US" altLang="zh-CN" sz="1600" dirty="0" err="1">
                <a:latin typeface="宋体" pitchFamily="2" charset="-122"/>
                <a:ea typeface="宋体" pitchFamily="2" charset="-122"/>
              </a:rPr>
              <a:t>cpu_index</a:t>
            </a:r>
            <a:r>
              <a:rPr lang="en-US" altLang="zh-CN" sz="1600" dirty="0">
                <a:latin typeface="宋体" pitchFamily="2" charset="-122"/>
                <a:ea typeface="宋体" pitchFamily="2" charset="-122"/>
              </a:rPr>
              <a:t>].</a:t>
            </a:r>
            <a:r>
              <a:rPr lang="en-US" altLang="zh-CN" sz="1600" dirty="0" err="1">
                <a:latin typeface="宋体" pitchFamily="2" charset="-122"/>
                <a:ea typeface="宋体" pitchFamily="2" charset="-122"/>
              </a:rPr>
              <a:t>ipi_mask</a:t>
            </a:r>
            <a:endParaRPr lang="zh-CN" altLang="zh-CN" sz="1600" dirty="0">
              <a:latin typeface="宋体" pitchFamily="2" charset="-122"/>
              <a:ea typeface="宋体" pitchFamily="2" charset="-122"/>
            </a:endParaRPr>
          </a:p>
          <a:p>
            <a:r>
              <a:rPr lang="en-US" altLang="zh-CN" sz="1600" dirty="0">
                <a:latin typeface="宋体" pitchFamily="2" charset="-122"/>
                <a:ea typeface="宋体" pitchFamily="2" charset="-122"/>
              </a:rPr>
              <a:t>	</a:t>
            </a:r>
            <a:r>
              <a:rPr lang="zh-CN" altLang="zh-CN" sz="1600" dirty="0" smtClean="0">
                <a:solidFill>
                  <a:srgbClr val="FF0000"/>
                </a:solidFill>
                <a:latin typeface="宋体" pitchFamily="2" charset="-122"/>
                <a:ea typeface="宋体" pitchFamily="2" charset="-122"/>
              </a:rPr>
              <a:t>释放</a:t>
            </a:r>
            <a:r>
              <a:rPr lang="zh-CN" altLang="zh-CN" sz="1600" dirty="0">
                <a:solidFill>
                  <a:srgbClr val="FF0000"/>
                </a:solidFill>
                <a:latin typeface="宋体" pitchFamily="2" charset="-122"/>
                <a:ea typeface="宋体" pitchFamily="2" charset="-122"/>
              </a:rPr>
              <a:t>自旋锁</a:t>
            </a:r>
          </a:p>
          <a:p>
            <a:r>
              <a:rPr lang="en-US" altLang="zh-CN" sz="1600" dirty="0" smtClean="0">
                <a:latin typeface="宋体" pitchFamily="2" charset="-122"/>
                <a:ea typeface="宋体" pitchFamily="2" charset="-122"/>
              </a:rPr>
              <a:t>3</a:t>
            </a:r>
            <a:r>
              <a:rPr lang="zh-CN" altLang="zh-CN" sz="1600" dirty="0">
                <a:latin typeface="宋体" pitchFamily="2" charset="-122"/>
                <a:ea typeface="宋体" pitchFamily="2" charset="-122"/>
              </a:rPr>
              <a:t>、调用</a:t>
            </a:r>
            <a:r>
              <a:rPr lang="en-US" altLang="zh-CN" sz="1600" dirty="0" err="1">
                <a:latin typeface="宋体" pitchFamily="2" charset="-122"/>
                <a:ea typeface="宋体" pitchFamily="2" charset="-122"/>
              </a:rPr>
              <a:t>ESAL_PR_SMP_IPI_Send</a:t>
            </a:r>
            <a:r>
              <a:rPr lang="en-US" altLang="zh-CN" sz="1600" dirty="0">
                <a:latin typeface="宋体" pitchFamily="2" charset="-122"/>
                <a:ea typeface="宋体" pitchFamily="2" charset="-122"/>
              </a:rPr>
              <a:t>(ESAL_CPU_MASK * </a:t>
            </a:r>
            <a:r>
              <a:rPr lang="en-US" altLang="zh-CN" sz="1600" dirty="0" err="1">
                <a:latin typeface="宋体" pitchFamily="2" charset="-122"/>
                <a:ea typeface="宋体" pitchFamily="2" charset="-122"/>
              </a:rPr>
              <a:t>cpu_mask</a:t>
            </a:r>
            <a:r>
              <a:rPr lang="en-US" altLang="zh-CN" sz="1600" dirty="0">
                <a:latin typeface="宋体" pitchFamily="2" charset="-122"/>
                <a:ea typeface="宋体" pitchFamily="2" charset="-122"/>
              </a:rPr>
              <a:t>)</a:t>
            </a:r>
            <a:endParaRPr lang="zh-CN" altLang="zh-CN" sz="1600" dirty="0">
              <a:latin typeface="宋体" pitchFamily="2" charset="-122"/>
              <a:ea typeface="宋体" pitchFamily="2" charset="-122"/>
            </a:endParaRPr>
          </a:p>
          <a:p>
            <a:r>
              <a:rPr lang="en-US" altLang="zh-CN" sz="1600" dirty="0">
                <a:latin typeface="宋体" pitchFamily="2" charset="-122"/>
                <a:ea typeface="宋体" pitchFamily="2" charset="-122"/>
              </a:rPr>
              <a:t>	</a:t>
            </a:r>
            <a:r>
              <a:rPr lang="zh-CN" altLang="zh-CN" sz="1600" dirty="0" smtClean="0">
                <a:latin typeface="宋体" pitchFamily="2" charset="-122"/>
                <a:ea typeface="宋体" pitchFamily="2" charset="-122"/>
              </a:rPr>
              <a:t>设置</a:t>
            </a:r>
            <a:r>
              <a:rPr lang="zh-CN" altLang="zh-CN" sz="1600" dirty="0">
                <a:latin typeface="宋体" pitchFamily="2" charset="-122"/>
                <a:ea typeface="宋体" pitchFamily="2" charset="-122"/>
              </a:rPr>
              <a:t>核间中断寄存器值，结构如下：</a:t>
            </a:r>
          </a:p>
          <a:p>
            <a:r>
              <a:rPr lang="en-US" altLang="zh-CN" sz="1600" dirty="0">
                <a:latin typeface="宋体" pitchFamily="2" charset="-122"/>
                <a:ea typeface="宋体" pitchFamily="2" charset="-122"/>
              </a:rPr>
              <a:t>	</a:t>
            </a:r>
            <a:r>
              <a:rPr lang="en-US" altLang="zh-CN" sz="1600" dirty="0" smtClean="0">
                <a:latin typeface="宋体" pitchFamily="2" charset="-122"/>
                <a:ea typeface="宋体" pitchFamily="2" charset="-122"/>
              </a:rPr>
              <a:t>	</a:t>
            </a:r>
            <a:r>
              <a:rPr lang="en-US" altLang="zh-CN" sz="1400" dirty="0" smtClean="0">
                <a:latin typeface="宋体" pitchFamily="2" charset="-122"/>
                <a:ea typeface="宋体" pitchFamily="2" charset="-122"/>
              </a:rPr>
              <a:t>bit0-bit15</a:t>
            </a:r>
            <a:r>
              <a:rPr lang="zh-CN" altLang="zh-CN" sz="1400" dirty="0">
                <a:latin typeface="宋体" pitchFamily="2" charset="-122"/>
                <a:ea typeface="宋体" pitchFamily="2" charset="-122"/>
              </a:rPr>
              <a:t>：</a:t>
            </a:r>
            <a:r>
              <a:rPr lang="en-US" altLang="zh-CN" sz="1400" dirty="0">
                <a:latin typeface="宋体" pitchFamily="2" charset="-122"/>
                <a:ea typeface="宋体" pitchFamily="2" charset="-122"/>
              </a:rPr>
              <a:t>IPI</a:t>
            </a:r>
            <a:r>
              <a:rPr lang="zh-CN" altLang="zh-CN" sz="1400" dirty="0">
                <a:latin typeface="宋体" pitchFamily="2" charset="-122"/>
                <a:ea typeface="宋体" pitchFamily="2" charset="-122"/>
              </a:rPr>
              <a:t>中断向量在以</a:t>
            </a:r>
            <a:r>
              <a:rPr lang="en-US" altLang="zh-CN" sz="1400" dirty="0">
                <a:latin typeface="宋体" pitchFamily="2" charset="-122"/>
                <a:ea typeface="宋体" pitchFamily="2" charset="-122"/>
              </a:rPr>
              <a:t>AR</a:t>
            </a:r>
            <a:r>
              <a:rPr lang="zh-CN" altLang="zh-CN" sz="1400" dirty="0">
                <a:latin typeface="宋体" pitchFamily="2" charset="-122"/>
                <a:ea typeface="宋体" pitchFamily="2" charset="-122"/>
              </a:rPr>
              <a:t>中断向量定位符开始的编号，可理解为内部中断号</a:t>
            </a:r>
          </a:p>
          <a:p>
            <a:r>
              <a:rPr lang="en-US" altLang="zh-CN" sz="1400" dirty="0">
                <a:latin typeface="宋体" pitchFamily="2" charset="-122"/>
                <a:ea typeface="宋体" pitchFamily="2" charset="-122"/>
              </a:rPr>
              <a:t>	</a:t>
            </a:r>
            <a:r>
              <a:rPr lang="en-US" altLang="zh-CN" sz="1400" dirty="0" smtClean="0">
                <a:latin typeface="宋体" pitchFamily="2" charset="-122"/>
                <a:ea typeface="宋体" pitchFamily="2" charset="-122"/>
              </a:rPr>
              <a:t>	bit16-bit23</a:t>
            </a:r>
            <a:r>
              <a:rPr lang="zh-CN" altLang="zh-CN" sz="1400" dirty="0">
                <a:latin typeface="宋体" pitchFamily="2" charset="-122"/>
                <a:ea typeface="宋体" pitchFamily="2" charset="-122"/>
              </a:rPr>
              <a:t>：</a:t>
            </a:r>
            <a:r>
              <a:rPr lang="en-US" altLang="zh-CN" sz="1400" dirty="0" err="1">
                <a:latin typeface="宋体" pitchFamily="2" charset="-122"/>
                <a:ea typeface="宋体" pitchFamily="2" charset="-122"/>
              </a:rPr>
              <a:t>cpu_mask</a:t>
            </a:r>
            <a:r>
              <a:rPr lang="zh-CN" altLang="zh-CN" sz="1400" dirty="0">
                <a:latin typeface="宋体" pitchFamily="2" charset="-122"/>
                <a:ea typeface="宋体" pitchFamily="2" charset="-122"/>
              </a:rPr>
              <a:t>，即要发送的</a:t>
            </a:r>
            <a:r>
              <a:rPr lang="en-US" altLang="zh-CN" sz="1400" dirty="0">
                <a:latin typeface="宋体" pitchFamily="2" charset="-122"/>
                <a:ea typeface="宋体" pitchFamily="2" charset="-122"/>
              </a:rPr>
              <a:t>CPU</a:t>
            </a:r>
            <a:r>
              <a:rPr lang="zh-CN" altLang="zh-CN" sz="1400" dirty="0">
                <a:latin typeface="宋体" pitchFamily="2" charset="-122"/>
                <a:ea typeface="宋体" pitchFamily="2" charset="-122"/>
              </a:rPr>
              <a:t>掩码值</a:t>
            </a:r>
          </a:p>
          <a:p>
            <a:r>
              <a:rPr lang="en-US" altLang="zh-CN" sz="1400" dirty="0">
                <a:latin typeface="宋体" pitchFamily="2" charset="-122"/>
                <a:ea typeface="宋体" pitchFamily="2" charset="-122"/>
              </a:rPr>
              <a:t>	</a:t>
            </a:r>
            <a:r>
              <a:rPr lang="en-US" altLang="zh-CN" sz="1400" dirty="0" smtClean="0">
                <a:latin typeface="宋体" pitchFamily="2" charset="-122"/>
                <a:ea typeface="宋体" pitchFamily="2" charset="-122"/>
              </a:rPr>
              <a:t>	bit24-bit31</a:t>
            </a:r>
            <a:r>
              <a:rPr lang="zh-CN" altLang="zh-CN" sz="1400" dirty="0">
                <a:latin typeface="宋体" pitchFamily="2" charset="-122"/>
                <a:ea typeface="宋体" pitchFamily="2" charset="-122"/>
              </a:rPr>
              <a:t>：</a:t>
            </a:r>
            <a:r>
              <a:rPr lang="en-US" altLang="zh-CN" sz="1400" dirty="0">
                <a:latin typeface="宋体" pitchFamily="2" charset="-122"/>
                <a:ea typeface="宋体" pitchFamily="2" charset="-122"/>
              </a:rPr>
              <a:t>IPI</a:t>
            </a:r>
            <a:r>
              <a:rPr lang="zh-CN" altLang="zh-CN" sz="1400" dirty="0">
                <a:latin typeface="宋体" pitchFamily="2" charset="-122"/>
                <a:ea typeface="宋体" pitchFamily="2" charset="-122"/>
              </a:rPr>
              <a:t>目标掩码值，此处为</a:t>
            </a:r>
            <a:r>
              <a:rPr lang="en-US" altLang="zh-CN" sz="1400" dirty="0">
                <a:latin typeface="宋体" pitchFamily="2" charset="-122"/>
                <a:ea typeface="宋体" pitchFamily="2" charset="-122"/>
              </a:rPr>
              <a:t>0</a:t>
            </a:r>
            <a:endParaRPr lang="zh-CN" altLang="zh-CN" sz="1400" dirty="0">
              <a:latin typeface="宋体" pitchFamily="2" charset="-122"/>
              <a:ea typeface="宋体" pitchFamily="2" charset="-122"/>
            </a:endParaRPr>
          </a:p>
          <a:p>
            <a:r>
              <a:rPr lang="en-US" altLang="zh-CN" sz="1600" dirty="0" smtClean="0">
                <a:latin typeface="宋体" pitchFamily="2" charset="-122"/>
                <a:ea typeface="宋体" pitchFamily="2" charset="-122"/>
              </a:rPr>
              <a:t>    	</a:t>
            </a:r>
            <a:r>
              <a:rPr lang="zh-CN" altLang="zh-CN" sz="1600" dirty="0" smtClean="0">
                <a:latin typeface="宋体" pitchFamily="2" charset="-122"/>
                <a:ea typeface="宋体" pitchFamily="2" charset="-122"/>
              </a:rPr>
              <a:t>将</a:t>
            </a:r>
            <a:r>
              <a:rPr lang="zh-CN" altLang="zh-CN" sz="1600" dirty="0">
                <a:latin typeface="宋体" pitchFamily="2" charset="-122"/>
                <a:ea typeface="宋体" pitchFamily="2" charset="-122"/>
              </a:rPr>
              <a:t>以上</a:t>
            </a:r>
            <a:r>
              <a:rPr lang="zh-CN" altLang="zh-CN" sz="1600" dirty="0" smtClean="0">
                <a:latin typeface="宋体" pitchFamily="2" charset="-122"/>
                <a:ea typeface="宋体" pitchFamily="2" charset="-122"/>
              </a:rPr>
              <a:t>值写入</a:t>
            </a:r>
            <a:r>
              <a:rPr lang="zh-CN" altLang="zh-CN" sz="1600" dirty="0">
                <a:latin typeface="宋体" pitchFamily="2" charset="-122"/>
                <a:ea typeface="宋体" pitchFamily="2" charset="-122"/>
              </a:rPr>
              <a:t>软中断寄存器</a:t>
            </a:r>
            <a:r>
              <a:rPr lang="en-US" altLang="zh-CN" sz="1600" dirty="0">
                <a:latin typeface="宋体" pitchFamily="2" charset="-122"/>
                <a:ea typeface="宋体" pitchFamily="2" charset="-122"/>
              </a:rPr>
              <a:t>0xF8F01F00</a:t>
            </a:r>
            <a:r>
              <a:rPr lang="zh-CN" altLang="zh-CN" sz="1600" dirty="0">
                <a:latin typeface="宋体" pitchFamily="2" charset="-122"/>
                <a:ea typeface="宋体" pitchFamily="2" charset="-122"/>
              </a:rPr>
              <a:t>中，触发</a:t>
            </a:r>
            <a:r>
              <a:rPr lang="en-US" altLang="zh-CN" sz="1600" dirty="0">
                <a:latin typeface="宋体" pitchFamily="2" charset="-122"/>
                <a:ea typeface="宋体" pitchFamily="2" charset="-122"/>
              </a:rPr>
              <a:t>IPI</a:t>
            </a:r>
            <a:r>
              <a:rPr lang="zh-CN" altLang="zh-CN" sz="1600" dirty="0" smtClean="0">
                <a:latin typeface="宋体" pitchFamily="2" charset="-122"/>
                <a:ea typeface="宋体" pitchFamily="2" charset="-122"/>
              </a:rPr>
              <a:t>中断处理</a:t>
            </a:r>
            <a:r>
              <a:rPr lang="zh-CN" altLang="en-US" sz="1600" dirty="0" smtClean="0">
                <a:latin typeface="宋体" pitchFamily="2" charset="-122"/>
                <a:ea typeface="宋体" pitchFamily="2" charset="-122"/>
              </a:rPr>
              <a:t>，即可向其它核发送一次核间中断消息</a:t>
            </a:r>
            <a:endParaRPr lang="zh-CN" altLang="en-US" sz="1600" dirty="0">
              <a:latin typeface="宋体" pitchFamily="2" charset="-122"/>
              <a:ea typeface="宋体" pitchFamily="2" charset="-122"/>
            </a:endParaRPr>
          </a:p>
        </p:txBody>
      </p:sp>
      <p:sp>
        <p:nvSpPr>
          <p:cNvPr id="4" name="矩形 3"/>
          <p:cNvSpPr/>
          <p:nvPr/>
        </p:nvSpPr>
        <p:spPr>
          <a:xfrm>
            <a:off x="296715" y="1268856"/>
            <a:ext cx="9270617" cy="461665"/>
          </a:xfrm>
          <a:prstGeom prst="rect">
            <a:avLst/>
          </a:prstGeom>
        </p:spPr>
        <p:txBody>
          <a:bodyPr wrap="square">
            <a:spAutoFit/>
          </a:bodyPr>
          <a:lstStyle/>
          <a:p>
            <a:r>
              <a:rPr lang="en-US" altLang="zh-CN" dirty="0" err="1"/>
              <a:t>ICC_Send</a:t>
            </a:r>
            <a:r>
              <a:rPr lang="en-US" altLang="zh-CN" dirty="0"/>
              <a:t>(ESAL_CPU_MASK * </a:t>
            </a:r>
            <a:r>
              <a:rPr lang="en-US" altLang="zh-CN" dirty="0" err="1"/>
              <a:t>cpu_mask</a:t>
            </a:r>
            <a:r>
              <a:rPr lang="en-US" altLang="zh-CN" dirty="0"/>
              <a:t>, UNSIGNED </a:t>
            </a:r>
            <a:r>
              <a:rPr lang="en-US" altLang="zh-CN" dirty="0" err="1"/>
              <a:t>msg_type</a:t>
            </a:r>
            <a:r>
              <a:rPr lang="en-US" altLang="zh-CN" dirty="0"/>
              <a:t>)</a:t>
            </a:r>
            <a:endParaRPr lang="zh-CN" altLang="en-US" dirty="0"/>
          </a:p>
        </p:txBody>
      </p:sp>
    </p:spTree>
    <p:extLst>
      <p:ext uri="{BB962C8B-B14F-4D97-AF65-F5344CB8AC3E}">
        <p14:creationId xmlns:p14="http://schemas.microsoft.com/office/powerpoint/2010/main" val="1802845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defRPr/>
            </a:pPr>
            <a:r>
              <a:rPr lang="zh-CN" altLang="en-US" sz="3600" b="0" smtClean="0">
                <a:solidFill>
                  <a:schemeClr val="bg1"/>
                </a:solidFill>
                <a:latin typeface="微软雅黑" pitchFamily="34" charset="-122"/>
              </a:rPr>
              <a:t>谢谢！</a:t>
            </a:r>
            <a:endParaRPr lang="en-US" sz="3600" b="0" smtClean="0">
              <a:solidFill>
                <a:schemeClr val="bg1"/>
              </a:solidFill>
              <a:latin typeface="微软雅黑" pitchFamily="34" charset="-122"/>
            </a:endParaRPr>
          </a:p>
        </p:txBody>
      </p:sp>
      <p:sp>
        <p:nvSpPr>
          <p:cNvPr id="14339" name="Text Box 4"/>
          <p:cNvSpPr txBox="1">
            <a:spLocks noChangeArrowheads="1"/>
          </p:cNvSpPr>
          <p:nvPr/>
        </p:nvSpPr>
        <p:spPr bwMode="auto">
          <a:xfrm>
            <a:off x="3267075" y="5132388"/>
            <a:ext cx="2790825" cy="457200"/>
          </a:xfrm>
          <a:prstGeom prst="rect">
            <a:avLst/>
          </a:prstGeom>
          <a:noFill/>
          <a:ln w="9525">
            <a:noFill/>
            <a:miter lim="800000"/>
            <a:headEnd/>
            <a:tailEnd/>
          </a:ln>
          <a:effectLst>
            <a:prstShdw prst="shdw17" dist="17961" dir="2700000">
              <a:srgbClr val="708688"/>
            </a:prstShdw>
          </a:effectLst>
        </p:spPr>
        <p:txBody>
          <a:bodyPr>
            <a:spAutoFit/>
          </a:bodyPr>
          <a:lstStyle/>
          <a:p>
            <a:pPr>
              <a:spcBef>
                <a:spcPct val="50000"/>
              </a:spcBef>
            </a:pPr>
            <a:r>
              <a:rPr lang="en-US" altLang="zh-CN" b="1">
                <a:solidFill>
                  <a:schemeClr val="tx1"/>
                </a:solidFill>
                <a:ea typeface="华文细黑" pitchFamily="2" charset="-122"/>
              </a:rPr>
              <a:t>www.xjgc.com</a:t>
            </a:r>
            <a:endParaRPr lang="zh-CN" altLang="en-US" b="1">
              <a:solidFill>
                <a:schemeClr val="tx1"/>
              </a:solidFill>
              <a:ea typeface="华文细黑"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sz="2400" b="0" i="0" u="none" strike="noStrike" cap="none" normalizeH="0" baseline="0" smtClean="0">
            <a:ln>
              <a:noFill/>
            </a:ln>
            <a:solidFill>
              <a:srgbClr val="000099"/>
            </a:solidFill>
            <a:effectLst/>
            <a:latin typeface="Tahoma" pitchFamily="34" charset="0"/>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sz="2400" b="0" i="0" u="none" strike="noStrike" cap="none" normalizeH="0" baseline="0" smtClean="0">
            <a:ln>
              <a:noFill/>
            </a:ln>
            <a:solidFill>
              <a:srgbClr val="000099"/>
            </a:solidFill>
            <a:effectLst/>
            <a:latin typeface="Tahoma" pitchFamily="34" charset="0"/>
            <a:ea typeface="微软雅黑" pitchFamily="34"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sz="2400" b="0" i="0" u="none" strike="noStrike" cap="none" normalizeH="0" baseline="0" smtClean="0">
            <a:ln>
              <a:noFill/>
            </a:ln>
            <a:solidFill>
              <a:srgbClr val="000099"/>
            </a:solidFill>
            <a:effectLst/>
            <a:latin typeface="Tahoma" pitchFamily="34" charset="0"/>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sz="2400" b="0" i="0" u="none" strike="noStrike" cap="none" normalizeH="0" baseline="0" smtClean="0">
            <a:ln>
              <a:noFill/>
            </a:ln>
            <a:solidFill>
              <a:srgbClr val="000099"/>
            </a:solidFill>
            <a:effectLst/>
            <a:latin typeface="Tahoma" pitchFamily="34" charset="0"/>
            <a:ea typeface="微软雅黑" pitchFamily="34"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sz="2400" b="0" i="0" u="none" strike="noStrike" cap="none" normalizeH="0" baseline="0" smtClean="0">
            <a:ln>
              <a:noFill/>
            </a:ln>
            <a:solidFill>
              <a:srgbClr val="000099"/>
            </a:solidFill>
            <a:effectLst/>
            <a:latin typeface="Tahoma" pitchFamily="34" charset="0"/>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sz="2400" b="0" i="0" u="none" strike="noStrike" cap="none" normalizeH="0" baseline="0" smtClean="0">
            <a:ln>
              <a:noFill/>
            </a:ln>
            <a:solidFill>
              <a:srgbClr val="000099"/>
            </a:solidFill>
            <a:effectLst/>
            <a:latin typeface="Tahoma" pitchFamily="34" charset="0"/>
            <a:ea typeface="微软雅黑" pitchFamily="34"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1518</TotalTime>
  <Pages>0</Pages>
  <Words>436</Words>
  <Characters>0</Characters>
  <Application>Microsoft Office PowerPoint</Application>
  <DocSecurity>0</DocSecurity>
  <PresentationFormat>全屏显示(4:3)</PresentationFormat>
  <Lines>0</Lines>
  <Paragraphs>57</Paragraphs>
  <Slides>9</Slides>
  <Notes>1</Notes>
  <HiddenSlides>0</HiddenSlides>
  <MMClips>0</MMClips>
  <ScaleCrop>false</ScaleCrop>
  <HeadingPairs>
    <vt:vector size="4" baseType="variant">
      <vt:variant>
        <vt:lpstr>主题</vt:lpstr>
      </vt:variant>
      <vt:variant>
        <vt:i4>3</vt:i4>
      </vt:variant>
      <vt:variant>
        <vt:lpstr>幻灯片标题</vt:lpstr>
      </vt:variant>
      <vt:variant>
        <vt:i4>9</vt:i4>
      </vt:variant>
    </vt:vector>
  </HeadingPairs>
  <TitlesOfParts>
    <vt:vector size="12" baseType="lpstr">
      <vt:lpstr>1_自定义设计方案</vt:lpstr>
      <vt:lpstr>2_自定义设计方案</vt:lpstr>
      <vt:lpstr>3_自定义设计方案</vt:lpstr>
      <vt:lpstr>Nucleus多核通讯ICC</vt:lpstr>
      <vt:lpstr>提纲</vt:lpstr>
      <vt:lpstr>ICC介绍</vt:lpstr>
      <vt:lpstr>ICC介绍</vt:lpstr>
      <vt:lpstr>初始化函数</vt:lpstr>
      <vt:lpstr>中断函数</vt:lpstr>
      <vt:lpstr>收发处理函数</vt:lpstr>
      <vt:lpstr>收发处理函数</vt:lpstr>
      <vt:lpstr>谢谢！</vt:lpstr>
    </vt:vector>
  </TitlesOfParts>
  <Company>cepri</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dc:title>
  <dc:creator>XJGC</dc:creator>
  <cp:lastModifiedBy>Microsoft</cp:lastModifiedBy>
  <cp:revision>4854</cp:revision>
  <dcterms:created xsi:type="dcterms:W3CDTF">2003-03-14T08:41:03Z</dcterms:created>
  <dcterms:modified xsi:type="dcterms:W3CDTF">2016-10-29T13:34:44Z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ies>
</file>