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ирилл Астафьев" userId="17d3614f495b7e57" providerId="LiveId" clId="{08D0DB19-083D-4F57-B3EF-AD80904ACBAC}"/>
    <pc:docChg chg="undo custSel addSld delSld modSld sldOrd addSection delSection">
      <pc:chgData name="Кирилл Астафьев" userId="17d3614f495b7e57" providerId="LiveId" clId="{08D0DB19-083D-4F57-B3EF-AD80904ACBAC}" dt="2023-12-13T21:54:05.791" v="1474" actId="20577"/>
      <pc:docMkLst>
        <pc:docMk/>
      </pc:docMkLst>
      <pc:sldChg chg="addSp modSp mod">
        <pc:chgData name="Кирилл Астафьев" userId="17d3614f495b7e57" providerId="LiveId" clId="{08D0DB19-083D-4F57-B3EF-AD80904ACBAC}" dt="2023-12-13T20:45:34.575" v="312" actId="1076"/>
        <pc:sldMkLst>
          <pc:docMk/>
          <pc:sldMk cId="168602534" sldId="256"/>
        </pc:sldMkLst>
        <pc:spChg chg="add mod">
          <ac:chgData name="Кирилл Астафьев" userId="17d3614f495b7e57" providerId="LiveId" clId="{08D0DB19-083D-4F57-B3EF-AD80904ACBAC}" dt="2023-12-13T20:45:34.575" v="312" actId="1076"/>
          <ac:spMkLst>
            <pc:docMk/>
            <pc:sldMk cId="168602534" sldId="256"/>
            <ac:spMk id="7" creationId="{A92CDFD1-CC99-497A-9BD6-64EEEC09176E}"/>
          </ac:spMkLst>
        </pc:spChg>
      </pc:sldChg>
      <pc:sldChg chg="modSp mod">
        <pc:chgData name="Кирилл Астафьев" userId="17d3614f495b7e57" providerId="LiveId" clId="{08D0DB19-083D-4F57-B3EF-AD80904ACBAC}" dt="2023-12-13T21:14:42.668" v="698" actId="123"/>
        <pc:sldMkLst>
          <pc:docMk/>
          <pc:sldMk cId="3532354399" sldId="258"/>
        </pc:sldMkLst>
        <pc:spChg chg="mod">
          <ac:chgData name="Кирилл Астафьев" userId="17d3614f495b7e57" providerId="LiveId" clId="{08D0DB19-083D-4F57-B3EF-AD80904ACBAC}" dt="2023-12-13T21:14:42.668" v="698" actId="123"/>
          <ac:spMkLst>
            <pc:docMk/>
            <pc:sldMk cId="3532354399" sldId="258"/>
            <ac:spMk id="6" creationId="{2ADA91AE-ED4F-4632-9740-6A17295F05DF}"/>
          </ac:spMkLst>
        </pc:spChg>
      </pc:sldChg>
      <pc:sldChg chg="modSp new mod">
        <pc:chgData name="Кирилл Астафьев" userId="17d3614f495b7e57" providerId="LiveId" clId="{08D0DB19-083D-4F57-B3EF-AD80904ACBAC}" dt="2023-12-13T20:38:03.988" v="247" actId="20577"/>
        <pc:sldMkLst>
          <pc:docMk/>
          <pc:sldMk cId="1618545508" sldId="259"/>
        </pc:sldMkLst>
        <pc:spChg chg="mod">
          <ac:chgData name="Кирилл Астафьев" userId="17d3614f495b7e57" providerId="LiveId" clId="{08D0DB19-083D-4F57-B3EF-AD80904ACBAC}" dt="2023-12-13T20:30:02.013" v="12" actId="20577"/>
          <ac:spMkLst>
            <pc:docMk/>
            <pc:sldMk cId="1618545508" sldId="259"/>
            <ac:spMk id="2" creationId="{30E58C46-3D53-430A-A016-D53FEF72A690}"/>
          </ac:spMkLst>
        </pc:spChg>
        <pc:spChg chg="mod">
          <ac:chgData name="Кирилл Астафьев" userId="17d3614f495b7e57" providerId="LiveId" clId="{08D0DB19-083D-4F57-B3EF-AD80904ACBAC}" dt="2023-12-13T20:38:03.988" v="247" actId="20577"/>
          <ac:spMkLst>
            <pc:docMk/>
            <pc:sldMk cId="1618545508" sldId="259"/>
            <ac:spMk id="3" creationId="{4910A3AE-B85A-45FF-8183-605F8BCA87EF}"/>
          </ac:spMkLst>
        </pc:spChg>
      </pc:sldChg>
      <pc:sldChg chg="addSp delSp modSp new mod">
        <pc:chgData name="Кирилл Астафьев" userId="17d3614f495b7e57" providerId="LiveId" clId="{08D0DB19-083D-4F57-B3EF-AD80904ACBAC}" dt="2023-12-13T21:09:05.757" v="569" actId="1076"/>
        <pc:sldMkLst>
          <pc:docMk/>
          <pc:sldMk cId="940734651" sldId="260"/>
        </pc:sldMkLst>
        <pc:spChg chg="mod">
          <ac:chgData name="Кирилл Астафьев" userId="17d3614f495b7e57" providerId="LiveId" clId="{08D0DB19-083D-4F57-B3EF-AD80904ACBAC}" dt="2023-12-13T21:09:01.410" v="568" actId="1076"/>
          <ac:spMkLst>
            <pc:docMk/>
            <pc:sldMk cId="940734651" sldId="260"/>
            <ac:spMk id="2" creationId="{F39EAF8A-2660-4411-AE6A-6F117D8ED7C9}"/>
          </ac:spMkLst>
        </pc:spChg>
        <pc:spChg chg="del">
          <ac:chgData name="Кирилл Астафьев" userId="17d3614f495b7e57" providerId="LiveId" clId="{08D0DB19-083D-4F57-B3EF-AD80904ACBAC}" dt="2023-12-13T20:47:13.048" v="335" actId="478"/>
          <ac:spMkLst>
            <pc:docMk/>
            <pc:sldMk cId="940734651" sldId="260"/>
            <ac:spMk id="3" creationId="{12DE8CCF-526A-4D83-9DB4-8BDF37DA0350}"/>
          </ac:spMkLst>
        </pc:spChg>
        <pc:spChg chg="add del">
          <ac:chgData name="Кирилл Астафьев" userId="17d3614f495b7e57" providerId="LiveId" clId="{08D0DB19-083D-4F57-B3EF-AD80904ACBAC}" dt="2023-12-13T20:52:39.387" v="340" actId="478"/>
          <ac:spMkLst>
            <pc:docMk/>
            <pc:sldMk cId="940734651" sldId="260"/>
            <ac:spMk id="5" creationId="{49A299F6-D4D9-42B3-B3F6-20DA35CBB7FC}"/>
          </ac:spMkLst>
        </pc:spChg>
        <pc:spChg chg="add del">
          <ac:chgData name="Кирилл Астафьев" userId="17d3614f495b7e57" providerId="LiveId" clId="{08D0DB19-083D-4F57-B3EF-AD80904ACBAC}" dt="2023-12-13T20:58:46.216" v="474"/>
          <ac:spMkLst>
            <pc:docMk/>
            <pc:sldMk cId="940734651" sldId="260"/>
            <ac:spMk id="6" creationId="{8D7512D9-A555-42F7-B60D-75E0E639EF8A}"/>
          </ac:spMkLst>
        </pc:spChg>
        <pc:spChg chg="add mod">
          <ac:chgData name="Кирилл Астафьев" userId="17d3614f495b7e57" providerId="LiveId" clId="{08D0DB19-083D-4F57-B3EF-AD80904ACBAC}" dt="2023-12-13T21:01:31.393" v="501" actId="1076"/>
          <ac:spMkLst>
            <pc:docMk/>
            <pc:sldMk cId="940734651" sldId="260"/>
            <ac:spMk id="7" creationId="{0C15079E-B781-4391-A3E4-293DF820366B}"/>
          </ac:spMkLst>
        </pc:spChg>
        <pc:spChg chg="add mod">
          <ac:chgData name="Кирилл Астафьев" userId="17d3614f495b7e57" providerId="LiveId" clId="{08D0DB19-083D-4F57-B3EF-AD80904ACBAC}" dt="2023-12-13T21:04:18.866" v="514" actId="1036"/>
          <ac:spMkLst>
            <pc:docMk/>
            <pc:sldMk cId="940734651" sldId="260"/>
            <ac:spMk id="9" creationId="{EB243742-6922-4D91-A713-1F71A952F4D0}"/>
          </ac:spMkLst>
        </pc:spChg>
        <pc:spChg chg="add del mod">
          <ac:chgData name="Кирилл Астафьев" userId="17d3614f495b7e57" providerId="LiveId" clId="{08D0DB19-083D-4F57-B3EF-AD80904ACBAC}" dt="2023-12-13T20:58:59.432" v="480"/>
          <ac:spMkLst>
            <pc:docMk/>
            <pc:sldMk cId="940734651" sldId="260"/>
            <ac:spMk id="10" creationId="{89F21538-C65C-4EDC-94A9-E5F040F3D778}"/>
          </ac:spMkLst>
        </pc:spChg>
        <pc:spChg chg="add del">
          <ac:chgData name="Кирилл Астафьев" userId="17d3614f495b7e57" providerId="LiveId" clId="{08D0DB19-083D-4F57-B3EF-AD80904ACBAC}" dt="2023-12-13T20:59:09.894" v="482"/>
          <ac:spMkLst>
            <pc:docMk/>
            <pc:sldMk cId="940734651" sldId="260"/>
            <ac:spMk id="11" creationId="{3ADBF5AE-8947-4B12-9371-2EC11063ED74}"/>
          </ac:spMkLst>
        </pc:spChg>
        <pc:spChg chg="add del">
          <ac:chgData name="Кирилл Астафьев" userId="17d3614f495b7e57" providerId="LiveId" clId="{08D0DB19-083D-4F57-B3EF-AD80904ACBAC}" dt="2023-12-13T21:04:49.937" v="519"/>
          <ac:spMkLst>
            <pc:docMk/>
            <pc:sldMk cId="940734651" sldId="260"/>
            <ac:spMk id="12" creationId="{A70ECE2C-A9C8-4DEF-ACF0-65DAC5F0DD12}"/>
          </ac:spMkLst>
        </pc:spChg>
        <pc:spChg chg="add del">
          <ac:chgData name="Кирилл Астафьев" userId="17d3614f495b7e57" providerId="LiveId" clId="{08D0DB19-083D-4F57-B3EF-AD80904ACBAC}" dt="2023-12-13T21:04:55.562" v="521"/>
          <ac:spMkLst>
            <pc:docMk/>
            <pc:sldMk cId="940734651" sldId="260"/>
            <ac:spMk id="13" creationId="{981AEFE2-EDF2-4E26-8BD8-C95BFB99EF9F}"/>
          </ac:spMkLst>
        </pc:spChg>
        <pc:spChg chg="add mod">
          <ac:chgData name="Кирилл Астафьев" userId="17d3614f495b7e57" providerId="LiveId" clId="{08D0DB19-083D-4F57-B3EF-AD80904ACBAC}" dt="2023-12-13T21:04:21.958" v="515" actId="1076"/>
          <ac:spMkLst>
            <pc:docMk/>
            <pc:sldMk cId="940734651" sldId="260"/>
            <ac:spMk id="14" creationId="{FF8910B7-2314-456D-BB1C-07A2F281D83B}"/>
          </ac:spMkLst>
        </pc:spChg>
        <pc:spChg chg="add mod">
          <ac:chgData name="Кирилл Астафьев" userId="17d3614f495b7e57" providerId="LiveId" clId="{08D0DB19-083D-4F57-B3EF-AD80904ACBAC}" dt="2023-12-13T21:09:05.757" v="569" actId="1076"/>
          <ac:spMkLst>
            <pc:docMk/>
            <pc:sldMk cId="940734651" sldId="260"/>
            <ac:spMk id="16" creationId="{80AEB31A-6BDA-47A5-A3F2-684540DDF881}"/>
          </ac:spMkLst>
        </pc:spChg>
        <pc:spChg chg="add mod">
          <ac:chgData name="Кирилл Астафьев" userId="17d3614f495b7e57" providerId="LiveId" clId="{08D0DB19-083D-4F57-B3EF-AD80904ACBAC}" dt="2023-12-13T21:09:05.757" v="569" actId="1076"/>
          <ac:spMkLst>
            <pc:docMk/>
            <pc:sldMk cId="940734651" sldId="260"/>
            <ac:spMk id="18" creationId="{12849DA7-E53B-4898-849E-B2B9720F9E06}"/>
          </ac:spMkLst>
        </pc:spChg>
        <pc:spChg chg="add mod">
          <ac:chgData name="Кирилл Астафьев" userId="17d3614f495b7e57" providerId="LiveId" clId="{08D0DB19-083D-4F57-B3EF-AD80904ACBAC}" dt="2023-12-13T21:09:05.757" v="569" actId="1076"/>
          <ac:spMkLst>
            <pc:docMk/>
            <pc:sldMk cId="940734651" sldId="260"/>
            <ac:spMk id="23" creationId="{B0DF3D62-9863-475A-B159-E8D7EBA22DB7}"/>
          </ac:spMkLst>
        </pc:spChg>
        <pc:spChg chg="add mod">
          <ac:chgData name="Кирилл Астафьев" userId="17d3614f495b7e57" providerId="LiveId" clId="{08D0DB19-083D-4F57-B3EF-AD80904ACBAC}" dt="2023-12-13T21:06:00.584" v="542" actId="20577"/>
          <ac:spMkLst>
            <pc:docMk/>
            <pc:sldMk cId="940734651" sldId="260"/>
            <ac:spMk id="28" creationId="{C1C06B86-D5FE-4509-A1E5-7F083331EAF1}"/>
          </ac:spMkLst>
        </pc:spChg>
        <pc:spChg chg="add mod">
          <ac:chgData name="Кирилл Астафьев" userId="17d3614f495b7e57" providerId="LiveId" clId="{08D0DB19-083D-4F57-B3EF-AD80904ACBAC}" dt="2023-12-13T21:09:05.757" v="569" actId="1076"/>
          <ac:spMkLst>
            <pc:docMk/>
            <pc:sldMk cId="940734651" sldId="260"/>
            <ac:spMk id="30" creationId="{CF65AFD6-5C30-41F5-AA9D-39F1E44BCCEB}"/>
          </ac:spMkLst>
        </pc:spChg>
        <pc:picChg chg="add del mod">
          <ac:chgData name="Кирилл Астафьев" userId="17d3614f495b7e57" providerId="LiveId" clId="{08D0DB19-083D-4F57-B3EF-AD80904ACBAC}" dt="2023-12-13T20:54:30.518" v="401" actId="478"/>
          <ac:picMkLst>
            <pc:docMk/>
            <pc:sldMk cId="940734651" sldId="260"/>
            <ac:picMk id="8" creationId="{62F6D52C-A2B4-4428-A758-C684B4CD6C24}"/>
          </ac:picMkLst>
        </pc:picChg>
        <pc:picChg chg="add mod">
          <ac:chgData name="Кирилл Астафьев" userId="17d3614f495b7e57" providerId="LiveId" clId="{08D0DB19-083D-4F57-B3EF-AD80904ACBAC}" dt="2023-12-13T21:07:04.209" v="550" actId="1076"/>
          <ac:picMkLst>
            <pc:docMk/>
            <pc:sldMk cId="940734651" sldId="260"/>
            <ac:picMk id="17" creationId="{F749C735-B4C7-4700-80A9-08E0C2BD0688}"/>
          </ac:picMkLst>
        </pc:picChg>
        <pc:picChg chg="add mod">
          <ac:chgData name="Кирилл Астафьев" userId="17d3614f495b7e57" providerId="LiveId" clId="{08D0DB19-083D-4F57-B3EF-AD80904ACBAC}" dt="2023-12-13T21:01:31.393" v="501" actId="1076"/>
          <ac:picMkLst>
            <pc:docMk/>
            <pc:sldMk cId="940734651" sldId="260"/>
            <ac:picMk id="1026" creationId="{3D5955CA-6950-4FC9-B19F-F62A71DA9C78}"/>
          </ac:picMkLst>
        </pc:picChg>
        <pc:picChg chg="add del">
          <ac:chgData name="Кирилл Астафьев" userId="17d3614f495b7e57" providerId="LiveId" clId="{08D0DB19-083D-4F57-B3EF-AD80904ACBAC}" dt="2023-12-13T20:54:30.518" v="401" actId="478"/>
          <ac:picMkLst>
            <pc:docMk/>
            <pc:sldMk cId="940734651" sldId="260"/>
            <ac:picMk id="1028" creationId="{61800B7F-9654-41EA-97C3-550542C771C7}"/>
          </ac:picMkLst>
        </pc:picChg>
        <pc:picChg chg="add mod">
          <ac:chgData name="Кирилл Астафьев" userId="17d3614f495b7e57" providerId="LiveId" clId="{08D0DB19-083D-4F57-B3EF-AD80904ACBAC}" dt="2023-12-13T21:04:18.866" v="514" actId="1036"/>
          <ac:picMkLst>
            <pc:docMk/>
            <pc:sldMk cId="940734651" sldId="260"/>
            <ac:picMk id="1030" creationId="{8EA8BF22-1CDC-4851-8E7A-9229132CE99F}"/>
          </ac:picMkLst>
        </pc:picChg>
        <pc:picChg chg="add mod">
          <ac:chgData name="Кирилл Астафьев" userId="17d3614f495b7e57" providerId="LiveId" clId="{08D0DB19-083D-4F57-B3EF-AD80904ACBAC}" dt="2023-12-13T21:04:21.958" v="515" actId="1076"/>
          <ac:picMkLst>
            <pc:docMk/>
            <pc:sldMk cId="940734651" sldId="260"/>
            <ac:picMk id="1032" creationId="{E1749009-700B-4C55-8004-9151D41244F3}"/>
          </ac:picMkLst>
        </pc:picChg>
        <pc:picChg chg="add del">
          <ac:chgData name="Кирилл Астафьев" userId="17d3614f495b7e57" providerId="LiveId" clId="{08D0DB19-083D-4F57-B3EF-AD80904ACBAC}" dt="2023-12-13T20:55:32.210" v="416"/>
          <ac:picMkLst>
            <pc:docMk/>
            <pc:sldMk cId="940734651" sldId="260"/>
            <ac:picMk id="1034" creationId="{96584E24-45B1-4EAE-B442-0CA7125BD36F}"/>
          </ac:picMkLst>
        </pc:picChg>
        <pc:picChg chg="add mod">
          <ac:chgData name="Кирилл Астафьев" userId="17d3614f495b7e57" providerId="LiveId" clId="{08D0DB19-083D-4F57-B3EF-AD80904ACBAC}" dt="2023-12-13T21:09:05.757" v="569" actId="1076"/>
          <ac:picMkLst>
            <pc:docMk/>
            <pc:sldMk cId="940734651" sldId="260"/>
            <ac:picMk id="1036" creationId="{236421E7-E4E9-4F92-BDA7-48C1E40E464A}"/>
          </ac:picMkLst>
        </pc:picChg>
        <pc:picChg chg="add mod">
          <ac:chgData name="Кирилл Астафьев" userId="17d3614f495b7e57" providerId="LiveId" clId="{08D0DB19-083D-4F57-B3EF-AD80904ACBAC}" dt="2023-12-13T21:09:05.757" v="569" actId="1076"/>
          <ac:picMkLst>
            <pc:docMk/>
            <pc:sldMk cId="940734651" sldId="260"/>
            <ac:picMk id="1038" creationId="{9CBEE576-EA16-42CC-9C17-8F7E58C3562B}"/>
          </ac:picMkLst>
        </pc:picChg>
        <pc:picChg chg="add mod">
          <ac:chgData name="Кирилл Астафьев" userId="17d3614f495b7e57" providerId="LiveId" clId="{08D0DB19-083D-4F57-B3EF-AD80904ACBAC}" dt="2023-12-13T21:09:05.757" v="569" actId="1076"/>
          <ac:picMkLst>
            <pc:docMk/>
            <pc:sldMk cId="940734651" sldId="260"/>
            <ac:picMk id="1046" creationId="{5C0A65DB-30FB-472C-82F0-7F57576C4A8F}"/>
          </ac:picMkLst>
        </pc:picChg>
        <pc:picChg chg="add mod">
          <ac:chgData name="Кирилл Астафьев" userId="17d3614f495b7e57" providerId="LiveId" clId="{08D0DB19-083D-4F57-B3EF-AD80904ACBAC}" dt="2023-12-13T21:09:05.757" v="569" actId="1076"/>
          <ac:picMkLst>
            <pc:docMk/>
            <pc:sldMk cId="940734651" sldId="260"/>
            <ac:picMk id="1052" creationId="{6E0F921E-6BE0-4459-B1ED-4D45A7ADEAE4}"/>
          </ac:picMkLst>
        </pc:picChg>
      </pc:sldChg>
      <pc:sldChg chg="add del ord">
        <pc:chgData name="Кирилл Астафьев" userId="17d3614f495b7e57" providerId="LiveId" clId="{08D0DB19-083D-4F57-B3EF-AD80904ACBAC}" dt="2023-12-13T20:45:17.088" v="254" actId="47"/>
        <pc:sldMkLst>
          <pc:docMk/>
          <pc:sldMk cId="1336892373" sldId="261"/>
        </pc:sldMkLst>
      </pc:sldChg>
      <pc:sldChg chg="add">
        <pc:chgData name="Кирилл Астафьев" userId="17d3614f495b7e57" providerId="LiveId" clId="{08D0DB19-083D-4F57-B3EF-AD80904ACBAC}" dt="2023-12-13T21:13:30.062" v="570"/>
        <pc:sldMkLst>
          <pc:docMk/>
          <pc:sldMk cId="3535510233" sldId="261"/>
        </pc:sldMkLst>
      </pc:sldChg>
      <pc:sldChg chg="modSp new mod">
        <pc:chgData name="Кирилл Астафьев" userId="17d3614f495b7e57" providerId="LiveId" clId="{08D0DB19-083D-4F57-B3EF-AD80904ACBAC}" dt="2023-12-13T21:54:05.791" v="1474" actId="20577"/>
        <pc:sldMkLst>
          <pc:docMk/>
          <pc:sldMk cId="3747965963" sldId="262"/>
        </pc:sldMkLst>
        <pc:spChg chg="mod">
          <ac:chgData name="Кирилл Астафьев" userId="17d3614f495b7e57" providerId="LiveId" clId="{08D0DB19-083D-4F57-B3EF-AD80904ACBAC}" dt="2023-12-13T21:13:39.622" v="581" actId="20577"/>
          <ac:spMkLst>
            <pc:docMk/>
            <pc:sldMk cId="3747965963" sldId="262"/>
            <ac:spMk id="2" creationId="{B5CC6F5D-93AA-448E-ACE3-25FF1E1B90F2}"/>
          </ac:spMkLst>
        </pc:spChg>
        <pc:spChg chg="mod">
          <ac:chgData name="Кирилл Астафьев" userId="17d3614f495b7e57" providerId="LiveId" clId="{08D0DB19-083D-4F57-B3EF-AD80904ACBAC}" dt="2023-12-13T21:54:05.791" v="1474" actId="20577"/>
          <ac:spMkLst>
            <pc:docMk/>
            <pc:sldMk cId="3747965963" sldId="262"/>
            <ac:spMk id="3" creationId="{34149868-611A-4712-8733-1C31ADF594C6}"/>
          </ac:spMkLst>
        </pc:spChg>
      </pc:sldChg>
      <pc:sldChg chg="addSp delSp modSp new mod">
        <pc:chgData name="Кирилл Астафьев" userId="17d3614f495b7e57" providerId="LiveId" clId="{08D0DB19-083D-4F57-B3EF-AD80904ACBAC}" dt="2023-12-13T21:29:02.936" v="847" actId="1076"/>
        <pc:sldMkLst>
          <pc:docMk/>
          <pc:sldMk cId="1310210574" sldId="263"/>
        </pc:sldMkLst>
        <pc:spChg chg="mod">
          <ac:chgData name="Кирилл Астафьев" userId="17d3614f495b7e57" providerId="LiveId" clId="{08D0DB19-083D-4F57-B3EF-AD80904ACBAC}" dt="2023-12-13T21:27:39.995" v="843" actId="20577"/>
          <ac:spMkLst>
            <pc:docMk/>
            <pc:sldMk cId="1310210574" sldId="263"/>
            <ac:spMk id="2" creationId="{3A5B2D6F-C5EA-46AB-922E-D4482D6952D7}"/>
          </ac:spMkLst>
        </pc:spChg>
        <pc:spChg chg="del">
          <ac:chgData name="Кирилл Астафьев" userId="17d3614f495b7e57" providerId="LiveId" clId="{08D0DB19-083D-4F57-B3EF-AD80904ACBAC}" dt="2023-12-13T21:26:53.547" v="807" actId="478"/>
          <ac:spMkLst>
            <pc:docMk/>
            <pc:sldMk cId="1310210574" sldId="263"/>
            <ac:spMk id="3" creationId="{0FC68E89-C197-4665-BAB9-F28FF4A75598}"/>
          </ac:spMkLst>
        </pc:spChg>
        <pc:picChg chg="add del mod modCrop">
          <ac:chgData name="Кирилл Астафьев" userId="17d3614f495b7e57" providerId="LiveId" clId="{08D0DB19-083D-4F57-B3EF-AD80904ACBAC}" dt="2023-12-13T21:28:57.668" v="844" actId="478"/>
          <ac:picMkLst>
            <pc:docMk/>
            <pc:sldMk cId="1310210574" sldId="263"/>
            <ac:picMk id="5" creationId="{D15EBC3F-D767-4171-926B-B138EBDE6665}"/>
          </ac:picMkLst>
        </pc:picChg>
        <pc:picChg chg="add mod">
          <ac:chgData name="Кирилл Астафьев" userId="17d3614f495b7e57" providerId="LiveId" clId="{08D0DB19-083D-4F57-B3EF-AD80904ACBAC}" dt="2023-12-13T21:29:02.936" v="847" actId="1076"/>
          <ac:picMkLst>
            <pc:docMk/>
            <pc:sldMk cId="1310210574" sldId="263"/>
            <ac:picMk id="7" creationId="{76A69424-46E6-4F43-83B1-35E11EAA1F74}"/>
          </ac:picMkLst>
        </pc:picChg>
      </pc:sldChg>
      <pc:sldChg chg="modSp new mod">
        <pc:chgData name="Кирилл Астафьев" userId="17d3614f495b7e57" providerId="LiveId" clId="{08D0DB19-083D-4F57-B3EF-AD80904ACBAC}" dt="2023-12-13T21:49:43.460" v="1412" actId="14100"/>
        <pc:sldMkLst>
          <pc:docMk/>
          <pc:sldMk cId="3054255134" sldId="264"/>
        </pc:sldMkLst>
        <pc:spChg chg="mod">
          <ac:chgData name="Кирилл Астафьев" userId="17d3614f495b7e57" providerId="LiveId" clId="{08D0DB19-083D-4F57-B3EF-AD80904ACBAC}" dt="2023-12-13T21:30:11.577" v="874" actId="20577"/>
          <ac:spMkLst>
            <pc:docMk/>
            <pc:sldMk cId="3054255134" sldId="264"/>
            <ac:spMk id="2" creationId="{4FA39A36-F50F-43AD-8C4A-F8B167F3B3EA}"/>
          </ac:spMkLst>
        </pc:spChg>
        <pc:spChg chg="mod">
          <ac:chgData name="Кирилл Астафьев" userId="17d3614f495b7e57" providerId="LiveId" clId="{08D0DB19-083D-4F57-B3EF-AD80904ACBAC}" dt="2023-12-13T21:49:43.460" v="1412" actId="14100"/>
          <ac:spMkLst>
            <pc:docMk/>
            <pc:sldMk cId="3054255134" sldId="264"/>
            <ac:spMk id="3" creationId="{E2C540ED-2BD0-4902-B0E7-79A667B48B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3E21E-E1A7-44C2-AD3D-237599EB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98134"/>
            <a:ext cx="8991600" cy="29633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Курсовой проект</a:t>
            </a:r>
            <a:br>
              <a:rPr lang="ru-RU" dirty="0"/>
            </a:br>
            <a:r>
              <a:rPr lang="ru-RU" sz="3100" dirty="0"/>
              <a:t>на тему</a:t>
            </a:r>
            <a:br>
              <a:rPr lang="ru-RU" sz="3100" dirty="0"/>
            </a:br>
            <a:br>
              <a:rPr lang="ru-RU" dirty="0"/>
            </a:br>
            <a:r>
              <a:rPr lang="ru-RU" sz="2200" dirty="0"/>
              <a:t>Разработка веб-сайта "Контроль сдачи лабораторных и практических работ"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FBB6BD-E3F4-4C2C-BA8E-1BBEB40A3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9466" y="5799667"/>
            <a:ext cx="3900340" cy="842638"/>
          </a:xfrm>
        </p:spPr>
        <p:txBody>
          <a:bodyPr/>
          <a:lstStyle/>
          <a:p>
            <a:pPr algn="r"/>
            <a:r>
              <a:rPr lang="ru-RU" dirty="0"/>
              <a:t>Астафьев Кирилл Александрович</a:t>
            </a:r>
          </a:p>
          <a:p>
            <a:pPr algn="r"/>
            <a:r>
              <a:rPr lang="ru-RU" dirty="0" err="1"/>
              <a:t>Маломан</a:t>
            </a:r>
            <a:r>
              <a:rPr lang="ru-RU" dirty="0"/>
              <a:t> Юлия Сергеевна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38A7916-0A74-4A0E-902B-954470985B0B}"/>
              </a:ext>
            </a:extLst>
          </p:cNvPr>
          <p:cNvSpPr txBox="1">
            <a:spLocks/>
          </p:cNvSpPr>
          <p:nvPr/>
        </p:nvSpPr>
        <p:spPr>
          <a:xfrm>
            <a:off x="4061163" y="5799667"/>
            <a:ext cx="3900340" cy="8426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Студент группы ИСПП-01:</a:t>
            </a:r>
          </a:p>
          <a:p>
            <a:pPr algn="l"/>
            <a:r>
              <a:rPr lang="ru-RU" dirty="0"/>
              <a:t>Руководитель: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F82FB5C-763A-4EB6-BE0A-F6DEDECF394C}"/>
              </a:ext>
            </a:extLst>
          </p:cNvPr>
          <p:cNvSpPr txBox="1">
            <a:spLocks/>
          </p:cNvSpPr>
          <p:nvPr/>
        </p:nvSpPr>
        <p:spPr>
          <a:xfrm>
            <a:off x="1260115" y="75791"/>
            <a:ext cx="9671770" cy="18207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ФЕДЕРАЛЬНОЕ ГОСУДАРСТВЕННОЕ БЮДЖЕТНОЕ ОБРАЗОВАТЕЛЬНОЕУЧРЕЖДЕНИЕ ВЫСШЕГО ОБРАЗОВАНИЯСАНКТ-ПЕТЕРБУРГСКИЙ ГОСУДАРСТВЕННЫЙ УНИВЕРСИТЕТ ТЕЛЕКОММУНИКАЦИЙ ИМ. ПРОФ. М.А. БОНЧ-БРУЕВИЧА(</a:t>
            </a:r>
            <a:r>
              <a:rPr lang="ru-RU" sz="1600" dirty="0" err="1"/>
              <a:t>СПбГУТ</a:t>
            </a:r>
            <a:r>
              <a:rPr lang="ru-RU" sz="1600" dirty="0"/>
              <a:t>)АРХАНГЕЛЬСКИЙ КОЛЛЕДЖ ТЕЛЕКОММУНИКАЦИЙ ИМ. Б.Л. РОЗИНГА (ФИЛИАЛ) </a:t>
            </a:r>
            <a:r>
              <a:rPr lang="ru-RU" sz="1600" dirty="0" err="1"/>
              <a:t>СПбГУТ</a:t>
            </a:r>
            <a:r>
              <a:rPr lang="ru-RU" sz="1600" dirty="0"/>
              <a:t>(АКТ (ф) </a:t>
            </a:r>
            <a:r>
              <a:rPr lang="ru-RU" sz="1600" dirty="0" err="1"/>
              <a:t>СПбГУТ</a:t>
            </a:r>
            <a:r>
              <a:rPr lang="ru-RU" sz="1600" dirty="0"/>
              <a:t>)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92CDFD1-CC99-497A-9BD6-64EEEC09176E}"/>
              </a:ext>
            </a:extLst>
          </p:cNvPr>
          <p:cNvSpPr txBox="1">
            <a:spLocks/>
          </p:cNvSpPr>
          <p:nvPr/>
        </p:nvSpPr>
        <p:spPr>
          <a:xfrm>
            <a:off x="112860" y="6320980"/>
            <a:ext cx="3900340" cy="4612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Архангельск, 2023</a:t>
            </a:r>
          </a:p>
        </p:txBody>
      </p:sp>
    </p:spTree>
    <p:extLst>
      <p:ext uri="{BB962C8B-B14F-4D97-AF65-F5344CB8AC3E}">
        <p14:creationId xmlns:p14="http://schemas.microsoft.com/office/powerpoint/2010/main" val="1686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2AC29-A1E1-47AC-90BC-36DEA984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2DBA23-B8FD-4652-8759-4393AFA42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460244"/>
            <a:ext cx="9245600" cy="391515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	Проект по разработке системы для просмотра сданных лабораторных работ имеет высокую актуальность в современном образовательном процессе.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	Вместе с ростом числа студентов и объема работы, требующей проверки, организация и эффективное управление данными становятся все более важными.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	Такая система позволяет преподавателям более удобно и быстро просматривать, оценивать и анализировать работы, а студентам - следить за своими успехами и получать обратную связь. Это способствует повышению качества образования и оптимизации учебного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390286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5525F-552C-4992-A534-82C62672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ADA91AE-ED4F-4632-9740-6A17295F0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460244"/>
            <a:ext cx="9245600" cy="39151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	Целью данной работы является разработка сервиса, направленного на автоматизацию 	процесса осведомления студентов об их успеваемости, и выставления статуса заданий преподавателями.</a:t>
            </a:r>
            <a:br>
              <a:rPr lang="ru-RU" sz="2000" dirty="0"/>
            </a:br>
            <a:r>
              <a:rPr lang="ru-RU" sz="2000" dirty="0"/>
              <a:t>	Такая система позволяет преподавателям более удобно и быстро просматривать, оценивать и анализировать выполненные лабораторные работы. Они получают возможность выставлять статусы заданий: принято, требуется доработка, не принято. Это позволяет студентам получить обратную связь по своему выполнению работы, а также следить за своими успехами и прогрессом.</a:t>
            </a:r>
          </a:p>
        </p:txBody>
      </p:sp>
    </p:spTree>
    <p:extLst>
      <p:ext uri="{BB962C8B-B14F-4D97-AF65-F5344CB8AC3E}">
        <p14:creationId xmlns:p14="http://schemas.microsoft.com/office/powerpoint/2010/main" val="35323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58C46-3D53-430A-A016-D53FEF72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10A3AE-B85A-45FF-8183-605F8BCA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sz="2400" dirty="0">
                <a:latin typeface="YS Text"/>
              </a:rPr>
              <a:t>И</a:t>
            </a:r>
            <a:r>
              <a:rPr lang="ru-RU" sz="2400" b="0" i="0" dirty="0">
                <a:effectLst/>
                <a:latin typeface="YS Text"/>
              </a:rPr>
              <a:t>зучить особенности конкретной предметной области, относящиеся к теме курсового проектирования,</a:t>
            </a:r>
          </a:p>
          <a:p>
            <a:pPr algn="l"/>
            <a:r>
              <a:rPr lang="ru-RU" sz="2400" dirty="0">
                <a:latin typeface="YS Text"/>
              </a:rPr>
              <a:t>Выбрать состав технологий для разработки(стек разработки),</a:t>
            </a:r>
          </a:p>
          <a:p>
            <a:pPr algn="l"/>
            <a:r>
              <a:rPr lang="ru-RU" sz="2400" b="0" i="0" dirty="0">
                <a:effectLst/>
                <a:latin typeface="YS Text"/>
              </a:rPr>
              <a:t>Спроектировать базу данных, разработать </a:t>
            </a:r>
            <a:r>
              <a:rPr lang="en-US" sz="2400" b="0" i="0" dirty="0">
                <a:effectLst/>
                <a:latin typeface="YS Text"/>
              </a:rPr>
              <a:t>API</a:t>
            </a:r>
            <a:r>
              <a:rPr lang="ru-RU" sz="2400" b="0" i="0" dirty="0">
                <a:effectLst/>
                <a:latin typeface="YS Text"/>
              </a:rPr>
              <a:t>,</a:t>
            </a:r>
          </a:p>
          <a:p>
            <a:pPr algn="l"/>
            <a:r>
              <a:rPr lang="ru-RU" sz="2400" b="0" i="0" dirty="0">
                <a:effectLst/>
                <a:latin typeface="YS Text"/>
              </a:rPr>
              <a:t>Разработать интерфейс веб-сайта,</a:t>
            </a:r>
          </a:p>
          <a:p>
            <a:pPr algn="l"/>
            <a:r>
              <a:rPr lang="ru-RU" sz="2400" dirty="0">
                <a:latin typeface="YS Text"/>
              </a:rPr>
              <a:t>Выполнить тестирование и отладку,</a:t>
            </a:r>
            <a:endParaRPr lang="ru-RU" sz="2400" b="0" i="0" dirty="0">
              <a:effectLst/>
              <a:latin typeface="YS Text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854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EAF8A-2660-4411-AE6A-6F117D8E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955CA-6950-4FC9-B19F-F62A71DA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466" y="2429933"/>
            <a:ext cx="872067" cy="8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C15079E-B781-4391-A3E4-293DF820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737" y="2610188"/>
            <a:ext cx="3210730" cy="511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JetBrains </a:t>
            </a:r>
            <a:r>
              <a:rPr lang="en-US" sz="2400" dirty="0" err="1"/>
              <a:t>PhpStorm</a:t>
            </a:r>
            <a:endParaRPr lang="ru-RU" sz="24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B243742-6922-4D91-A713-1F71A952F4D0}"/>
              </a:ext>
            </a:extLst>
          </p:cNvPr>
          <p:cNvSpPr txBox="1">
            <a:spLocks/>
          </p:cNvSpPr>
          <p:nvPr/>
        </p:nvSpPr>
        <p:spPr>
          <a:xfrm>
            <a:off x="3274737" y="3601719"/>
            <a:ext cx="3210730" cy="51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JetBrains Rider</a:t>
            </a:r>
            <a:endParaRPr lang="ru-RU" sz="2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EA8BF22-1CDC-4851-8E7A-9229132CE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465" y="3421463"/>
            <a:ext cx="872067" cy="8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1749009-700B-4C55-8004-9151D412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465" y="4412993"/>
            <a:ext cx="872067" cy="89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FF8910B7-2314-456D-BB1C-07A2F281D83B}"/>
              </a:ext>
            </a:extLst>
          </p:cNvPr>
          <p:cNvSpPr txBox="1">
            <a:spLocks/>
          </p:cNvSpPr>
          <p:nvPr/>
        </p:nvSpPr>
        <p:spPr>
          <a:xfrm>
            <a:off x="3274737" y="4593250"/>
            <a:ext cx="3210730" cy="51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Postgres SQL</a:t>
            </a:r>
            <a:endParaRPr lang="ru-RU" sz="240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36421E7-E4E9-4F92-BDA7-48C1E40E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71" y="2429933"/>
            <a:ext cx="872067" cy="7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80AEB31A-6BDA-47A5-A3F2-684540DDF881}"/>
              </a:ext>
            </a:extLst>
          </p:cNvPr>
          <p:cNvSpPr txBox="1">
            <a:spLocks/>
          </p:cNvSpPr>
          <p:nvPr/>
        </p:nvSpPr>
        <p:spPr>
          <a:xfrm>
            <a:off x="8485972" y="2553314"/>
            <a:ext cx="3210730" cy="51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React JS</a:t>
            </a:r>
            <a:endParaRPr lang="ru-RU" sz="240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9CBEE576-EA16-42CC-9C17-8F7E58C3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68" y="3421463"/>
            <a:ext cx="872066" cy="87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12849DA7-E53B-4898-849E-B2B9720F9E06}"/>
              </a:ext>
            </a:extLst>
          </p:cNvPr>
          <p:cNvSpPr txBox="1">
            <a:spLocks/>
          </p:cNvSpPr>
          <p:nvPr/>
        </p:nvSpPr>
        <p:spPr>
          <a:xfrm>
            <a:off x="8485969" y="3601718"/>
            <a:ext cx="3210730" cy="51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TypeScript</a:t>
            </a:r>
            <a:endParaRPr lang="ru-RU" sz="2400" dirty="0"/>
          </a:p>
        </p:txBody>
      </p:sp>
      <p:pic>
        <p:nvPicPr>
          <p:cNvPr id="1046" name="Picture 22" descr="Redux&quot; Icon - Download for free – Iconduck">
            <a:extLst>
              <a:ext uri="{FF2B5EF4-FFF2-40B4-BE49-F238E27FC236}">
                <a16:creationId xmlns:a16="http://schemas.microsoft.com/office/drawing/2014/main" id="{5C0A65DB-30FB-472C-82F0-7F57576C4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868" y="4412993"/>
            <a:ext cx="872065" cy="81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Объект 2">
            <a:extLst>
              <a:ext uri="{FF2B5EF4-FFF2-40B4-BE49-F238E27FC236}">
                <a16:creationId xmlns:a16="http://schemas.microsoft.com/office/drawing/2014/main" id="{B0DF3D62-9863-475A-B159-E8D7EBA22DB7}"/>
              </a:ext>
            </a:extLst>
          </p:cNvPr>
          <p:cNvSpPr txBox="1">
            <a:spLocks/>
          </p:cNvSpPr>
          <p:nvPr/>
        </p:nvSpPr>
        <p:spPr>
          <a:xfrm>
            <a:off x="8485969" y="4593250"/>
            <a:ext cx="3210730" cy="51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Redux JS</a:t>
            </a:r>
            <a:endParaRPr lang="ru-RU" sz="2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749C735-B4C7-4700-80A9-08E0C2BD06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94465" y="5431792"/>
            <a:ext cx="872067" cy="872067"/>
          </a:xfrm>
          <a:prstGeom prst="rect">
            <a:avLst/>
          </a:prstGeom>
        </p:spPr>
      </p:pic>
      <p:sp>
        <p:nvSpPr>
          <p:cNvPr id="28" name="Объект 2">
            <a:extLst>
              <a:ext uri="{FF2B5EF4-FFF2-40B4-BE49-F238E27FC236}">
                <a16:creationId xmlns:a16="http://schemas.microsoft.com/office/drawing/2014/main" id="{C1C06B86-D5FE-4509-A1E5-7F083331EAF1}"/>
              </a:ext>
            </a:extLst>
          </p:cNvPr>
          <p:cNvSpPr txBox="1">
            <a:spLocks/>
          </p:cNvSpPr>
          <p:nvPr/>
        </p:nvSpPr>
        <p:spPr>
          <a:xfrm>
            <a:off x="3274737" y="5612048"/>
            <a:ext cx="3210730" cy="51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Docker</a:t>
            </a:r>
            <a:endParaRPr lang="ru-RU" sz="2400" dirty="0"/>
          </a:p>
        </p:txBody>
      </p:sp>
      <p:pic>
        <p:nvPicPr>
          <p:cNvPr id="1052" name="Picture 28" descr="C Sharp (C#) &quot; Icon - Download for free – Iconduck">
            <a:extLst>
              <a:ext uri="{FF2B5EF4-FFF2-40B4-BE49-F238E27FC236}">
                <a16:creationId xmlns:a16="http://schemas.microsoft.com/office/drawing/2014/main" id="{6E0F921E-6BE0-4459-B1ED-4D45A7ADE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58" y="5431792"/>
            <a:ext cx="877075" cy="98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Объект 2">
            <a:extLst>
              <a:ext uri="{FF2B5EF4-FFF2-40B4-BE49-F238E27FC236}">
                <a16:creationId xmlns:a16="http://schemas.microsoft.com/office/drawing/2014/main" id="{CF65AFD6-5C30-41F5-AA9D-39F1E44BCCEB}"/>
              </a:ext>
            </a:extLst>
          </p:cNvPr>
          <p:cNvSpPr txBox="1">
            <a:spLocks/>
          </p:cNvSpPr>
          <p:nvPr/>
        </p:nvSpPr>
        <p:spPr>
          <a:xfrm>
            <a:off x="8485969" y="5668984"/>
            <a:ext cx="3210730" cy="51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C#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073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B2D6F-C5EA-46AB-922E-D4482D69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8292"/>
            <a:ext cx="7729728" cy="1188720"/>
          </a:xfrm>
        </p:spPr>
        <p:txBody>
          <a:bodyPr/>
          <a:lstStyle/>
          <a:p>
            <a:r>
              <a:rPr lang="ru-RU" dirty="0"/>
              <a:t>Графическая схема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A69424-46E6-4F43-83B1-35E11EAA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763" y="2136440"/>
            <a:ext cx="5680473" cy="41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39A36-F50F-43AD-8C4A-F8B167F3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540ED-2BD0-4902-B0E7-79A667B4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599" y="2243668"/>
            <a:ext cx="9939867" cy="3496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1. </a:t>
            </a:r>
            <a:r>
              <a:rPr lang="ru-RU" sz="2400" b="1" dirty="0"/>
              <a:t>Кроссплатформенность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/>
              <a:t>Веб-сайт способен загрузиться на любой ОС и в любом браузере.</a:t>
            </a:r>
          </a:p>
          <a:p>
            <a:pPr marL="0" indent="0">
              <a:buNone/>
            </a:pPr>
            <a:r>
              <a:rPr lang="ru-RU" sz="2400" dirty="0"/>
              <a:t>2.</a:t>
            </a:r>
            <a:r>
              <a:rPr lang="ru-RU" sz="2400" b="1" dirty="0"/>
              <a:t>Быстрая и простая установка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/>
              <a:t>Возможности </a:t>
            </a:r>
            <a:r>
              <a:rPr lang="en-US" sz="2400" dirty="0"/>
              <a:t>Docker</a:t>
            </a:r>
            <a:r>
              <a:rPr lang="ru-RU" sz="2400" dirty="0"/>
              <a:t> позволяют развернуть веб-приложение на сервере без особых проблем.</a:t>
            </a:r>
          </a:p>
          <a:p>
            <a:pPr marL="0" indent="0">
              <a:buNone/>
            </a:pPr>
            <a:r>
              <a:rPr lang="ru-RU" sz="2400" dirty="0"/>
              <a:t>3. </a:t>
            </a:r>
            <a:r>
              <a:rPr lang="ru-RU" sz="2400" b="1" dirty="0"/>
              <a:t>Простота поддержки и Производительность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/>
              <a:t>За счет использования современных средств разработки поддержка </a:t>
            </a:r>
          </a:p>
        </p:txBody>
      </p:sp>
    </p:spTree>
    <p:extLst>
      <p:ext uri="{BB962C8B-B14F-4D97-AF65-F5344CB8AC3E}">
        <p14:creationId xmlns:p14="http://schemas.microsoft.com/office/powerpoint/2010/main" val="305425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C6F5D-93AA-448E-ACE3-25FF1E1B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149868-611A-4712-8733-1C31ADF59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	В результате выполнения курсового проекта </a:t>
            </a:r>
            <a:r>
              <a:rPr lang="ru-RU"/>
              <a:t>разработан современный </a:t>
            </a:r>
            <a:r>
              <a:rPr lang="ru-RU" dirty="0"/>
              <a:t>сервис</a:t>
            </a:r>
            <a:r>
              <a:rPr lang="ru-RU" sz="1800" dirty="0"/>
              <a:t>, направленный на автоматизацию 	процесса осведомления студентов об их успеваемости, и выставления статуса заданий преподавателями.</a:t>
            </a:r>
            <a:br>
              <a:rPr lang="ru-RU" sz="1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796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3E21E-E1A7-44C2-AD3D-237599EB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98134"/>
            <a:ext cx="8991600" cy="29633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Курсовой проект</a:t>
            </a:r>
            <a:br>
              <a:rPr lang="ru-RU" dirty="0"/>
            </a:br>
            <a:r>
              <a:rPr lang="ru-RU" sz="3100" dirty="0"/>
              <a:t>на тему</a:t>
            </a:r>
            <a:br>
              <a:rPr lang="ru-RU" sz="3100" dirty="0"/>
            </a:br>
            <a:br>
              <a:rPr lang="ru-RU" dirty="0"/>
            </a:br>
            <a:r>
              <a:rPr lang="ru-RU" sz="2200" dirty="0"/>
              <a:t>Разработка веб-сайта "Контроль сдачи лабораторных и практических работ"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FBB6BD-E3F4-4C2C-BA8E-1BBEB40A3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9466" y="5799667"/>
            <a:ext cx="3900340" cy="842638"/>
          </a:xfrm>
        </p:spPr>
        <p:txBody>
          <a:bodyPr/>
          <a:lstStyle/>
          <a:p>
            <a:pPr algn="r"/>
            <a:r>
              <a:rPr lang="ru-RU" dirty="0"/>
              <a:t>Астафьев Кирилл Александрович</a:t>
            </a:r>
          </a:p>
          <a:p>
            <a:pPr algn="r"/>
            <a:r>
              <a:rPr lang="ru-RU" dirty="0" err="1"/>
              <a:t>Маломан</a:t>
            </a:r>
            <a:r>
              <a:rPr lang="ru-RU" dirty="0"/>
              <a:t> Юлия Сергеевна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638A7916-0A74-4A0E-902B-954470985B0B}"/>
              </a:ext>
            </a:extLst>
          </p:cNvPr>
          <p:cNvSpPr txBox="1">
            <a:spLocks/>
          </p:cNvSpPr>
          <p:nvPr/>
        </p:nvSpPr>
        <p:spPr>
          <a:xfrm>
            <a:off x="4061163" y="5799667"/>
            <a:ext cx="3900340" cy="8426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Студент группы ИСПП-01:</a:t>
            </a:r>
          </a:p>
          <a:p>
            <a:pPr algn="l"/>
            <a:r>
              <a:rPr lang="ru-RU" dirty="0"/>
              <a:t>Руководитель: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F82FB5C-763A-4EB6-BE0A-F6DEDECF394C}"/>
              </a:ext>
            </a:extLst>
          </p:cNvPr>
          <p:cNvSpPr txBox="1">
            <a:spLocks/>
          </p:cNvSpPr>
          <p:nvPr/>
        </p:nvSpPr>
        <p:spPr>
          <a:xfrm>
            <a:off x="1260115" y="75791"/>
            <a:ext cx="9671770" cy="18207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ФЕДЕРАЛЬНОЕ ГОСУДАРСТВЕННОЕ БЮДЖЕТНОЕ ОБРАЗОВАТЕЛЬНОЕУЧРЕЖДЕНИЕ ВЫСШЕГО ОБРАЗОВАНИЯСАНКТ-ПЕТЕРБУРГСКИЙ ГОСУДАРСТВЕННЫЙ УНИВЕРСИТЕТ ТЕЛЕКОММУНИКАЦИЙ ИМ. ПРОФ. М.А. БОНЧ-БРУЕВИЧА(</a:t>
            </a:r>
            <a:r>
              <a:rPr lang="ru-RU" sz="1600" dirty="0" err="1"/>
              <a:t>СПбГУТ</a:t>
            </a:r>
            <a:r>
              <a:rPr lang="ru-RU" sz="1600" dirty="0"/>
              <a:t>)АРХАНГЕЛЬСКИЙ КОЛЛЕДЖ ТЕЛЕКОММУНИКАЦИЙ ИМ. Б.Л. РОЗИНГА (ФИЛИАЛ) </a:t>
            </a:r>
            <a:r>
              <a:rPr lang="ru-RU" sz="1600" dirty="0" err="1"/>
              <a:t>СПбГУТ</a:t>
            </a:r>
            <a:r>
              <a:rPr lang="ru-RU" sz="1600" dirty="0"/>
              <a:t>(АКТ (ф) </a:t>
            </a:r>
            <a:r>
              <a:rPr lang="ru-RU" sz="1600" dirty="0" err="1"/>
              <a:t>СПбГУТ</a:t>
            </a:r>
            <a:r>
              <a:rPr lang="ru-RU" sz="1600" dirty="0"/>
              <a:t>)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92CDFD1-CC99-497A-9BD6-64EEEC09176E}"/>
              </a:ext>
            </a:extLst>
          </p:cNvPr>
          <p:cNvSpPr txBox="1">
            <a:spLocks/>
          </p:cNvSpPr>
          <p:nvPr/>
        </p:nvSpPr>
        <p:spPr>
          <a:xfrm>
            <a:off x="112860" y="6320980"/>
            <a:ext cx="3900340" cy="4612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Архангельск, 2023</a:t>
            </a:r>
          </a:p>
        </p:txBody>
      </p:sp>
    </p:spTree>
    <p:extLst>
      <p:ext uri="{BB962C8B-B14F-4D97-AF65-F5344CB8AC3E}">
        <p14:creationId xmlns:p14="http://schemas.microsoft.com/office/powerpoint/2010/main" val="3535510233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126</TotalTime>
  <Words>449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Corbel</vt:lpstr>
      <vt:lpstr>Gill Sans MT</vt:lpstr>
      <vt:lpstr>YS Text</vt:lpstr>
      <vt:lpstr>Посылка</vt:lpstr>
      <vt:lpstr>Курсовой проект на тему  Разработка веб-сайта "Контроль сдачи лабораторных и практических работ"</vt:lpstr>
      <vt:lpstr>Актуальность проекта</vt:lpstr>
      <vt:lpstr>Цель проекта</vt:lpstr>
      <vt:lpstr>ЗАДАчи</vt:lpstr>
      <vt:lpstr>Средства разработки</vt:lpstr>
      <vt:lpstr>Графическая схема базы данных</vt:lpstr>
      <vt:lpstr>Преимущества проекта</vt:lpstr>
      <vt:lpstr>Заключение</vt:lpstr>
      <vt:lpstr>Курсовой проект на тему  Разработка веб-сайта "Контроль сдачи лабораторных и практических работ"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 Разработка веб-сайта "Контроль сдачи лабораторных и практических работ"</dc:title>
  <dc:creator>Кирилл Астафьев</dc:creator>
  <cp:lastModifiedBy>Кирилл Астафьев</cp:lastModifiedBy>
  <cp:revision>11</cp:revision>
  <dcterms:created xsi:type="dcterms:W3CDTF">2023-12-13T19:47:13Z</dcterms:created>
  <dcterms:modified xsi:type="dcterms:W3CDTF">2023-12-13T21:54:07Z</dcterms:modified>
</cp:coreProperties>
</file>