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5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6A7FF"/>
    <a:srgbClr val="E197FF"/>
    <a:srgbClr val="EE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ирилл Астафьев" userId="17d3614f495b7e57" providerId="LiveId" clId="{C4B950EA-D5A0-49FC-BDCE-36EFA30D9063}"/>
    <pc:docChg chg="undo custSel addSld delSld modSld modMainMaster">
      <pc:chgData name="Кирилл Астафьев" userId="17d3614f495b7e57" providerId="LiveId" clId="{C4B950EA-D5A0-49FC-BDCE-36EFA30D9063}" dt="2024-06-13T18:38:02.166" v="2154" actId="20577"/>
      <pc:docMkLst>
        <pc:docMk/>
      </pc:docMkLst>
      <pc:sldChg chg="addSp modSp new del">
        <pc:chgData name="Кирилл Астафьев" userId="17d3614f495b7e57" providerId="LiveId" clId="{C4B950EA-D5A0-49FC-BDCE-36EFA30D9063}" dt="2024-06-13T15:10:59.830" v="6" actId="47"/>
        <pc:sldMkLst>
          <pc:docMk/>
          <pc:sldMk cId="2809798898" sldId="256"/>
        </pc:sldMkLst>
        <pc:spChg chg="add mod">
          <ac:chgData name="Кирилл Астафьев" userId="17d3614f495b7e57" providerId="LiveId" clId="{C4B950EA-D5A0-49FC-BDCE-36EFA30D9063}" dt="2024-06-13T15:10:27.846" v="1"/>
          <ac:spMkLst>
            <pc:docMk/>
            <pc:sldMk cId="2809798898" sldId="256"/>
            <ac:spMk id="4" creationId="{1AB127CC-0AB5-F879-E1F4-E60B223E920D}"/>
          </ac:spMkLst>
        </pc:spChg>
        <pc:spChg chg="add mod">
          <ac:chgData name="Кирилл Астафьев" userId="17d3614f495b7e57" providerId="LiveId" clId="{C4B950EA-D5A0-49FC-BDCE-36EFA30D9063}" dt="2024-06-13T15:10:27.846" v="1"/>
          <ac:spMkLst>
            <pc:docMk/>
            <pc:sldMk cId="2809798898" sldId="256"/>
            <ac:spMk id="5" creationId="{34AF0090-2F65-E065-81EB-1AE770582E4A}"/>
          </ac:spMkLst>
        </pc:spChg>
        <pc:spChg chg="add mod">
          <ac:chgData name="Кирилл Астафьев" userId="17d3614f495b7e57" providerId="LiveId" clId="{C4B950EA-D5A0-49FC-BDCE-36EFA30D9063}" dt="2024-06-13T15:10:27.846" v="1"/>
          <ac:spMkLst>
            <pc:docMk/>
            <pc:sldMk cId="2809798898" sldId="256"/>
            <ac:spMk id="6" creationId="{FE7C0C79-F922-2D51-4DE9-1CD56D05BA04}"/>
          </ac:spMkLst>
        </pc:spChg>
        <pc:spChg chg="add mod">
          <ac:chgData name="Кирилл Астафьев" userId="17d3614f495b7e57" providerId="LiveId" clId="{C4B950EA-D5A0-49FC-BDCE-36EFA30D9063}" dt="2024-06-13T15:10:27.846" v="1"/>
          <ac:spMkLst>
            <pc:docMk/>
            <pc:sldMk cId="2809798898" sldId="256"/>
            <ac:spMk id="7" creationId="{D514E6B3-B551-C0B2-2E14-3FFC4016304A}"/>
          </ac:spMkLst>
        </pc:spChg>
        <pc:spChg chg="add mod">
          <ac:chgData name="Кирилл Астафьев" userId="17d3614f495b7e57" providerId="LiveId" clId="{C4B950EA-D5A0-49FC-BDCE-36EFA30D9063}" dt="2024-06-13T15:10:27.846" v="1"/>
          <ac:spMkLst>
            <pc:docMk/>
            <pc:sldMk cId="2809798898" sldId="256"/>
            <ac:spMk id="8" creationId="{9AB9C6DE-B373-6D62-886D-C8E9D821111C}"/>
          </ac:spMkLst>
        </pc:spChg>
      </pc:sldChg>
      <pc:sldChg chg="new del">
        <pc:chgData name="Кирилл Астафьев" userId="17d3614f495b7e57" providerId="LiveId" clId="{C4B950EA-D5A0-49FC-BDCE-36EFA30D9063}" dt="2024-06-13T15:10:56.525" v="4" actId="47"/>
        <pc:sldMkLst>
          <pc:docMk/>
          <pc:sldMk cId="838959592" sldId="257"/>
        </pc:sldMkLst>
      </pc:sldChg>
      <pc:sldChg chg="addSp delSp modSp new mod modTransition setBg">
        <pc:chgData name="Кирилл Астафьев" userId="17d3614f495b7e57" providerId="LiveId" clId="{C4B950EA-D5A0-49FC-BDCE-36EFA30D9063}" dt="2024-06-13T15:18:37.181" v="428"/>
        <pc:sldMkLst>
          <pc:docMk/>
          <pc:sldMk cId="2399096186" sldId="258"/>
        </pc:sldMkLst>
        <pc:spChg chg="add del mod">
          <ac:chgData name="Кирилл Астафьев" userId="17d3614f495b7e57" providerId="LiveId" clId="{C4B950EA-D5A0-49FC-BDCE-36EFA30D9063}" dt="2024-06-13T15:11:08.383" v="8" actId="478"/>
          <ac:spMkLst>
            <pc:docMk/>
            <pc:sldMk cId="2399096186" sldId="258"/>
            <ac:spMk id="2" creationId="{0B69C6BF-11D8-7374-8469-20C0A06F1BEF}"/>
          </ac:spMkLst>
        </pc:spChg>
        <pc:spChg chg="add del mod">
          <ac:chgData name="Кирилл Астафьев" userId="17d3614f495b7e57" providerId="LiveId" clId="{C4B950EA-D5A0-49FC-BDCE-36EFA30D9063}" dt="2024-06-13T15:11:08.383" v="8" actId="478"/>
          <ac:spMkLst>
            <pc:docMk/>
            <pc:sldMk cId="2399096186" sldId="258"/>
            <ac:spMk id="3" creationId="{DA8DC993-7229-A16C-A947-BB444138515C}"/>
          </ac:spMkLst>
        </pc:spChg>
        <pc:spChg chg="add del mod">
          <ac:chgData name="Кирилл Астафьев" userId="17d3614f495b7e57" providerId="LiveId" clId="{C4B950EA-D5A0-49FC-BDCE-36EFA30D9063}" dt="2024-06-13T15:11:08.383" v="8" actId="478"/>
          <ac:spMkLst>
            <pc:docMk/>
            <pc:sldMk cId="2399096186" sldId="258"/>
            <ac:spMk id="4" creationId="{FFEA34E9-0085-4866-39B1-EE44AC187B79}"/>
          </ac:spMkLst>
        </pc:spChg>
        <pc:spChg chg="add del mod">
          <ac:chgData name="Кирилл Астафьев" userId="17d3614f495b7e57" providerId="LiveId" clId="{C4B950EA-D5A0-49FC-BDCE-36EFA30D9063}" dt="2024-06-13T15:11:08.383" v="8" actId="478"/>
          <ac:spMkLst>
            <pc:docMk/>
            <pc:sldMk cId="2399096186" sldId="258"/>
            <ac:spMk id="5" creationId="{41876334-FA23-84D5-290D-8F2BBFB8F5A0}"/>
          </ac:spMkLst>
        </pc:spChg>
        <pc:spChg chg="add del mod">
          <ac:chgData name="Кирилл Астафьев" userId="17d3614f495b7e57" providerId="LiveId" clId="{C4B950EA-D5A0-49FC-BDCE-36EFA30D9063}" dt="2024-06-13T15:11:08.383" v="8" actId="478"/>
          <ac:spMkLst>
            <pc:docMk/>
            <pc:sldMk cId="2399096186" sldId="258"/>
            <ac:spMk id="6" creationId="{E460B25E-3537-7C72-9A85-DD7FF5A73DCC}"/>
          </ac:spMkLst>
        </pc:spChg>
        <pc:spChg chg="add mod">
          <ac:chgData name="Кирилл Астафьев" userId="17d3614f495b7e57" providerId="LiveId" clId="{C4B950EA-D5A0-49FC-BDCE-36EFA30D9063}" dt="2024-06-13T15:13:33.839" v="16"/>
          <ac:spMkLst>
            <pc:docMk/>
            <pc:sldMk cId="2399096186" sldId="258"/>
            <ac:spMk id="7" creationId="{DA8F1067-44F9-020C-F5E5-E87975697802}"/>
          </ac:spMkLst>
        </pc:spChg>
        <pc:spChg chg="add mod">
          <ac:chgData name="Кирилл Астафьев" userId="17d3614f495b7e57" providerId="LiveId" clId="{C4B950EA-D5A0-49FC-BDCE-36EFA30D9063}" dt="2024-06-13T15:13:34.593" v="17"/>
          <ac:spMkLst>
            <pc:docMk/>
            <pc:sldMk cId="2399096186" sldId="258"/>
            <ac:spMk id="8" creationId="{D97CB97C-D612-3711-4E9E-23598CB6E6D4}"/>
          </ac:spMkLst>
        </pc:spChg>
        <pc:spChg chg="add mod">
          <ac:chgData name="Кирилл Астафьев" userId="17d3614f495b7e57" providerId="LiveId" clId="{C4B950EA-D5A0-49FC-BDCE-36EFA30D9063}" dt="2024-06-13T15:13:33.839" v="16"/>
          <ac:spMkLst>
            <pc:docMk/>
            <pc:sldMk cId="2399096186" sldId="258"/>
            <ac:spMk id="9" creationId="{EC526477-A2CF-798E-BB3B-4E6487118B79}"/>
          </ac:spMkLst>
        </pc:spChg>
        <pc:spChg chg="add mod">
          <ac:chgData name="Кирилл Астафьев" userId="17d3614f495b7e57" providerId="LiveId" clId="{C4B950EA-D5A0-49FC-BDCE-36EFA30D9063}" dt="2024-06-13T15:13:33.839" v="16"/>
          <ac:spMkLst>
            <pc:docMk/>
            <pc:sldMk cId="2399096186" sldId="258"/>
            <ac:spMk id="10" creationId="{ADC299FF-6356-6566-157F-857642AE7AF3}"/>
          </ac:spMkLst>
        </pc:spChg>
        <pc:spChg chg="add del mod">
          <ac:chgData name="Кирилл Астафьев" userId="17d3614f495b7e57" providerId="LiveId" clId="{C4B950EA-D5A0-49FC-BDCE-36EFA30D9063}" dt="2024-06-13T15:13:43.724" v="21" actId="478"/>
          <ac:spMkLst>
            <pc:docMk/>
            <pc:sldMk cId="2399096186" sldId="258"/>
            <ac:spMk id="11" creationId="{810E85D2-0EA5-D0BD-600E-9AE08BE68A12}"/>
          </ac:spMkLst>
        </pc:spChg>
        <pc:spChg chg="add del mod">
          <ac:chgData name="Кирилл Астафьев" userId="17d3614f495b7e57" providerId="LiveId" clId="{C4B950EA-D5A0-49FC-BDCE-36EFA30D9063}" dt="2024-06-13T15:13:43.724" v="21" actId="478"/>
          <ac:spMkLst>
            <pc:docMk/>
            <pc:sldMk cId="2399096186" sldId="258"/>
            <ac:spMk id="12" creationId="{AC104531-D9AF-A1E7-5581-459B086809F8}"/>
          </ac:spMkLst>
        </pc:spChg>
        <pc:spChg chg="add del mod">
          <ac:chgData name="Кирилл Астафьев" userId="17d3614f495b7e57" providerId="LiveId" clId="{C4B950EA-D5A0-49FC-BDCE-36EFA30D9063}" dt="2024-06-13T15:13:43.724" v="21" actId="478"/>
          <ac:spMkLst>
            <pc:docMk/>
            <pc:sldMk cId="2399096186" sldId="258"/>
            <ac:spMk id="13" creationId="{BD82DF97-40B5-EAA1-380A-B64388063632}"/>
          </ac:spMkLst>
        </pc:spChg>
        <pc:spChg chg="add del mod">
          <ac:chgData name="Кирилл Астафьев" userId="17d3614f495b7e57" providerId="LiveId" clId="{C4B950EA-D5A0-49FC-BDCE-36EFA30D9063}" dt="2024-06-13T15:13:43.724" v="21" actId="478"/>
          <ac:spMkLst>
            <pc:docMk/>
            <pc:sldMk cId="2399096186" sldId="258"/>
            <ac:spMk id="14" creationId="{950970CE-707F-92E7-2704-25EAD074DA79}"/>
          </ac:spMkLst>
        </pc:spChg>
        <pc:spChg chg="add del mod">
          <ac:chgData name="Кирилл Астафьев" userId="17d3614f495b7e57" providerId="LiveId" clId="{C4B950EA-D5A0-49FC-BDCE-36EFA30D9063}" dt="2024-06-13T15:15:00.222" v="108" actId="478"/>
          <ac:spMkLst>
            <pc:docMk/>
            <pc:sldMk cId="2399096186" sldId="258"/>
            <ac:spMk id="15" creationId="{C6F31B1B-892F-69BE-58C2-729942C94D98}"/>
          </ac:spMkLst>
        </pc:spChg>
        <pc:spChg chg="add mod">
          <ac:chgData name="Кирилл Астафьев" userId="17d3614f495b7e57" providerId="LiveId" clId="{C4B950EA-D5A0-49FC-BDCE-36EFA30D9063}" dt="2024-06-13T15:14:18.296" v="29" actId="2711"/>
          <ac:spMkLst>
            <pc:docMk/>
            <pc:sldMk cId="2399096186" sldId="258"/>
            <ac:spMk id="16" creationId="{D70284A7-E810-F6F1-5B4F-8FD9E98B48FC}"/>
          </ac:spMkLst>
        </pc:spChg>
        <pc:spChg chg="add mod">
          <ac:chgData name="Кирилл Астафьев" userId="17d3614f495b7e57" providerId="LiveId" clId="{C4B950EA-D5A0-49FC-BDCE-36EFA30D9063}" dt="2024-06-13T15:16:55.552" v="397" actId="1076"/>
          <ac:spMkLst>
            <pc:docMk/>
            <pc:sldMk cId="2399096186" sldId="258"/>
            <ac:spMk id="17" creationId="{1B478EB0-BEC1-4D03-E5D9-60EDE896E061}"/>
          </ac:spMkLst>
        </pc:spChg>
        <pc:spChg chg="add mod">
          <ac:chgData name="Кирилл Астафьев" userId="17d3614f495b7e57" providerId="LiveId" clId="{C4B950EA-D5A0-49FC-BDCE-36EFA30D9063}" dt="2024-06-13T15:15:18.838" v="165" actId="20577"/>
          <ac:spMkLst>
            <pc:docMk/>
            <pc:sldMk cId="2399096186" sldId="258"/>
            <ac:spMk id="18" creationId="{595E974E-BCDF-C261-303B-B00D724155C3}"/>
          </ac:spMkLst>
        </pc:spChg>
        <pc:spChg chg="add mod">
          <ac:chgData name="Кирилл Астафьев" userId="17d3614f495b7e57" providerId="LiveId" clId="{C4B950EA-D5A0-49FC-BDCE-36EFA30D9063}" dt="2024-06-13T15:13:44.604" v="22"/>
          <ac:spMkLst>
            <pc:docMk/>
            <pc:sldMk cId="2399096186" sldId="258"/>
            <ac:spMk id="19" creationId="{62CD0D37-0B49-07A4-CC04-D0F91D5D1CD2}"/>
          </ac:spMkLst>
        </pc:spChg>
        <pc:spChg chg="add mod">
          <ac:chgData name="Кирилл Астафьев" userId="17d3614f495b7e57" providerId="LiveId" clId="{C4B950EA-D5A0-49FC-BDCE-36EFA30D9063}" dt="2024-06-13T15:16:54.930" v="396" actId="113"/>
          <ac:spMkLst>
            <pc:docMk/>
            <pc:sldMk cId="2399096186" sldId="258"/>
            <ac:spMk id="20" creationId="{94054825-16E4-E782-6818-0D7797B33218}"/>
          </ac:spMkLst>
        </pc:spChg>
        <pc:picChg chg="add del mod">
          <ac:chgData name="Кирилл Астафьев" userId="17d3614f495b7e57" providerId="LiveId" clId="{C4B950EA-D5A0-49FC-BDCE-36EFA30D9063}" dt="2024-06-13T15:13:19.797" v="14" actId="478"/>
          <ac:picMkLst>
            <pc:docMk/>
            <pc:sldMk cId="2399096186" sldId="258"/>
            <ac:picMk id="1026" creationId="{FC71BD27-7A71-23BE-565B-32484533EE5C}"/>
          </ac:picMkLst>
        </pc:picChg>
        <pc:picChg chg="add">
          <ac:chgData name="Кирилл Астафьев" userId="17d3614f495b7e57" providerId="LiveId" clId="{C4B950EA-D5A0-49FC-BDCE-36EFA30D9063}" dt="2024-06-13T15:13:23.885" v="15"/>
          <ac:picMkLst>
            <pc:docMk/>
            <pc:sldMk cId="2399096186" sldId="258"/>
            <ac:picMk id="1028" creationId="{60F275BF-CCAC-3036-34BD-66183585B443}"/>
          </ac:picMkLst>
        </pc:picChg>
      </pc:sldChg>
      <pc:sldChg chg="modSp add mod modTransition">
        <pc:chgData name="Кирилл Астафьев" userId="17d3614f495b7e57" providerId="LiveId" clId="{C4B950EA-D5A0-49FC-BDCE-36EFA30D9063}" dt="2024-06-13T15:18:51.926" v="429" actId="113"/>
        <pc:sldMkLst>
          <pc:docMk/>
          <pc:sldMk cId="1725312417" sldId="259"/>
        </pc:sldMkLst>
        <pc:spChg chg="mod">
          <ac:chgData name="Кирилл Астафьев" userId="17d3614f495b7e57" providerId="LiveId" clId="{C4B950EA-D5A0-49FC-BDCE-36EFA30D9063}" dt="2024-06-13T15:18:51.926" v="429" actId="113"/>
          <ac:spMkLst>
            <pc:docMk/>
            <pc:sldMk cId="1725312417" sldId="259"/>
            <ac:spMk id="20" creationId="{94054825-16E4-E782-6818-0D7797B33218}"/>
          </ac:spMkLst>
        </pc:spChg>
      </pc:sldChg>
      <pc:sldChg chg="addSp delSp modSp add mod modTransition setBg">
        <pc:chgData name="Кирилл Астафьев" userId="17d3614f495b7e57" providerId="LiveId" clId="{C4B950EA-D5A0-49FC-BDCE-36EFA30D9063}" dt="2024-06-13T17:04:36.756" v="1542" actId="403"/>
        <pc:sldMkLst>
          <pc:docMk/>
          <pc:sldMk cId="2403227156" sldId="260"/>
        </pc:sldMkLst>
        <pc:spChg chg="add mod">
          <ac:chgData name="Кирилл Астафьев" userId="17d3614f495b7e57" providerId="LiveId" clId="{C4B950EA-D5A0-49FC-BDCE-36EFA30D9063}" dt="2024-06-13T17:04:36.756" v="1542" actId="403"/>
          <ac:spMkLst>
            <pc:docMk/>
            <pc:sldMk cId="2403227156" sldId="260"/>
            <ac:spMk id="2" creationId="{026AFCE2-D5AF-1C39-0693-915135C99471}"/>
          </ac:spMkLst>
        </pc:spChg>
        <pc:spChg chg="add mod">
          <ac:chgData name="Кирилл Астафьев" userId="17d3614f495b7e57" providerId="LiveId" clId="{C4B950EA-D5A0-49FC-BDCE-36EFA30D9063}" dt="2024-06-13T15:23:00.783" v="493" actId="20577"/>
          <ac:spMkLst>
            <pc:docMk/>
            <pc:sldMk cId="2403227156" sldId="260"/>
            <ac:spMk id="3" creationId="{E34546E8-66C5-FFD4-0083-0CE9C39306F5}"/>
          </ac:spMkLst>
        </pc:spChg>
        <pc:spChg chg="add mod">
          <ac:chgData name="Кирилл Астафьев" userId="17d3614f495b7e57" providerId="LiveId" clId="{C4B950EA-D5A0-49FC-BDCE-36EFA30D9063}" dt="2024-06-13T15:53:57.270" v="825" actId="207"/>
          <ac:spMkLst>
            <pc:docMk/>
            <pc:sldMk cId="2403227156" sldId="260"/>
            <ac:spMk id="4" creationId="{B86AB093-FEB5-33BA-52D1-DF7530414002}"/>
          </ac:spMkLst>
        </pc:spChg>
        <pc:spChg chg="add mod">
          <ac:chgData name="Кирилл Астафьев" userId="17d3614f495b7e57" providerId="LiveId" clId="{C4B950EA-D5A0-49FC-BDCE-36EFA30D9063}" dt="2024-06-13T16:52:52.612" v="1522" actId="113"/>
          <ac:spMkLst>
            <pc:docMk/>
            <pc:sldMk cId="2403227156" sldId="260"/>
            <ac:spMk id="5" creationId="{20B0C9B3-570E-10B9-BE78-5C61D7723C7A}"/>
          </ac:spMkLst>
        </pc:spChg>
        <pc:spChg chg="mod">
          <ac:chgData name="Кирилл Астафьев" userId="17d3614f495b7e57" providerId="LiveId" clId="{C4B950EA-D5A0-49FC-BDCE-36EFA30D9063}" dt="2024-06-13T15:32:50.630" v="528"/>
          <ac:spMkLst>
            <pc:docMk/>
            <pc:sldMk cId="2403227156" sldId="260"/>
            <ac:spMk id="8" creationId="{A30B92F6-50FF-C29A-F2ED-F3AF601660B7}"/>
          </ac:spMkLst>
        </pc:spChg>
        <pc:spChg chg="mod">
          <ac:chgData name="Кирилл Астафьев" userId="17d3614f495b7e57" providerId="LiveId" clId="{C4B950EA-D5A0-49FC-BDCE-36EFA30D9063}" dt="2024-06-13T15:33:26.720" v="543" actId="403"/>
          <ac:spMkLst>
            <pc:docMk/>
            <pc:sldMk cId="2403227156" sldId="260"/>
            <ac:spMk id="9" creationId="{32D2D0E3-A0E3-ADC0-9B2A-55ADCB654D93}"/>
          </ac:spMkLst>
        </pc:spChg>
        <pc:spChg chg="mod">
          <ac:chgData name="Кирилл Астафьев" userId="17d3614f495b7e57" providerId="LiveId" clId="{C4B950EA-D5A0-49FC-BDCE-36EFA30D9063}" dt="2024-06-13T15:32:51.983" v="530"/>
          <ac:spMkLst>
            <pc:docMk/>
            <pc:sldMk cId="2403227156" sldId="260"/>
            <ac:spMk id="11" creationId="{EA609B86-0907-76FC-DD32-8657209BA372}"/>
          </ac:spMkLst>
        </pc:spChg>
        <pc:spChg chg="mod">
          <ac:chgData name="Кирилл Астафьев" userId="17d3614f495b7e57" providerId="LiveId" clId="{C4B950EA-D5A0-49FC-BDCE-36EFA30D9063}" dt="2024-06-13T15:33:29.146" v="544" actId="403"/>
          <ac:spMkLst>
            <pc:docMk/>
            <pc:sldMk cId="2403227156" sldId="260"/>
            <ac:spMk id="12" creationId="{E1008233-3E21-4FC8-FD42-6580FD3F1E9E}"/>
          </ac:spMkLst>
        </pc:spChg>
        <pc:spChg chg="add del mod">
          <ac:chgData name="Кирилл Астафьев" userId="17d3614f495b7e57" providerId="LiveId" clId="{C4B950EA-D5A0-49FC-BDCE-36EFA30D9063}" dt="2024-06-13T15:33:37.475" v="547"/>
          <ac:spMkLst>
            <pc:docMk/>
            <pc:sldMk cId="2403227156" sldId="260"/>
            <ac:spMk id="13" creationId="{9E2118AF-3728-2B40-599E-4C2E17DAC7FB}"/>
          </ac:spMkLst>
        </pc:spChg>
        <pc:spChg chg="add mod">
          <ac:chgData name="Кирилл Астафьев" userId="17d3614f495b7e57" providerId="LiveId" clId="{C4B950EA-D5A0-49FC-BDCE-36EFA30D9063}" dt="2024-06-13T16:56:33.921" v="1529" actId="1076"/>
          <ac:spMkLst>
            <pc:docMk/>
            <pc:sldMk cId="2403227156" sldId="260"/>
            <ac:spMk id="14" creationId="{E484E57F-75DF-4D5D-9A5C-C4B4DF208449}"/>
          </ac:spMkLst>
        </pc:spChg>
        <pc:spChg chg="del mod">
          <ac:chgData name="Кирилл Астафьев" userId="17d3614f495b7e57" providerId="LiveId" clId="{C4B950EA-D5A0-49FC-BDCE-36EFA30D9063}" dt="2024-06-13T15:16:26.365" v="172" actId="478"/>
          <ac:spMkLst>
            <pc:docMk/>
            <pc:sldMk cId="2403227156" sldId="260"/>
            <ac:spMk id="16" creationId="{D70284A7-E810-F6F1-5B4F-8FD9E98B48FC}"/>
          </ac:spMkLst>
        </pc:spChg>
        <pc:spChg chg="del">
          <ac:chgData name="Кирилл Астафьев" userId="17d3614f495b7e57" providerId="LiveId" clId="{C4B950EA-D5A0-49FC-BDCE-36EFA30D9063}" dt="2024-06-13T15:16:28.099" v="173" actId="478"/>
          <ac:spMkLst>
            <pc:docMk/>
            <pc:sldMk cId="2403227156" sldId="260"/>
            <ac:spMk id="17" creationId="{1B478EB0-BEC1-4D03-E5D9-60EDE896E061}"/>
          </ac:spMkLst>
        </pc:spChg>
        <pc:spChg chg="del">
          <ac:chgData name="Кирилл Астафьев" userId="17d3614f495b7e57" providerId="LiveId" clId="{C4B950EA-D5A0-49FC-BDCE-36EFA30D9063}" dt="2024-06-13T15:16:28.099" v="173" actId="478"/>
          <ac:spMkLst>
            <pc:docMk/>
            <pc:sldMk cId="2403227156" sldId="260"/>
            <ac:spMk id="18" creationId="{595E974E-BCDF-C261-303B-B00D724155C3}"/>
          </ac:spMkLst>
        </pc:spChg>
        <pc:spChg chg="del">
          <ac:chgData name="Кирилл Астафьев" userId="17d3614f495b7e57" providerId="LiveId" clId="{C4B950EA-D5A0-49FC-BDCE-36EFA30D9063}" dt="2024-06-13T15:16:28.099" v="173" actId="478"/>
          <ac:spMkLst>
            <pc:docMk/>
            <pc:sldMk cId="2403227156" sldId="260"/>
            <ac:spMk id="19" creationId="{62CD0D37-0B49-07A4-CC04-D0F91D5D1CD2}"/>
          </ac:spMkLst>
        </pc:spChg>
        <pc:spChg chg="del">
          <ac:chgData name="Кирилл Астафьев" userId="17d3614f495b7e57" providerId="LiveId" clId="{C4B950EA-D5A0-49FC-BDCE-36EFA30D9063}" dt="2024-06-13T15:16:28.099" v="173" actId="478"/>
          <ac:spMkLst>
            <pc:docMk/>
            <pc:sldMk cId="2403227156" sldId="260"/>
            <ac:spMk id="20" creationId="{94054825-16E4-E782-6818-0D7797B33218}"/>
          </ac:spMkLst>
        </pc:spChg>
        <pc:spChg chg="add del mod">
          <ac:chgData name="Кирилл Астафьев" userId="17d3614f495b7e57" providerId="LiveId" clId="{C4B950EA-D5A0-49FC-BDCE-36EFA30D9063}" dt="2024-06-13T15:37:06.306" v="584" actId="478"/>
          <ac:spMkLst>
            <pc:docMk/>
            <pc:sldMk cId="2403227156" sldId="260"/>
            <ac:spMk id="21" creationId="{67507CC2-B526-FAA5-6D2F-BA26313AC4AC}"/>
          </ac:spMkLst>
        </pc:spChg>
        <pc:spChg chg="mod">
          <ac:chgData name="Кирилл Астафьев" userId="17d3614f495b7e57" providerId="LiveId" clId="{C4B950EA-D5A0-49FC-BDCE-36EFA30D9063}" dt="2024-06-13T15:37:09.060" v="587"/>
          <ac:spMkLst>
            <pc:docMk/>
            <pc:sldMk cId="2403227156" sldId="260"/>
            <ac:spMk id="24" creationId="{C6BF5E5C-9348-4DD4-C547-7FBF3E5D5A29}"/>
          </ac:spMkLst>
        </pc:spChg>
        <pc:spChg chg="mod">
          <ac:chgData name="Кирилл Астафьев" userId="17d3614f495b7e57" providerId="LiveId" clId="{C4B950EA-D5A0-49FC-BDCE-36EFA30D9063}" dt="2024-06-13T15:37:09.060" v="587"/>
          <ac:spMkLst>
            <pc:docMk/>
            <pc:sldMk cId="2403227156" sldId="260"/>
            <ac:spMk id="25" creationId="{2C47760B-A647-0470-7471-ECCBE55CF8A3}"/>
          </ac:spMkLst>
        </pc:spChg>
        <pc:spChg chg="mod">
          <ac:chgData name="Кирилл Астафьев" userId="17d3614f495b7e57" providerId="LiveId" clId="{C4B950EA-D5A0-49FC-BDCE-36EFA30D9063}" dt="2024-06-13T15:37:09.060" v="587"/>
          <ac:spMkLst>
            <pc:docMk/>
            <pc:sldMk cId="2403227156" sldId="260"/>
            <ac:spMk id="26" creationId="{0BEBECA7-B1E6-5FB6-F3E5-57F78F878A61}"/>
          </ac:spMkLst>
        </pc:spChg>
        <pc:spChg chg="mod">
          <ac:chgData name="Кирилл Астафьев" userId="17d3614f495b7e57" providerId="LiveId" clId="{C4B950EA-D5A0-49FC-BDCE-36EFA30D9063}" dt="2024-06-13T15:37:12.431" v="589"/>
          <ac:spMkLst>
            <pc:docMk/>
            <pc:sldMk cId="2403227156" sldId="260"/>
            <ac:spMk id="29" creationId="{0D523CB3-23BE-4EAA-9989-5DE9A0ED59B4}"/>
          </ac:spMkLst>
        </pc:spChg>
        <pc:spChg chg="mod">
          <ac:chgData name="Кирилл Астафьев" userId="17d3614f495b7e57" providerId="LiveId" clId="{C4B950EA-D5A0-49FC-BDCE-36EFA30D9063}" dt="2024-06-13T15:37:12.431" v="589"/>
          <ac:spMkLst>
            <pc:docMk/>
            <pc:sldMk cId="2403227156" sldId="260"/>
            <ac:spMk id="30" creationId="{B4CCED54-7B3C-220E-624D-C534F386C444}"/>
          </ac:spMkLst>
        </pc:spChg>
        <pc:spChg chg="mod">
          <ac:chgData name="Кирилл Астафьев" userId="17d3614f495b7e57" providerId="LiveId" clId="{C4B950EA-D5A0-49FC-BDCE-36EFA30D9063}" dt="2024-06-13T15:37:12.431" v="589"/>
          <ac:spMkLst>
            <pc:docMk/>
            <pc:sldMk cId="2403227156" sldId="260"/>
            <ac:spMk id="31" creationId="{462D687D-5D60-B603-2C5D-FBC33772C31F}"/>
          </ac:spMkLst>
        </pc:spChg>
        <pc:spChg chg="mod">
          <ac:chgData name="Кирилл Астафьев" userId="17d3614f495b7e57" providerId="LiveId" clId="{C4B950EA-D5A0-49FC-BDCE-36EFA30D9063}" dt="2024-06-13T16:56:23.321" v="1528" actId="1076"/>
          <ac:spMkLst>
            <pc:docMk/>
            <pc:sldMk cId="2403227156" sldId="260"/>
            <ac:spMk id="34" creationId="{05436969-B27A-BB2D-C292-01F795FA081C}"/>
          </ac:spMkLst>
        </pc:spChg>
        <pc:spChg chg="mod">
          <ac:chgData name="Кирилл Астафьев" userId="17d3614f495b7e57" providerId="LiveId" clId="{C4B950EA-D5A0-49FC-BDCE-36EFA30D9063}" dt="2024-06-13T15:54:08.162" v="826" actId="207"/>
          <ac:spMkLst>
            <pc:docMk/>
            <pc:sldMk cId="2403227156" sldId="260"/>
            <ac:spMk id="35" creationId="{5B745940-62A7-59A1-8084-23DD16FEA2F6}"/>
          </ac:spMkLst>
        </pc:spChg>
        <pc:spChg chg="mod">
          <ac:chgData name="Кирилл Астафьев" userId="17d3614f495b7e57" providerId="LiveId" clId="{C4B950EA-D5A0-49FC-BDCE-36EFA30D9063}" dt="2024-06-13T16:52:50.083" v="1521" actId="113"/>
          <ac:spMkLst>
            <pc:docMk/>
            <pc:sldMk cId="2403227156" sldId="260"/>
            <ac:spMk id="36" creationId="{AB02620B-07CC-0C72-3CEE-9940E1CCD939}"/>
          </ac:spMkLst>
        </pc:spChg>
        <pc:spChg chg="mod">
          <ac:chgData name="Кирилл Астафьев" userId="17d3614f495b7e57" providerId="LiveId" clId="{C4B950EA-D5A0-49FC-BDCE-36EFA30D9063}" dt="2024-06-13T16:56:43.801" v="1530" actId="1076"/>
          <ac:spMkLst>
            <pc:docMk/>
            <pc:sldMk cId="2403227156" sldId="260"/>
            <ac:spMk id="39" creationId="{54839D38-58A6-5357-776C-1DAF8417C6FF}"/>
          </ac:spMkLst>
        </pc:spChg>
        <pc:spChg chg="mod">
          <ac:chgData name="Кирилл Астафьев" userId="17d3614f495b7e57" providerId="LiveId" clId="{C4B950EA-D5A0-49FC-BDCE-36EFA30D9063}" dt="2024-06-13T15:54:19.582" v="827" actId="207"/>
          <ac:spMkLst>
            <pc:docMk/>
            <pc:sldMk cId="2403227156" sldId="260"/>
            <ac:spMk id="40" creationId="{2A290656-9C9A-76E8-BF87-F2035A949709}"/>
          </ac:spMkLst>
        </pc:spChg>
        <pc:spChg chg="mod">
          <ac:chgData name="Кирилл Астафьев" userId="17d3614f495b7e57" providerId="LiveId" clId="{C4B950EA-D5A0-49FC-BDCE-36EFA30D9063}" dt="2024-06-13T16:52:54.903" v="1523" actId="113"/>
          <ac:spMkLst>
            <pc:docMk/>
            <pc:sldMk cId="2403227156" sldId="260"/>
            <ac:spMk id="41" creationId="{DA4D941B-B898-8F7E-A45C-3C5C13B26817}"/>
          </ac:spMkLst>
        </pc:spChg>
        <pc:grpChg chg="add mod">
          <ac:chgData name="Кирилл Астафьев" userId="17d3614f495b7e57" providerId="LiveId" clId="{C4B950EA-D5A0-49FC-BDCE-36EFA30D9063}" dt="2024-06-13T15:36:29.364" v="578" actId="164"/>
          <ac:grpSpMkLst>
            <pc:docMk/>
            <pc:sldMk cId="2403227156" sldId="260"/>
            <ac:grpSpMk id="6" creationId="{96B23B9D-93BD-D0D6-E810-C6391678EA67}"/>
          </ac:grpSpMkLst>
        </pc:grpChg>
        <pc:grpChg chg="add del mod">
          <ac:chgData name="Кирилл Астафьев" userId="17d3614f495b7e57" providerId="LiveId" clId="{C4B950EA-D5A0-49FC-BDCE-36EFA30D9063}" dt="2024-06-13T15:37:06.937" v="585" actId="478"/>
          <ac:grpSpMkLst>
            <pc:docMk/>
            <pc:sldMk cId="2403227156" sldId="260"/>
            <ac:grpSpMk id="7" creationId="{EB6D499D-CBDE-58D6-7A2E-432B61E69138}"/>
          </ac:grpSpMkLst>
        </pc:grpChg>
        <pc:grpChg chg="add del mod">
          <ac:chgData name="Кирилл Астафьев" userId="17d3614f495b7e57" providerId="LiveId" clId="{C4B950EA-D5A0-49FC-BDCE-36EFA30D9063}" dt="2024-06-13T15:37:07.361" v="586" actId="478"/>
          <ac:grpSpMkLst>
            <pc:docMk/>
            <pc:sldMk cId="2403227156" sldId="260"/>
            <ac:grpSpMk id="10" creationId="{A45FD0A2-2F4F-B3E7-4EE1-A3C4B434AC27}"/>
          </ac:grpSpMkLst>
        </pc:grpChg>
        <pc:grpChg chg="add mod">
          <ac:chgData name="Кирилл Астафьев" userId="17d3614f495b7e57" providerId="LiveId" clId="{C4B950EA-D5A0-49FC-BDCE-36EFA30D9063}" dt="2024-06-13T16:56:15.009" v="1525" actId="14100"/>
          <ac:grpSpMkLst>
            <pc:docMk/>
            <pc:sldMk cId="2403227156" sldId="260"/>
            <ac:grpSpMk id="15" creationId="{A2B02C6A-3F74-42E2-DB1F-23373092177F}"/>
          </ac:grpSpMkLst>
        </pc:grpChg>
        <pc:grpChg chg="add del mod">
          <ac:chgData name="Кирилл Астафьев" userId="17d3614f495b7e57" providerId="LiveId" clId="{C4B950EA-D5A0-49FC-BDCE-36EFA30D9063}" dt="2024-06-13T15:38:07.039" v="592" actId="478"/>
          <ac:grpSpMkLst>
            <pc:docMk/>
            <pc:sldMk cId="2403227156" sldId="260"/>
            <ac:grpSpMk id="22" creationId="{DF024D1F-BFAB-E687-CB34-356DB890E16E}"/>
          </ac:grpSpMkLst>
        </pc:grpChg>
        <pc:grpChg chg="mod">
          <ac:chgData name="Кирилл Астафьев" userId="17d3614f495b7e57" providerId="LiveId" clId="{C4B950EA-D5A0-49FC-BDCE-36EFA30D9063}" dt="2024-06-13T15:37:09.060" v="587"/>
          <ac:grpSpMkLst>
            <pc:docMk/>
            <pc:sldMk cId="2403227156" sldId="260"/>
            <ac:grpSpMk id="23" creationId="{475FA97D-0E7C-B964-C84B-FA37F8D82EC1}"/>
          </ac:grpSpMkLst>
        </pc:grpChg>
        <pc:grpChg chg="add del mod">
          <ac:chgData name="Кирилл Астафьев" userId="17d3614f495b7e57" providerId="LiveId" clId="{C4B950EA-D5A0-49FC-BDCE-36EFA30D9063}" dt="2024-06-13T15:38:07.285" v="593" actId="478"/>
          <ac:grpSpMkLst>
            <pc:docMk/>
            <pc:sldMk cId="2403227156" sldId="260"/>
            <ac:grpSpMk id="27" creationId="{878C203C-6BA4-145D-9329-326814CB9FFF}"/>
          </ac:grpSpMkLst>
        </pc:grpChg>
        <pc:grpChg chg="mod">
          <ac:chgData name="Кирилл Астафьев" userId="17d3614f495b7e57" providerId="LiveId" clId="{C4B950EA-D5A0-49FC-BDCE-36EFA30D9063}" dt="2024-06-13T15:37:12.431" v="589"/>
          <ac:grpSpMkLst>
            <pc:docMk/>
            <pc:sldMk cId="2403227156" sldId="260"/>
            <ac:grpSpMk id="28" creationId="{22670BB0-880F-EE66-827E-AF4FC14CD3EE}"/>
          </ac:grpSpMkLst>
        </pc:grpChg>
        <pc:grpChg chg="add mod">
          <ac:chgData name="Кирилл Астафьев" userId="17d3614f495b7e57" providerId="LiveId" clId="{C4B950EA-D5A0-49FC-BDCE-36EFA30D9063}" dt="2024-06-13T16:56:18.644" v="1526" actId="14100"/>
          <ac:grpSpMkLst>
            <pc:docMk/>
            <pc:sldMk cId="2403227156" sldId="260"/>
            <ac:grpSpMk id="32" creationId="{3007A7FF-B266-DEC9-C9A8-559608B2DF74}"/>
          </ac:grpSpMkLst>
        </pc:grpChg>
        <pc:grpChg chg="mod">
          <ac:chgData name="Кирилл Астафьев" userId="17d3614f495b7e57" providerId="LiveId" clId="{C4B950EA-D5A0-49FC-BDCE-36EFA30D9063}" dt="2024-06-13T15:38:08.740" v="594"/>
          <ac:grpSpMkLst>
            <pc:docMk/>
            <pc:sldMk cId="2403227156" sldId="260"/>
            <ac:grpSpMk id="33" creationId="{026FFECB-600E-A9D9-9046-DDF540CB931A}"/>
          </ac:grpSpMkLst>
        </pc:grpChg>
        <pc:grpChg chg="add mod">
          <ac:chgData name="Кирилл Астафьев" userId="17d3614f495b7e57" providerId="LiveId" clId="{C4B950EA-D5A0-49FC-BDCE-36EFA30D9063}" dt="2024-06-13T16:56:20.484" v="1527" actId="14100"/>
          <ac:grpSpMkLst>
            <pc:docMk/>
            <pc:sldMk cId="2403227156" sldId="260"/>
            <ac:grpSpMk id="37" creationId="{F42EEC81-51C6-3875-A95B-5F9165B8E08E}"/>
          </ac:grpSpMkLst>
        </pc:grpChg>
        <pc:grpChg chg="mod">
          <ac:chgData name="Кирилл Астафьев" userId="17d3614f495b7e57" providerId="LiveId" clId="{C4B950EA-D5A0-49FC-BDCE-36EFA30D9063}" dt="2024-06-13T15:38:09.184" v="595"/>
          <ac:grpSpMkLst>
            <pc:docMk/>
            <pc:sldMk cId="2403227156" sldId="260"/>
            <ac:grpSpMk id="38" creationId="{DEB40848-6E69-376D-0C77-01AD80E4DC46}"/>
          </ac:grpSpMkLst>
        </pc:grpChg>
      </pc:sldChg>
      <pc:sldChg chg="new del setBg">
        <pc:chgData name="Кирилл Астафьев" userId="17d3614f495b7e57" providerId="LiveId" clId="{C4B950EA-D5A0-49FC-BDCE-36EFA30D9063}" dt="2024-06-13T15:16:19.005" v="169" actId="47"/>
        <pc:sldMkLst>
          <pc:docMk/>
          <pc:sldMk cId="4156798929" sldId="260"/>
        </pc:sldMkLst>
      </pc:sldChg>
      <pc:sldChg chg="add del modTransition setBg">
        <pc:chgData name="Кирилл Астафьев" userId="17d3614f495b7e57" providerId="LiveId" clId="{C4B950EA-D5A0-49FC-BDCE-36EFA30D9063}" dt="2024-06-13T15:19:12.180" v="431"/>
        <pc:sldMkLst>
          <pc:docMk/>
          <pc:sldMk cId="660139406" sldId="261"/>
        </pc:sldMkLst>
      </pc:sldChg>
      <pc:sldChg chg="addSp delSp modSp add mod setBg">
        <pc:chgData name="Кирилл Астафьев" userId="17d3614f495b7e57" providerId="LiveId" clId="{C4B950EA-D5A0-49FC-BDCE-36EFA30D9063}" dt="2024-06-13T17:04:47.213" v="1553" actId="14100"/>
        <pc:sldMkLst>
          <pc:docMk/>
          <pc:sldMk cId="3784898484" sldId="261"/>
        </pc:sldMkLst>
        <pc:spChg chg="add mod">
          <ac:chgData name="Кирилл Астафьев" userId="17d3614f495b7e57" providerId="LiveId" clId="{C4B950EA-D5A0-49FC-BDCE-36EFA30D9063}" dt="2024-06-13T17:04:47.213" v="1553" actId="14100"/>
          <ac:spMkLst>
            <pc:docMk/>
            <pc:sldMk cId="3784898484" sldId="261"/>
            <ac:spMk id="2" creationId="{4A10AB55-885D-28E2-5A30-9590E8EC51B1}"/>
          </ac:spMkLst>
        </pc:spChg>
        <pc:spChg chg="add mod">
          <ac:chgData name="Кирилл Астафьев" userId="17d3614f495b7e57" providerId="LiveId" clId="{C4B950EA-D5A0-49FC-BDCE-36EFA30D9063}" dt="2024-06-13T15:44:44.542" v="661" actId="20577"/>
          <ac:spMkLst>
            <pc:docMk/>
            <pc:sldMk cId="3784898484" sldId="261"/>
            <ac:spMk id="3" creationId="{D599F575-5BC3-1379-00C4-D054CCF96F91}"/>
          </ac:spMkLst>
        </pc:spChg>
        <pc:spChg chg="mod">
          <ac:chgData name="Кирилл Астафьев" userId="17d3614f495b7e57" providerId="LiveId" clId="{C4B950EA-D5A0-49FC-BDCE-36EFA30D9063}" dt="2024-06-13T15:48:23.482" v="670"/>
          <ac:spMkLst>
            <pc:docMk/>
            <pc:sldMk cId="3784898484" sldId="261"/>
            <ac:spMk id="6" creationId="{A429E458-BD3A-FC6B-8B94-B9396336ECA8}"/>
          </ac:spMkLst>
        </pc:spChg>
        <pc:spChg chg="mod">
          <ac:chgData name="Кирилл Астафьев" userId="17d3614f495b7e57" providerId="LiveId" clId="{C4B950EA-D5A0-49FC-BDCE-36EFA30D9063}" dt="2024-06-13T15:48:23.482" v="670"/>
          <ac:spMkLst>
            <pc:docMk/>
            <pc:sldMk cId="3784898484" sldId="261"/>
            <ac:spMk id="7" creationId="{B5F9AB84-8D6C-EF80-0215-C3C06A8B264F}"/>
          </ac:spMkLst>
        </pc:spChg>
        <pc:spChg chg="mod">
          <ac:chgData name="Кирилл Астафьев" userId="17d3614f495b7e57" providerId="LiveId" clId="{C4B950EA-D5A0-49FC-BDCE-36EFA30D9063}" dt="2024-06-13T15:48:23.482" v="670"/>
          <ac:spMkLst>
            <pc:docMk/>
            <pc:sldMk cId="3784898484" sldId="261"/>
            <ac:spMk id="8" creationId="{C9C4D5FD-48C1-9635-7887-4D7B1CCC3BE2}"/>
          </ac:spMkLst>
        </pc:spChg>
        <pc:spChg chg="add mod">
          <ac:chgData name="Кирилл Астафьев" userId="17d3614f495b7e57" providerId="LiveId" clId="{C4B950EA-D5A0-49FC-BDCE-36EFA30D9063}" dt="2024-06-13T16:04:09.281" v="931" actId="1076"/>
          <ac:spMkLst>
            <pc:docMk/>
            <pc:sldMk cId="3784898484" sldId="261"/>
            <ac:spMk id="9" creationId="{2DC045FA-6467-88ED-6C52-16FB6D81110F}"/>
          </ac:spMkLst>
        </pc:spChg>
        <pc:grpChg chg="add del mod">
          <ac:chgData name="Кирилл Астафьев" userId="17d3614f495b7e57" providerId="LiveId" clId="{C4B950EA-D5A0-49FC-BDCE-36EFA30D9063}" dt="2024-06-13T15:48:49.551" v="676" actId="478"/>
          <ac:grpSpMkLst>
            <pc:docMk/>
            <pc:sldMk cId="3784898484" sldId="261"/>
            <ac:grpSpMk id="4" creationId="{D39E3DD5-4082-839A-8E70-5BA5D6EAC3F0}"/>
          </ac:grpSpMkLst>
        </pc:grpChg>
        <pc:grpChg chg="mod">
          <ac:chgData name="Кирилл Астафьев" userId="17d3614f495b7e57" providerId="LiveId" clId="{C4B950EA-D5A0-49FC-BDCE-36EFA30D9063}" dt="2024-06-13T15:48:23.482" v="670"/>
          <ac:grpSpMkLst>
            <pc:docMk/>
            <pc:sldMk cId="3784898484" sldId="261"/>
            <ac:grpSpMk id="5" creationId="{25B124DE-43FC-4590-1317-4F43116A64E0}"/>
          </ac:grpSpMkLst>
        </pc:grpChg>
      </pc:sldChg>
      <pc:sldChg chg="addSp delSp modSp add mod setBg">
        <pc:chgData name="Кирилл Астафьев" userId="17d3614f495b7e57" providerId="LiveId" clId="{C4B950EA-D5A0-49FC-BDCE-36EFA30D9063}" dt="2024-06-13T18:38:02.166" v="2154" actId="20577"/>
        <pc:sldMkLst>
          <pc:docMk/>
          <pc:sldMk cId="1158146696" sldId="262"/>
        </pc:sldMkLst>
        <pc:spChg chg="add mod">
          <ac:chgData name="Кирилл Астафьев" userId="17d3614f495b7e57" providerId="LiveId" clId="{C4B950EA-D5A0-49FC-BDCE-36EFA30D9063}" dt="2024-06-13T17:04:54.342" v="1557" actId="14100"/>
          <ac:spMkLst>
            <pc:docMk/>
            <pc:sldMk cId="1158146696" sldId="262"/>
            <ac:spMk id="2" creationId="{1CC71880-3C53-2459-8E88-F549FD52FFFB}"/>
          </ac:spMkLst>
        </pc:spChg>
        <pc:spChg chg="add mod">
          <ac:chgData name="Кирилл Астафьев" userId="17d3614f495b7e57" providerId="LiveId" clId="{C4B950EA-D5A0-49FC-BDCE-36EFA30D9063}" dt="2024-06-13T15:44:46.356" v="662" actId="20577"/>
          <ac:spMkLst>
            <pc:docMk/>
            <pc:sldMk cId="1158146696" sldId="262"/>
            <ac:spMk id="3" creationId="{AA1800A3-9860-7D29-5416-8B9FB547DA91}"/>
          </ac:spMkLst>
        </pc:spChg>
        <pc:spChg chg="add mod">
          <ac:chgData name="Кирилл Астафьев" userId="17d3614f495b7e57" providerId="LiveId" clId="{C4B950EA-D5A0-49FC-BDCE-36EFA30D9063}" dt="2024-06-13T18:38:02.166" v="2154" actId="20577"/>
          <ac:spMkLst>
            <pc:docMk/>
            <pc:sldMk cId="1158146696" sldId="262"/>
            <ac:spMk id="4" creationId="{9D6C92D9-7A81-4062-BF74-22BA9C591683}"/>
          </ac:spMkLst>
        </pc:spChg>
        <pc:spChg chg="del mod topLvl">
          <ac:chgData name="Кирилл Астафьев" userId="17d3614f495b7e57" providerId="LiveId" clId="{C4B950EA-D5A0-49FC-BDCE-36EFA30D9063}" dt="2024-06-13T16:10:15.412" v="1260" actId="478"/>
          <ac:spMkLst>
            <pc:docMk/>
            <pc:sldMk cId="1158146696" sldId="262"/>
            <ac:spMk id="7" creationId="{001C6203-44B0-93F3-7E89-F3EE31E30E93}"/>
          </ac:spMkLst>
        </pc:spChg>
        <pc:spChg chg="mod topLvl">
          <ac:chgData name="Кирилл Астафьев" userId="17d3614f495b7e57" providerId="LiveId" clId="{C4B950EA-D5A0-49FC-BDCE-36EFA30D9063}" dt="2024-06-13T16:11:14.043" v="1290" actId="164"/>
          <ac:spMkLst>
            <pc:docMk/>
            <pc:sldMk cId="1158146696" sldId="262"/>
            <ac:spMk id="8" creationId="{EB35EE22-CDAE-3CB8-D025-37A23AE528E3}"/>
          </ac:spMkLst>
        </pc:spChg>
        <pc:spChg chg="del mod">
          <ac:chgData name="Кирилл Астафьев" userId="17d3614f495b7e57" providerId="LiveId" clId="{C4B950EA-D5A0-49FC-BDCE-36EFA30D9063}" dt="2024-06-13T16:10:13.682" v="1259" actId="478"/>
          <ac:spMkLst>
            <pc:docMk/>
            <pc:sldMk cId="1158146696" sldId="262"/>
            <ac:spMk id="9" creationId="{134384B3-22FF-487C-5685-D0F08C5A5789}"/>
          </ac:spMkLst>
        </pc:spChg>
        <pc:spChg chg="add mod">
          <ac:chgData name="Кирилл Астафьев" userId="17d3614f495b7e57" providerId="LiveId" clId="{C4B950EA-D5A0-49FC-BDCE-36EFA30D9063}" dt="2024-06-13T16:12:43.487" v="1324" actId="404"/>
          <ac:spMkLst>
            <pc:docMk/>
            <pc:sldMk cId="1158146696" sldId="262"/>
            <ac:spMk id="10" creationId="{706B7C25-D2BA-5651-E640-1840F77358A4}"/>
          </ac:spMkLst>
        </pc:spChg>
        <pc:spChg chg="mod">
          <ac:chgData name="Кирилл Астафьев" userId="17d3614f495b7e57" providerId="LiveId" clId="{C4B950EA-D5A0-49FC-BDCE-36EFA30D9063}" dt="2024-06-13T16:12:01.760" v="1309"/>
          <ac:spMkLst>
            <pc:docMk/>
            <pc:sldMk cId="1158146696" sldId="262"/>
            <ac:spMk id="13" creationId="{FB052843-9BB3-4B7E-7D98-563095B9150E}"/>
          </ac:spMkLst>
        </pc:spChg>
        <pc:spChg chg="mod">
          <ac:chgData name="Кирилл Астафьев" userId="17d3614f495b7e57" providerId="LiveId" clId="{C4B950EA-D5A0-49FC-BDCE-36EFA30D9063}" dt="2024-06-13T16:12:01.760" v="1309"/>
          <ac:spMkLst>
            <pc:docMk/>
            <pc:sldMk cId="1158146696" sldId="262"/>
            <ac:spMk id="14" creationId="{EBB827F4-578C-6FB8-0D76-0AC25CB8B63B}"/>
          </ac:spMkLst>
        </pc:spChg>
        <pc:spChg chg="mod">
          <ac:chgData name="Кирилл Астафьев" userId="17d3614f495b7e57" providerId="LiveId" clId="{C4B950EA-D5A0-49FC-BDCE-36EFA30D9063}" dt="2024-06-13T16:12:04.345" v="1311"/>
          <ac:spMkLst>
            <pc:docMk/>
            <pc:sldMk cId="1158146696" sldId="262"/>
            <ac:spMk id="16" creationId="{279C6E0F-7712-2B4A-D27A-F6291FAF2D7D}"/>
          </ac:spMkLst>
        </pc:spChg>
        <pc:spChg chg="mod">
          <ac:chgData name="Кирилл Астафьев" userId="17d3614f495b7e57" providerId="LiveId" clId="{C4B950EA-D5A0-49FC-BDCE-36EFA30D9063}" dt="2024-06-13T16:12:04.345" v="1311"/>
          <ac:spMkLst>
            <pc:docMk/>
            <pc:sldMk cId="1158146696" sldId="262"/>
            <ac:spMk id="17" creationId="{F31133BD-B1B7-5EFF-EAEA-2DD40CF002F5}"/>
          </ac:spMkLst>
        </pc:spChg>
        <pc:spChg chg="mod">
          <ac:chgData name="Кирилл Астафьев" userId="17d3614f495b7e57" providerId="LiveId" clId="{C4B950EA-D5A0-49FC-BDCE-36EFA30D9063}" dt="2024-06-13T16:12:06.293" v="1313"/>
          <ac:spMkLst>
            <pc:docMk/>
            <pc:sldMk cId="1158146696" sldId="262"/>
            <ac:spMk id="19" creationId="{4496F17C-CC46-54E7-F6E5-3997C22BCD94}"/>
          </ac:spMkLst>
        </pc:spChg>
        <pc:spChg chg="mod">
          <ac:chgData name="Кирилл Астафьев" userId="17d3614f495b7e57" providerId="LiveId" clId="{C4B950EA-D5A0-49FC-BDCE-36EFA30D9063}" dt="2024-06-13T16:12:06.293" v="1313"/>
          <ac:spMkLst>
            <pc:docMk/>
            <pc:sldMk cId="1158146696" sldId="262"/>
            <ac:spMk id="20" creationId="{38003834-180C-4564-FFF3-5D8EF1FBB3B1}"/>
          </ac:spMkLst>
        </pc:spChg>
        <pc:spChg chg="mod">
          <ac:chgData name="Кирилл Астафьев" userId="17d3614f495b7e57" providerId="LiveId" clId="{C4B950EA-D5A0-49FC-BDCE-36EFA30D9063}" dt="2024-06-13T16:12:09.144" v="1314"/>
          <ac:spMkLst>
            <pc:docMk/>
            <pc:sldMk cId="1158146696" sldId="262"/>
            <ac:spMk id="22" creationId="{762C6ACA-8D92-A44F-6BB4-0E5CB6C7A87A}"/>
          </ac:spMkLst>
        </pc:spChg>
        <pc:spChg chg="mod">
          <ac:chgData name="Кирилл Астафьев" userId="17d3614f495b7e57" providerId="LiveId" clId="{C4B950EA-D5A0-49FC-BDCE-36EFA30D9063}" dt="2024-06-13T16:12:09.144" v="1314"/>
          <ac:spMkLst>
            <pc:docMk/>
            <pc:sldMk cId="1158146696" sldId="262"/>
            <ac:spMk id="23" creationId="{07545183-45AC-A56C-6972-B860B0B4C0DD}"/>
          </ac:spMkLst>
        </pc:spChg>
        <pc:spChg chg="mod">
          <ac:chgData name="Кирилл Астафьев" userId="17d3614f495b7e57" providerId="LiveId" clId="{C4B950EA-D5A0-49FC-BDCE-36EFA30D9063}" dt="2024-06-13T16:12:49.421" v="1326"/>
          <ac:spMkLst>
            <pc:docMk/>
            <pc:sldMk cId="1158146696" sldId="262"/>
            <ac:spMk id="25" creationId="{980E2A3C-9795-CBDD-C067-E632CE067252}"/>
          </ac:spMkLst>
        </pc:spChg>
        <pc:spChg chg="mod">
          <ac:chgData name="Кирилл Астафьев" userId="17d3614f495b7e57" providerId="LiveId" clId="{C4B950EA-D5A0-49FC-BDCE-36EFA30D9063}" dt="2024-06-13T16:13:40.256" v="1340" actId="20577"/>
          <ac:spMkLst>
            <pc:docMk/>
            <pc:sldMk cId="1158146696" sldId="262"/>
            <ac:spMk id="26" creationId="{07D9BB05-AC0F-C242-A634-7BD804FE2C62}"/>
          </ac:spMkLst>
        </pc:spChg>
        <pc:spChg chg="mod">
          <ac:chgData name="Кирилл Астафьев" userId="17d3614f495b7e57" providerId="LiveId" clId="{C4B950EA-D5A0-49FC-BDCE-36EFA30D9063}" dt="2024-06-13T16:12:54.905" v="1329"/>
          <ac:spMkLst>
            <pc:docMk/>
            <pc:sldMk cId="1158146696" sldId="262"/>
            <ac:spMk id="28" creationId="{3D2F63B2-2F3D-FB61-2FEF-480C4F8BBE2C}"/>
          </ac:spMkLst>
        </pc:spChg>
        <pc:spChg chg="mod">
          <ac:chgData name="Кирилл Астафьев" userId="17d3614f495b7e57" providerId="LiveId" clId="{C4B950EA-D5A0-49FC-BDCE-36EFA30D9063}" dt="2024-06-13T16:13:41.060" v="1341" actId="20577"/>
          <ac:spMkLst>
            <pc:docMk/>
            <pc:sldMk cId="1158146696" sldId="262"/>
            <ac:spMk id="29" creationId="{385A1FE8-A4BD-19B5-2F56-F4541F6AEBDF}"/>
          </ac:spMkLst>
        </pc:spChg>
        <pc:spChg chg="mod">
          <ac:chgData name="Кирилл Астафьев" userId="17d3614f495b7e57" providerId="LiveId" clId="{C4B950EA-D5A0-49FC-BDCE-36EFA30D9063}" dt="2024-06-13T16:13:01.845" v="1331"/>
          <ac:spMkLst>
            <pc:docMk/>
            <pc:sldMk cId="1158146696" sldId="262"/>
            <ac:spMk id="31" creationId="{951598B3-5439-04DF-FD00-2BDEEBC54813}"/>
          </ac:spMkLst>
        </pc:spChg>
        <pc:spChg chg="mod">
          <ac:chgData name="Кирилл Астафьев" userId="17d3614f495b7e57" providerId="LiveId" clId="{C4B950EA-D5A0-49FC-BDCE-36EFA30D9063}" dt="2024-06-13T16:13:41.716" v="1342" actId="20577"/>
          <ac:spMkLst>
            <pc:docMk/>
            <pc:sldMk cId="1158146696" sldId="262"/>
            <ac:spMk id="32" creationId="{90E0EFD4-6A72-0FBC-8D38-61B9A44C4E7D}"/>
          </ac:spMkLst>
        </pc:spChg>
        <pc:spChg chg="mod">
          <ac:chgData name="Кирилл Астафьев" userId="17d3614f495b7e57" providerId="LiveId" clId="{C4B950EA-D5A0-49FC-BDCE-36EFA30D9063}" dt="2024-06-13T16:13:09.626" v="1333"/>
          <ac:spMkLst>
            <pc:docMk/>
            <pc:sldMk cId="1158146696" sldId="262"/>
            <ac:spMk id="34" creationId="{0453E578-62F5-C32C-B157-582D4C4749A8}"/>
          </ac:spMkLst>
        </pc:spChg>
        <pc:spChg chg="mod">
          <ac:chgData name="Кирилл Астафьев" userId="17d3614f495b7e57" providerId="LiveId" clId="{C4B950EA-D5A0-49FC-BDCE-36EFA30D9063}" dt="2024-06-13T16:13:42.649" v="1343" actId="20577"/>
          <ac:spMkLst>
            <pc:docMk/>
            <pc:sldMk cId="1158146696" sldId="262"/>
            <ac:spMk id="35" creationId="{F32E02DD-2422-A043-B6FA-B83C718E46BE}"/>
          </ac:spMkLst>
        </pc:spChg>
        <pc:spChg chg="add del mod">
          <ac:chgData name="Кирилл Астафьев" userId="17d3614f495b7e57" providerId="LiveId" clId="{C4B950EA-D5A0-49FC-BDCE-36EFA30D9063}" dt="2024-06-13T17:31:55.336" v="1947" actId="478"/>
          <ac:spMkLst>
            <pc:docMk/>
            <pc:sldMk cId="1158146696" sldId="262"/>
            <ac:spMk id="37" creationId="{0EB17BE1-7DF4-93BA-5A32-5DCA358DF165}"/>
          </ac:spMkLst>
        </pc:spChg>
        <pc:spChg chg="add del mod">
          <ac:chgData name="Кирилл Астафьев" userId="17d3614f495b7e57" providerId="LiveId" clId="{C4B950EA-D5A0-49FC-BDCE-36EFA30D9063}" dt="2024-06-13T17:31:55.336" v="1947" actId="478"/>
          <ac:spMkLst>
            <pc:docMk/>
            <pc:sldMk cId="1158146696" sldId="262"/>
            <ac:spMk id="38" creationId="{06ED5FE5-FC59-B864-864B-A1A7D43B793B}"/>
          </ac:spMkLst>
        </pc:spChg>
        <pc:spChg chg="mod">
          <ac:chgData name="Кирилл Астафьев" userId="17d3614f495b7e57" providerId="LiveId" clId="{C4B950EA-D5A0-49FC-BDCE-36EFA30D9063}" dt="2024-06-13T16:13:32.415" v="1338"/>
          <ac:spMkLst>
            <pc:docMk/>
            <pc:sldMk cId="1158146696" sldId="262"/>
            <ac:spMk id="40" creationId="{48982EDD-E9E1-C3F4-CEBB-95A496D785F6}"/>
          </ac:spMkLst>
        </pc:spChg>
        <pc:spChg chg="mod">
          <ac:chgData name="Кирилл Астафьев" userId="17d3614f495b7e57" providerId="LiveId" clId="{C4B950EA-D5A0-49FC-BDCE-36EFA30D9063}" dt="2024-06-13T16:13:44.082" v="1345" actId="20577"/>
          <ac:spMkLst>
            <pc:docMk/>
            <pc:sldMk cId="1158146696" sldId="262"/>
            <ac:spMk id="41" creationId="{B138133C-DA7B-D305-819D-1D68358FF490}"/>
          </ac:spMkLst>
        </pc:spChg>
        <pc:grpChg chg="add del mod">
          <ac:chgData name="Кирилл Астафьев" userId="17d3614f495b7e57" providerId="LiveId" clId="{C4B950EA-D5A0-49FC-BDCE-36EFA30D9063}" dt="2024-06-13T16:10:15.412" v="1260" actId="478"/>
          <ac:grpSpMkLst>
            <pc:docMk/>
            <pc:sldMk cId="1158146696" sldId="262"/>
            <ac:grpSpMk id="5" creationId="{B5A8B276-F6BD-64DF-2B60-46AF03BF3F32}"/>
          </ac:grpSpMkLst>
        </pc:grpChg>
        <pc:grpChg chg="del mod">
          <ac:chgData name="Кирилл Астафьев" userId="17d3614f495b7e57" providerId="LiveId" clId="{C4B950EA-D5A0-49FC-BDCE-36EFA30D9063}" dt="2024-06-13T16:10:13.682" v="1259" actId="478"/>
          <ac:grpSpMkLst>
            <pc:docMk/>
            <pc:sldMk cId="1158146696" sldId="262"/>
            <ac:grpSpMk id="6" creationId="{BDA3ADC9-51FF-38D5-1CF9-F43CB244BCC2}"/>
          </ac:grpSpMkLst>
        </pc:grpChg>
        <pc:grpChg chg="add mod">
          <ac:chgData name="Кирилл Астафьев" userId="17d3614f495b7e57" providerId="LiveId" clId="{C4B950EA-D5A0-49FC-BDCE-36EFA30D9063}" dt="2024-06-13T16:14:24.538" v="1346" actId="164"/>
          <ac:grpSpMkLst>
            <pc:docMk/>
            <pc:sldMk cId="1158146696" sldId="262"/>
            <ac:grpSpMk id="11" creationId="{8F46511E-7FC7-188F-75CB-E3547FEEE49D}"/>
          </ac:grpSpMkLst>
        </pc:grpChg>
        <pc:grpChg chg="add mod">
          <ac:chgData name="Кирилл Астафьев" userId="17d3614f495b7e57" providerId="LiveId" clId="{C4B950EA-D5A0-49FC-BDCE-36EFA30D9063}" dt="2024-06-13T16:12:21.156" v="1318" actId="1076"/>
          <ac:grpSpMkLst>
            <pc:docMk/>
            <pc:sldMk cId="1158146696" sldId="262"/>
            <ac:grpSpMk id="12" creationId="{ADDC46D5-8F9A-4C83-3D8E-408CABCD1D25}"/>
          </ac:grpSpMkLst>
        </pc:grpChg>
        <pc:grpChg chg="add mod">
          <ac:chgData name="Кирилл Астафьев" userId="17d3614f495b7e57" providerId="LiveId" clId="{C4B950EA-D5A0-49FC-BDCE-36EFA30D9063}" dt="2024-06-13T16:12:20.825" v="1317" actId="1076"/>
          <ac:grpSpMkLst>
            <pc:docMk/>
            <pc:sldMk cId="1158146696" sldId="262"/>
            <ac:grpSpMk id="15" creationId="{0BADB77E-0348-3C61-BD5A-71FBF2066FA3}"/>
          </ac:grpSpMkLst>
        </pc:grpChg>
        <pc:grpChg chg="add mod">
          <ac:chgData name="Кирилл Астафьев" userId="17d3614f495b7e57" providerId="LiveId" clId="{C4B950EA-D5A0-49FC-BDCE-36EFA30D9063}" dt="2024-06-13T16:12:06.293" v="1313"/>
          <ac:grpSpMkLst>
            <pc:docMk/>
            <pc:sldMk cId="1158146696" sldId="262"/>
            <ac:grpSpMk id="18" creationId="{9ACCD1AF-D9D3-8CD4-2F68-7659D457FDA1}"/>
          </ac:grpSpMkLst>
        </pc:grpChg>
        <pc:grpChg chg="add mod">
          <ac:chgData name="Кирилл Астафьев" userId="17d3614f495b7e57" providerId="LiveId" clId="{C4B950EA-D5A0-49FC-BDCE-36EFA30D9063}" dt="2024-06-13T16:12:20.511" v="1316" actId="1076"/>
          <ac:grpSpMkLst>
            <pc:docMk/>
            <pc:sldMk cId="1158146696" sldId="262"/>
            <ac:grpSpMk id="21" creationId="{103E13B7-5679-8701-7186-94EBF5E62A6D}"/>
          </ac:grpSpMkLst>
        </pc:grpChg>
        <pc:grpChg chg="add mod">
          <ac:chgData name="Кирилл Астафьев" userId="17d3614f495b7e57" providerId="LiveId" clId="{C4B950EA-D5A0-49FC-BDCE-36EFA30D9063}" dt="2024-06-13T16:14:24.538" v="1346" actId="164"/>
          <ac:grpSpMkLst>
            <pc:docMk/>
            <pc:sldMk cId="1158146696" sldId="262"/>
            <ac:grpSpMk id="24" creationId="{33FA2BB6-1B8B-9603-431E-C7FD8DBF9A83}"/>
          </ac:grpSpMkLst>
        </pc:grpChg>
        <pc:grpChg chg="add mod">
          <ac:chgData name="Кирилл Астафьев" userId="17d3614f495b7e57" providerId="LiveId" clId="{C4B950EA-D5A0-49FC-BDCE-36EFA30D9063}" dt="2024-06-13T16:14:24.538" v="1346" actId="164"/>
          <ac:grpSpMkLst>
            <pc:docMk/>
            <pc:sldMk cId="1158146696" sldId="262"/>
            <ac:grpSpMk id="27" creationId="{8B97CDCD-81D8-5DC1-1619-321BC993BF81}"/>
          </ac:grpSpMkLst>
        </pc:grpChg>
        <pc:grpChg chg="add mod">
          <ac:chgData name="Кирилл Астафьев" userId="17d3614f495b7e57" providerId="LiveId" clId="{C4B950EA-D5A0-49FC-BDCE-36EFA30D9063}" dt="2024-06-13T16:14:24.538" v="1346" actId="164"/>
          <ac:grpSpMkLst>
            <pc:docMk/>
            <pc:sldMk cId="1158146696" sldId="262"/>
            <ac:grpSpMk id="30" creationId="{E55691B0-14F3-417F-7C52-F8851CFB0BB1}"/>
          </ac:grpSpMkLst>
        </pc:grpChg>
        <pc:grpChg chg="add mod">
          <ac:chgData name="Кирилл Астафьев" userId="17d3614f495b7e57" providerId="LiveId" clId="{C4B950EA-D5A0-49FC-BDCE-36EFA30D9063}" dt="2024-06-13T16:14:24.538" v="1346" actId="164"/>
          <ac:grpSpMkLst>
            <pc:docMk/>
            <pc:sldMk cId="1158146696" sldId="262"/>
            <ac:grpSpMk id="33" creationId="{61F75A60-E36E-F664-92D1-47B16C94FD30}"/>
          </ac:grpSpMkLst>
        </pc:grpChg>
        <pc:grpChg chg="add del mod">
          <ac:chgData name="Кирилл Астафьев" userId="17d3614f495b7e57" providerId="LiveId" clId="{C4B950EA-D5A0-49FC-BDCE-36EFA30D9063}" dt="2024-06-13T17:31:55.336" v="1947" actId="478"/>
          <ac:grpSpMkLst>
            <pc:docMk/>
            <pc:sldMk cId="1158146696" sldId="262"/>
            <ac:grpSpMk id="36" creationId="{C55515C7-1F0E-8F6F-DCD0-EB98FF04CDF0}"/>
          </ac:grpSpMkLst>
        </pc:grpChg>
        <pc:grpChg chg="add mod">
          <ac:chgData name="Кирилл Астафьев" userId="17d3614f495b7e57" providerId="LiveId" clId="{C4B950EA-D5A0-49FC-BDCE-36EFA30D9063}" dt="2024-06-13T16:14:24.538" v="1346" actId="164"/>
          <ac:grpSpMkLst>
            <pc:docMk/>
            <pc:sldMk cId="1158146696" sldId="262"/>
            <ac:grpSpMk id="39" creationId="{B096FEEF-B2B6-844E-0138-3EA9D18508A4}"/>
          </ac:grpSpMkLst>
        </pc:grpChg>
        <pc:grpChg chg="add del mod">
          <ac:chgData name="Кирилл Астафьев" userId="17d3614f495b7e57" providerId="LiveId" clId="{C4B950EA-D5A0-49FC-BDCE-36EFA30D9063}" dt="2024-06-13T17:31:58.817" v="1949" actId="14100"/>
          <ac:grpSpMkLst>
            <pc:docMk/>
            <pc:sldMk cId="1158146696" sldId="262"/>
            <ac:grpSpMk id="42" creationId="{023492C7-537D-753D-CCBC-067082925B7F}"/>
          </ac:grpSpMkLst>
        </pc:grpChg>
      </pc:sldChg>
      <pc:sldChg chg="addSp delSp modSp add mod setBg">
        <pc:chgData name="Кирилл Астафьев" userId="17d3614f495b7e57" providerId="LiveId" clId="{C4B950EA-D5A0-49FC-BDCE-36EFA30D9063}" dt="2024-06-13T17:19:24.266" v="1605" actId="1076"/>
        <pc:sldMkLst>
          <pc:docMk/>
          <pc:sldMk cId="2464295153" sldId="263"/>
        </pc:sldMkLst>
        <pc:spChg chg="add mod">
          <ac:chgData name="Кирилл Астафьев" userId="17d3614f495b7e57" providerId="LiveId" clId="{C4B950EA-D5A0-49FC-BDCE-36EFA30D9063}" dt="2024-06-13T17:05:15.499" v="1572" actId="14100"/>
          <ac:spMkLst>
            <pc:docMk/>
            <pc:sldMk cId="2464295153" sldId="263"/>
            <ac:spMk id="2" creationId="{733490FA-515B-FD14-AF19-A9D1C425C1F9}"/>
          </ac:spMkLst>
        </pc:spChg>
        <pc:spChg chg="add mod">
          <ac:chgData name="Кирилл Астафьев" userId="17d3614f495b7e57" providerId="LiveId" clId="{C4B950EA-D5A0-49FC-BDCE-36EFA30D9063}" dt="2024-06-13T15:44:48.515" v="663" actId="20577"/>
          <ac:spMkLst>
            <pc:docMk/>
            <pc:sldMk cId="2464295153" sldId="263"/>
            <ac:spMk id="3" creationId="{B844EDA8-EF4B-6141-72AB-B5506A120E8B}"/>
          </ac:spMkLst>
        </pc:spChg>
        <pc:spChg chg="add del mod">
          <ac:chgData name="Кирилл Астафьев" userId="17d3614f495b7e57" providerId="LiveId" clId="{C4B950EA-D5A0-49FC-BDCE-36EFA30D9063}" dt="2024-06-13T16:22:06.081" v="1413" actId="478"/>
          <ac:spMkLst>
            <pc:docMk/>
            <pc:sldMk cId="2464295153" sldId="263"/>
            <ac:spMk id="4" creationId="{3BE1CA73-F962-3E01-00B4-5F5303BB4987}"/>
          </ac:spMkLst>
        </pc:spChg>
        <pc:spChg chg="add del mod">
          <ac:chgData name="Кирилл Астафьев" userId="17d3614f495b7e57" providerId="LiveId" clId="{C4B950EA-D5A0-49FC-BDCE-36EFA30D9063}" dt="2024-06-13T16:24:42.608" v="1439" actId="478"/>
          <ac:spMkLst>
            <pc:docMk/>
            <pc:sldMk cId="2464295153" sldId="263"/>
            <ac:spMk id="5" creationId="{32E9A20F-63EA-9E54-A5F8-8731DF2248F5}"/>
          </ac:spMkLst>
        </pc:spChg>
        <pc:spChg chg="add del mod">
          <ac:chgData name="Кирилл Астафьев" userId="17d3614f495b7e57" providerId="LiveId" clId="{C4B950EA-D5A0-49FC-BDCE-36EFA30D9063}" dt="2024-06-13T16:22:04.721" v="1412" actId="478"/>
          <ac:spMkLst>
            <pc:docMk/>
            <pc:sldMk cId="2464295153" sldId="263"/>
            <ac:spMk id="6" creationId="{F5D4BBD1-E383-550C-DB12-5C50A243ABA2}"/>
          </ac:spMkLst>
        </pc:spChg>
        <pc:spChg chg="add mod">
          <ac:chgData name="Кирилл Астафьев" userId="17d3614f495b7e57" providerId="LiveId" clId="{C4B950EA-D5A0-49FC-BDCE-36EFA30D9063}" dt="2024-06-13T16:28:29.994" v="1501" actId="1076"/>
          <ac:spMkLst>
            <pc:docMk/>
            <pc:sldMk cId="2464295153" sldId="263"/>
            <ac:spMk id="9" creationId="{E6473355-EB50-E885-B196-7655449D5166}"/>
          </ac:spMkLst>
        </pc:spChg>
        <pc:spChg chg="add mod">
          <ac:chgData name="Кирилл Астафьев" userId="17d3614f495b7e57" providerId="LiveId" clId="{C4B950EA-D5A0-49FC-BDCE-36EFA30D9063}" dt="2024-06-13T16:28:29.994" v="1501" actId="1076"/>
          <ac:spMkLst>
            <pc:docMk/>
            <pc:sldMk cId="2464295153" sldId="263"/>
            <ac:spMk id="14" creationId="{20AA769E-8FCB-BF07-EB12-2CB06A42C02C}"/>
          </ac:spMkLst>
        </pc:spChg>
        <pc:spChg chg="mod">
          <ac:chgData name="Кирилл Астафьев" userId="17d3614f495b7e57" providerId="LiveId" clId="{C4B950EA-D5A0-49FC-BDCE-36EFA30D9063}" dt="2024-06-13T16:23:24.899" v="1422"/>
          <ac:spMkLst>
            <pc:docMk/>
            <pc:sldMk cId="2464295153" sldId="263"/>
            <ac:spMk id="21" creationId="{47B67FAA-6532-9587-F11B-497CF7C280FD}"/>
          </ac:spMkLst>
        </pc:spChg>
        <pc:spChg chg="add mod">
          <ac:chgData name="Кирилл Астафьев" userId="17d3614f495b7e57" providerId="LiveId" clId="{C4B950EA-D5A0-49FC-BDCE-36EFA30D9063}" dt="2024-06-13T16:28:29.994" v="1501" actId="1076"/>
          <ac:spMkLst>
            <pc:docMk/>
            <pc:sldMk cId="2464295153" sldId="263"/>
            <ac:spMk id="24" creationId="{FF600A9A-C516-BEA7-A752-042BB4413850}"/>
          </ac:spMkLst>
        </pc:spChg>
        <pc:spChg chg="add mod">
          <ac:chgData name="Кирилл Астафьев" userId="17d3614f495b7e57" providerId="LiveId" clId="{C4B950EA-D5A0-49FC-BDCE-36EFA30D9063}" dt="2024-06-13T16:28:29.994" v="1501" actId="1076"/>
          <ac:spMkLst>
            <pc:docMk/>
            <pc:sldMk cId="2464295153" sldId="263"/>
            <ac:spMk id="25" creationId="{63805C4A-EA0A-BF30-A5C1-00503E5DB122}"/>
          </ac:spMkLst>
        </pc:spChg>
        <pc:spChg chg="add mod">
          <ac:chgData name="Кирилл Астафьев" userId="17d3614f495b7e57" providerId="LiveId" clId="{C4B950EA-D5A0-49FC-BDCE-36EFA30D9063}" dt="2024-06-13T17:19:24.266" v="1605" actId="1076"/>
          <ac:spMkLst>
            <pc:docMk/>
            <pc:sldMk cId="2464295153" sldId="263"/>
            <ac:spMk id="27" creationId="{1923EFF8-CBA2-334A-794C-5C4DF3A9AF2E}"/>
          </ac:spMkLst>
        </pc:spChg>
        <pc:spChg chg="add mod">
          <ac:chgData name="Кирилл Астафьев" userId="17d3614f495b7e57" providerId="LiveId" clId="{C4B950EA-D5A0-49FC-BDCE-36EFA30D9063}" dt="2024-06-13T17:19:24.266" v="1605" actId="1076"/>
          <ac:spMkLst>
            <pc:docMk/>
            <pc:sldMk cId="2464295153" sldId="263"/>
            <ac:spMk id="29" creationId="{575D6DB6-230A-479C-E440-540C30A2D46B}"/>
          </ac:spMkLst>
        </pc:spChg>
        <pc:spChg chg="add mod">
          <ac:chgData name="Кирилл Астафьев" userId="17d3614f495b7e57" providerId="LiveId" clId="{C4B950EA-D5A0-49FC-BDCE-36EFA30D9063}" dt="2024-06-13T17:19:24.266" v="1605" actId="1076"/>
          <ac:spMkLst>
            <pc:docMk/>
            <pc:sldMk cId="2464295153" sldId="263"/>
            <ac:spMk id="31" creationId="{57368EEC-AFCF-BE8C-A7C8-DB4A1F050AAE}"/>
          </ac:spMkLst>
        </pc:spChg>
        <pc:grpChg chg="add del mod">
          <ac:chgData name="Кирилл Астафьев" userId="17d3614f495b7e57" providerId="LiveId" clId="{C4B950EA-D5A0-49FC-BDCE-36EFA30D9063}" dt="2024-06-13T16:28:29.994" v="1501" actId="1076"/>
          <ac:grpSpMkLst>
            <pc:docMk/>
            <pc:sldMk cId="2464295153" sldId="263"/>
            <ac:grpSpMk id="15" creationId="{6B988FAE-E159-B924-5C43-22B9DEB97ABB}"/>
          </ac:grpSpMkLst>
        </pc:grpChg>
        <pc:grpChg chg="add mod">
          <ac:chgData name="Кирилл Астафьев" userId="17d3614f495b7e57" providerId="LiveId" clId="{C4B950EA-D5A0-49FC-BDCE-36EFA30D9063}" dt="2024-06-13T16:28:29.994" v="1501" actId="1076"/>
          <ac:grpSpMkLst>
            <pc:docMk/>
            <pc:sldMk cId="2464295153" sldId="263"/>
            <ac:grpSpMk id="16" creationId="{7B2ADC88-AB74-FFF3-0D66-1B6A522B1D7B}"/>
          </ac:grpSpMkLst>
        </pc:grpChg>
        <pc:grpChg chg="add del mod">
          <ac:chgData name="Кирилл Астафьев" userId="17d3614f495b7e57" providerId="LiveId" clId="{C4B950EA-D5A0-49FC-BDCE-36EFA30D9063}" dt="2024-06-13T16:24:37.860" v="1438" actId="478"/>
          <ac:grpSpMkLst>
            <pc:docMk/>
            <pc:sldMk cId="2464295153" sldId="263"/>
            <ac:grpSpMk id="19" creationId="{BE8E02E4-3110-3513-C317-19B90DB85F8E}"/>
          </ac:grpSpMkLst>
        </pc:grpChg>
        <pc:grpChg chg="add mod">
          <ac:chgData name="Кирилл Астафьев" userId="17d3614f495b7e57" providerId="LiveId" clId="{C4B950EA-D5A0-49FC-BDCE-36EFA30D9063}" dt="2024-06-13T16:28:29.994" v="1501" actId="1076"/>
          <ac:grpSpMkLst>
            <pc:docMk/>
            <pc:sldMk cId="2464295153" sldId="263"/>
            <ac:grpSpMk id="26" creationId="{9EDA51FC-A857-54B6-5D6A-7C41EFFD58F8}"/>
          </ac:grpSpMkLst>
        </pc:grpChg>
        <pc:grpChg chg="add mod">
          <ac:chgData name="Кирилл Астафьев" userId="17d3614f495b7e57" providerId="LiveId" clId="{C4B950EA-D5A0-49FC-BDCE-36EFA30D9063}" dt="2024-06-13T17:19:24.266" v="1605" actId="1076"/>
          <ac:grpSpMkLst>
            <pc:docMk/>
            <pc:sldMk cId="2464295153" sldId="263"/>
            <ac:grpSpMk id="28" creationId="{E8C9AA79-D2B1-458B-FEE9-CD21DA3DEBF8}"/>
          </ac:grpSpMkLst>
        </pc:grpChg>
        <pc:grpChg chg="add mod">
          <ac:chgData name="Кирилл Астафьев" userId="17d3614f495b7e57" providerId="LiveId" clId="{C4B950EA-D5A0-49FC-BDCE-36EFA30D9063}" dt="2024-06-13T17:19:24.266" v="1605" actId="1076"/>
          <ac:grpSpMkLst>
            <pc:docMk/>
            <pc:sldMk cId="2464295153" sldId="263"/>
            <ac:grpSpMk id="30" creationId="{7A02E555-EBF4-15B2-E978-24ACB05E21F1}"/>
          </ac:grpSpMkLst>
        </pc:grpChg>
        <pc:grpChg chg="add mod">
          <ac:chgData name="Кирилл Астафьев" userId="17d3614f495b7e57" providerId="LiveId" clId="{C4B950EA-D5A0-49FC-BDCE-36EFA30D9063}" dt="2024-06-13T17:19:24.266" v="1605" actId="1076"/>
          <ac:grpSpMkLst>
            <pc:docMk/>
            <pc:sldMk cId="2464295153" sldId="263"/>
            <ac:grpSpMk id="32" creationId="{76198016-4F4C-BC1F-100F-BB5F29706414}"/>
          </ac:grpSpMkLst>
        </pc:grpChg>
        <pc:grpChg chg="add mod">
          <ac:chgData name="Кирилл Астафьев" userId="17d3614f495b7e57" providerId="LiveId" clId="{C4B950EA-D5A0-49FC-BDCE-36EFA30D9063}" dt="2024-06-13T17:19:24.266" v="1605" actId="1076"/>
          <ac:grpSpMkLst>
            <pc:docMk/>
            <pc:sldMk cId="2464295153" sldId="263"/>
            <ac:grpSpMk id="33" creationId="{BB2FA093-A87E-9A5C-EAD3-64E0BA773539}"/>
          </ac:grpSpMkLst>
        </pc:grpChg>
        <pc:picChg chg="add mod">
          <ac:chgData name="Кирилл Астафьев" userId="17d3614f495b7e57" providerId="LiveId" clId="{C4B950EA-D5A0-49FC-BDCE-36EFA30D9063}" dt="2024-06-13T16:28:29.994" v="1501" actId="1076"/>
          <ac:picMkLst>
            <pc:docMk/>
            <pc:sldMk cId="2464295153" sldId="263"/>
            <ac:picMk id="8" creationId="{EAF02A99-8981-8C6C-BAC1-1754AFD957FE}"/>
          </ac:picMkLst>
        </pc:picChg>
        <pc:picChg chg="add mod">
          <ac:chgData name="Кирилл Астафьев" userId="17d3614f495b7e57" providerId="LiveId" clId="{C4B950EA-D5A0-49FC-BDCE-36EFA30D9063}" dt="2024-06-13T16:28:29.994" v="1501" actId="1076"/>
          <ac:picMkLst>
            <pc:docMk/>
            <pc:sldMk cId="2464295153" sldId="263"/>
            <ac:picMk id="11" creationId="{F15A1088-30E2-AD91-A003-9D6E26741053}"/>
          </ac:picMkLst>
        </pc:picChg>
        <pc:picChg chg="add mod">
          <ac:chgData name="Кирилл Астафьев" userId="17d3614f495b7e57" providerId="LiveId" clId="{C4B950EA-D5A0-49FC-BDCE-36EFA30D9063}" dt="2024-06-13T16:21:35.853" v="1392"/>
          <ac:picMkLst>
            <pc:docMk/>
            <pc:sldMk cId="2464295153" sldId="263"/>
            <ac:picMk id="13" creationId="{4F6935E4-6094-212D-85DF-00FD91D2F2C2}"/>
          </ac:picMkLst>
        </pc:picChg>
        <pc:picChg chg="add del mod">
          <ac:chgData name="Кирилл Астафьев" userId="17d3614f495b7e57" providerId="LiveId" clId="{C4B950EA-D5A0-49FC-BDCE-36EFA30D9063}" dt="2024-06-13T16:24:33.887" v="1436" actId="478"/>
          <ac:picMkLst>
            <pc:docMk/>
            <pc:sldMk cId="2464295153" sldId="263"/>
            <ac:picMk id="18" creationId="{E3D89743-93F3-9417-BCC6-B93ABE5D968C}"/>
          </ac:picMkLst>
        </pc:picChg>
        <pc:picChg chg="mod">
          <ac:chgData name="Кирилл Астафьев" userId="17d3614f495b7e57" providerId="LiveId" clId="{C4B950EA-D5A0-49FC-BDCE-36EFA30D9063}" dt="2024-06-13T16:23:24.899" v="1422"/>
          <ac:picMkLst>
            <pc:docMk/>
            <pc:sldMk cId="2464295153" sldId="263"/>
            <ac:picMk id="20" creationId="{ECBDA7F0-B181-F494-5E54-81A95FBD9E61}"/>
          </ac:picMkLst>
        </pc:picChg>
        <pc:picChg chg="add mod">
          <ac:chgData name="Кирилл Астафьев" userId="17d3614f495b7e57" providerId="LiveId" clId="{C4B950EA-D5A0-49FC-BDCE-36EFA30D9063}" dt="2024-06-13T16:28:29.994" v="1501" actId="1076"/>
          <ac:picMkLst>
            <pc:docMk/>
            <pc:sldMk cId="2464295153" sldId="263"/>
            <ac:picMk id="23" creationId="{CB48BA5B-A197-FE7D-7AE6-F8F4DD45FE02}"/>
          </ac:picMkLst>
        </pc:picChg>
        <pc:picChg chg="add del mod">
          <ac:chgData name="Кирилл Астафьев" userId="17d3614f495b7e57" providerId="LiveId" clId="{C4B950EA-D5A0-49FC-BDCE-36EFA30D9063}" dt="2024-06-13T16:16:09.727" v="1357" actId="478"/>
          <ac:picMkLst>
            <pc:docMk/>
            <pc:sldMk cId="2464295153" sldId="263"/>
            <ac:picMk id="4104" creationId="{4B144154-030D-C337-365D-61D7072D2823}"/>
          </ac:picMkLst>
        </pc:picChg>
        <pc:picChg chg="add mod">
          <ac:chgData name="Кирилл Астафьев" userId="17d3614f495b7e57" providerId="LiveId" clId="{C4B950EA-D5A0-49FC-BDCE-36EFA30D9063}" dt="2024-06-13T16:28:29.994" v="1501" actId="1076"/>
          <ac:picMkLst>
            <pc:docMk/>
            <pc:sldMk cId="2464295153" sldId="263"/>
            <ac:picMk id="4106" creationId="{68702FE0-C396-B5A6-F011-3A095FB667FA}"/>
          </ac:picMkLst>
        </pc:picChg>
        <pc:picChg chg="add mod">
          <ac:chgData name="Кирилл Астафьев" userId="17d3614f495b7e57" providerId="LiveId" clId="{C4B950EA-D5A0-49FC-BDCE-36EFA30D9063}" dt="2024-06-13T17:19:24.266" v="1605" actId="1076"/>
          <ac:picMkLst>
            <pc:docMk/>
            <pc:sldMk cId="2464295153" sldId="263"/>
            <ac:picMk id="4108" creationId="{5DB2691C-82A1-4EE5-847E-C1FBB044DFD8}"/>
          </ac:picMkLst>
        </pc:picChg>
        <pc:picChg chg="add mod">
          <ac:chgData name="Кирилл Астафьев" userId="17d3614f495b7e57" providerId="LiveId" clId="{C4B950EA-D5A0-49FC-BDCE-36EFA30D9063}" dt="2024-06-13T17:19:24.266" v="1605" actId="1076"/>
          <ac:picMkLst>
            <pc:docMk/>
            <pc:sldMk cId="2464295153" sldId="263"/>
            <ac:picMk id="4110" creationId="{654A3A59-4DF3-FEB3-AD73-6ED1D429DD38}"/>
          </ac:picMkLst>
        </pc:picChg>
        <pc:picChg chg="add mod">
          <ac:chgData name="Кирилл Астафьев" userId="17d3614f495b7e57" providerId="LiveId" clId="{C4B950EA-D5A0-49FC-BDCE-36EFA30D9063}" dt="2024-06-13T17:19:24.266" v="1605" actId="1076"/>
          <ac:picMkLst>
            <pc:docMk/>
            <pc:sldMk cId="2464295153" sldId="263"/>
            <ac:picMk id="4112" creationId="{488D1C8C-D656-90A1-AECC-BE1C9FD9A4CB}"/>
          </ac:picMkLst>
        </pc:picChg>
      </pc:sldChg>
      <pc:sldChg chg="addSp delSp modSp add mod setBg">
        <pc:chgData name="Кирилл Астафьев" userId="17d3614f495b7e57" providerId="LiveId" clId="{C4B950EA-D5A0-49FC-BDCE-36EFA30D9063}" dt="2024-06-13T17:28:39.210" v="1939" actId="20577"/>
        <pc:sldMkLst>
          <pc:docMk/>
          <pc:sldMk cId="1245404679" sldId="264"/>
        </pc:sldMkLst>
        <pc:spChg chg="add mod">
          <ac:chgData name="Кирилл Астафьев" userId="17d3614f495b7e57" providerId="LiveId" clId="{C4B950EA-D5A0-49FC-BDCE-36EFA30D9063}" dt="2024-06-13T17:05:24.131" v="1576" actId="14100"/>
          <ac:spMkLst>
            <pc:docMk/>
            <pc:sldMk cId="1245404679" sldId="264"/>
            <ac:spMk id="2" creationId="{99E2E3C5-E73A-D389-4D74-6FEF6339579D}"/>
          </ac:spMkLst>
        </pc:spChg>
        <pc:spChg chg="add mod">
          <ac:chgData name="Кирилл Астафьев" userId="17d3614f495b7e57" providerId="LiveId" clId="{C4B950EA-D5A0-49FC-BDCE-36EFA30D9063}" dt="2024-06-13T15:44:50.361" v="664" actId="20577"/>
          <ac:spMkLst>
            <pc:docMk/>
            <pc:sldMk cId="1245404679" sldId="264"/>
            <ac:spMk id="3" creationId="{C6E91430-0D27-7393-BBB4-A5156C0CB028}"/>
          </ac:spMkLst>
        </pc:spChg>
        <pc:spChg chg="del mod topLvl">
          <ac:chgData name="Кирилл Астафьев" userId="17d3614f495b7e57" providerId="LiveId" clId="{C4B950EA-D5A0-49FC-BDCE-36EFA30D9063}" dt="2024-06-13T17:22:42.706" v="1609" actId="478"/>
          <ac:spMkLst>
            <pc:docMk/>
            <pc:sldMk cId="1245404679" sldId="264"/>
            <ac:spMk id="6" creationId="{6297795F-80AA-DBFC-67BE-CCDB94D4CED8}"/>
          </ac:spMkLst>
        </pc:spChg>
        <pc:spChg chg="mod">
          <ac:chgData name="Кирилл Астафьев" userId="17d3614f495b7e57" providerId="LiveId" clId="{C4B950EA-D5A0-49FC-BDCE-36EFA30D9063}" dt="2024-06-13T17:22:38.023" v="1606"/>
          <ac:spMkLst>
            <pc:docMk/>
            <pc:sldMk cId="1245404679" sldId="264"/>
            <ac:spMk id="7" creationId="{291D26D5-16DB-83AF-2E9C-ADC9AF2DE9B3}"/>
          </ac:spMkLst>
        </pc:spChg>
        <pc:spChg chg="mod">
          <ac:chgData name="Кирилл Астафьев" userId="17d3614f495b7e57" providerId="LiveId" clId="{C4B950EA-D5A0-49FC-BDCE-36EFA30D9063}" dt="2024-06-13T17:23:03.560" v="1641" actId="122"/>
          <ac:spMkLst>
            <pc:docMk/>
            <pc:sldMk cId="1245404679" sldId="264"/>
            <ac:spMk id="8" creationId="{57F1A58C-1D60-3097-BFC6-7ABB3D6DF7FA}"/>
          </ac:spMkLst>
        </pc:spChg>
        <pc:spChg chg="mod">
          <ac:chgData name="Кирилл Астафьев" userId="17d3614f495b7e57" providerId="LiveId" clId="{C4B950EA-D5A0-49FC-BDCE-36EFA30D9063}" dt="2024-06-13T17:23:10.035" v="1643"/>
          <ac:spMkLst>
            <pc:docMk/>
            <pc:sldMk cId="1245404679" sldId="264"/>
            <ac:spMk id="10" creationId="{66CDD5DF-04B6-24B2-62EE-E8BC3DBDEAE3}"/>
          </ac:spMkLst>
        </pc:spChg>
        <pc:spChg chg="mod">
          <ac:chgData name="Кирилл Астафьев" userId="17d3614f495b7e57" providerId="LiveId" clId="{C4B950EA-D5A0-49FC-BDCE-36EFA30D9063}" dt="2024-06-13T17:25:36.601" v="1775" actId="1076"/>
          <ac:spMkLst>
            <pc:docMk/>
            <pc:sldMk cId="1245404679" sldId="264"/>
            <ac:spMk id="11" creationId="{1FC65D76-D088-7473-6C55-A44068E61049}"/>
          </ac:spMkLst>
        </pc:spChg>
        <pc:spChg chg="mod">
          <ac:chgData name="Кирилл Астафьев" userId="17d3614f495b7e57" providerId="LiveId" clId="{C4B950EA-D5A0-49FC-BDCE-36EFA30D9063}" dt="2024-06-13T17:23:21.954" v="1650"/>
          <ac:spMkLst>
            <pc:docMk/>
            <pc:sldMk cId="1245404679" sldId="264"/>
            <ac:spMk id="13" creationId="{F568C48E-1BA5-0B96-D65E-BA3032FE0140}"/>
          </ac:spMkLst>
        </pc:spChg>
        <pc:spChg chg="mod">
          <ac:chgData name="Кирилл Астафьев" userId="17d3614f495b7e57" providerId="LiveId" clId="{C4B950EA-D5A0-49FC-BDCE-36EFA30D9063}" dt="2024-06-13T17:25:23.249" v="1732" actId="1076"/>
          <ac:spMkLst>
            <pc:docMk/>
            <pc:sldMk cId="1245404679" sldId="264"/>
            <ac:spMk id="14" creationId="{5EBC2F0D-DDD0-0E06-9E3E-B3EE862AE543}"/>
          </ac:spMkLst>
        </pc:spChg>
        <pc:spChg chg="mod">
          <ac:chgData name="Кирилл Астафьев" userId="17d3614f495b7e57" providerId="LiveId" clId="{C4B950EA-D5A0-49FC-BDCE-36EFA30D9063}" dt="2024-06-13T17:23:24.326" v="1652"/>
          <ac:spMkLst>
            <pc:docMk/>
            <pc:sldMk cId="1245404679" sldId="264"/>
            <ac:spMk id="16" creationId="{96C16867-30A6-2976-4F7A-3A8FBC4995E8}"/>
          </ac:spMkLst>
        </pc:spChg>
        <pc:spChg chg="mod">
          <ac:chgData name="Кирилл Астафьев" userId="17d3614f495b7e57" providerId="LiveId" clId="{C4B950EA-D5A0-49FC-BDCE-36EFA30D9063}" dt="2024-06-13T17:26:34.242" v="1840" actId="20577"/>
          <ac:spMkLst>
            <pc:docMk/>
            <pc:sldMk cId="1245404679" sldId="264"/>
            <ac:spMk id="17" creationId="{16C96FCA-3881-933F-7A8E-659ABD9999A3}"/>
          </ac:spMkLst>
        </pc:spChg>
        <pc:spChg chg="mod">
          <ac:chgData name="Кирилл Астафьев" userId="17d3614f495b7e57" providerId="LiveId" clId="{C4B950EA-D5A0-49FC-BDCE-36EFA30D9063}" dt="2024-06-13T17:23:31.535" v="1654"/>
          <ac:spMkLst>
            <pc:docMk/>
            <pc:sldMk cId="1245404679" sldId="264"/>
            <ac:spMk id="19" creationId="{89CB2C2E-EE59-DCC4-78AB-393BB370F915}"/>
          </ac:spMkLst>
        </pc:spChg>
        <pc:spChg chg="mod">
          <ac:chgData name="Кирилл Астафьев" userId="17d3614f495b7e57" providerId="LiveId" clId="{C4B950EA-D5A0-49FC-BDCE-36EFA30D9063}" dt="2024-06-13T17:23:31.535" v="1654"/>
          <ac:spMkLst>
            <pc:docMk/>
            <pc:sldMk cId="1245404679" sldId="264"/>
            <ac:spMk id="20" creationId="{B9E0FC5C-DBE6-23A1-F466-DC7E70BBBCC8}"/>
          </ac:spMkLst>
        </pc:spChg>
        <pc:spChg chg="mod">
          <ac:chgData name="Кирилл Астафьев" userId="17d3614f495b7e57" providerId="LiveId" clId="{C4B950EA-D5A0-49FC-BDCE-36EFA30D9063}" dt="2024-06-13T17:23:31.535" v="1654"/>
          <ac:spMkLst>
            <pc:docMk/>
            <pc:sldMk cId="1245404679" sldId="264"/>
            <ac:spMk id="22" creationId="{345F5FD4-3F69-6FDF-EDBE-EF1C3FB8E6D8}"/>
          </ac:spMkLst>
        </pc:spChg>
        <pc:spChg chg="mod">
          <ac:chgData name="Кирилл Астафьев" userId="17d3614f495b7e57" providerId="LiveId" clId="{C4B950EA-D5A0-49FC-BDCE-36EFA30D9063}" dt="2024-06-13T17:23:31.535" v="1654"/>
          <ac:spMkLst>
            <pc:docMk/>
            <pc:sldMk cId="1245404679" sldId="264"/>
            <ac:spMk id="23" creationId="{4D77D4E4-8AAA-92C2-49AC-BBA98C94A55E}"/>
          </ac:spMkLst>
        </pc:spChg>
        <pc:spChg chg="mod">
          <ac:chgData name="Кирилл Астафьев" userId="17d3614f495b7e57" providerId="LiveId" clId="{C4B950EA-D5A0-49FC-BDCE-36EFA30D9063}" dt="2024-06-13T17:23:31.535" v="1654"/>
          <ac:spMkLst>
            <pc:docMk/>
            <pc:sldMk cId="1245404679" sldId="264"/>
            <ac:spMk id="25" creationId="{6007EE09-51EA-9EA9-E2FF-A6335F1DE659}"/>
          </ac:spMkLst>
        </pc:spChg>
        <pc:spChg chg="mod">
          <ac:chgData name="Кирилл Астафьев" userId="17d3614f495b7e57" providerId="LiveId" clId="{C4B950EA-D5A0-49FC-BDCE-36EFA30D9063}" dt="2024-06-13T17:23:31.535" v="1654"/>
          <ac:spMkLst>
            <pc:docMk/>
            <pc:sldMk cId="1245404679" sldId="264"/>
            <ac:spMk id="26" creationId="{02CE5449-622B-5ECE-EB06-111D91D16E7F}"/>
          </ac:spMkLst>
        </pc:spChg>
        <pc:spChg chg="mod">
          <ac:chgData name="Кирилл Астафьев" userId="17d3614f495b7e57" providerId="LiveId" clId="{C4B950EA-D5A0-49FC-BDCE-36EFA30D9063}" dt="2024-06-13T17:23:58.932" v="1659"/>
          <ac:spMkLst>
            <pc:docMk/>
            <pc:sldMk cId="1245404679" sldId="264"/>
            <ac:spMk id="32" creationId="{4513FF41-6042-2AB0-EAD1-F0E157BD2B01}"/>
          </ac:spMkLst>
        </pc:spChg>
        <pc:spChg chg="mod">
          <ac:chgData name="Кирилл Астафьев" userId="17d3614f495b7e57" providerId="LiveId" clId="{C4B950EA-D5A0-49FC-BDCE-36EFA30D9063}" dt="2024-06-13T17:25:12.805" v="1708" actId="20577"/>
          <ac:spMkLst>
            <pc:docMk/>
            <pc:sldMk cId="1245404679" sldId="264"/>
            <ac:spMk id="33" creationId="{53F31629-C2E4-DCEF-CB91-3D18DA494716}"/>
          </ac:spMkLst>
        </pc:spChg>
        <pc:spChg chg="mod">
          <ac:chgData name="Кирилл Астафьев" userId="17d3614f495b7e57" providerId="LiveId" clId="{C4B950EA-D5A0-49FC-BDCE-36EFA30D9063}" dt="2024-06-13T17:23:58.932" v="1659"/>
          <ac:spMkLst>
            <pc:docMk/>
            <pc:sldMk cId="1245404679" sldId="264"/>
            <ac:spMk id="34" creationId="{CE473D3C-FA24-F654-E2E5-2AC8F110E0F7}"/>
          </ac:spMkLst>
        </pc:spChg>
        <pc:spChg chg="mod">
          <ac:chgData name="Кирилл Астафьев" userId="17d3614f495b7e57" providerId="LiveId" clId="{C4B950EA-D5A0-49FC-BDCE-36EFA30D9063}" dt="2024-06-13T17:23:58.932" v="1659"/>
          <ac:spMkLst>
            <pc:docMk/>
            <pc:sldMk cId="1245404679" sldId="264"/>
            <ac:spMk id="35" creationId="{EB7F7906-09D4-0AC5-A315-BEFF8EAA9DE3}"/>
          </ac:spMkLst>
        </pc:spChg>
        <pc:spChg chg="mod">
          <ac:chgData name="Кирилл Астафьев" userId="17d3614f495b7e57" providerId="LiveId" clId="{C4B950EA-D5A0-49FC-BDCE-36EFA30D9063}" dt="2024-06-13T17:23:58.932" v="1659"/>
          <ac:spMkLst>
            <pc:docMk/>
            <pc:sldMk cId="1245404679" sldId="264"/>
            <ac:spMk id="36" creationId="{23DEEF73-CEBA-525E-51A7-8ADDFEFB482C}"/>
          </ac:spMkLst>
        </pc:spChg>
        <pc:spChg chg="mod">
          <ac:chgData name="Кирилл Астафьев" userId="17d3614f495b7e57" providerId="LiveId" clId="{C4B950EA-D5A0-49FC-BDCE-36EFA30D9063}" dt="2024-06-13T17:25:04.666" v="1695" actId="1076"/>
          <ac:spMkLst>
            <pc:docMk/>
            <pc:sldMk cId="1245404679" sldId="264"/>
            <ac:spMk id="37" creationId="{8EB5B9D6-EBCA-9130-B8BD-0815C68C6AA9}"/>
          </ac:spMkLst>
        </pc:spChg>
        <pc:spChg chg="mod">
          <ac:chgData name="Кирилл Астафьев" userId="17d3614f495b7e57" providerId="LiveId" clId="{C4B950EA-D5A0-49FC-BDCE-36EFA30D9063}" dt="2024-06-13T17:24:02.904" v="1661"/>
          <ac:spMkLst>
            <pc:docMk/>
            <pc:sldMk cId="1245404679" sldId="264"/>
            <ac:spMk id="42" creationId="{323A8A0F-B3E5-E2DC-2528-31EB99730CA4}"/>
          </ac:spMkLst>
        </pc:spChg>
        <pc:spChg chg="mod">
          <ac:chgData name="Кирилл Астафьев" userId="17d3614f495b7e57" providerId="LiveId" clId="{C4B950EA-D5A0-49FC-BDCE-36EFA30D9063}" dt="2024-06-13T17:28:39.210" v="1939" actId="20577"/>
          <ac:spMkLst>
            <pc:docMk/>
            <pc:sldMk cId="1245404679" sldId="264"/>
            <ac:spMk id="43" creationId="{ADA499E5-9D2F-1AD0-71A4-B48019CE29E1}"/>
          </ac:spMkLst>
        </pc:spChg>
        <pc:spChg chg="mod">
          <ac:chgData name="Кирилл Астафьев" userId="17d3614f495b7e57" providerId="LiveId" clId="{C4B950EA-D5A0-49FC-BDCE-36EFA30D9063}" dt="2024-06-13T17:24:02.904" v="1661"/>
          <ac:spMkLst>
            <pc:docMk/>
            <pc:sldMk cId="1245404679" sldId="264"/>
            <ac:spMk id="44" creationId="{87BE04CE-8BD7-2AC6-D34F-E2C6972A7AFA}"/>
          </ac:spMkLst>
        </pc:spChg>
        <pc:spChg chg="mod">
          <ac:chgData name="Кирилл Астафьев" userId="17d3614f495b7e57" providerId="LiveId" clId="{C4B950EA-D5A0-49FC-BDCE-36EFA30D9063}" dt="2024-06-13T17:26:44.481" v="1860" actId="20577"/>
          <ac:spMkLst>
            <pc:docMk/>
            <pc:sldMk cId="1245404679" sldId="264"/>
            <ac:spMk id="45" creationId="{8395F10D-8B28-C8C6-5A13-BA799314BF27}"/>
          </ac:spMkLst>
        </pc:spChg>
        <pc:spChg chg="mod">
          <ac:chgData name="Кирилл Астафьев" userId="17d3614f495b7e57" providerId="LiveId" clId="{C4B950EA-D5A0-49FC-BDCE-36EFA30D9063}" dt="2024-06-13T17:24:02.904" v="1661"/>
          <ac:spMkLst>
            <pc:docMk/>
            <pc:sldMk cId="1245404679" sldId="264"/>
            <ac:spMk id="46" creationId="{AD9082FF-FFD4-D919-BE14-0498A5B213D9}"/>
          </ac:spMkLst>
        </pc:spChg>
        <pc:spChg chg="mod">
          <ac:chgData name="Кирилл Астафьев" userId="17d3614f495b7e57" providerId="LiveId" clId="{C4B950EA-D5A0-49FC-BDCE-36EFA30D9063}" dt="2024-06-13T17:27:04.111" v="1901" actId="1076"/>
          <ac:spMkLst>
            <pc:docMk/>
            <pc:sldMk cId="1245404679" sldId="264"/>
            <ac:spMk id="47" creationId="{BD50A003-F22A-59EB-6500-60FB3F6A1E47}"/>
          </ac:spMkLst>
        </pc:spChg>
        <pc:grpChg chg="add del mod">
          <ac:chgData name="Кирилл Астафьев" userId="17d3614f495b7e57" providerId="LiveId" clId="{C4B950EA-D5A0-49FC-BDCE-36EFA30D9063}" dt="2024-06-13T17:22:42.706" v="1609" actId="478"/>
          <ac:grpSpMkLst>
            <pc:docMk/>
            <pc:sldMk cId="1245404679" sldId="264"/>
            <ac:grpSpMk id="4" creationId="{0FBE8A8A-D321-AC46-16E0-7DC314E9A3D2}"/>
          </ac:grpSpMkLst>
        </pc:grpChg>
        <pc:grpChg chg="del mod topLvl">
          <ac:chgData name="Кирилл Астафьев" userId="17d3614f495b7e57" providerId="LiveId" clId="{C4B950EA-D5A0-49FC-BDCE-36EFA30D9063}" dt="2024-06-13T17:23:20.708" v="1649" actId="478"/>
          <ac:grpSpMkLst>
            <pc:docMk/>
            <pc:sldMk cId="1245404679" sldId="264"/>
            <ac:grpSpMk id="5" creationId="{2696D923-AC4B-284D-75A4-500C359C1963}"/>
          </ac:grpSpMkLst>
        </pc:grpChg>
        <pc:grpChg chg="add mod">
          <ac:chgData name="Кирилл Астафьев" userId="17d3614f495b7e57" providerId="LiveId" clId="{C4B950EA-D5A0-49FC-BDCE-36EFA30D9063}" dt="2024-06-13T17:23:48.856" v="1658" actId="164"/>
          <ac:grpSpMkLst>
            <pc:docMk/>
            <pc:sldMk cId="1245404679" sldId="264"/>
            <ac:grpSpMk id="9" creationId="{810FEE44-773C-79D1-FA24-6245FDF4B838}"/>
          </ac:grpSpMkLst>
        </pc:grpChg>
        <pc:grpChg chg="add mod">
          <ac:chgData name="Кирилл Астафьев" userId="17d3614f495b7e57" providerId="LiveId" clId="{C4B950EA-D5A0-49FC-BDCE-36EFA30D9063}" dt="2024-06-13T17:23:48.856" v="1658" actId="164"/>
          <ac:grpSpMkLst>
            <pc:docMk/>
            <pc:sldMk cId="1245404679" sldId="264"/>
            <ac:grpSpMk id="12" creationId="{7F8ED3C6-9670-1EAE-14E9-7160698375FA}"/>
          </ac:grpSpMkLst>
        </pc:grpChg>
        <pc:grpChg chg="add mod">
          <ac:chgData name="Кирилл Астафьев" userId="17d3614f495b7e57" providerId="LiveId" clId="{C4B950EA-D5A0-49FC-BDCE-36EFA30D9063}" dt="2024-06-13T17:23:48.856" v="1658" actId="164"/>
          <ac:grpSpMkLst>
            <pc:docMk/>
            <pc:sldMk cId="1245404679" sldId="264"/>
            <ac:grpSpMk id="15" creationId="{6632E60A-2655-BEDC-58FA-2B5353806587}"/>
          </ac:grpSpMkLst>
        </pc:grpChg>
        <pc:grpChg chg="add del mod">
          <ac:chgData name="Кирилл Астафьев" userId="17d3614f495b7e57" providerId="LiveId" clId="{C4B950EA-D5A0-49FC-BDCE-36EFA30D9063}" dt="2024-06-13T17:23:42.130" v="1656" actId="478"/>
          <ac:grpSpMkLst>
            <pc:docMk/>
            <pc:sldMk cId="1245404679" sldId="264"/>
            <ac:grpSpMk id="18" creationId="{DB51691E-7B99-839B-367E-1563CAAD984D}"/>
          </ac:grpSpMkLst>
        </pc:grpChg>
        <pc:grpChg chg="add del mod">
          <ac:chgData name="Кирилл Астафьев" userId="17d3614f495b7e57" providerId="LiveId" clId="{C4B950EA-D5A0-49FC-BDCE-36EFA30D9063}" dt="2024-06-13T17:23:42.130" v="1656" actId="478"/>
          <ac:grpSpMkLst>
            <pc:docMk/>
            <pc:sldMk cId="1245404679" sldId="264"/>
            <ac:grpSpMk id="21" creationId="{9478FCC5-6F2B-D695-D244-C91EFF4121B8}"/>
          </ac:grpSpMkLst>
        </pc:grpChg>
        <pc:grpChg chg="add del mod">
          <ac:chgData name="Кирилл Астафьев" userId="17d3614f495b7e57" providerId="LiveId" clId="{C4B950EA-D5A0-49FC-BDCE-36EFA30D9063}" dt="2024-06-13T17:23:42.130" v="1656" actId="478"/>
          <ac:grpSpMkLst>
            <pc:docMk/>
            <pc:sldMk cId="1245404679" sldId="264"/>
            <ac:grpSpMk id="24" creationId="{E8E7642C-12D5-C71E-147D-2744F68B6A10}"/>
          </ac:grpSpMkLst>
        </pc:grpChg>
        <pc:grpChg chg="add mod">
          <ac:chgData name="Кирилл Астафьев" userId="17d3614f495b7e57" providerId="LiveId" clId="{C4B950EA-D5A0-49FC-BDCE-36EFA30D9063}" dt="2024-06-13T17:23:48.856" v="1658" actId="164"/>
          <ac:grpSpMkLst>
            <pc:docMk/>
            <pc:sldMk cId="1245404679" sldId="264"/>
            <ac:grpSpMk id="27" creationId="{108C050E-5A82-3AB7-716F-ED09AEF4F95A}"/>
          </ac:grpSpMkLst>
        </pc:grpChg>
        <pc:grpChg chg="add mod">
          <ac:chgData name="Кирилл Астафьев" userId="17d3614f495b7e57" providerId="LiveId" clId="{C4B950EA-D5A0-49FC-BDCE-36EFA30D9063}" dt="2024-06-13T17:24:02.513" v="1660" actId="1076"/>
          <ac:grpSpMkLst>
            <pc:docMk/>
            <pc:sldMk cId="1245404679" sldId="264"/>
            <ac:grpSpMk id="28" creationId="{CA26CED2-7F42-6276-E87D-0D470FA73870}"/>
          </ac:grpSpMkLst>
        </pc:grpChg>
        <pc:grpChg chg="mod">
          <ac:chgData name="Кирилл Астафьев" userId="17d3614f495b7e57" providerId="LiveId" clId="{C4B950EA-D5A0-49FC-BDCE-36EFA30D9063}" dt="2024-06-13T17:23:58.932" v="1659"/>
          <ac:grpSpMkLst>
            <pc:docMk/>
            <pc:sldMk cId="1245404679" sldId="264"/>
            <ac:grpSpMk id="29" creationId="{84635749-E72B-D4DD-7913-5D28652DA993}"/>
          </ac:grpSpMkLst>
        </pc:grpChg>
        <pc:grpChg chg="mod">
          <ac:chgData name="Кирилл Астафьев" userId="17d3614f495b7e57" providerId="LiveId" clId="{C4B950EA-D5A0-49FC-BDCE-36EFA30D9063}" dt="2024-06-13T17:23:58.932" v="1659"/>
          <ac:grpSpMkLst>
            <pc:docMk/>
            <pc:sldMk cId="1245404679" sldId="264"/>
            <ac:grpSpMk id="30" creationId="{5F979DD4-4B98-9FFB-3D99-D714218CE74A}"/>
          </ac:grpSpMkLst>
        </pc:grpChg>
        <pc:grpChg chg="mod">
          <ac:chgData name="Кирилл Астафьев" userId="17d3614f495b7e57" providerId="LiveId" clId="{C4B950EA-D5A0-49FC-BDCE-36EFA30D9063}" dt="2024-06-13T17:23:58.932" v="1659"/>
          <ac:grpSpMkLst>
            <pc:docMk/>
            <pc:sldMk cId="1245404679" sldId="264"/>
            <ac:grpSpMk id="31" creationId="{C9B6CC84-D7EE-6E8F-09ED-A9C289AEEECE}"/>
          </ac:grpSpMkLst>
        </pc:grpChg>
        <pc:grpChg chg="add mod">
          <ac:chgData name="Кирилл Астафьев" userId="17d3614f495b7e57" providerId="LiveId" clId="{C4B950EA-D5A0-49FC-BDCE-36EFA30D9063}" dt="2024-06-13T17:24:05.532" v="1662" actId="1076"/>
          <ac:grpSpMkLst>
            <pc:docMk/>
            <pc:sldMk cId="1245404679" sldId="264"/>
            <ac:grpSpMk id="38" creationId="{D4A25C01-0F63-5474-1069-17BEA3F8FF81}"/>
          </ac:grpSpMkLst>
        </pc:grpChg>
        <pc:grpChg chg="mod">
          <ac:chgData name="Кирилл Астафьев" userId="17d3614f495b7e57" providerId="LiveId" clId="{C4B950EA-D5A0-49FC-BDCE-36EFA30D9063}" dt="2024-06-13T17:24:02.904" v="1661"/>
          <ac:grpSpMkLst>
            <pc:docMk/>
            <pc:sldMk cId="1245404679" sldId="264"/>
            <ac:grpSpMk id="39" creationId="{FBB90F5E-32BA-F061-D55D-CC8FDE1C2594}"/>
          </ac:grpSpMkLst>
        </pc:grpChg>
        <pc:grpChg chg="mod">
          <ac:chgData name="Кирилл Астафьев" userId="17d3614f495b7e57" providerId="LiveId" clId="{C4B950EA-D5A0-49FC-BDCE-36EFA30D9063}" dt="2024-06-13T17:24:02.904" v="1661"/>
          <ac:grpSpMkLst>
            <pc:docMk/>
            <pc:sldMk cId="1245404679" sldId="264"/>
            <ac:grpSpMk id="40" creationId="{9C1B73B6-7334-7A8D-649E-EE8FD8AF1788}"/>
          </ac:grpSpMkLst>
        </pc:grpChg>
        <pc:grpChg chg="mod">
          <ac:chgData name="Кирилл Астафьев" userId="17d3614f495b7e57" providerId="LiveId" clId="{C4B950EA-D5A0-49FC-BDCE-36EFA30D9063}" dt="2024-06-13T17:24:02.904" v="1661"/>
          <ac:grpSpMkLst>
            <pc:docMk/>
            <pc:sldMk cId="1245404679" sldId="264"/>
            <ac:grpSpMk id="41" creationId="{84DAFBFF-2486-6C39-4621-7AA58329A0C3}"/>
          </ac:grpSpMkLst>
        </pc:grpChg>
      </pc:sldChg>
      <pc:sldChg chg="addSp modSp add mod setBg">
        <pc:chgData name="Кирилл Астафьев" userId="17d3614f495b7e57" providerId="LiveId" clId="{C4B950EA-D5A0-49FC-BDCE-36EFA30D9063}" dt="2024-06-13T17:39:03.918" v="2131"/>
        <pc:sldMkLst>
          <pc:docMk/>
          <pc:sldMk cId="2724274043" sldId="265"/>
        </pc:sldMkLst>
        <pc:spChg chg="add mod">
          <ac:chgData name="Кирилл Астафьев" userId="17d3614f495b7e57" providerId="LiveId" clId="{C4B950EA-D5A0-49FC-BDCE-36EFA30D9063}" dt="2024-06-13T17:05:31.158" v="1580" actId="14100"/>
          <ac:spMkLst>
            <pc:docMk/>
            <pc:sldMk cId="2724274043" sldId="265"/>
            <ac:spMk id="2" creationId="{4B45B3AF-2AB1-801E-E2E9-B54479E52F09}"/>
          </ac:spMkLst>
        </pc:spChg>
        <pc:spChg chg="add mod">
          <ac:chgData name="Кирилл Астафьев" userId="17d3614f495b7e57" providerId="LiveId" clId="{C4B950EA-D5A0-49FC-BDCE-36EFA30D9063}" dt="2024-06-13T15:44:51.777" v="665" actId="20577"/>
          <ac:spMkLst>
            <pc:docMk/>
            <pc:sldMk cId="2724274043" sldId="265"/>
            <ac:spMk id="3" creationId="{14DA46BA-6B68-AD20-0030-0A8D2DC16A72}"/>
          </ac:spMkLst>
        </pc:spChg>
        <pc:spChg chg="add mod">
          <ac:chgData name="Кирилл Астафьев" userId="17d3614f495b7e57" providerId="LiveId" clId="{C4B950EA-D5A0-49FC-BDCE-36EFA30D9063}" dt="2024-06-13T17:39:03.918" v="2131"/>
          <ac:spMkLst>
            <pc:docMk/>
            <pc:sldMk cId="2724274043" sldId="265"/>
            <ac:spMk id="4" creationId="{52591E3C-9891-C1AA-E4A7-61567B0E67CB}"/>
          </ac:spMkLst>
        </pc:spChg>
      </pc:sldChg>
      <pc:sldMasterChg chg="modTransition modSldLayout">
        <pc:chgData name="Кирилл Астафьев" userId="17d3614f495b7e57" providerId="LiveId" clId="{C4B950EA-D5A0-49FC-BDCE-36EFA30D9063}" dt="2024-06-13T15:18:34.215" v="426"/>
        <pc:sldMasterMkLst>
          <pc:docMk/>
          <pc:sldMasterMk cId="2837941160" sldId="2147483648"/>
        </pc:sldMasterMkLst>
        <pc:sldLayoutChg chg="modTransition">
          <pc:chgData name="Кирилл Астафьев" userId="17d3614f495b7e57" providerId="LiveId" clId="{C4B950EA-D5A0-49FC-BDCE-36EFA30D9063}" dt="2024-06-13T15:18:34.215" v="426"/>
          <pc:sldLayoutMkLst>
            <pc:docMk/>
            <pc:sldMasterMk cId="2837941160" sldId="2147483648"/>
            <pc:sldLayoutMk cId="4287407689" sldId="2147483649"/>
          </pc:sldLayoutMkLst>
        </pc:sldLayoutChg>
        <pc:sldLayoutChg chg="modTransition">
          <pc:chgData name="Кирилл Астафьев" userId="17d3614f495b7e57" providerId="LiveId" clId="{C4B950EA-D5A0-49FC-BDCE-36EFA30D9063}" dt="2024-06-13T15:18:34.215" v="426"/>
          <pc:sldLayoutMkLst>
            <pc:docMk/>
            <pc:sldMasterMk cId="2837941160" sldId="2147483648"/>
            <pc:sldLayoutMk cId="1785784623" sldId="2147483650"/>
          </pc:sldLayoutMkLst>
        </pc:sldLayoutChg>
        <pc:sldLayoutChg chg="modTransition">
          <pc:chgData name="Кирилл Астафьев" userId="17d3614f495b7e57" providerId="LiveId" clId="{C4B950EA-D5A0-49FC-BDCE-36EFA30D9063}" dt="2024-06-13T15:18:34.215" v="426"/>
          <pc:sldLayoutMkLst>
            <pc:docMk/>
            <pc:sldMasterMk cId="2837941160" sldId="2147483648"/>
            <pc:sldLayoutMk cId="2388126361" sldId="2147483651"/>
          </pc:sldLayoutMkLst>
        </pc:sldLayoutChg>
        <pc:sldLayoutChg chg="modTransition">
          <pc:chgData name="Кирилл Астафьев" userId="17d3614f495b7e57" providerId="LiveId" clId="{C4B950EA-D5A0-49FC-BDCE-36EFA30D9063}" dt="2024-06-13T15:18:34.215" v="426"/>
          <pc:sldLayoutMkLst>
            <pc:docMk/>
            <pc:sldMasterMk cId="2837941160" sldId="2147483648"/>
            <pc:sldLayoutMk cId="2472466130" sldId="2147483652"/>
          </pc:sldLayoutMkLst>
        </pc:sldLayoutChg>
        <pc:sldLayoutChg chg="modTransition">
          <pc:chgData name="Кирилл Астафьев" userId="17d3614f495b7e57" providerId="LiveId" clId="{C4B950EA-D5A0-49FC-BDCE-36EFA30D9063}" dt="2024-06-13T15:18:34.215" v="426"/>
          <pc:sldLayoutMkLst>
            <pc:docMk/>
            <pc:sldMasterMk cId="2837941160" sldId="2147483648"/>
            <pc:sldLayoutMk cId="2538506589" sldId="2147483653"/>
          </pc:sldLayoutMkLst>
        </pc:sldLayoutChg>
        <pc:sldLayoutChg chg="modTransition">
          <pc:chgData name="Кирилл Астафьев" userId="17d3614f495b7e57" providerId="LiveId" clId="{C4B950EA-D5A0-49FC-BDCE-36EFA30D9063}" dt="2024-06-13T15:18:34.215" v="426"/>
          <pc:sldLayoutMkLst>
            <pc:docMk/>
            <pc:sldMasterMk cId="2837941160" sldId="2147483648"/>
            <pc:sldLayoutMk cId="1007171184" sldId="2147483654"/>
          </pc:sldLayoutMkLst>
        </pc:sldLayoutChg>
        <pc:sldLayoutChg chg="modTransition">
          <pc:chgData name="Кирилл Астафьев" userId="17d3614f495b7e57" providerId="LiveId" clId="{C4B950EA-D5A0-49FC-BDCE-36EFA30D9063}" dt="2024-06-13T15:18:34.215" v="426"/>
          <pc:sldLayoutMkLst>
            <pc:docMk/>
            <pc:sldMasterMk cId="2837941160" sldId="2147483648"/>
            <pc:sldLayoutMk cId="1717579841" sldId="2147483655"/>
          </pc:sldLayoutMkLst>
        </pc:sldLayoutChg>
        <pc:sldLayoutChg chg="modTransition">
          <pc:chgData name="Кирилл Астафьев" userId="17d3614f495b7e57" providerId="LiveId" clId="{C4B950EA-D5A0-49FC-BDCE-36EFA30D9063}" dt="2024-06-13T15:18:34.215" v="426"/>
          <pc:sldLayoutMkLst>
            <pc:docMk/>
            <pc:sldMasterMk cId="2837941160" sldId="2147483648"/>
            <pc:sldLayoutMk cId="516482980" sldId="2147483656"/>
          </pc:sldLayoutMkLst>
        </pc:sldLayoutChg>
        <pc:sldLayoutChg chg="modTransition">
          <pc:chgData name="Кирилл Астафьев" userId="17d3614f495b7e57" providerId="LiveId" clId="{C4B950EA-D5A0-49FC-BDCE-36EFA30D9063}" dt="2024-06-13T15:18:34.215" v="426"/>
          <pc:sldLayoutMkLst>
            <pc:docMk/>
            <pc:sldMasterMk cId="2837941160" sldId="2147483648"/>
            <pc:sldLayoutMk cId="2863114730" sldId="2147483657"/>
          </pc:sldLayoutMkLst>
        </pc:sldLayoutChg>
        <pc:sldLayoutChg chg="modTransition">
          <pc:chgData name="Кирилл Астафьев" userId="17d3614f495b7e57" providerId="LiveId" clId="{C4B950EA-D5A0-49FC-BDCE-36EFA30D9063}" dt="2024-06-13T15:18:34.215" v="426"/>
          <pc:sldLayoutMkLst>
            <pc:docMk/>
            <pc:sldMasterMk cId="2837941160" sldId="2147483648"/>
            <pc:sldLayoutMk cId="721980008" sldId="2147483658"/>
          </pc:sldLayoutMkLst>
        </pc:sldLayoutChg>
        <pc:sldLayoutChg chg="modTransition">
          <pc:chgData name="Кирилл Астафьев" userId="17d3614f495b7e57" providerId="LiveId" clId="{C4B950EA-D5A0-49FC-BDCE-36EFA30D9063}" dt="2024-06-13T15:18:34.215" v="426"/>
          <pc:sldLayoutMkLst>
            <pc:docMk/>
            <pc:sldMasterMk cId="2837941160" sldId="2147483648"/>
            <pc:sldLayoutMk cId="3208597184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F960F-FF85-0CFB-A4CE-CF8E6D85E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8DCEF2-1583-AA48-978D-296737065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A24784-6BD8-A593-3918-800107FD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B89B-EA09-4B19-A4CD-F04D7DF9CF9F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3C58E7-48F8-D819-0918-45D42104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2EEBDF-36D9-C375-2BD1-0E021F73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705-70BA-40B2-860A-24BFCFC90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407689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A337F-392F-D4E7-F952-EEBCE7A4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BBD14D-880B-73D1-DE15-0104AAA3E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AE8E65-0BD3-EF55-C2A7-15983AF3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B89B-EA09-4B19-A4CD-F04D7DF9CF9F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A909E9-AA9E-BBDB-B884-28570CC1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2E6736-9CA4-7984-155F-880E4B05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705-70BA-40B2-860A-24BFCFC90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980008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0B3123-6E45-98AC-23E3-0A174E3E5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F3D997-5CC8-1B2E-4D8C-DF3C5F5D1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FA6349-89B7-E0D3-EE49-A6368563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B89B-EA09-4B19-A4CD-F04D7DF9CF9F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B62A32-6CFC-D653-A98F-44B22F6E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D6CF23-3413-4991-C38E-E9977C98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705-70BA-40B2-860A-24BFCFC90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597184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3746C-7FEF-357E-34EF-CB4893A7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A48B0D-E726-CA13-7297-85959E0CF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9ECB90-EB49-0136-CDFB-F7C75D6C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B89B-EA09-4B19-A4CD-F04D7DF9CF9F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EDC464-AAC7-DB66-82AA-2A9F18C8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3AA840-E5E4-DDDD-DB35-20C17AEC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705-70BA-40B2-860A-24BFCFC90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784623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4158A-5114-7AE9-50C1-85B6AB22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39C396-D7DF-5A1E-6787-FAA83958F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6FCFC0-3FAB-0D9D-12C7-BB0EC3EE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B89B-EA09-4B19-A4CD-F04D7DF9CF9F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36FCF3-AFBA-A438-339D-349589D7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A7A61D-71EB-2021-252A-41D6638E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705-70BA-40B2-860A-24BFCFC90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126361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9A428-C2E6-8219-4110-8F554A2E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992D48-1FA4-6784-4651-D3D9D173C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4F6981-20DA-A5F6-F620-93671CA7B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4F5348-3386-B963-9427-5E20D6FEE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B89B-EA09-4B19-A4CD-F04D7DF9CF9F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45C564-D61B-9C9B-DD73-C69481C1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13F0F7-FE53-C872-9E2C-F00BA06D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705-70BA-40B2-860A-24BFCFC90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466130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6D709-C8F4-8C54-CD2E-471AA4BE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6BE001-8AF5-785B-9777-132E8DC2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0ACEBE-29AB-A439-2023-4D58DF709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691942-7F0E-BFCE-7AA5-AAA5E380C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AF9751-1831-E046-5CD0-580F56801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CBAD2A-1628-C51E-446B-DC5330B5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B89B-EA09-4B19-A4CD-F04D7DF9CF9F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6B0DBE-C64A-E861-689A-4CF2087D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3419FA-05AF-70A6-69A7-4DF57AE6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705-70BA-40B2-860A-24BFCFC90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506589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833FDD-9CB0-66BF-7046-3BE0BC15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F20FC5-0ACA-82B7-BED5-90D63614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B89B-EA09-4B19-A4CD-F04D7DF9CF9F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B73A74-9FF1-4019-DC91-3EEC5C8F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BA2102-4019-4A8B-1506-2185492E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705-70BA-40B2-860A-24BFCFC90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171184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DE0BFA0-68BD-7AE1-B18D-689DCFBD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B89B-EA09-4B19-A4CD-F04D7DF9CF9F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1940771-09BC-647D-FBDE-B1F88D9E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99F008-EEB4-98C5-A780-A67C397E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705-70BA-40B2-860A-24BFCFC90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579841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23B79-20A7-375F-E92B-EED03999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E64454-FB88-1EF9-218E-B623B552C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E479C4-BA53-3B12-F8D7-3462B87EF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2275F7-15A6-9CCC-FFB1-72C641376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B89B-EA09-4B19-A4CD-F04D7DF9CF9F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758C4A-FD26-C154-FC80-0E2678D0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373D1A-6C21-FC7A-221D-9DC3C4AD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705-70BA-40B2-860A-24BFCFC90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482980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BDE02-08F6-F4E1-A8D7-8B01991B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FF6D1D-327C-1F39-B391-BCCD94B5E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D3E49C-7F2F-4615-1CB7-2A834AA28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8A348A-596B-0E39-9091-C7AB1188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B89B-EA09-4B19-A4CD-F04D7DF9CF9F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836736-55A9-D025-DAC5-E4D52000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50317F-ED0D-3E79-112C-6377D065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705-70BA-40B2-860A-24BFCFC90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114730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1E25C-A6FD-0427-976B-697048B5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F44049-831E-E429-FC6B-AAAE31A1A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B77F9F-7885-8D81-3340-98D584A0F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D7B89B-EA09-4B19-A4CD-F04D7DF9CF9F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2723AD-BF1E-F55B-8269-C556CDC59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B296AA-6457-3D7A-937E-E57807270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D52705-70BA-40B2-860A-24BFCFC90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94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D70284A7-E810-F6F1-5B4F-8FD9E98B48FC}"/>
              </a:ext>
            </a:extLst>
          </p:cNvPr>
          <p:cNvSpPr txBox="1">
            <a:spLocks/>
          </p:cNvSpPr>
          <p:nvPr/>
        </p:nvSpPr>
        <p:spPr>
          <a:xfrm>
            <a:off x="0" y="82835"/>
            <a:ext cx="12187378" cy="21307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b="1" dirty="0">
                <a:latin typeface="Aptos" panose="020B0004020202020204" pitchFamily="34" charset="0"/>
                <a:ea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sz="1600" dirty="0">
                <a:latin typeface="Aptos" panose="020B0004020202020204" pitchFamily="34" charset="0"/>
                <a:ea typeface="Times New Roman" panose="02020603050405020304" pitchFamily="18" charset="0"/>
              </a:rPr>
            </a:br>
            <a:r>
              <a:rPr lang="ru-RU" sz="1600" b="1" dirty="0">
                <a:latin typeface="Aptos" panose="020B0004020202020204" pitchFamily="34" charset="0"/>
                <a:ea typeface="Times New Roman" panose="02020603050405020304" pitchFamily="18" charset="0"/>
              </a:rPr>
              <a:t>УЧРЕЖДЕНИЕ ВЫСШЕГО ОБРАЗОВАНИЯ</a:t>
            </a:r>
            <a:br>
              <a:rPr lang="ru-RU" sz="1600" dirty="0">
                <a:latin typeface="Aptos" panose="020B0004020202020204" pitchFamily="34" charset="0"/>
                <a:ea typeface="Times New Roman" panose="02020603050405020304" pitchFamily="18" charset="0"/>
              </a:rPr>
            </a:br>
            <a:r>
              <a:rPr lang="ru-RU" sz="1600" b="1" dirty="0">
                <a:latin typeface="Aptos" panose="020B0004020202020204" pitchFamily="34" charset="0"/>
                <a:ea typeface="Times New Roman" panose="02020603050405020304" pitchFamily="18" charset="0"/>
              </a:rPr>
              <a:t>«САНКТ-ПЕТЕРБУРГСКИЙ ГОСУДАРСТВЕННЫЙ УНИВЕРСИТЕТ ТЕЛЕКОММУНИКАЦИЙ ИМ. ПРОФ. М.А. БОНЧ-БРУЕВИЧА»</a:t>
            </a:r>
            <a:br>
              <a:rPr lang="ru-RU" sz="1600" dirty="0">
                <a:latin typeface="Aptos" panose="020B0004020202020204" pitchFamily="34" charset="0"/>
                <a:ea typeface="Times New Roman" panose="02020603050405020304" pitchFamily="18" charset="0"/>
              </a:rPr>
            </a:br>
            <a:r>
              <a:rPr lang="ru-RU" sz="1600" b="1" dirty="0">
                <a:latin typeface="Aptos" panose="020B0004020202020204" pitchFamily="34" charset="0"/>
                <a:ea typeface="Times New Roman" panose="02020603050405020304" pitchFamily="18" charset="0"/>
              </a:rPr>
              <a:t>(СПбГУТ)</a:t>
            </a:r>
            <a:br>
              <a:rPr lang="ru-RU" sz="1600" dirty="0">
                <a:latin typeface="Aptos" panose="020B0004020202020204" pitchFamily="34" charset="0"/>
                <a:ea typeface="Times New Roman" panose="02020603050405020304" pitchFamily="18" charset="0"/>
              </a:rPr>
            </a:br>
            <a:r>
              <a:rPr lang="ru-RU" sz="1600" b="1" dirty="0">
                <a:latin typeface="Aptos" panose="020B0004020202020204" pitchFamily="34" charset="0"/>
                <a:ea typeface="Times New Roman" panose="02020603050405020304" pitchFamily="18" charset="0"/>
              </a:rPr>
              <a:t> </a:t>
            </a:r>
            <a:br>
              <a:rPr lang="ru-RU" sz="1600" dirty="0">
                <a:latin typeface="Aptos" panose="020B0004020202020204" pitchFamily="34" charset="0"/>
                <a:ea typeface="Times New Roman" panose="02020603050405020304" pitchFamily="18" charset="0"/>
              </a:rPr>
            </a:br>
            <a:r>
              <a:rPr lang="ru-RU" sz="1600" b="1" dirty="0">
                <a:latin typeface="Aptos" panose="020B0004020202020204" pitchFamily="34" charset="0"/>
                <a:ea typeface="Times New Roman" panose="02020603050405020304" pitchFamily="18" charset="0"/>
              </a:rPr>
              <a:t>АРХАНГЕЛЬСКИЙ КОЛЛЕДЖ ТЕЛЕКОММУНИКАЦИЙ</a:t>
            </a:r>
            <a:br>
              <a:rPr lang="ru-RU" sz="1600" dirty="0">
                <a:latin typeface="Aptos" panose="020B0004020202020204" pitchFamily="34" charset="0"/>
                <a:ea typeface="Times New Roman" panose="02020603050405020304" pitchFamily="18" charset="0"/>
              </a:rPr>
            </a:br>
            <a:r>
              <a:rPr lang="ru-RU" sz="1600" b="1" dirty="0">
                <a:latin typeface="Aptos" panose="020B0004020202020204" pitchFamily="34" charset="0"/>
                <a:ea typeface="Times New Roman" panose="02020603050405020304" pitchFamily="18" charset="0"/>
              </a:rPr>
              <a:t>ИМ. Б.Л. РОЗИНГА (ФИЛИАЛ) СПбГУТ</a:t>
            </a:r>
            <a:br>
              <a:rPr lang="ru-RU" sz="1600" dirty="0">
                <a:latin typeface="Aptos" panose="020B0004020202020204" pitchFamily="34" charset="0"/>
                <a:ea typeface="Times New Roman" panose="02020603050405020304" pitchFamily="18" charset="0"/>
              </a:rPr>
            </a:br>
            <a:r>
              <a:rPr lang="ru-RU" sz="1600" b="1" dirty="0">
                <a:latin typeface="Aptos" panose="020B0004020202020204" pitchFamily="34" charset="0"/>
                <a:ea typeface="Times New Roman" panose="02020603050405020304" pitchFamily="18" charset="0"/>
              </a:rPr>
              <a:t>(АКТ (ф) СПбГУТ)</a:t>
            </a:r>
            <a:endParaRPr lang="ru-RU" sz="1600" dirty="0">
              <a:latin typeface="Aptos" panose="020B0004020202020204" pitchFamily="34" charset="0"/>
            </a:endParaRP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1B478EB0-BEC1-4D03-E5D9-60EDE896E061}"/>
              </a:ext>
            </a:extLst>
          </p:cNvPr>
          <p:cNvSpPr txBox="1">
            <a:spLocks/>
          </p:cNvSpPr>
          <p:nvPr/>
        </p:nvSpPr>
        <p:spPr>
          <a:xfrm>
            <a:off x="2085475" y="2847003"/>
            <a:ext cx="8810324" cy="14799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3600" dirty="0">
              <a:latin typeface="Montserrat" panose="00000500000000000000" pitchFamily="2" charset="-52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5E974E-BCDF-C261-303B-B00D724155C3}"/>
              </a:ext>
            </a:extLst>
          </p:cNvPr>
          <p:cNvSpPr txBox="1"/>
          <p:nvPr/>
        </p:nvSpPr>
        <p:spPr>
          <a:xfrm>
            <a:off x="5159141" y="5363787"/>
            <a:ext cx="70282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Montserrat" panose="00000500000000000000" pitchFamily="2" charset="-52"/>
              </a:rPr>
              <a:t>Дипломник: Астафьев Кирилл Александрович</a:t>
            </a:r>
          </a:p>
          <a:p>
            <a:pPr algn="r"/>
            <a:r>
              <a:rPr lang="ru-RU" sz="2000" dirty="0">
                <a:latin typeface="Montserrat" panose="00000500000000000000" pitchFamily="2" charset="-52"/>
              </a:rPr>
              <a:t>Руководитель: Лукина Светлана Викторовна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CD0D37-0B49-07A4-CC04-D0F91D5D1CD2}"/>
              </a:ext>
            </a:extLst>
          </p:cNvPr>
          <p:cNvSpPr txBox="1"/>
          <p:nvPr/>
        </p:nvSpPr>
        <p:spPr>
          <a:xfrm>
            <a:off x="5014414" y="6405833"/>
            <a:ext cx="2913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Montserrat" panose="00000500000000000000" pitchFamily="2" charset="-52"/>
                <a:ea typeface="Ebrima" panose="02000000000000000000" pitchFamily="2" charset="0"/>
                <a:cs typeface="Ebrima" panose="02000000000000000000" pitchFamily="2" charset="0"/>
              </a:rPr>
              <a:t>Архангельск 2024</a:t>
            </a:r>
            <a:endParaRPr lang="ru-RU" sz="1800" dirty="0">
              <a:latin typeface="Montserrat" panose="00000500000000000000" pitchFamily="2" charset="-52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054825-16E4-E782-6818-0D7797B33218}"/>
              </a:ext>
            </a:extLst>
          </p:cNvPr>
          <p:cNvSpPr txBox="1"/>
          <p:nvPr/>
        </p:nvSpPr>
        <p:spPr>
          <a:xfrm>
            <a:off x="2233959" y="2560961"/>
            <a:ext cx="7719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Разработка веб-сайта для салона красоты «</a:t>
            </a:r>
            <a:r>
              <a:rPr lang="en-US" sz="3600" b="1" dirty="0"/>
              <a:t>Lovely Arkhangelsk</a:t>
            </a:r>
            <a:r>
              <a:rPr lang="ru-RU" sz="3600" b="1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39909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AFCE2-D5AF-1C39-0693-915135C99471}"/>
              </a:ext>
            </a:extLst>
          </p:cNvPr>
          <p:cNvSpPr txBox="1">
            <a:spLocks/>
          </p:cNvSpPr>
          <p:nvPr/>
        </p:nvSpPr>
        <p:spPr>
          <a:xfrm>
            <a:off x="8468911" y="158788"/>
            <a:ext cx="3512777" cy="7011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b="1" dirty="0">
                <a:latin typeface="Aptos" panose="020B0004020202020204" pitchFamily="34" charset="0"/>
                <a:ea typeface="Times New Roman" panose="02020603050405020304" pitchFamily="18" charset="0"/>
              </a:rPr>
              <a:t>Актуальность</a:t>
            </a:r>
            <a:endParaRPr lang="ru-RU" sz="3200" b="1" dirty="0">
              <a:latin typeface="Aptos" panose="020B0004020202020204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34546E8-66C5-FFD4-0083-0CE9C39306F5}"/>
              </a:ext>
            </a:extLst>
          </p:cNvPr>
          <p:cNvSpPr txBox="1">
            <a:spLocks/>
          </p:cNvSpPr>
          <p:nvPr/>
        </p:nvSpPr>
        <p:spPr>
          <a:xfrm>
            <a:off x="155448" y="6196584"/>
            <a:ext cx="1042416" cy="5389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Aptos" panose="020B0004020202020204" pitchFamily="34" charset="0"/>
                <a:ea typeface="Times New Roman" panose="02020603050405020304" pitchFamily="18" charset="0"/>
              </a:rPr>
              <a:t>2 / 8 </a:t>
            </a:r>
            <a:endParaRPr lang="ru-RU" sz="3000" b="1" dirty="0">
              <a:latin typeface="Aptos" panose="020B0004020202020204" pitchFamily="34" charset="0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2B02C6A-3F74-42E2-DB1F-23373092177F}"/>
              </a:ext>
            </a:extLst>
          </p:cNvPr>
          <p:cNvGrpSpPr/>
          <p:nvPr/>
        </p:nvGrpSpPr>
        <p:grpSpPr>
          <a:xfrm>
            <a:off x="490729" y="1367649"/>
            <a:ext cx="3462527" cy="4761880"/>
            <a:chOff x="655319" y="1367651"/>
            <a:chExt cx="3462527" cy="4181582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96B23B9D-93BD-D0D6-E810-C6391678EA67}"/>
                </a:ext>
              </a:extLst>
            </p:cNvPr>
            <p:cNvGrpSpPr/>
            <p:nvPr/>
          </p:nvGrpSpPr>
          <p:grpSpPr>
            <a:xfrm>
              <a:off x="655319" y="1367651"/>
              <a:ext cx="3462527" cy="4122697"/>
              <a:chOff x="1197864" y="859536"/>
              <a:chExt cx="3163824" cy="3456432"/>
            </a:xfrm>
          </p:grpSpPr>
          <p:sp>
            <p:nvSpPr>
              <p:cNvPr id="4" name="Прямоугольник: скругленные углы 3">
                <a:extLst>
                  <a:ext uri="{FF2B5EF4-FFF2-40B4-BE49-F238E27FC236}">
                    <a16:creationId xmlns:a16="http://schemas.microsoft.com/office/drawing/2014/main" id="{B86AB093-FEB5-33BA-52D1-DF7530414002}"/>
                  </a:ext>
                </a:extLst>
              </p:cNvPr>
              <p:cNvSpPr/>
              <p:nvPr/>
            </p:nvSpPr>
            <p:spPr>
              <a:xfrm>
                <a:off x="1197864" y="859536"/>
                <a:ext cx="3163824" cy="3456432"/>
              </a:xfrm>
              <a:prstGeom prst="roundRect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B0C9B3-570E-10B9-BE78-5C61D7723C7A}"/>
                  </a:ext>
                </a:extLst>
              </p:cNvPr>
              <p:cNvSpPr txBox="1"/>
              <p:nvPr/>
            </p:nvSpPr>
            <p:spPr>
              <a:xfrm>
                <a:off x="1408176" y="941832"/>
                <a:ext cx="2286000" cy="335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dirty="0"/>
                  <a:t>Реклама</a:t>
                </a:r>
                <a:endParaRPr lang="ru-RU" b="1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84E57F-75DF-4D5D-9A5C-C4B4DF208449}"/>
                </a:ext>
              </a:extLst>
            </p:cNvPr>
            <p:cNvSpPr txBox="1"/>
            <p:nvPr/>
          </p:nvSpPr>
          <p:spPr>
            <a:xfrm>
              <a:off x="909086" y="2409912"/>
              <a:ext cx="295499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Сайт улучшает рекламу и пиар, предоставляя платформу для SEO-продвижения, размещения акций и новостей, а также интеграции с социальными сетями для широкого охвата аудитории и целевого маркетинга</a:t>
              </a: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3007A7FF-B266-DEC9-C9A8-559608B2DF74}"/>
              </a:ext>
            </a:extLst>
          </p:cNvPr>
          <p:cNvGrpSpPr/>
          <p:nvPr/>
        </p:nvGrpSpPr>
        <p:grpSpPr>
          <a:xfrm>
            <a:off x="4364736" y="1367648"/>
            <a:ext cx="3462527" cy="4694823"/>
            <a:chOff x="655319" y="1367651"/>
            <a:chExt cx="3462527" cy="4122697"/>
          </a:xfrm>
        </p:grpSpPr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026FFECB-600E-A9D9-9046-DDF540CB931A}"/>
                </a:ext>
              </a:extLst>
            </p:cNvPr>
            <p:cNvGrpSpPr/>
            <p:nvPr/>
          </p:nvGrpSpPr>
          <p:grpSpPr>
            <a:xfrm>
              <a:off x="655319" y="1367651"/>
              <a:ext cx="3462527" cy="4122697"/>
              <a:chOff x="1197864" y="859536"/>
              <a:chExt cx="3163824" cy="3456432"/>
            </a:xfrm>
          </p:grpSpPr>
          <p:sp>
            <p:nvSpPr>
              <p:cNvPr id="35" name="Прямоугольник: скругленные углы 34">
                <a:extLst>
                  <a:ext uri="{FF2B5EF4-FFF2-40B4-BE49-F238E27FC236}">
                    <a16:creationId xmlns:a16="http://schemas.microsoft.com/office/drawing/2014/main" id="{5B745940-62A7-59A1-8084-23DD16FEA2F6}"/>
                  </a:ext>
                </a:extLst>
              </p:cNvPr>
              <p:cNvSpPr/>
              <p:nvPr/>
            </p:nvSpPr>
            <p:spPr>
              <a:xfrm>
                <a:off x="1197864" y="859536"/>
                <a:ext cx="3163824" cy="3456432"/>
              </a:xfrm>
              <a:prstGeom prst="roundRect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2620B-07CC-0C72-3CEE-9940E1CCD939}"/>
                  </a:ext>
                </a:extLst>
              </p:cNvPr>
              <p:cNvSpPr txBox="1"/>
              <p:nvPr/>
            </p:nvSpPr>
            <p:spPr>
              <a:xfrm>
                <a:off x="1408176" y="941832"/>
                <a:ext cx="2700073" cy="593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dirty="0"/>
                  <a:t>Оптимизация рабочего процесса</a:t>
                </a:r>
                <a:endParaRPr lang="ru-RU" b="1" dirty="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5436969-B27A-BB2D-C292-01F795FA081C}"/>
                </a:ext>
              </a:extLst>
            </p:cNvPr>
            <p:cNvSpPr txBox="1"/>
            <p:nvPr/>
          </p:nvSpPr>
          <p:spPr>
            <a:xfrm>
              <a:off x="885486" y="2413335"/>
              <a:ext cx="295499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Клиенты могут записаться на услуги онлайн, без необходимости звонить по телефону, что сокращает нагрузку на персонал и ускоряет процесс бронирования</a:t>
              </a: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2EEC81-51C6-3875-A95B-5F9165B8E08E}"/>
              </a:ext>
            </a:extLst>
          </p:cNvPr>
          <p:cNvGrpSpPr/>
          <p:nvPr/>
        </p:nvGrpSpPr>
        <p:grpSpPr>
          <a:xfrm>
            <a:off x="8238743" y="1367647"/>
            <a:ext cx="3462527" cy="4761882"/>
            <a:chOff x="655319" y="1367651"/>
            <a:chExt cx="3462527" cy="4181584"/>
          </a:xfrm>
        </p:grpSpPr>
        <p:grpSp>
          <p:nvGrpSpPr>
            <p:cNvPr id="38" name="Группа 37">
              <a:extLst>
                <a:ext uri="{FF2B5EF4-FFF2-40B4-BE49-F238E27FC236}">
                  <a16:creationId xmlns:a16="http://schemas.microsoft.com/office/drawing/2014/main" id="{DEB40848-6E69-376D-0C77-01AD80E4DC46}"/>
                </a:ext>
              </a:extLst>
            </p:cNvPr>
            <p:cNvGrpSpPr/>
            <p:nvPr/>
          </p:nvGrpSpPr>
          <p:grpSpPr>
            <a:xfrm>
              <a:off x="655319" y="1367651"/>
              <a:ext cx="3462527" cy="4122697"/>
              <a:chOff x="1197864" y="859536"/>
              <a:chExt cx="3163824" cy="3456432"/>
            </a:xfrm>
          </p:grpSpPr>
          <p:sp>
            <p:nvSpPr>
              <p:cNvPr id="40" name="Прямоугольник: скругленные углы 39">
                <a:extLst>
                  <a:ext uri="{FF2B5EF4-FFF2-40B4-BE49-F238E27FC236}">
                    <a16:creationId xmlns:a16="http://schemas.microsoft.com/office/drawing/2014/main" id="{2A290656-9C9A-76E8-BF87-F2035A949709}"/>
                  </a:ext>
                </a:extLst>
              </p:cNvPr>
              <p:cNvSpPr/>
              <p:nvPr/>
            </p:nvSpPr>
            <p:spPr>
              <a:xfrm>
                <a:off x="1197864" y="859536"/>
                <a:ext cx="3163824" cy="3456432"/>
              </a:xfrm>
              <a:prstGeom prst="roundRect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A4D941B-B898-8F7E-A45C-3C5C13B26817}"/>
                  </a:ext>
                </a:extLst>
              </p:cNvPr>
              <p:cNvSpPr txBox="1"/>
              <p:nvPr/>
            </p:nvSpPr>
            <p:spPr>
              <a:xfrm>
                <a:off x="1408176" y="941832"/>
                <a:ext cx="2286000" cy="335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dirty="0"/>
                  <a:t>Презентация</a:t>
                </a:r>
                <a:endParaRPr lang="ru-RU" b="1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4839D38-58A6-5357-776C-1DAF8417C6FF}"/>
                </a:ext>
              </a:extLst>
            </p:cNvPr>
            <p:cNvSpPr txBox="1"/>
            <p:nvPr/>
          </p:nvSpPr>
          <p:spPr>
            <a:xfrm>
              <a:off x="885487" y="2409914"/>
              <a:ext cx="295499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Наличие сайта улучшает рекламу и пиар, предоставляя платформу для SEO-продвижения, размещения акций и новостей, а также интеграции с социальными сетями для широкого охвата аудитории и целевого маркетинга.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3227156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0AB55-885D-28E2-5A30-9590E8EC51B1}"/>
              </a:ext>
            </a:extLst>
          </p:cNvPr>
          <p:cNvSpPr txBox="1">
            <a:spLocks/>
          </p:cNvSpPr>
          <p:nvPr/>
        </p:nvSpPr>
        <p:spPr>
          <a:xfrm>
            <a:off x="10506456" y="164592"/>
            <a:ext cx="1496568" cy="7040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b="1" dirty="0">
                <a:latin typeface="Aptos" panose="020B0004020202020204" pitchFamily="34" charset="0"/>
                <a:ea typeface="Times New Roman" panose="02020603050405020304" pitchFamily="18" charset="0"/>
              </a:rPr>
              <a:t>Цель</a:t>
            </a:r>
            <a:endParaRPr lang="ru-RU" sz="2800" b="1" dirty="0">
              <a:latin typeface="Aptos" panose="020B0004020202020204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599F575-5BC3-1379-00C4-D054CCF96F91}"/>
              </a:ext>
            </a:extLst>
          </p:cNvPr>
          <p:cNvSpPr txBox="1">
            <a:spLocks/>
          </p:cNvSpPr>
          <p:nvPr/>
        </p:nvSpPr>
        <p:spPr>
          <a:xfrm>
            <a:off x="155448" y="6196584"/>
            <a:ext cx="1042416" cy="5389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Aptos" panose="020B0004020202020204" pitchFamily="34" charset="0"/>
                <a:ea typeface="Times New Roman" panose="02020603050405020304" pitchFamily="18" charset="0"/>
              </a:rPr>
              <a:t>3</a:t>
            </a:r>
            <a:r>
              <a:rPr lang="en-US" sz="3200" b="1" dirty="0">
                <a:latin typeface="Aptos" panose="020B0004020202020204" pitchFamily="34" charset="0"/>
                <a:ea typeface="Times New Roman" panose="02020603050405020304" pitchFamily="18" charset="0"/>
              </a:rPr>
              <a:t> / 8 </a:t>
            </a:r>
            <a:endParaRPr lang="ru-RU" sz="3000" b="1" dirty="0">
              <a:latin typeface="Aptos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C045FA-6467-88ED-6C52-16FB6D81110F}"/>
              </a:ext>
            </a:extLst>
          </p:cNvPr>
          <p:cNvSpPr txBox="1"/>
          <p:nvPr/>
        </p:nvSpPr>
        <p:spPr>
          <a:xfrm>
            <a:off x="934974" y="2256403"/>
            <a:ext cx="10322052" cy="2345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	</a:t>
            </a:r>
            <a:r>
              <a:rPr lang="ru-RU" sz="2500" dirty="0"/>
              <a:t>Разработка веб-сайта для салона красоты «Lovely Arkhangelsk», предназначенного для ознакомления клиентов с салоном красоты и спектром предоставляемых услуг, а также для ускорения и упорядочения работы администратора</a:t>
            </a:r>
          </a:p>
        </p:txBody>
      </p:sp>
    </p:spTree>
    <p:extLst>
      <p:ext uri="{BB962C8B-B14F-4D97-AF65-F5344CB8AC3E}">
        <p14:creationId xmlns:p14="http://schemas.microsoft.com/office/powerpoint/2010/main" val="3784898484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1880-3C53-2459-8E88-F549FD52FFFB}"/>
              </a:ext>
            </a:extLst>
          </p:cNvPr>
          <p:cNvSpPr txBox="1">
            <a:spLocks/>
          </p:cNvSpPr>
          <p:nvPr/>
        </p:nvSpPr>
        <p:spPr>
          <a:xfrm>
            <a:off x="9875520" y="164592"/>
            <a:ext cx="2133600" cy="7406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b="1" dirty="0">
                <a:latin typeface="Aptos" panose="020B0004020202020204" pitchFamily="34" charset="0"/>
                <a:ea typeface="Times New Roman" panose="02020603050405020304" pitchFamily="18" charset="0"/>
              </a:rPr>
              <a:t>Задачи</a:t>
            </a:r>
            <a:endParaRPr lang="ru-RU" sz="3600" b="1" dirty="0">
              <a:latin typeface="Aptos" panose="020B0004020202020204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A1800A3-9860-7D29-5416-8B9FB547DA91}"/>
              </a:ext>
            </a:extLst>
          </p:cNvPr>
          <p:cNvSpPr txBox="1">
            <a:spLocks/>
          </p:cNvSpPr>
          <p:nvPr/>
        </p:nvSpPr>
        <p:spPr>
          <a:xfrm>
            <a:off x="155448" y="6196584"/>
            <a:ext cx="1042416" cy="5389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Aptos" panose="020B0004020202020204" pitchFamily="34" charset="0"/>
                <a:ea typeface="Times New Roman" panose="02020603050405020304" pitchFamily="18" charset="0"/>
              </a:rPr>
              <a:t>4</a:t>
            </a:r>
            <a:r>
              <a:rPr lang="en-US" sz="3200" b="1" dirty="0">
                <a:latin typeface="Aptos" panose="020B0004020202020204" pitchFamily="34" charset="0"/>
                <a:ea typeface="Times New Roman" panose="02020603050405020304" pitchFamily="18" charset="0"/>
              </a:rPr>
              <a:t> / 8 </a:t>
            </a:r>
            <a:endParaRPr lang="ru-RU" sz="3000" b="1" dirty="0">
              <a:latin typeface="Aptos" panose="020B0004020202020204" pitchFamily="34" charset="0"/>
            </a:endParaRPr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023492C7-537D-753D-CCBC-067082925B7F}"/>
              </a:ext>
            </a:extLst>
          </p:cNvPr>
          <p:cNvGrpSpPr/>
          <p:nvPr/>
        </p:nvGrpSpPr>
        <p:grpSpPr>
          <a:xfrm>
            <a:off x="393192" y="1096222"/>
            <a:ext cx="11448288" cy="4007187"/>
            <a:chOff x="1162415" y="1702405"/>
            <a:chExt cx="10423033" cy="40071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6C92D9-7A81-4062-BF74-22BA9C591683}"/>
                </a:ext>
              </a:extLst>
            </p:cNvPr>
            <p:cNvSpPr txBox="1"/>
            <p:nvPr/>
          </p:nvSpPr>
          <p:spPr>
            <a:xfrm>
              <a:off x="1558420" y="1702405"/>
              <a:ext cx="10027028" cy="4007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400" dirty="0"/>
                <a:t>сбор и анализ требований,</a:t>
              </a:r>
            </a:p>
            <a:p>
              <a:pPr>
                <a:lnSpc>
                  <a:spcPct val="150000"/>
                </a:lnSpc>
              </a:pPr>
              <a:r>
                <a:rPr lang="ru-RU" sz="2400" dirty="0"/>
                <a:t>проектирование сайта,</a:t>
              </a:r>
            </a:p>
            <a:p>
              <a:pPr>
                <a:lnSpc>
                  <a:spcPct val="150000"/>
                </a:lnSpc>
              </a:pPr>
              <a:r>
                <a:rPr lang="ru-RU" sz="2400" dirty="0"/>
                <a:t>выбор состава средств разработки ПО,</a:t>
              </a:r>
            </a:p>
            <a:p>
              <a:pPr>
                <a:lnSpc>
                  <a:spcPct val="150000"/>
                </a:lnSpc>
              </a:pPr>
              <a:r>
                <a:rPr lang="ru-RU" sz="2500" dirty="0"/>
                <a:t>проектирование и разработка БД,</a:t>
              </a:r>
            </a:p>
            <a:p>
              <a:pPr>
                <a:lnSpc>
                  <a:spcPct val="150000"/>
                </a:lnSpc>
              </a:pPr>
              <a:r>
                <a:rPr lang="ru-RU" sz="2500" dirty="0"/>
                <a:t>разработка программных модулей веб-сайта «</a:t>
              </a:r>
              <a:r>
                <a:rPr lang="en-US" sz="2500" dirty="0"/>
                <a:t>Lovely Arkhangelsk</a:t>
              </a:r>
              <a:r>
                <a:rPr lang="ru-RU" sz="2500" dirty="0"/>
                <a:t>»,</a:t>
              </a:r>
            </a:p>
            <a:p>
              <a:pPr>
                <a:lnSpc>
                  <a:spcPct val="150000"/>
                </a:lnSpc>
              </a:pPr>
              <a:r>
                <a:rPr lang="ru-RU" sz="2500" dirty="0"/>
                <a:t>проведение тестирование и отладки разработанного ПО,</a:t>
              </a:r>
            </a:p>
            <a:p>
              <a:pPr>
                <a:lnSpc>
                  <a:spcPct val="150000"/>
                </a:lnSpc>
              </a:pPr>
              <a:r>
                <a:rPr lang="ru-RU" sz="2500" dirty="0"/>
                <a:t>разработка инструкции по эксплуатации ПО.</a:t>
              </a:r>
            </a:p>
          </p:txBody>
        </p: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8F46511E-7FC7-188F-75CB-E3547FEEE49D}"/>
                </a:ext>
              </a:extLst>
            </p:cNvPr>
            <p:cNvGrpSpPr/>
            <p:nvPr/>
          </p:nvGrpSpPr>
          <p:grpSpPr>
            <a:xfrm>
              <a:off x="1162420" y="1856686"/>
              <a:ext cx="396000" cy="468000"/>
              <a:chOff x="1108710" y="607074"/>
              <a:chExt cx="468000" cy="541334"/>
            </a:xfrm>
          </p:grpSpPr>
          <p:sp>
            <p:nvSpPr>
              <p:cNvPr id="8" name="Прямоугольник: скругленные углы 7">
                <a:extLst>
                  <a:ext uri="{FF2B5EF4-FFF2-40B4-BE49-F238E27FC236}">
                    <a16:creationId xmlns:a16="http://schemas.microsoft.com/office/drawing/2014/main" id="{EB35EE22-CDAE-3CB8-D025-37A23AE528E3}"/>
                  </a:ext>
                </a:extLst>
              </p:cNvPr>
              <p:cNvSpPr/>
              <p:nvPr/>
            </p:nvSpPr>
            <p:spPr>
              <a:xfrm>
                <a:off x="1108710" y="608408"/>
                <a:ext cx="468000" cy="540000"/>
              </a:xfrm>
              <a:prstGeom prst="roundRect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6B7C25-D2BA-5651-E640-1840F77358A4}"/>
                  </a:ext>
                </a:extLst>
              </p:cNvPr>
              <p:cNvSpPr txBox="1"/>
              <p:nvPr/>
            </p:nvSpPr>
            <p:spPr>
              <a:xfrm>
                <a:off x="1108710" y="607074"/>
                <a:ext cx="467999" cy="534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dirty="0"/>
                  <a:t>1</a:t>
                </a:r>
              </a:p>
            </p:txBody>
          </p:sp>
        </p:grp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33FA2BB6-1B8B-9603-431E-C7FD8DBF9A83}"/>
                </a:ext>
              </a:extLst>
            </p:cNvPr>
            <p:cNvGrpSpPr/>
            <p:nvPr/>
          </p:nvGrpSpPr>
          <p:grpSpPr>
            <a:xfrm>
              <a:off x="1162420" y="2399480"/>
              <a:ext cx="396000" cy="468000"/>
              <a:chOff x="1108710" y="607074"/>
              <a:chExt cx="468000" cy="541334"/>
            </a:xfrm>
          </p:grpSpPr>
          <p:sp>
            <p:nvSpPr>
              <p:cNvPr id="25" name="Прямоугольник: скругленные углы 24">
                <a:extLst>
                  <a:ext uri="{FF2B5EF4-FFF2-40B4-BE49-F238E27FC236}">
                    <a16:creationId xmlns:a16="http://schemas.microsoft.com/office/drawing/2014/main" id="{980E2A3C-9795-CBDD-C067-E632CE067252}"/>
                  </a:ext>
                </a:extLst>
              </p:cNvPr>
              <p:cNvSpPr/>
              <p:nvPr/>
            </p:nvSpPr>
            <p:spPr>
              <a:xfrm>
                <a:off x="1108710" y="608408"/>
                <a:ext cx="468000" cy="540000"/>
              </a:xfrm>
              <a:prstGeom prst="roundRect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D9BB05-AC0F-C242-A634-7BD804FE2C62}"/>
                  </a:ext>
                </a:extLst>
              </p:cNvPr>
              <p:cNvSpPr txBox="1"/>
              <p:nvPr/>
            </p:nvSpPr>
            <p:spPr>
              <a:xfrm>
                <a:off x="1108710" y="607074"/>
                <a:ext cx="467999" cy="534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dirty="0"/>
                  <a:t>2</a:t>
                </a: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8B97CDCD-81D8-5DC1-1619-321BC993BF81}"/>
                </a:ext>
              </a:extLst>
            </p:cNvPr>
            <p:cNvGrpSpPr/>
            <p:nvPr/>
          </p:nvGrpSpPr>
          <p:grpSpPr>
            <a:xfrm>
              <a:off x="1162420" y="2943427"/>
              <a:ext cx="396000" cy="468000"/>
              <a:chOff x="1108710" y="607074"/>
              <a:chExt cx="468000" cy="541334"/>
            </a:xfrm>
          </p:grpSpPr>
          <p:sp>
            <p:nvSpPr>
              <p:cNvPr id="28" name="Прямоугольник: скругленные углы 27">
                <a:extLst>
                  <a:ext uri="{FF2B5EF4-FFF2-40B4-BE49-F238E27FC236}">
                    <a16:creationId xmlns:a16="http://schemas.microsoft.com/office/drawing/2014/main" id="{3D2F63B2-2F3D-FB61-2FEF-480C4F8BBE2C}"/>
                  </a:ext>
                </a:extLst>
              </p:cNvPr>
              <p:cNvSpPr/>
              <p:nvPr/>
            </p:nvSpPr>
            <p:spPr>
              <a:xfrm>
                <a:off x="1108710" y="608408"/>
                <a:ext cx="468000" cy="540000"/>
              </a:xfrm>
              <a:prstGeom prst="roundRect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5A1FE8-A4BD-19B5-2F56-F4541F6AEBDF}"/>
                  </a:ext>
                </a:extLst>
              </p:cNvPr>
              <p:cNvSpPr txBox="1"/>
              <p:nvPr/>
            </p:nvSpPr>
            <p:spPr>
              <a:xfrm>
                <a:off x="1108710" y="607074"/>
                <a:ext cx="467999" cy="534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dirty="0"/>
                  <a:t>3</a:t>
                </a:r>
              </a:p>
            </p:txBody>
          </p:sp>
        </p:grpSp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E55691B0-14F3-417F-7C52-F8851CFB0BB1}"/>
                </a:ext>
              </a:extLst>
            </p:cNvPr>
            <p:cNvGrpSpPr/>
            <p:nvPr/>
          </p:nvGrpSpPr>
          <p:grpSpPr>
            <a:xfrm>
              <a:off x="1162417" y="3521817"/>
              <a:ext cx="396000" cy="468000"/>
              <a:chOff x="1108710" y="607074"/>
              <a:chExt cx="468000" cy="541334"/>
            </a:xfrm>
          </p:grpSpPr>
          <p:sp>
            <p:nvSpPr>
              <p:cNvPr id="31" name="Прямоугольник: скругленные углы 30">
                <a:extLst>
                  <a:ext uri="{FF2B5EF4-FFF2-40B4-BE49-F238E27FC236}">
                    <a16:creationId xmlns:a16="http://schemas.microsoft.com/office/drawing/2014/main" id="{951598B3-5439-04DF-FD00-2BDEEBC54813}"/>
                  </a:ext>
                </a:extLst>
              </p:cNvPr>
              <p:cNvSpPr/>
              <p:nvPr/>
            </p:nvSpPr>
            <p:spPr>
              <a:xfrm>
                <a:off x="1108710" y="608408"/>
                <a:ext cx="468000" cy="540000"/>
              </a:xfrm>
              <a:prstGeom prst="roundRect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0E0EFD4-6A72-0FBC-8D38-61B9A44C4E7D}"/>
                  </a:ext>
                </a:extLst>
              </p:cNvPr>
              <p:cNvSpPr txBox="1"/>
              <p:nvPr/>
            </p:nvSpPr>
            <p:spPr>
              <a:xfrm>
                <a:off x="1108710" y="607074"/>
                <a:ext cx="467999" cy="534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dirty="0"/>
                  <a:t>4</a:t>
                </a:r>
              </a:p>
            </p:txBody>
          </p:sp>
        </p:grpSp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61F75A60-E36E-F664-92D1-47B16C94FD30}"/>
                </a:ext>
              </a:extLst>
            </p:cNvPr>
            <p:cNvGrpSpPr/>
            <p:nvPr/>
          </p:nvGrpSpPr>
          <p:grpSpPr>
            <a:xfrm>
              <a:off x="1162418" y="4098838"/>
              <a:ext cx="396000" cy="468000"/>
              <a:chOff x="1108710" y="607074"/>
              <a:chExt cx="468000" cy="541334"/>
            </a:xfrm>
          </p:grpSpPr>
          <p:sp>
            <p:nvSpPr>
              <p:cNvPr id="34" name="Прямоугольник: скругленные углы 33">
                <a:extLst>
                  <a:ext uri="{FF2B5EF4-FFF2-40B4-BE49-F238E27FC236}">
                    <a16:creationId xmlns:a16="http://schemas.microsoft.com/office/drawing/2014/main" id="{0453E578-62F5-C32C-B157-582D4C4749A8}"/>
                  </a:ext>
                </a:extLst>
              </p:cNvPr>
              <p:cNvSpPr/>
              <p:nvPr/>
            </p:nvSpPr>
            <p:spPr>
              <a:xfrm>
                <a:off x="1108710" y="608408"/>
                <a:ext cx="468000" cy="540000"/>
              </a:xfrm>
              <a:prstGeom prst="roundRect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2E02DD-2422-A043-B6FA-B83C718E46BE}"/>
                  </a:ext>
                </a:extLst>
              </p:cNvPr>
              <p:cNvSpPr txBox="1"/>
              <p:nvPr/>
            </p:nvSpPr>
            <p:spPr>
              <a:xfrm>
                <a:off x="1108710" y="607074"/>
                <a:ext cx="467999" cy="534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dirty="0"/>
                  <a:t>5</a:t>
                </a:r>
              </a:p>
            </p:txBody>
          </p:sp>
        </p:grpSp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C55515C7-1F0E-8F6F-DCD0-EB98FF04CDF0}"/>
                </a:ext>
              </a:extLst>
            </p:cNvPr>
            <p:cNvGrpSpPr/>
            <p:nvPr/>
          </p:nvGrpSpPr>
          <p:grpSpPr>
            <a:xfrm>
              <a:off x="1162416" y="4648178"/>
              <a:ext cx="396000" cy="468001"/>
              <a:chOff x="1108710" y="607073"/>
              <a:chExt cx="468000" cy="541335"/>
            </a:xfrm>
          </p:grpSpPr>
          <p:sp>
            <p:nvSpPr>
              <p:cNvPr id="37" name="Прямоугольник: скругленные углы 36">
                <a:extLst>
                  <a:ext uri="{FF2B5EF4-FFF2-40B4-BE49-F238E27FC236}">
                    <a16:creationId xmlns:a16="http://schemas.microsoft.com/office/drawing/2014/main" id="{0EB17BE1-7DF4-93BA-5A32-5DCA358DF165}"/>
                  </a:ext>
                </a:extLst>
              </p:cNvPr>
              <p:cNvSpPr/>
              <p:nvPr/>
            </p:nvSpPr>
            <p:spPr>
              <a:xfrm>
                <a:off x="1108710" y="608408"/>
                <a:ext cx="468000" cy="540000"/>
              </a:xfrm>
              <a:prstGeom prst="roundRect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ED5FE5-FC59-B864-864B-A1A7D43B793B}"/>
                  </a:ext>
                </a:extLst>
              </p:cNvPr>
              <p:cNvSpPr txBox="1"/>
              <p:nvPr/>
            </p:nvSpPr>
            <p:spPr>
              <a:xfrm>
                <a:off x="1108710" y="607074"/>
                <a:ext cx="467999" cy="534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dirty="0"/>
                  <a:t>6</a:t>
                </a:r>
              </a:p>
            </p:txBody>
          </p:sp>
        </p:grpSp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B096FEEF-B2B6-844E-0138-3EA9D18508A4}"/>
                </a:ext>
              </a:extLst>
            </p:cNvPr>
            <p:cNvGrpSpPr/>
            <p:nvPr/>
          </p:nvGrpSpPr>
          <p:grpSpPr>
            <a:xfrm>
              <a:off x="1162415" y="5226568"/>
              <a:ext cx="396000" cy="468000"/>
              <a:chOff x="1108710" y="607074"/>
              <a:chExt cx="468000" cy="541334"/>
            </a:xfrm>
          </p:grpSpPr>
          <p:sp>
            <p:nvSpPr>
              <p:cNvPr id="40" name="Прямоугольник: скругленные углы 39">
                <a:extLst>
                  <a:ext uri="{FF2B5EF4-FFF2-40B4-BE49-F238E27FC236}">
                    <a16:creationId xmlns:a16="http://schemas.microsoft.com/office/drawing/2014/main" id="{48982EDD-E9E1-C3F4-CEBB-95A496D785F6}"/>
                  </a:ext>
                </a:extLst>
              </p:cNvPr>
              <p:cNvSpPr/>
              <p:nvPr/>
            </p:nvSpPr>
            <p:spPr>
              <a:xfrm>
                <a:off x="1108710" y="608408"/>
                <a:ext cx="468000" cy="540000"/>
              </a:xfrm>
              <a:prstGeom prst="roundRect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38133C-DA7B-D305-819D-1D68358FF490}"/>
                  </a:ext>
                </a:extLst>
              </p:cNvPr>
              <p:cNvSpPr txBox="1"/>
              <p:nvPr/>
            </p:nvSpPr>
            <p:spPr>
              <a:xfrm>
                <a:off x="1108710" y="607074"/>
                <a:ext cx="467999" cy="534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dirty="0"/>
                  <a:t>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8146696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490FA-515B-FD14-AF19-A9D1C425C1F9}"/>
              </a:ext>
            </a:extLst>
          </p:cNvPr>
          <p:cNvSpPr txBox="1">
            <a:spLocks/>
          </p:cNvSpPr>
          <p:nvPr/>
        </p:nvSpPr>
        <p:spPr>
          <a:xfrm>
            <a:off x="6656832" y="141838"/>
            <a:ext cx="5471160" cy="70463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b="1" dirty="0">
                <a:latin typeface="Aptos" panose="020B0004020202020204" pitchFamily="34" charset="0"/>
                <a:ea typeface="Times New Roman" panose="02020603050405020304" pitchFamily="18" charset="0"/>
              </a:rPr>
              <a:t>Средства разработки</a:t>
            </a:r>
            <a:endParaRPr lang="ru-RU" sz="3600" b="1" dirty="0">
              <a:latin typeface="Aptos" panose="020B0004020202020204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B844EDA8-EF4B-6141-72AB-B5506A120E8B}"/>
              </a:ext>
            </a:extLst>
          </p:cNvPr>
          <p:cNvSpPr txBox="1">
            <a:spLocks/>
          </p:cNvSpPr>
          <p:nvPr/>
        </p:nvSpPr>
        <p:spPr>
          <a:xfrm>
            <a:off x="155448" y="6196584"/>
            <a:ext cx="1042416" cy="5389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Aptos" panose="020B0004020202020204" pitchFamily="34" charset="0"/>
                <a:ea typeface="Times New Roman" panose="02020603050405020304" pitchFamily="18" charset="0"/>
              </a:rPr>
              <a:t>5</a:t>
            </a:r>
            <a:r>
              <a:rPr lang="en-US" sz="3200" b="1" dirty="0">
                <a:latin typeface="Aptos" panose="020B0004020202020204" pitchFamily="34" charset="0"/>
                <a:ea typeface="Times New Roman" panose="02020603050405020304" pitchFamily="18" charset="0"/>
              </a:rPr>
              <a:t> / 8 </a:t>
            </a:r>
            <a:endParaRPr lang="ru-RU" sz="3000" b="1" dirty="0">
              <a:latin typeface="Aptos" panose="020B0004020202020204" pitchFamily="34" charset="0"/>
            </a:endParaRP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9EDA51FC-A857-54B6-5D6A-7C41EFFD58F8}"/>
              </a:ext>
            </a:extLst>
          </p:cNvPr>
          <p:cNvGrpSpPr/>
          <p:nvPr/>
        </p:nvGrpSpPr>
        <p:grpSpPr>
          <a:xfrm>
            <a:off x="1912146" y="1227095"/>
            <a:ext cx="8367708" cy="1683913"/>
            <a:chOff x="1550356" y="1199663"/>
            <a:chExt cx="8367708" cy="168391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7B2ADC88-AB74-FFF3-0D66-1B6A522B1D7B}"/>
                </a:ext>
              </a:extLst>
            </p:cNvPr>
            <p:cNvGrpSpPr/>
            <p:nvPr/>
          </p:nvGrpSpPr>
          <p:grpSpPr>
            <a:xfrm>
              <a:off x="1550356" y="1199663"/>
              <a:ext cx="1388275" cy="1683913"/>
              <a:chOff x="1008618" y="1202436"/>
              <a:chExt cx="1388275" cy="1683913"/>
            </a:xfrm>
          </p:grpSpPr>
          <p:pic>
            <p:nvPicPr>
              <p:cNvPr id="8" name="Рисунок 7">
                <a:extLst>
                  <a:ext uri="{FF2B5EF4-FFF2-40B4-BE49-F238E27FC236}">
                    <a16:creationId xmlns:a16="http://schemas.microsoft.com/office/drawing/2014/main" id="{EAF02A99-8981-8C6C-BAC1-1754AFD95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97864" y="1202436"/>
                <a:ext cx="1009785" cy="1139952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473355-EB50-E885-B196-7655449D5166}"/>
                  </a:ext>
                </a:extLst>
              </p:cNvPr>
              <p:cNvSpPr txBox="1"/>
              <p:nvPr/>
            </p:nvSpPr>
            <p:spPr>
              <a:xfrm>
                <a:off x="1008618" y="2424684"/>
                <a:ext cx="13882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Node.JS</a:t>
                </a:r>
                <a:endParaRPr lang="ru-RU" sz="2400" dirty="0"/>
              </a:p>
            </p:txBody>
          </p:sp>
        </p:grpSp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6B988FAE-E159-B924-5C43-22B9DEB97ABB}"/>
                </a:ext>
              </a:extLst>
            </p:cNvPr>
            <p:cNvGrpSpPr/>
            <p:nvPr/>
          </p:nvGrpSpPr>
          <p:grpSpPr>
            <a:xfrm>
              <a:off x="3770735" y="1199664"/>
              <a:ext cx="1388275" cy="1683912"/>
              <a:chOff x="4111033" y="1202436"/>
              <a:chExt cx="1388275" cy="1683912"/>
            </a:xfrm>
          </p:grpSpPr>
          <p:pic>
            <p:nvPicPr>
              <p:cNvPr id="11" name="Рисунок 10">
                <a:extLst>
                  <a:ext uri="{FF2B5EF4-FFF2-40B4-BE49-F238E27FC236}">
                    <a16:creationId xmlns:a16="http://schemas.microsoft.com/office/drawing/2014/main" id="{F15A1088-30E2-AD91-A003-9D6E267410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170069" y="1202436"/>
                <a:ext cx="1270205" cy="11412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AA769E-8FCB-BF07-EB12-2CB06A42C02C}"/>
                  </a:ext>
                </a:extLst>
              </p:cNvPr>
              <p:cNvSpPr txBox="1"/>
              <p:nvPr/>
            </p:nvSpPr>
            <p:spPr>
              <a:xfrm>
                <a:off x="4111033" y="2424683"/>
                <a:ext cx="13882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React</a:t>
                </a:r>
                <a:endParaRPr lang="ru-RU" sz="2400" dirty="0"/>
              </a:p>
            </p:txBody>
          </p:sp>
        </p:grp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CB48BA5B-A197-FE7D-7AE6-F8F4DD45F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81883" y="1259873"/>
              <a:ext cx="1197325" cy="11412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600A9A-C516-BEA7-A752-042BB4413850}"/>
                </a:ext>
              </a:extLst>
            </p:cNvPr>
            <p:cNvSpPr txBox="1"/>
            <p:nvPr/>
          </p:nvSpPr>
          <p:spPr>
            <a:xfrm>
              <a:off x="6086407" y="2421910"/>
              <a:ext cx="1388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Redux</a:t>
              </a:r>
              <a:endParaRPr lang="ru-RU" sz="2400" dirty="0"/>
            </a:p>
          </p:txBody>
        </p:sp>
        <p:pic>
          <p:nvPicPr>
            <p:cNvPr id="4106" name="Picture 10" descr="Typescript Logo PNG Vector">
              <a:extLst>
                <a:ext uri="{FF2B5EF4-FFF2-40B4-BE49-F238E27FC236}">
                  <a16:creationId xmlns:a16="http://schemas.microsoft.com/office/drawing/2014/main" id="{68702FE0-C396-B5A6-F011-3A095FB667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115" y="1280710"/>
              <a:ext cx="1141200" cy="114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805C4A-EA0A-BF30-A5C1-00503E5DB122}"/>
                </a:ext>
              </a:extLst>
            </p:cNvPr>
            <p:cNvSpPr txBox="1"/>
            <p:nvPr/>
          </p:nvSpPr>
          <p:spPr>
            <a:xfrm>
              <a:off x="8145365" y="2421910"/>
              <a:ext cx="17726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TypeScript</a:t>
              </a:r>
              <a:endParaRPr lang="ru-RU" sz="2400" dirty="0"/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B2FA093-A87E-9A5C-EAD3-64E0BA773539}"/>
              </a:ext>
            </a:extLst>
          </p:cNvPr>
          <p:cNvGrpSpPr/>
          <p:nvPr/>
        </p:nvGrpSpPr>
        <p:grpSpPr>
          <a:xfrm>
            <a:off x="2956696" y="3778918"/>
            <a:ext cx="6278608" cy="1469908"/>
            <a:chOff x="1786400" y="3911528"/>
            <a:chExt cx="6278608" cy="1469908"/>
          </a:xfrm>
        </p:grpSpPr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E8C9AA79-D2B1-458B-FEE9-CD21DA3DEBF8}"/>
                </a:ext>
              </a:extLst>
            </p:cNvPr>
            <p:cNvGrpSpPr/>
            <p:nvPr/>
          </p:nvGrpSpPr>
          <p:grpSpPr>
            <a:xfrm>
              <a:off x="1786400" y="3946993"/>
              <a:ext cx="1639765" cy="1380912"/>
              <a:chOff x="1786400" y="3429000"/>
              <a:chExt cx="1639765" cy="1380912"/>
            </a:xfrm>
          </p:grpSpPr>
          <p:pic>
            <p:nvPicPr>
              <p:cNvPr id="4108" name="Picture 12" descr="MySQL Logo PNG Vector">
                <a:extLst>
                  <a:ext uri="{FF2B5EF4-FFF2-40B4-BE49-F238E27FC236}">
                    <a16:creationId xmlns:a16="http://schemas.microsoft.com/office/drawing/2014/main" id="{5DB2691C-82A1-4EE5-847E-C1FBB044DF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6400" y="3429000"/>
                <a:ext cx="1639765" cy="852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23EFF8-CBA2-334A-794C-5C4DF3A9AF2E}"/>
                  </a:ext>
                </a:extLst>
              </p:cNvPr>
              <p:cNvSpPr txBox="1"/>
              <p:nvPr/>
            </p:nvSpPr>
            <p:spPr>
              <a:xfrm>
                <a:off x="1917556" y="4348247"/>
                <a:ext cx="13882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MySQL</a:t>
                </a:r>
                <a:endParaRPr lang="ru-RU" sz="2400" dirty="0"/>
              </a:p>
            </p:txBody>
          </p:sp>
        </p:grpSp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7A02E555-EBF4-15B2-E978-24ACB05E21F1}"/>
                </a:ext>
              </a:extLst>
            </p:cNvPr>
            <p:cNvGrpSpPr/>
            <p:nvPr/>
          </p:nvGrpSpPr>
          <p:grpSpPr>
            <a:xfrm>
              <a:off x="4105713" y="3946993"/>
              <a:ext cx="1441898" cy="1434443"/>
              <a:chOff x="4039132" y="3893462"/>
              <a:chExt cx="1441898" cy="1434443"/>
            </a:xfrm>
          </p:grpSpPr>
          <p:pic>
            <p:nvPicPr>
              <p:cNvPr id="4110" name="Picture 14" descr="docker Logo PNG Vector">
                <a:extLst>
                  <a:ext uri="{FF2B5EF4-FFF2-40B4-BE49-F238E27FC236}">
                    <a16:creationId xmlns:a16="http://schemas.microsoft.com/office/drawing/2014/main" id="{654A3A59-4DF3-FEB3-AD73-6ED1D429DD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2293" y="3893462"/>
                <a:ext cx="1308737" cy="959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5D6DB6-230A-479C-E440-540C30A2D46B}"/>
                  </a:ext>
                </a:extLst>
              </p:cNvPr>
              <p:cNvSpPr txBox="1"/>
              <p:nvPr/>
            </p:nvSpPr>
            <p:spPr>
              <a:xfrm>
                <a:off x="4039132" y="4866240"/>
                <a:ext cx="13882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Docker</a:t>
                </a:r>
                <a:endParaRPr lang="ru-RU" sz="2400" dirty="0"/>
              </a:p>
            </p:txBody>
          </p:sp>
        </p:grpSp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76198016-4F4C-BC1F-100F-BB5F29706414}"/>
                </a:ext>
              </a:extLst>
            </p:cNvPr>
            <p:cNvGrpSpPr/>
            <p:nvPr/>
          </p:nvGrpSpPr>
          <p:grpSpPr>
            <a:xfrm>
              <a:off x="6448197" y="3911528"/>
              <a:ext cx="1616811" cy="1469907"/>
              <a:chOff x="6448197" y="3911528"/>
              <a:chExt cx="1616811" cy="1469907"/>
            </a:xfrm>
          </p:grpSpPr>
          <p:pic>
            <p:nvPicPr>
              <p:cNvPr id="4112" name="Picture 16" descr="WebStorm Logo PNG Vector">
                <a:extLst>
                  <a:ext uri="{FF2B5EF4-FFF2-40B4-BE49-F238E27FC236}">
                    <a16:creationId xmlns:a16="http://schemas.microsoft.com/office/drawing/2014/main" id="{488D1C8C-D656-90A1-AECC-BE1C9FD9A4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0530" y="3911528"/>
                <a:ext cx="923608" cy="9236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368EEC-AFCF-BE8C-A7C8-DB4A1F050AAE}"/>
                  </a:ext>
                </a:extLst>
              </p:cNvPr>
              <p:cNvSpPr txBox="1"/>
              <p:nvPr/>
            </p:nvSpPr>
            <p:spPr>
              <a:xfrm>
                <a:off x="6448197" y="4919770"/>
                <a:ext cx="16168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WebStorm</a:t>
                </a:r>
                <a:endParaRPr lang="ru-RU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4295153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2E3C5-E73A-D389-4D74-6FEF6339579D}"/>
              </a:ext>
            </a:extLst>
          </p:cNvPr>
          <p:cNvSpPr txBox="1">
            <a:spLocks/>
          </p:cNvSpPr>
          <p:nvPr/>
        </p:nvSpPr>
        <p:spPr>
          <a:xfrm>
            <a:off x="5870448" y="219456"/>
            <a:ext cx="6047232" cy="8138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b="1" dirty="0">
                <a:latin typeface="Aptos" panose="020B0004020202020204" pitchFamily="34" charset="0"/>
                <a:ea typeface="Times New Roman" panose="02020603050405020304" pitchFamily="18" charset="0"/>
              </a:rPr>
              <a:t>Преимущества проекта</a:t>
            </a:r>
            <a:endParaRPr lang="ru-RU" sz="3600" b="1" dirty="0">
              <a:latin typeface="Aptos" panose="020B0004020202020204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6E91430-0D27-7393-BBB4-A5156C0CB028}"/>
              </a:ext>
            </a:extLst>
          </p:cNvPr>
          <p:cNvSpPr txBox="1">
            <a:spLocks/>
          </p:cNvSpPr>
          <p:nvPr/>
        </p:nvSpPr>
        <p:spPr>
          <a:xfrm>
            <a:off x="155448" y="6196584"/>
            <a:ext cx="1042416" cy="5389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Aptos" panose="020B0004020202020204" pitchFamily="34" charset="0"/>
                <a:ea typeface="Times New Roman" panose="02020603050405020304" pitchFamily="18" charset="0"/>
              </a:rPr>
              <a:t>6</a:t>
            </a:r>
            <a:r>
              <a:rPr lang="en-US" sz="3200" b="1" dirty="0">
                <a:latin typeface="Aptos" panose="020B0004020202020204" pitchFamily="34" charset="0"/>
                <a:ea typeface="Times New Roman" panose="02020603050405020304" pitchFamily="18" charset="0"/>
              </a:rPr>
              <a:t> / 8 </a:t>
            </a:r>
            <a:endParaRPr lang="ru-RU" sz="3000" b="1" dirty="0">
              <a:latin typeface="Aptos" panose="020B0004020202020204" pitchFamily="34" charset="0"/>
            </a:endParaRP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108C050E-5A82-3AB7-716F-ED09AEF4F95A}"/>
              </a:ext>
            </a:extLst>
          </p:cNvPr>
          <p:cNvGrpSpPr/>
          <p:nvPr/>
        </p:nvGrpSpPr>
        <p:grpSpPr>
          <a:xfrm>
            <a:off x="676656" y="2767280"/>
            <a:ext cx="10387583" cy="1323439"/>
            <a:chOff x="676656" y="2767280"/>
            <a:chExt cx="10387583" cy="1323439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810FEE44-773C-79D1-FA24-6245FDF4B838}"/>
                </a:ext>
              </a:extLst>
            </p:cNvPr>
            <p:cNvGrpSpPr/>
            <p:nvPr/>
          </p:nvGrpSpPr>
          <p:grpSpPr>
            <a:xfrm>
              <a:off x="4237482" y="2809804"/>
              <a:ext cx="3265931" cy="1238391"/>
              <a:chOff x="1197864" y="859536"/>
              <a:chExt cx="3163824" cy="3456432"/>
            </a:xfrm>
          </p:grpSpPr>
          <p:sp>
            <p:nvSpPr>
              <p:cNvPr id="10" name="Прямоугольник: скругленные углы 9">
                <a:extLst>
                  <a:ext uri="{FF2B5EF4-FFF2-40B4-BE49-F238E27FC236}">
                    <a16:creationId xmlns:a16="http://schemas.microsoft.com/office/drawing/2014/main" id="{66CDD5DF-04B6-24B2-62EE-E8BC3DBDEAE3}"/>
                  </a:ext>
                </a:extLst>
              </p:cNvPr>
              <p:cNvSpPr/>
              <p:nvPr/>
            </p:nvSpPr>
            <p:spPr>
              <a:xfrm>
                <a:off x="1197864" y="859536"/>
                <a:ext cx="3163824" cy="3456432"/>
              </a:xfrm>
              <a:prstGeom prst="roundRect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C65D76-D088-7473-6C55-A44068E61049}"/>
                  </a:ext>
                </a:extLst>
              </p:cNvPr>
              <p:cNvSpPr txBox="1"/>
              <p:nvPr/>
            </p:nvSpPr>
            <p:spPr>
              <a:xfrm>
                <a:off x="1303018" y="1170360"/>
                <a:ext cx="2953512" cy="283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Мобильная и кроссплатформенная оптимизация</a:t>
                </a:r>
                <a:endParaRPr lang="ru-RU" b="1" dirty="0"/>
              </a:p>
            </p:txBody>
          </p:sp>
        </p:grpSp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7F8ED3C6-9670-1EAE-14E9-7160698375FA}"/>
                </a:ext>
              </a:extLst>
            </p:cNvPr>
            <p:cNvGrpSpPr/>
            <p:nvPr/>
          </p:nvGrpSpPr>
          <p:grpSpPr>
            <a:xfrm>
              <a:off x="676656" y="2809804"/>
              <a:ext cx="3265931" cy="1238391"/>
              <a:chOff x="1197864" y="859536"/>
              <a:chExt cx="3163824" cy="3456432"/>
            </a:xfrm>
          </p:grpSpPr>
          <p:sp>
            <p:nvSpPr>
              <p:cNvPr id="13" name="Прямоугольник: скругленные углы 12">
                <a:extLst>
                  <a:ext uri="{FF2B5EF4-FFF2-40B4-BE49-F238E27FC236}">
                    <a16:creationId xmlns:a16="http://schemas.microsoft.com/office/drawing/2014/main" id="{F568C48E-1BA5-0B96-D65E-BA3032FE0140}"/>
                  </a:ext>
                </a:extLst>
              </p:cNvPr>
              <p:cNvSpPr/>
              <p:nvPr/>
            </p:nvSpPr>
            <p:spPr>
              <a:xfrm>
                <a:off x="1197864" y="859536"/>
                <a:ext cx="3163824" cy="3456432"/>
              </a:xfrm>
              <a:prstGeom prst="roundRect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BC2F0D-DDD0-0E06-9E3E-B3EE862AE543}"/>
                  </a:ext>
                </a:extLst>
              </p:cNvPr>
              <p:cNvSpPr txBox="1"/>
              <p:nvPr/>
            </p:nvSpPr>
            <p:spPr>
              <a:xfrm>
                <a:off x="1303018" y="1599872"/>
                <a:ext cx="2953512" cy="1975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Панель администратора</a:t>
                </a:r>
                <a:endParaRPr lang="ru-RU" b="1" dirty="0"/>
              </a:p>
            </p:txBody>
          </p:sp>
        </p:grpSp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6632E60A-2655-BEDC-58FA-2B5353806587}"/>
                </a:ext>
              </a:extLst>
            </p:cNvPr>
            <p:cNvGrpSpPr/>
            <p:nvPr/>
          </p:nvGrpSpPr>
          <p:grpSpPr>
            <a:xfrm>
              <a:off x="7798308" y="2767280"/>
              <a:ext cx="3265931" cy="1323439"/>
              <a:chOff x="1197864" y="740849"/>
              <a:chExt cx="3163824" cy="3693807"/>
            </a:xfrm>
          </p:grpSpPr>
          <p:sp>
            <p:nvSpPr>
              <p:cNvPr id="16" name="Прямоугольник: скругленные углы 15">
                <a:extLst>
                  <a:ext uri="{FF2B5EF4-FFF2-40B4-BE49-F238E27FC236}">
                    <a16:creationId xmlns:a16="http://schemas.microsoft.com/office/drawing/2014/main" id="{96C16867-30A6-2976-4F7A-3A8FBC4995E8}"/>
                  </a:ext>
                </a:extLst>
              </p:cNvPr>
              <p:cNvSpPr/>
              <p:nvPr/>
            </p:nvSpPr>
            <p:spPr>
              <a:xfrm>
                <a:off x="1197864" y="859536"/>
                <a:ext cx="3163824" cy="3456432"/>
              </a:xfrm>
              <a:prstGeom prst="roundRect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C96FCA-3881-933F-7A8E-659ABD9999A3}"/>
                  </a:ext>
                </a:extLst>
              </p:cNvPr>
              <p:cNvSpPr txBox="1"/>
              <p:nvPr/>
            </p:nvSpPr>
            <p:spPr>
              <a:xfrm>
                <a:off x="1303018" y="740849"/>
                <a:ext cx="2953512" cy="3693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Повышение доверия следи потенциальных клиентов благодаря сайту</a:t>
                </a:r>
                <a:endParaRPr lang="ru-RU" b="1" dirty="0"/>
              </a:p>
            </p:txBody>
          </p:sp>
        </p:grp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CA26CED2-7F42-6276-E87D-0D470FA73870}"/>
              </a:ext>
            </a:extLst>
          </p:cNvPr>
          <p:cNvGrpSpPr/>
          <p:nvPr/>
        </p:nvGrpSpPr>
        <p:grpSpPr>
          <a:xfrm>
            <a:off x="676656" y="1302342"/>
            <a:ext cx="10387583" cy="1238391"/>
            <a:chOff x="676656" y="2809804"/>
            <a:chExt cx="10387583" cy="1238391"/>
          </a:xfrm>
        </p:grpSpPr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84635749-E72B-D4DD-7913-5D28652DA993}"/>
                </a:ext>
              </a:extLst>
            </p:cNvPr>
            <p:cNvGrpSpPr/>
            <p:nvPr/>
          </p:nvGrpSpPr>
          <p:grpSpPr>
            <a:xfrm>
              <a:off x="4237482" y="2809804"/>
              <a:ext cx="3265931" cy="1238391"/>
              <a:chOff x="1197864" y="859536"/>
              <a:chExt cx="3163824" cy="3456432"/>
            </a:xfrm>
          </p:grpSpPr>
          <p:sp>
            <p:nvSpPr>
              <p:cNvPr id="36" name="Прямоугольник: скругленные углы 35">
                <a:extLst>
                  <a:ext uri="{FF2B5EF4-FFF2-40B4-BE49-F238E27FC236}">
                    <a16:creationId xmlns:a16="http://schemas.microsoft.com/office/drawing/2014/main" id="{23DEEF73-CEBA-525E-51A7-8ADDFEFB482C}"/>
                  </a:ext>
                </a:extLst>
              </p:cNvPr>
              <p:cNvSpPr/>
              <p:nvPr/>
            </p:nvSpPr>
            <p:spPr>
              <a:xfrm>
                <a:off x="1197864" y="859536"/>
                <a:ext cx="3163824" cy="3456432"/>
              </a:xfrm>
              <a:prstGeom prst="roundRect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B5B9D6-EBCA-9130-B8BD-0815C68C6AA9}"/>
                  </a:ext>
                </a:extLst>
              </p:cNvPr>
              <p:cNvSpPr txBox="1"/>
              <p:nvPr/>
            </p:nvSpPr>
            <p:spPr>
              <a:xfrm>
                <a:off x="1303018" y="1599875"/>
                <a:ext cx="2953512" cy="1975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Актуальная информация об услугах</a:t>
                </a:r>
                <a:endParaRPr lang="ru-RU" b="1" dirty="0"/>
              </a:p>
            </p:txBody>
          </p:sp>
        </p:grpSp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5F979DD4-4B98-9FFB-3D99-D714218CE74A}"/>
                </a:ext>
              </a:extLst>
            </p:cNvPr>
            <p:cNvGrpSpPr/>
            <p:nvPr/>
          </p:nvGrpSpPr>
          <p:grpSpPr>
            <a:xfrm>
              <a:off x="676656" y="2809804"/>
              <a:ext cx="3265931" cy="1238391"/>
              <a:chOff x="1197864" y="859536"/>
              <a:chExt cx="3163824" cy="3456432"/>
            </a:xfrm>
          </p:grpSpPr>
          <p:sp>
            <p:nvSpPr>
              <p:cNvPr id="34" name="Прямоугольник: скругленные углы 33">
                <a:extLst>
                  <a:ext uri="{FF2B5EF4-FFF2-40B4-BE49-F238E27FC236}">
                    <a16:creationId xmlns:a16="http://schemas.microsoft.com/office/drawing/2014/main" id="{CE473D3C-FA24-F654-E2E5-2AC8F110E0F7}"/>
                  </a:ext>
                </a:extLst>
              </p:cNvPr>
              <p:cNvSpPr/>
              <p:nvPr/>
            </p:nvSpPr>
            <p:spPr>
              <a:xfrm>
                <a:off x="1197864" y="859536"/>
                <a:ext cx="3163824" cy="3456432"/>
              </a:xfrm>
              <a:prstGeom prst="roundRect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B7F7906-09D4-0AC5-A315-BEFF8EAA9DE3}"/>
                  </a:ext>
                </a:extLst>
              </p:cNvPr>
              <p:cNvSpPr txBox="1"/>
              <p:nvPr/>
            </p:nvSpPr>
            <p:spPr>
              <a:xfrm>
                <a:off x="1303019" y="2122198"/>
                <a:ext cx="2953512" cy="931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Уникальный дизайн</a:t>
                </a:r>
                <a:endParaRPr lang="ru-RU" b="1" dirty="0"/>
              </a:p>
            </p:txBody>
          </p:sp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C9B6CC84-D7EE-6E8F-09ED-A9C289AEEECE}"/>
                </a:ext>
              </a:extLst>
            </p:cNvPr>
            <p:cNvGrpSpPr/>
            <p:nvPr/>
          </p:nvGrpSpPr>
          <p:grpSpPr>
            <a:xfrm>
              <a:off x="7798308" y="2809804"/>
              <a:ext cx="3265931" cy="1238391"/>
              <a:chOff x="1197864" y="859536"/>
              <a:chExt cx="3163824" cy="3456432"/>
            </a:xfrm>
          </p:grpSpPr>
          <p:sp>
            <p:nvSpPr>
              <p:cNvPr id="32" name="Прямоугольник: скругленные углы 31">
                <a:extLst>
                  <a:ext uri="{FF2B5EF4-FFF2-40B4-BE49-F238E27FC236}">
                    <a16:creationId xmlns:a16="http://schemas.microsoft.com/office/drawing/2014/main" id="{4513FF41-6042-2AB0-EAD1-F0E157BD2B01}"/>
                  </a:ext>
                </a:extLst>
              </p:cNvPr>
              <p:cNvSpPr/>
              <p:nvPr/>
            </p:nvSpPr>
            <p:spPr>
              <a:xfrm>
                <a:off x="1197864" y="859536"/>
                <a:ext cx="3163824" cy="3456432"/>
              </a:xfrm>
              <a:prstGeom prst="roundRect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3F31629-C2E4-DCEF-CB91-3D18DA494716}"/>
                  </a:ext>
                </a:extLst>
              </p:cNvPr>
              <p:cNvSpPr txBox="1"/>
              <p:nvPr/>
            </p:nvSpPr>
            <p:spPr>
              <a:xfrm>
                <a:off x="1303019" y="2122198"/>
                <a:ext cx="2953512" cy="1116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Онлайн-запись</a:t>
                </a:r>
                <a:endParaRPr lang="ru-RU" b="1" dirty="0"/>
              </a:p>
            </p:txBody>
          </p:sp>
        </p:grp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D4A25C01-0F63-5474-1069-17BEA3F8FF81}"/>
              </a:ext>
            </a:extLst>
          </p:cNvPr>
          <p:cNvGrpSpPr/>
          <p:nvPr/>
        </p:nvGrpSpPr>
        <p:grpSpPr>
          <a:xfrm>
            <a:off x="676655" y="4317266"/>
            <a:ext cx="10387583" cy="1238391"/>
            <a:chOff x="676656" y="2809804"/>
            <a:chExt cx="10387583" cy="1238391"/>
          </a:xfrm>
        </p:grpSpPr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FBB90F5E-32BA-F061-D55D-CC8FDE1C2594}"/>
                </a:ext>
              </a:extLst>
            </p:cNvPr>
            <p:cNvGrpSpPr/>
            <p:nvPr/>
          </p:nvGrpSpPr>
          <p:grpSpPr>
            <a:xfrm>
              <a:off x="4237482" y="2809804"/>
              <a:ext cx="3265931" cy="1238391"/>
              <a:chOff x="1197864" y="859536"/>
              <a:chExt cx="3163824" cy="3456432"/>
            </a:xfrm>
          </p:grpSpPr>
          <p:sp>
            <p:nvSpPr>
              <p:cNvPr id="46" name="Прямоугольник: скругленные углы 45">
                <a:extLst>
                  <a:ext uri="{FF2B5EF4-FFF2-40B4-BE49-F238E27FC236}">
                    <a16:creationId xmlns:a16="http://schemas.microsoft.com/office/drawing/2014/main" id="{AD9082FF-FFD4-D919-BE14-0498A5B213D9}"/>
                  </a:ext>
                </a:extLst>
              </p:cNvPr>
              <p:cNvSpPr/>
              <p:nvPr/>
            </p:nvSpPr>
            <p:spPr>
              <a:xfrm>
                <a:off x="1197864" y="859536"/>
                <a:ext cx="3163824" cy="3456432"/>
              </a:xfrm>
              <a:prstGeom prst="roundRect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D50A003-F22A-59EB-6500-60FB3F6A1E47}"/>
                  </a:ext>
                </a:extLst>
              </p:cNvPr>
              <p:cNvSpPr txBox="1"/>
              <p:nvPr/>
            </p:nvSpPr>
            <p:spPr>
              <a:xfrm>
                <a:off x="1303019" y="1170358"/>
                <a:ext cx="2953512" cy="283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Подробная информация о мастерах салона</a:t>
                </a:r>
                <a:endParaRPr lang="ru-RU" b="1" dirty="0"/>
              </a:p>
            </p:txBody>
          </p:sp>
        </p:grpSp>
        <p:grpSp>
          <p:nvGrpSpPr>
            <p:cNvPr id="40" name="Группа 39">
              <a:extLst>
                <a:ext uri="{FF2B5EF4-FFF2-40B4-BE49-F238E27FC236}">
                  <a16:creationId xmlns:a16="http://schemas.microsoft.com/office/drawing/2014/main" id="{9C1B73B6-7334-7A8D-649E-EE8FD8AF1788}"/>
                </a:ext>
              </a:extLst>
            </p:cNvPr>
            <p:cNvGrpSpPr/>
            <p:nvPr/>
          </p:nvGrpSpPr>
          <p:grpSpPr>
            <a:xfrm>
              <a:off x="676656" y="2809804"/>
              <a:ext cx="3265931" cy="1238391"/>
              <a:chOff x="1197864" y="859536"/>
              <a:chExt cx="3163824" cy="3456432"/>
            </a:xfrm>
          </p:grpSpPr>
          <p:sp>
            <p:nvSpPr>
              <p:cNvPr id="44" name="Прямоугольник: скругленные углы 43">
                <a:extLst>
                  <a:ext uri="{FF2B5EF4-FFF2-40B4-BE49-F238E27FC236}">
                    <a16:creationId xmlns:a16="http://schemas.microsoft.com/office/drawing/2014/main" id="{87BE04CE-8BD7-2AC6-D34F-E2C6972A7AFA}"/>
                  </a:ext>
                </a:extLst>
              </p:cNvPr>
              <p:cNvSpPr/>
              <p:nvPr/>
            </p:nvSpPr>
            <p:spPr>
              <a:xfrm>
                <a:off x="1197864" y="859536"/>
                <a:ext cx="3163824" cy="3456432"/>
              </a:xfrm>
              <a:prstGeom prst="roundRect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395F10D-8B28-C8C6-5A13-BA799314BF27}"/>
                  </a:ext>
                </a:extLst>
              </p:cNvPr>
              <p:cNvSpPr txBox="1"/>
              <p:nvPr/>
            </p:nvSpPr>
            <p:spPr>
              <a:xfrm>
                <a:off x="1303020" y="2122198"/>
                <a:ext cx="2953512" cy="1116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Удобство навигации</a:t>
                </a:r>
                <a:endParaRPr lang="ru-RU" b="1" dirty="0"/>
              </a:p>
            </p:txBody>
          </p:sp>
        </p:grpSp>
        <p:grpSp>
          <p:nvGrpSpPr>
            <p:cNvPr id="41" name="Группа 40">
              <a:extLst>
                <a:ext uri="{FF2B5EF4-FFF2-40B4-BE49-F238E27FC236}">
                  <a16:creationId xmlns:a16="http://schemas.microsoft.com/office/drawing/2014/main" id="{84DAFBFF-2486-6C39-4621-7AA58329A0C3}"/>
                </a:ext>
              </a:extLst>
            </p:cNvPr>
            <p:cNvGrpSpPr/>
            <p:nvPr/>
          </p:nvGrpSpPr>
          <p:grpSpPr>
            <a:xfrm>
              <a:off x="7798308" y="2809804"/>
              <a:ext cx="3265931" cy="1238391"/>
              <a:chOff x="1197864" y="859536"/>
              <a:chExt cx="3163824" cy="3456432"/>
            </a:xfrm>
          </p:grpSpPr>
          <p:sp>
            <p:nvSpPr>
              <p:cNvPr id="42" name="Прямоугольник: скругленные углы 41">
                <a:extLst>
                  <a:ext uri="{FF2B5EF4-FFF2-40B4-BE49-F238E27FC236}">
                    <a16:creationId xmlns:a16="http://schemas.microsoft.com/office/drawing/2014/main" id="{323A8A0F-B3E5-E2DC-2528-31EB99730CA4}"/>
                  </a:ext>
                </a:extLst>
              </p:cNvPr>
              <p:cNvSpPr/>
              <p:nvPr/>
            </p:nvSpPr>
            <p:spPr>
              <a:xfrm>
                <a:off x="1197864" y="859536"/>
                <a:ext cx="3163824" cy="3456432"/>
              </a:xfrm>
              <a:prstGeom prst="roundRect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DA499E5-9D2F-1AD0-71A4-B48019CE29E1}"/>
                  </a:ext>
                </a:extLst>
              </p:cNvPr>
              <p:cNvSpPr txBox="1"/>
              <p:nvPr/>
            </p:nvSpPr>
            <p:spPr>
              <a:xfrm>
                <a:off x="1303019" y="1170358"/>
                <a:ext cx="2953512" cy="283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Повышение конкуренто-</a:t>
                </a:r>
              </a:p>
              <a:p>
                <a:pPr algn="ctr"/>
                <a:r>
                  <a:rPr lang="ru-RU" sz="2000" b="1" dirty="0"/>
                  <a:t>способности</a:t>
                </a:r>
                <a:endParaRPr lang="ru-RU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5404679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5B3AF-2AB1-801E-E2E9-B54479E52F09}"/>
              </a:ext>
            </a:extLst>
          </p:cNvPr>
          <p:cNvSpPr txBox="1">
            <a:spLocks/>
          </p:cNvSpPr>
          <p:nvPr/>
        </p:nvSpPr>
        <p:spPr>
          <a:xfrm>
            <a:off x="8494776" y="210312"/>
            <a:ext cx="3477768" cy="6766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b="1" dirty="0">
                <a:latin typeface="Aptos" panose="020B0004020202020204" pitchFamily="34" charset="0"/>
                <a:ea typeface="Times New Roman" panose="02020603050405020304" pitchFamily="18" charset="0"/>
              </a:rPr>
              <a:t>Заключение</a:t>
            </a:r>
            <a:endParaRPr lang="ru-RU" sz="3600" b="1" dirty="0">
              <a:latin typeface="Aptos" panose="020B0004020202020204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14DA46BA-6B68-AD20-0030-0A8D2DC16A72}"/>
              </a:ext>
            </a:extLst>
          </p:cNvPr>
          <p:cNvSpPr txBox="1">
            <a:spLocks/>
          </p:cNvSpPr>
          <p:nvPr/>
        </p:nvSpPr>
        <p:spPr>
          <a:xfrm>
            <a:off x="155448" y="6196584"/>
            <a:ext cx="1042416" cy="5389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Aptos" panose="020B0004020202020204" pitchFamily="34" charset="0"/>
                <a:ea typeface="Times New Roman" panose="02020603050405020304" pitchFamily="18" charset="0"/>
              </a:rPr>
              <a:t>7</a:t>
            </a:r>
            <a:r>
              <a:rPr lang="en-US" sz="3200" b="1" dirty="0">
                <a:latin typeface="Aptos" panose="020B0004020202020204" pitchFamily="34" charset="0"/>
                <a:ea typeface="Times New Roman" panose="02020603050405020304" pitchFamily="18" charset="0"/>
              </a:rPr>
              <a:t> / 8 </a:t>
            </a:r>
            <a:endParaRPr lang="ru-RU" sz="3000" b="1" dirty="0">
              <a:latin typeface="Aptos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91E3C-9891-C1AA-E4A7-61567B0E67CB}"/>
              </a:ext>
            </a:extLst>
          </p:cNvPr>
          <p:cNvSpPr txBox="1"/>
          <p:nvPr/>
        </p:nvSpPr>
        <p:spPr>
          <a:xfrm>
            <a:off x="934974" y="2256403"/>
            <a:ext cx="10322052" cy="2922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	</a:t>
            </a:r>
            <a:r>
              <a:rPr lang="ru-RU" sz="2500" dirty="0"/>
              <a:t>Успешно разработан функциональный и эстетически привлекательный веб-сайт для салона красоты «Lovely Arkhangelsk», который способствует привлечению новых клиентов, повышению уровня обслуживания существующих клиентов и улучшению общей репутации салона.</a:t>
            </a:r>
          </a:p>
        </p:txBody>
      </p:sp>
    </p:spTree>
    <p:extLst>
      <p:ext uri="{BB962C8B-B14F-4D97-AF65-F5344CB8AC3E}">
        <p14:creationId xmlns:p14="http://schemas.microsoft.com/office/powerpoint/2010/main" val="2724274043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D70284A7-E810-F6F1-5B4F-8FD9E98B48FC}"/>
              </a:ext>
            </a:extLst>
          </p:cNvPr>
          <p:cNvSpPr txBox="1">
            <a:spLocks/>
          </p:cNvSpPr>
          <p:nvPr/>
        </p:nvSpPr>
        <p:spPr>
          <a:xfrm>
            <a:off x="0" y="82835"/>
            <a:ext cx="12187378" cy="21307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b="1" dirty="0">
                <a:latin typeface="Aptos" panose="020B0004020202020204" pitchFamily="34" charset="0"/>
                <a:ea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sz="1600" dirty="0">
                <a:latin typeface="Aptos" panose="020B0004020202020204" pitchFamily="34" charset="0"/>
                <a:ea typeface="Times New Roman" panose="02020603050405020304" pitchFamily="18" charset="0"/>
              </a:rPr>
            </a:br>
            <a:r>
              <a:rPr lang="ru-RU" sz="1600" b="1" dirty="0">
                <a:latin typeface="Aptos" panose="020B0004020202020204" pitchFamily="34" charset="0"/>
                <a:ea typeface="Times New Roman" panose="02020603050405020304" pitchFamily="18" charset="0"/>
              </a:rPr>
              <a:t>УЧРЕЖДЕНИЕ ВЫСШЕГО ОБРАЗОВАНИЯ</a:t>
            </a:r>
            <a:br>
              <a:rPr lang="ru-RU" sz="1600" dirty="0">
                <a:latin typeface="Aptos" panose="020B0004020202020204" pitchFamily="34" charset="0"/>
                <a:ea typeface="Times New Roman" panose="02020603050405020304" pitchFamily="18" charset="0"/>
              </a:rPr>
            </a:br>
            <a:r>
              <a:rPr lang="ru-RU" sz="1600" b="1" dirty="0">
                <a:latin typeface="Aptos" panose="020B0004020202020204" pitchFamily="34" charset="0"/>
                <a:ea typeface="Times New Roman" panose="02020603050405020304" pitchFamily="18" charset="0"/>
              </a:rPr>
              <a:t>«САНКТ-ПЕТЕРБУРГСКИЙ ГОСУДАРСТВЕННЫЙ УНИВЕРСИТЕТ ТЕЛЕКОММУНИКАЦИЙ ИМ. ПРОФ. М.А. БОНЧ-БРУЕВИЧА»</a:t>
            </a:r>
            <a:br>
              <a:rPr lang="ru-RU" sz="1600" dirty="0">
                <a:latin typeface="Aptos" panose="020B0004020202020204" pitchFamily="34" charset="0"/>
                <a:ea typeface="Times New Roman" panose="02020603050405020304" pitchFamily="18" charset="0"/>
              </a:rPr>
            </a:br>
            <a:r>
              <a:rPr lang="ru-RU" sz="1600" b="1" dirty="0">
                <a:latin typeface="Aptos" panose="020B0004020202020204" pitchFamily="34" charset="0"/>
                <a:ea typeface="Times New Roman" panose="02020603050405020304" pitchFamily="18" charset="0"/>
              </a:rPr>
              <a:t>(СПбГУТ)</a:t>
            </a:r>
            <a:br>
              <a:rPr lang="ru-RU" sz="1600" dirty="0">
                <a:latin typeface="Aptos" panose="020B0004020202020204" pitchFamily="34" charset="0"/>
                <a:ea typeface="Times New Roman" panose="02020603050405020304" pitchFamily="18" charset="0"/>
              </a:rPr>
            </a:br>
            <a:r>
              <a:rPr lang="ru-RU" sz="1600" b="1" dirty="0">
                <a:latin typeface="Aptos" panose="020B0004020202020204" pitchFamily="34" charset="0"/>
                <a:ea typeface="Times New Roman" panose="02020603050405020304" pitchFamily="18" charset="0"/>
              </a:rPr>
              <a:t> </a:t>
            </a:r>
            <a:br>
              <a:rPr lang="ru-RU" sz="1600" dirty="0">
                <a:latin typeface="Aptos" panose="020B0004020202020204" pitchFamily="34" charset="0"/>
                <a:ea typeface="Times New Roman" panose="02020603050405020304" pitchFamily="18" charset="0"/>
              </a:rPr>
            </a:br>
            <a:r>
              <a:rPr lang="ru-RU" sz="1600" b="1" dirty="0">
                <a:latin typeface="Aptos" panose="020B0004020202020204" pitchFamily="34" charset="0"/>
                <a:ea typeface="Times New Roman" panose="02020603050405020304" pitchFamily="18" charset="0"/>
              </a:rPr>
              <a:t>АРХАНГЕЛЬСКИЙ КОЛЛЕДЖ ТЕЛЕКОММУНИКАЦИЙ</a:t>
            </a:r>
            <a:br>
              <a:rPr lang="ru-RU" sz="1600" dirty="0">
                <a:latin typeface="Aptos" panose="020B0004020202020204" pitchFamily="34" charset="0"/>
                <a:ea typeface="Times New Roman" panose="02020603050405020304" pitchFamily="18" charset="0"/>
              </a:rPr>
            </a:br>
            <a:r>
              <a:rPr lang="ru-RU" sz="1600" b="1" dirty="0">
                <a:latin typeface="Aptos" panose="020B0004020202020204" pitchFamily="34" charset="0"/>
                <a:ea typeface="Times New Roman" panose="02020603050405020304" pitchFamily="18" charset="0"/>
              </a:rPr>
              <a:t>ИМ. Б.Л. РОЗИНГА (ФИЛИАЛ) СПбГУТ</a:t>
            </a:r>
            <a:br>
              <a:rPr lang="ru-RU" sz="1600" dirty="0">
                <a:latin typeface="Aptos" panose="020B0004020202020204" pitchFamily="34" charset="0"/>
                <a:ea typeface="Times New Roman" panose="02020603050405020304" pitchFamily="18" charset="0"/>
              </a:rPr>
            </a:br>
            <a:r>
              <a:rPr lang="ru-RU" sz="1600" b="1" dirty="0">
                <a:latin typeface="Aptos" panose="020B0004020202020204" pitchFamily="34" charset="0"/>
                <a:ea typeface="Times New Roman" panose="02020603050405020304" pitchFamily="18" charset="0"/>
              </a:rPr>
              <a:t>(АКТ (ф) СПбГУТ)</a:t>
            </a:r>
            <a:endParaRPr lang="ru-RU" sz="1600" dirty="0">
              <a:latin typeface="Aptos" panose="020B0004020202020204" pitchFamily="34" charset="0"/>
            </a:endParaRP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1B478EB0-BEC1-4D03-E5D9-60EDE896E061}"/>
              </a:ext>
            </a:extLst>
          </p:cNvPr>
          <p:cNvSpPr txBox="1">
            <a:spLocks/>
          </p:cNvSpPr>
          <p:nvPr/>
        </p:nvSpPr>
        <p:spPr>
          <a:xfrm>
            <a:off x="2066224" y="2818127"/>
            <a:ext cx="8810324" cy="14799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3600" dirty="0">
              <a:latin typeface="Montserrat" panose="00000500000000000000" pitchFamily="2" charset="-52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5E974E-BCDF-C261-303B-B00D724155C3}"/>
              </a:ext>
            </a:extLst>
          </p:cNvPr>
          <p:cNvSpPr txBox="1"/>
          <p:nvPr/>
        </p:nvSpPr>
        <p:spPr>
          <a:xfrm>
            <a:off x="5159141" y="5363787"/>
            <a:ext cx="70282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Montserrat" panose="00000500000000000000" pitchFamily="2" charset="-52"/>
              </a:rPr>
              <a:t>Дипломник: Астафьев Кирилл Александрович</a:t>
            </a:r>
          </a:p>
          <a:p>
            <a:pPr algn="r"/>
            <a:r>
              <a:rPr lang="ru-RU" sz="2000" dirty="0">
                <a:latin typeface="Montserrat" panose="00000500000000000000" pitchFamily="2" charset="-52"/>
              </a:rPr>
              <a:t>Руководитель: Лукина Светлана Викторовна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CD0D37-0B49-07A4-CC04-D0F91D5D1CD2}"/>
              </a:ext>
            </a:extLst>
          </p:cNvPr>
          <p:cNvSpPr txBox="1"/>
          <p:nvPr/>
        </p:nvSpPr>
        <p:spPr>
          <a:xfrm>
            <a:off x="5014414" y="6405833"/>
            <a:ext cx="2913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Montserrat" panose="00000500000000000000" pitchFamily="2" charset="-52"/>
                <a:ea typeface="Ebrima" panose="02000000000000000000" pitchFamily="2" charset="0"/>
                <a:cs typeface="Ebrima" panose="02000000000000000000" pitchFamily="2" charset="0"/>
              </a:rPr>
              <a:t>Архангельск 2024</a:t>
            </a:r>
            <a:endParaRPr lang="ru-RU" sz="1800" dirty="0">
              <a:latin typeface="Montserrat" panose="00000500000000000000" pitchFamily="2" charset="-52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054825-16E4-E782-6818-0D7797B33218}"/>
              </a:ext>
            </a:extLst>
          </p:cNvPr>
          <p:cNvSpPr txBox="1"/>
          <p:nvPr/>
        </p:nvSpPr>
        <p:spPr>
          <a:xfrm>
            <a:off x="2233959" y="2560961"/>
            <a:ext cx="7719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Разработка веб-сайта для салона красоты «</a:t>
            </a:r>
            <a:r>
              <a:rPr lang="en-US" sz="3600" b="1" dirty="0"/>
              <a:t>Lovely Arkhangelsk</a:t>
            </a:r>
            <a:r>
              <a:rPr lang="ru-RU" sz="3600" b="1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725312417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411</Words>
  <Application>Microsoft Office PowerPoint</Application>
  <PresentationFormat>Широкоэкранный</PresentationFormat>
  <Paragraphs>61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Кирилл Астафьев</dc:creator>
  <cp:lastModifiedBy>Кирилл Астафьев</cp:lastModifiedBy>
  <cp:revision>1</cp:revision>
  <dcterms:created xsi:type="dcterms:W3CDTF">2024-06-13T15:09:58Z</dcterms:created>
  <dcterms:modified xsi:type="dcterms:W3CDTF">2024-06-13T18:38:16Z</dcterms:modified>
</cp:coreProperties>
</file>