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73" r:id="rId8"/>
    <p:sldId id="272" r:id="rId9"/>
    <p:sldId id="271" r:id="rId10"/>
    <p:sldId id="270" r:id="rId11"/>
    <p:sldId id="264" r:id="rId12"/>
    <p:sldId id="265" r:id="rId13"/>
    <p:sldId id="26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BDAFA-1D45-41D3-8A5A-1066D5612485}" v="90" dt="2022-05-30T18:32:37.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04"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a Hansen" userId="f4202055e753a8d2" providerId="LiveId" clId="{FB9B1CD6-0CC9-684D-BDB8-D942916617C0}"/>
    <pc:docChg chg="undo custSel modSld">
      <pc:chgData name="Asta Hansen" userId="f4202055e753a8d2" providerId="LiveId" clId="{FB9B1CD6-0CC9-684D-BDB8-D942916617C0}" dt="2022-05-15T11:36:10.385" v="530" actId="20577"/>
      <pc:docMkLst>
        <pc:docMk/>
      </pc:docMkLst>
      <pc:sldChg chg="modSp">
        <pc:chgData name="Asta Hansen" userId="f4202055e753a8d2" providerId="LiveId" clId="{FB9B1CD6-0CC9-684D-BDB8-D942916617C0}" dt="2022-05-15T11:36:10.385" v="530" actId="20577"/>
        <pc:sldMkLst>
          <pc:docMk/>
          <pc:sldMk cId="1429429409" sldId="261"/>
        </pc:sldMkLst>
        <pc:spChg chg="mod">
          <ac:chgData name="Asta Hansen" userId="f4202055e753a8d2" providerId="LiveId" clId="{FB9B1CD6-0CC9-684D-BDB8-D942916617C0}" dt="2022-05-15T11:36:10.385" v="530" actId="20577"/>
          <ac:spMkLst>
            <pc:docMk/>
            <pc:sldMk cId="1429429409" sldId="261"/>
            <ac:spMk id="4" creationId="{A1D16151-9486-4A03-AE3A-F1CC562E0564}"/>
          </ac:spMkLst>
        </pc:spChg>
      </pc:sldChg>
      <pc:sldChg chg="modSp">
        <pc:chgData name="Asta Hansen" userId="f4202055e753a8d2" providerId="LiveId" clId="{FB9B1CD6-0CC9-684D-BDB8-D942916617C0}" dt="2022-05-15T11:33:33.233" v="276" actId="20577"/>
        <pc:sldMkLst>
          <pc:docMk/>
          <pc:sldMk cId="1742861620" sldId="266"/>
        </pc:sldMkLst>
        <pc:spChg chg="mod">
          <ac:chgData name="Asta Hansen" userId="f4202055e753a8d2" providerId="LiveId" clId="{FB9B1CD6-0CC9-684D-BDB8-D942916617C0}" dt="2022-05-15T11:33:33.233" v="276" actId="20577"/>
          <ac:spMkLst>
            <pc:docMk/>
            <pc:sldMk cId="1742861620" sldId="266"/>
            <ac:spMk id="3" creationId="{FED19BCA-B61F-4EA6-A1FB-CCA3BD8506FB}"/>
          </ac:spMkLst>
        </pc:spChg>
      </pc:sldChg>
    </pc:docChg>
  </pc:docChgLst>
  <pc:docChgLst>
    <pc:chgData name="Asta Hansen" userId="f4202055e753a8d2" providerId="LiveId" clId="{ED9BDAFA-1D45-41D3-8A5A-1066D5612485}"/>
    <pc:docChg chg="undo custSel addSld delSld modSld sldOrd">
      <pc:chgData name="Asta Hansen" userId="f4202055e753a8d2" providerId="LiveId" clId="{ED9BDAFA-1D45-41D3-8A5A-1066D5612485}" dt="2022-05-30T19:33:18.380" v="4607" actId="20577"/>
      <pc:docMkLst>
        <pc:docMk/>
      </pc:docMkLst>
      <pc:sldChg chg="modSp mod">
        <pc:chgData name="Asta Hansen" userId="f4202055e753a8d2" providerId="LiveId" clId="{ED9BDAFA-1D45-41D3-8A5A-1066D5612485}" dt="2022-05-15T10:46:51.634" v="3294" actId="255"/>
        <pc:sldMkLst>
          <pc:docMk/>
          <pc:sldMk cId="2586058810" sldId="256"/>
        </pc:sldMkLst>
        <pc:spChg chg="mod">
          <ac:chgData name="Asta Hansen" userId="f4202055e753a8d2" providerId="LiveId" clId="{ED9BDAFA-1D45-41D3-8A5A-1066D5612485}" dt="2022-05-15T10:46:51.634" v="3294" actId="255"/>
          <ac:spMkLst>
            <pc:docMk/>
            <pc:sldMk cId="2586058810" sldId="256"/>
            <ac:spMk id="2" creationId="{CFE75451-6A4B-484B-9ED1-353CCE25B0F4}"/>
          </ac:spMkLst>
        </pc:spChg>
        <pc:spChg chg="mod">
          <ac:chgData name="Asta Hansen" userId="f4202055e753a8d2" providerId="LiveId" clId="{ED9BDAFA-1D45-41D3-8A5A-1066D5612485}" dt="2022-05-14T17:48:04.735" v="631" actId="20577"/>
          <ac:spMkLst>
            <pc:docMk/>
            <pc:sldMk cId="2586058810" sldId="256"/>
            <ac:spMk id="3" creationId="{0236A1B4-B8D1-4A72-8E20-0703F54BF1FE}"/>
          </ac:spMkLst>
        </pc:spChg>
      </pc:sldChg>
      <pc:sldChg chg="modSp mod">
        <pc:chgData name="Asta Hansen" userId="f4202055e753a8d2" providerId="LiveId" clId="{ED9BDAFA-1D45-41D3-8A5A-1066D5612485}" dt="2022-05-30T18:55:15.623" v="4549" actId="14100"/>
        <pc:sldMkLst>
          <pc:docMk/>
          <pc:sldMk cId="1713219598" sldId="257"/>
        </pc:sldMkLst>
        <pc:spChg chg="mod">
          <ac:chgData name="Asta Hansen" userId="f4202055e753a8d2" providerId="LiveId" clId="{ED9BDAFA-1D45-41D3-8A5A-1066D5612485}" dt="2022-05-30T18:55:15.623" v="4549" actId="14100"/>
          <ac:spMkLst>
            <pc:docMk/>
            <pc:sldMk cId="1713219598" sldId="257"/>
            <ac:spMk id="2" creationId="{1BEF5859-10C9-4588-9727-B9362E26C29D}"/>
          </ac:spMkLst>
        </pc:spChg>
        <pc:spChg chg="mod">
          <ac:chgData name="Asta Hansen" userId="f4202055e753a8d2" providerId="LiveId" clId="{ED9BDAFA-1D45-41D3-8A5A-1066D5612485}" dt="2022-05-30T18:55:11.241" v="4548" actId="27636"/>
          <ac:spMkLst>
            <pc:docMk/>
            <pc:sldMk cId="1713219598" sldId="257"/>
            <ac:spMk id="3" creationId="{5671D7E5-EF66-4BCD-8DAA-E9061157F0BE}"/>
          </ac:spMkLst>
        </pc:spChg>
      </pc:sldChg>
      <pc:sldChg chg="addSp delSp modSp mod setBg modNotesTx">
        <pc:chgData name="Asta Hansen" userId="f4202055e753a8d2" providerId="LiveId" clId="{ED9BDAFA-1D45-41D3-8A5A-1066D5612485}" dt="2022-05-30T19:33:18.380" v="4607" actId="20577"/>
        <pc:sldMkLst>
          <pc:docMk/>
          <pc:sldMk cId="3571516367" sldId="258"/>
        </pc:sldMkLst>
        <pc:spChg chg="mod">
          <ac:chgData name="Asta Hansen" userId="f4202055e753a8d2" providerId="LiveId" clId="{ED9BDAFA-1D45-41D3-8A5A-1066D5612485}" dt="2022-05-30T18:39:56.989" v="4002" actId="1076"/>
          <ac:spMkLst>
            <pc:docMk/>
            <pc:sldMk cId="3571516367" sldId="258"/>
            <ac:spMk id="2" creationId="{0A32731C-311B-46F7-A865-6C3AF6B09A47}"/>
          </ac:spMkLst>
        </pc:spChg>
        <pc:spChg chg="mod">
          <ac:chgData name="Asta Hansen" userId="f4202055e753a8d2" providerId="LiveId" clId="{ED9BDAFA-1D45-41D3-8A5A-1066D5612485}" dt="2022-05-30T18:51:24.078" v="4503" actId="114"/>
          <ac:spMkLst>
            <pc:docMk/>
            <pc:sldMk cId="3571516367" sldId="258"/>
            <ac:spMk id="3" creationId="{9D5232F9-FD00-464A-9F17-619C91AEF8F3}"/>
          </ac:spMkLst>
        </pc:spChg>
        <pc:spChg chg="del mod">
          <ac:chgData name="Asta Hansen" userId="f4202055e753a8d2" providerId="LiveId" clId="{ED9BDAFA-1D45-41D3-8A5A-1066D5612485}" dt="2022-05-15T09:04:07.467" v="1774" actId="478"/>
          <ac:spMkLst>
            <pc:docMk/>
            <pc:sldMk cId="3571516367" sldId="258"/>
            <ac:spMk id="4" creationId="{70E12647-CCB2-45E2-A9CB-A868F490497E}"/>
          </ac:spMkLst>
        </pc:spChg>
        <pc:spChg chg="del mod">
          <ac:chgData name="Asta Hansen" userId="f4202055e753a8d2" providerId="LiveId" clId="{ED9BDAFA-1D45-41D3-8A5A-1066D5612485}" dt="2022-05-30T18:33:23.402" v="3963" actId="478"/>
          <ac:spMkLst>
            <pc:docMk/>
            <pc:sldMk cId="3571516367" sldId="258"/>
            <ac:spMk id="5" creationId="{8D51ED20-04D4-4894-B0C2-9C541A61A734}"/>
          </ac:spMkLst>
        </pc:spChg>
        <pc:picChg chg="add del mod">
          <ac:chgData name="Asta Hansen" userId="f4202055e753a8d2" providerId="LiveId" clId="{ED9BDAFA-1D45-41D3-8A5A-1066D5612485}" dt="2022-05-30T18:33:20.066" v="3962" actId="478"/>
          <ac:picMkLst>
            <pc:docMk/>
            <pc:sldMk cId="3571516367" sldId="258"/>
            <ac:picMk id="7" creationId="{3916A7BE-BF7D-79DB-D2B1-7A295E8D368A}"/>
          </ac:picMkLst>
        </pc:picChg>
      </pc:sldChg>
      <pc:sldChg chg="del">
        <pc:chgData name="Asta Hansen" userId="f4202055e753a8d2" providerId="LiveId" clId="{ED9BDAFA-1D45-41D3-8A5A-1066D5612485}" dt="2022-05-14T17:47:49.654" v="620" actId="2696"/>
        <pc:sldMkLst>
          <pc:docMk/>
          <pc:sldMk cId="1663780162" sldId="260"/>
        </pc:sldMkLst>
      </pc:sldChg>
      <pc:sldChg chg="delSp modSp mod">
        <pc:chgData name="Asta Hansen" userId="f4202055e753a8d2" providerId="LiveId" clId="{ED9BDAFA-1D45-41D3-8A5A-1066D5612485}" dt="2022-05-15T22:34:06.896" v="3880" actId="478"/>
        <pc:sldMkLst>
          <pc:docMk/>
          <pc:sldMk cId="1429429409" sldId="261"/>
        </pc:sldMkLst>
        <pc:spChg chg="mod">
          <ac:chgData name="Asta Hansen" userId="f4202055e753a8d2" providerId="LiveId" clId="{ED9BDAFA-1D45-41D3-8A5A-1066D5612485}" dt="2022-05-14T17:28:24.158" v="14" actId="20577"/>
          <ac:spMkLst>
            <pc:docMk/>
            <pc:sldMk cId="1429429409" sldId="261"/>
            <ac:spMk id="2" creationId="{C4CA0637-CCAA-425E-A57A-6205AFDC8B8C}"/>
          </ac:spMkLst>
        </pc:spChg>
        <pc:spChg chg="mod">
          <ac:chgData name="Asta Hansen" userId="f4202055e753a8d2" providerId="LiveId" clId="{ED9BDAFA-1D45-41D3-8A5A-1066D5612485}" dt="2022-05-14T17:28:40.470" v="50" actId="20577"/>
          <ac:spMkLst>
            <pc:docMk/>
            <pc:sldMk cId="1429429409" sldId="261"/>
            <ac:spMk id="3" creationId="{D851C395-6BC4-4F00-B40B-069DBBB7C08B}"/>
          </ac:spMkLst>
        </pc:spChg>
        <pc:spChg chg="mod">
          <ac:chgData name="Asta Hansen" userId="f4202055e753a8d2" providerId="LiveId" clId="{ED9BDAFA-1D45-41D3-8A5A-1066D5612485}" dt="2022-05-14T17:45:38.999" v="591" actId="27636"/>
          <ac:spMkLst>
            <pc:docMk/>
            <pc:sldMk cId="1429429409" sldId="261"/>
            <ac:spMk id="4" creationId="{A1D16151-9486-4A03-AE3A-F1CC562E0564}"/>
          </ac:spMkLst>
        </pc:spChg>
        <pc:spChg chg="mod">
          <ac:chgData name="Asta Hansen" userId="f4202055e753a8d2" providerId="LiveId" clId="{ED9BDAFA-1D45-41D3-8A5A-1066D5612485}" dt="2022-05-15T10:36:26.912" v="3132" actId="20577"/>
          <ac:spMkLst>
            <pc:docMk/>
            <pc:sldMk cId="1429429409" sldId="261"/>
            <ac:spMk id="5" creationId="{DDE59236-37DD-4582-A2A0-3F9A13A3B55D}"/>
          </ac:spMkLst>
        </pc:spChg>
        <pc:spChg chg="mod">
          <ac:chgData name="Asta Hansen" userId="f4202055e753a8d2" providerId="LiveId" clId="{ED9BDAFA-1D45-41D3-8A5A-1066D5612485}" dt="2022-05-15T10:37:21.718" v="3261" actId="20577"/>
          <ac:spMkLst>
            <pc:docMk/>
            <pc:sldMk cId="1429429409" sldId="261"/>
            <ac:spMk id="6" creationId="{DE1CCF0F-F0BB-42D7-B3C2-C29336739F32}"/>
          </ac:spMkLst>
        </pc:spChg>
        <pc:spChg chg="mod">
          <ac:chgData name="Asta Hansen" userId="f4202055e753a8d2" providerId="LiveId" clId="{ED9BDAFA-1D45-41D3-8A5A-1066D5612485}" dt="2022-05-14T17:28:58.776" v="55" actId="20577"/>
          <ac:spMkLst>
            <pc:docMk/>
            <pc:sldMk cId="1429429409" sldId="261"/>
            <ac:spMk id="7" creationId="{1F939793-2181-4A3D-9C5A-CE676CC83EC0}"/>
          </ac:spMkLst>
        </pc:spChg>
        <pc:spChg chg="mod">
          <ac:chgData name="Asta Hansen" userId="f4202055e753a8d2" providerId="LiveId" clId="{ED9BDAFA-1D45-41D3-8A5A-1066D5612485}" dt="2022-05-15T10:36:12.431" v="3118" actId="20577"/>
          <ac:spMkLst>
            <pc:docMk/>
            <pc:sldMk cId="1429429409" sldId="261"/>
            <ac:spMk id="8" creationId="{C9FA0B0D-7B36-4D63-86BD-20E6E1B6A0D8}"/>
          </ac:spMkLst>
        </pc:spChg>
        <pc:spChg chg="del">
          <ac:chgData name="Asta Hansen" userId="f4202055e753a8d2" providerId="LiveId" clId="{ED9BDAFA-1D45-41D3-8A5A-1066D5612485}" dt="2022-05-15T22:34:02.724" v="3879" actId="478"/>
          <ac:spMkLst>
            <pc:docMk/>
            <pc:sldMk cId="1429429409" sldId="261"/>
            <ac:spMk id="9" creationId="{B86AD343-7149-4E7C-BD28-3080F25980CF}"/>
          </ac:spMkLst>
        </pc:spChg>
        <pc:spChg chg="del">
          <ac:chgData name="Asta Hansen" userId="f4202055e753a8d2" providerId="LiveId" clId="{ED9BDAFA-1D45-41D3-8A5A-1066D5612485}" dt="2022-05-15T22:34:06.896" v="3880" actId="478"/>
          <ac:spMkLst>
            <pc:docMk/>
            <pc:sldMk cId="1429429409" sldId="261"/>
            <ac:spMk id="10" creationId="{A865CC01-A53B-495A-820C-BEC2680EDC42}"/>
          </ac:spMkLst>
        </pc:spChg>
      </pc:sldChg>
      <pc:sldChg chg="del">
        <pc:chgData name="Asta Hansen" userId="f4202055e753a8d2" providerId="LiveId" clId="{ED9BDAFA-1D45-41D3-8A5A-1066D5612485}" dt="2022-05-14T17:49:35.554" v="720" actId="2696"/>
        <pc:sldMkLst>
          <pc:docMk/>
          <pc:sldMk cId="379728094" sldId="262"/>
        </pc:sldMkLst>
      </pc:sldChg>
      <pc:sldChg chg="modSp mod">
        <pc:chgData name="Asta Hansen" userId="f4202055e753a8d2" providerId="LiveId" clId="{ED9BDAFA-1D45-41D3-8A5A-1066D5612485}" dt="2022-05-15T10:31:49.789" v="2701" actId="20577"/>
        <pc:sldMkLst>
          <pc:docMk/>
          <pc:sldMk cId="2619301236" sldId="264"/>
        </pc:sldMkLst>
        <pc:spChg chg="mod">
          <ac:chgData name="Asta Hansen" userId="f4202055e753a8d2" providerId="LiveId" clId="{ED9BDAFA-1D45-41D3-8A5A-1066D5612485}" dt="2022-05-15T10:31:49.789" v="2701" actId="20577"/>
          <ac:spMkLst>
            <pc:docMk/>
            <pc:sldMk cId="2619301236" sldId="264"/>
            <ac:spMk id="11" creationId="{DB420882-1CC0-49B4-8DDE-24EC26687506}"/>
          </ac:spMkLst>
        </pc:spChg>
      </pc:sldChg>
      <pc:sldChg chg="delSp modSp mod">
        <pc:chgData name="Asta Hansen" userId="f4202055e753a8d2" providerId="LiveId" clId="{ED9BDAFA-1D45-41D3-8A5A-1066D5612485}" dt="2022-05-15T22:34:13.539" v="3881" actId="478"/>
        <pc:sldMkLst>
          <pc:docMk/>
          <pc:sldMk cId="744379741" sldId="265"/>
        </pc:sldMkLst>
        <pc:spChg chg="mod">
          <ac:chgData name="Asta Hansen" userId="f4202055e753a8d2" providerId="LiveId" clId="{ED9BDAFA-1D45-41D3-8A5A-1066D5612485}" dt="2022-05-15T10:29:36.859" v="2547" actId="20577"/>
          <ac:spMkLst>
            <pc:docMk/>
            <pc:sldMk cId="744379741" sldId="265"/>
            <ac:spMk id="46" creationId="{607B1B73-910A-6B2F-748F-CB76D13645DF}"/>
          </ac:spMkLst>
        </pc:spChg>
        <pc:spChg chg="del">
          <ac:chgData name="Asta Hansen" userId="f4202055e753a8d2" providerId="LiveId" clId="{ED9BDAFA-1D45-41D3-8A5A-1066D5612485}" dt="2022-05-15T22:34:13.539" v="3881" actId="478"/>
          <ac:spMkLst>
            <pc:docMk/>
            <pc:sldMk cId="744379741" sldId="265"/>
            <ac:spMk id="61" creationId="{1E897A1D-3364-DA34-78ED-520C4AE15592}"/>
          </ac:spMkLst>
        </pc:spChg>
        <pc:spChg chg="mod">
          <ac:chgData name="Asta Hansen" userId="f4202055e753a8d2" providerId="LiveId" clId="{ED9BDAFA-1D45-41D3-8A5A-1066D5612485}" dt="2022-05-15T11:04:55.217" v="3703" actId="120"/>
          <ac:spMkLst>
            <pc:docMk/>
            <pc:sldMk cId="744379741" sldId="265"/>
            <ac:spMk id="63" creationId="{A6608E75-5E27-5F91-1C8D-93544AA3423B}"/>
          </ac:spMkLst>
        </pc:spChg>
      </pc:sldChg>
      <pc:sldChg chg="addSp delSp modSp mod ord">
        <pc:chgData name="Asta Hansen" userId="f4202055e753a8d2" providerId="LiveId" clId="{ED9BDAFA-1D45-41D3-8A5A-1066D5612485}" dt="2022-05-30T18:53:46.835" v="4523" actId="1076"/>
        <pc:sldMkLst>
          <pc:docMk/>
          <pc:sldMk cId="1742861620" sldId="266"/>
        </pc:sldMkLst>
        <pc:spChg chg="mod">
          <ac:chgData name="Asta Hansen" userId="f4202055e753a8d2" providerId="LiveId" clId="{ED9BDAFA-1D45-41D3-8A5A-1066D5612485}" dt="2022-05-30T18:53:46.835" v="4523" actId="1076"/>
          <ac:spMkLst>
            <pc:docMk/>
            <pc:sldMk cId="1742861620" sldId="266"/>
            <ac:spMk id="3" creationId="{FED19BCA-B61F-4EA6-A1FB-CCA3BD8506FB}"/>
          </ac:spMkLst>
        </pc:spChg>
        <pc:spChg chg="del">
          <ac:chgData name="Asta Hansen" userId="f4202055e753a8d2" providerId="LiveId" clId="{ED9BDAFA-1D45-41D3-8A5A-1066D5612485}" dt="2022-05-14T21:45:26.956" v="1059" actId="478"/>
          <ac:spMkLst>
            <pc:docMk/>
            <pc:sldMk cId="1742861620" sldId="266"/>
            <ac:spMk id="4" creationId="{00560550-EE65-43CE-B899-F421E74287A1}"/>
          </ac:spMkLst>
        </pc:spChg>
        <pc:spChg chg="del">
          <ac:chgData name="Asta Hansen" userId="f4202055e753a8d2" providerId="LiveId" clId="{ED9BDAFA-1D45-41D3-8A5A-1066D5612485}" dt="2022-05-14T21:45:23.340" v="1058" actId="478"/>
          <ac:spMkLst>
            <pc:docMk/>
            <pc:sldMk cId="1742861620" sldId="266"/>
            <ac:spMk id="5" creationId="{4135E32A-1A8C-43D2-9C6E-12887B4DEDFB}"/>
          </ac:spMkLst>
        </pc:spChg>
        <pc:spChg chg="add mod">
          <ac:chgData name="Asta Hansen" userId="f4202055e753a8d2" providerId="LiveId" clId="{ED9BDAFA-1D45-41D3-8A5A-1066D5612485}" dt="2022-05-15T22:37:58.257" v="3938" actId="1076"/>
          <ac:spMkLst>
            <pc:docMk/>
            <pc:sldMk cId="1742861620" sldId="266"/>
            <ac:spMk id="5" creationId="{7FC763D3-5A91-751B-1277-07DB7EF20D2F}"/>
          </ac:spMkLst>
        </pc:spChg>
        <pc:spChg chg="add del mod">
          <ac:chgData name="Asta Hansen" userId="f4202055e753a8d2" providerId="LiveId" clId="{ED9BDAFA-1D45-41D3-8A5A-1066D5612485}" dt="2022-05-15T22:37:20.257" v="3930"/>
          <ac:spMkLst>
            <pc:docMk/>
            <pc:sldMk cId="1742861620" sldId="266"/>
            <ac:spMk id="7" creationId="{CFAAF1F6-E43C-98A5-F456-8A971CB81E4A}"/>
          </ac:spMkLst>
        </pc:spChg>
      </pc:sldChg>
      <pc:sldChg chg="addSp delSp modSp mod">
        <pc:chgData name="Asta Hansen" userId="f4202055e753a8d2" providerId="LiveId" clId="{ED9BDAFA-1D45-41D3-8A5A-1066D5612485}" dt="2022-05-15T22:35:12.482" v="3886" actId="478"/>
        <pc:sldMkLst>
          <pc:docMk/>
          <pc:sldMk cId="2896385493" sldId="270"/>
        </pc:sldMkLst>
        <pc:spChg chg="add del mod">
          <ac:chgData name="Asta Hansen" userId="f4202055e753a8d2" providerId="LiveId" clId="{ED9BDAFA-1D45-41D3-8A5A-1066D5612485}" dt="2022-05-15T22:35:12.482" v="3886" actId="478"/>
          <ac:spMkLst>
            <pc:docMk/>
            <pc:sldMk cId="2896385493" sldId="270"/>
            <ac:spMk id="6" creationId="{DB8E6D55-1CDE-9221-A89D-FFFEEEE11B7C}"/>
          </ac:spMkLst>
        </pc:spChg>
        <pc:picChg chg="mod">
          <ac:chgData name="Asta Hansen" userId="f4202055e753a8d2" providerId="LiveId" clId="{ED9BDAFA-1D45-41D3-8A5A-1066D5612485}" dt="2022-05-15T22:35:06.564" v="3884" actId="1076"/>
          <ac:picMkLst>
            <pc:docMk/>
            <pc:sldMk cId="2896385493" sldId="270"/>
            <ac:picMk id="9" creationId="{476E4470-2083-F37F-99EA-1EBE95071F85}"/>
          </ac:picMkLst>
        </pc:picChg>
      </pc:sldChg>
      <pc:sldChg chg="addSp delSp modSp new mod ord">
        <pc:chgData name="Asta Hansen" userId="f4202055e753a8d2" providerId="LiveId" clId="{ED9BDAFA-1D45-41D3-8A5A-1066D5612485}" dt="2022-05-15T09:14:45.562" v="2210" actId="14100"/>
        <pc:sldMkLst>
          <pc:docMk/>
          <pc:sldMk cId="689710778" sldId="271"/>
        </pc:sldMkLst>
        <pc:spChg chg="mod">
          <ac:chgData name="Asta Hansen" userId="f4202055e753a8d2" providerId="LiveId" clId="{ED9BDAFA-1D45-41D3-8A5A-1066D5612485}" dt="2022-05-15T09:06:18.136" v="1809" actId="20577"/>
          <ac:spMkLst>
            <pc:docMk/>
            <pc:sldMk cId="689710778" sldId="271"/>
            <ac:spMk id="2" creationId="{DC4FE859-995F-D33C-D984-B9A058AFA92A}"/>
          </ac:spMkLst>
        </pc:spChg>
        <pc:spChg chg="del">
          <ac:chgData name="Asta Hansen" userId="f4202055e753a8d2" providerId="LiveId" clId="{ED9BDAFA-1D45-41D3-8A5A-1066D5612485}" dt="2022-05-14T21:40:42.509" v="1021" actId="478"/>
          <ac:spMkLst>
            <pc:docMk/>
            <pc:sldMk cId="689710778" sldId="271"/>
            <ac:spMk id="3" creationId="{DFAFA10D-8529-3AD2-BC11-2FBF8E296C28}"/>
          </ac:spMkLst>
        </pc:spChg>
        <pc:spChg chg="del">
          <ac:chgData name="Asta Hansen" userId="f4202055e753a8d2" providerId="LiveId" clId="{ED9BDAFA-1D45-41D3-8A5A-1066D5612485}" dt="2022-05-14T21:40:48.822" v="1023" actId="478"/>
          <ac:spMkLst>
            <pc:docMk/>
            <pc:sldMk cId="689710778" sldId="271"/>
            <ac:spMk id="4" creationId="{9280A2DE-7CCD-95BC-19DE-9FD496532C06}"/>
          </ac:spMkLst>
        </pc:spChg>
        <pc:spChg chg="del">
          <ac:chgData name="Asta Hansen" userId="f4202055e753a8d2" providerId="LiveId" clId="{ED9BDAFA-1D45-41D3-8A5A-1066D5612485}" dt="2022-05-14T21:40:46.164" v="1022" actId="478"/>
          <ac:spMkLst>
            <pc:docMk/>
            <pc:sldMk cId="689710778" sldId="271"/>
            <ac:spMk id="5" creationId="{FAB42954-8A8C-A2E5-C3D9-F0D220659A42}"/>
          </ac:spMkLst>
        </pc:spChg>
        <pc:spChg chg="del">
          <ac:chgData name="Asta Hansen" userId="f4202055e753a8d2" providerId="LiveId" clId="{ED9BDAFA-1D45-41D3-8A5A-1066D5612485}" dt="2022-05-14T21:40:46.164" v="1022" actId="478"/>
          <ac:spMkLst>
            <pc:docMk/>
            <pc:sldMk cId="689710778" sldId="271"/>
            <ac:spMk id="6" creationId="{C8D5F7A7-8A2D-742A-7229-86505D9DDB91}"/>
          </ac:spMkLst>
        </pc:spChg>
        <pc:spChg chg="del">
          <ac:chgData name="Asta Hansen" userId="f4202055e753a8d2" providerId="LiveId" clId="{ED9BDAFA-1D45-41D3-8A5A-1066D5612485}" dt="2022-05-14T21:40:46.164" v="1022" actId="478"/>
          <ac:spMkLst>
            <pc:docMk/>
            <pc:sldMk cId="689710778" sldId="271"/>
            <ac:spMk id="7" creationId="{573625B5-78E6-B8BA-5835-5BC5D61964BD}"/>
          </ac:spMkLst>
        </pc:spChg>
        <pc:spChg chg="del">
          <ac:chgData name="Asta Hansen" userId="f4202055e753a8d2" providerId="LiveId" clId="{ED9BDAFA-1D45-41D3-8A5A-1066D5612485}" dt="2022-05-14T21:40:46.164" v="1022" actId="478"/>
          <ac:spMkLst>
            <pc:docMk/>
            <pc:sldMk cId="689710778" sldId="271"/>
            <ac:spMk id="8" creationId="{EB48BBDC-E43F-04E6-E0A0-6EB197813568}"/>
          </ac:spMkLst>
        </pc:spChg>
        <pc:spChg chg="del">
          <ac:chgData name="Asta Hansen" userId="f4202055e753a8d2" providerId="LiveId" clId="{ED9BDAFA-1D45-41D3-8A5A-1066D5612485}" dt="2022-05-14T21:40:46.164" v="1022" actId="478"/>
          <ac:spMkLst>
            <pc:docMk/>
            <pc:sldMk cId="689710778" sldId="271"/>
            <ac:spMk id="9" creationId="{34F56999-73D2-4587-EBE4-21651ACF61A3}"/>
          </ac:spMkLst>
        </pc:spChg>
        <pc:spChg chg="del">
          <ac:chgData name="Asta Hansen" userId="f4202055e753a8d2" providerId="LiveId" clId="{ED9BDAFA-1D45-41D3-8A5A-1066D5612485}" dt="2022-05-14T21:40:46.164" v="1022" actId="478"/>
          <ac:spMkLst>
            <pc:docMk/>
            <pc:sldMk cId="689710778" sldId="271"/>
            <ac:spMk id="10" creationId="{8A88E273-56CC-6944-97E6-B6AC48370D62}"/>
          </ac:spMkLst>
        </pc:spChg>
        <pc:spChg chg="del">
          <ac:chgData name="Asta Hansen" userId="f4202055e753a8d2" providerId="LiveId" clId="{ED9BDAFA-1D45-41D3-8A5A-1066D5612485}" dt="2022-05-14T21:40:46.164" v="1022" actId="478"/>
          <ac:spMkLst>
            <pc:docMk/>
            <pc:sldMk cId="689710778" sldId="271"/>
            <ac:spMk id="11" creationId="{427B0E0C-E1E8-FE40-A4DB-120C16877338}"/>
          </ac:spMkLst>
        </pc:spChg>
        <pc:spChg chg="del">
          <ac:chgData name="Asta Hansen" userId="f4202055e753a8d2" providerId="LiveId" clId="{ED9BDAFA-1D45-41D3-8A5A-1066D5612485}" dt="2022-05-14T21:40:46.164" v="1022" actId="478"/>
          <ac:spMkLst>
            <pc:docMk/>
            <pc:sldMk cId="689710778" sldId="271"/>
            <ac:spMk id="12" creationId="{28ECA5E0-4085-7F07-0327-D39ADB6E2964}"/>
          </ac:spMkLst>
        </pc:spChg>
        <pc:spChg chg="del">
          <ac:chgData name="Asta Hansen" userId="f4202055e753a8d2" providerId="LiveId" clId="{ED9BDAFA-1D45-41D3-8A5A-1066D5612485}" dt="2022-05-14T21:40:46.164" v="1022" actId="478"/>
          <ac:spMkLst>
            <pc:docMk/>
            <pc:sldMk cId="689710778" sldId="271"/>
            <ac:spMk id="13" creationId="{B5F5AB8B-C8C8-C91B-14D9-C26BF741FF28}"/>
          </ac:spMkLst>
        </pc:spChg>
        <pc:spChg chg="del">
          <ac:chgData name="Asta Hansen" userId="f4202055e753a8d2" providerId="LiveId" clId="{ED9BDAFA-1D45-41D3-8A5A-1066D5612485}" dt="2022-05-14T21:40:46.164" v="1022" actId="478"/>
          <ac:spMkLst>
            <pc:docMk/>
            <pc:sldMk cId="689710778" sldId="271"/>
            <ac:spMk id="14" creationId="{458ADD41-0394-B668-C0DC-C92CE3E019E3}"/>
          </ac:spMkLst>
        </pc:spChg>
        <pc:spChg chg="del">
          <ac:chgData name="Asta Hansen" userId="f4202055e753a8d2" providerId="LiveId" clId="{ED9BDAFA-1D45-41D3-8A5A-1066D5612485}" dt="2022-05-14T21:42:20.529" v="1052" actId="478"/>
          <ac:spMkLst>
            <pc:docMk/>
            <pc:sldMk cId="689710778" sldId="271"/>
            <ac:spMk id="15" creationId="{C6B43F55-8EB7-BDD6-7AED-A28A9D9FD8C8}"/>
          </ac:spMkLst>
        </pc:spChg>
        <pc:spChg chg="del">
          <ac:chgData name="Asta Hansen" userId="f4202055e753a8d2" providerId="LiveId" clId="{ED9BDAFA-1D45-41D3-8A5A-1066D5612485}" dt="2022-05-14T21:42:09.877" v="1050" actId="478"/>
          <ac:spMkLst>
            <pc:docMk/>
            <pc:sldMk cId="689710778" sldId="271"/>
            <ac:spMk id="16" creationId="{1297FE96-AEAB-4C24-FAD0-24BE282F0AC7}"/>
          </ac:spMkLst>
        </pc:spChg>
        <pc:spChg chg="add mod">
          <ac:chgData name="Asta Hansen" userId="f4202055e753a8d2" providerId="LiveId" clId="{ED9BDAFA-1D45-41D3-8A5A-1066D5612485}" dt="2022-05-15T09:14:45.562" v="2210" actId="14100"/>
          <ac:spMkLst>
            <pc:docMk/>
            <pc:sldMk cId="689710778" sldId="271"/>
            <ac:spMk id="22" creationId="{B1DB761E-BB47-69ED-3097-172569ECECD6}"/>
          </ac:spMkLst>
        </pc:spChg>
        <pc:picChg chg="add del">
          <ac:chgData name="Asta Hansen" userId="f4202055e753a8d2" providerId="LiveId" clId="{ED9BDAFA-1D45-41D3-8A5A-1066D5612485}" dt="2022-05-14T21:40:57.996" v="1025" actId="478"/>
          <ac:picMkLst>
            <pc:docMk/>
            <pc:sldMk cId="689710778" sldId="271"/>
            <ac:picMk id="19" creationId="{3C17FFE5-674A-73B8-833E-C2497F333D46}"/>
          </ac:picMkLst>
        </pc:picChg>
        <pc:picChg chg="add mod">
          <ac:chgData name="Asta Hansen" userId="f4202055e753a8d2" providerId="LiveId" clId="{ED9BDAFA-1D45-41D3-8A5A-1066D5612485}" dt="2022-05-14T21:45:57.886" v="1061" actId="1076"/>
          <ac:picMkLst>
            <pc:docMk/>
            <pc:sldMk cId="689710778" sldId="271"/>
            <ac:picMk id="21" creationId="{F062B8B2-B91E-559C-BE0B-482C5D03940C}"/>
          </ac:picMkLst>
        </pc:picChg>
      </pc:sldChg>
      <pc:sldChg chg="del">
        <pc:chgData name="Asta Hansen" userId="f4202055e753a8d2" providerId="LiveId" clId="{ED9BDAFA-1D45-41D3-8A5A-1066D5612485}" dt="2022-05-14T17:49:20.398" v="717" actId="2696"/>
        <pc:sldMkLst>
          <pc:docMk/>
          <pc:sldMk cId="1969787568" sldId="271"/>
        </pc:sldMkLst>
      </pc:sldChg>
      <pc:sldChg chg="addSp delSp modSp new mod ord">
        <pc:chgData name="Asta Hansen" userId="f4202055e753a8d2" providerId="LiveId" clId="{ED9BDAFA-1D45-41D3-8A5A-1066D5612485}" dt="2022-05-15T11:04:01.433" v="3658" actId="14100"/>
        <pc:sldMkLst>
          <pc:docMk/>
          <pc:sldMk cId="1677730735" sldId="272"/>
        </pc:sldMkLst>
        <pc:spChg chg="mod">
          <ac:chgData name="Asta Hansen" userId="f4202055e753a8d2" providerId="LiveId" clId="{ED9BDAFA-1D45-41D3-8A5A-1066D5612485}" dt="2022-05-14T23:45:46.993" v="1317" actId="20577"/>
          <ac:spMkLst>
            <pc:docMk/>
            <pc:sldMk cId="1677730735" sldId="272"/>
            <ac:spMk id="2" creationId="{B70570AC-062D-35A1-DE77-EB5324B99B36}"/>
          </ac:spMkLst>
        </pc:spChg>
        <pc:spChg chg="del">
          <ac:chgData name="Asta Hansen" userId="f4202055e753a8d2" providerId="LiveId" clId="{ED9BDAFA-1D45-41D3-8A5A-1066D5612485}" dt="2022-05-14T21:55:09.087" v="1118" actId="478"/>
          <ac:spMkLst>
            <pc:docMk/>
            <pc:sldMk cId="1677730735" sldId="272"/>
            <ac:spMk id="3" creationId="{04050364-5AAD-66CD-3CD7-61C27C19085D}"/>
          </ac:spMkLst>
        </pc:spChg>
        <pc:spChg chg="del">
          <ac:chgData name="Asta Hansen" userId="f4202055e753a8d2" providerId="LiveId" clId="{ED9BDAFA-1D45-41D3-8A5A-1066D5612485}" dt="2022-05-14T21:55:09.087" v="1118" actId="478"/>
          <ac:spMkLst>
            <pc:docMk/>
            <pc:sldMk cId="1677730735" sldId="272"/>
            <ac:spMk id="4" creationId="{FB308895-C4C8-0C09-A0B5-89F8DA581007}"/>
          </ac:spMkLst>
        </pc:spChg>
        <pc:spChg chg="del">
          <ac:chgData name="Asta Hansen" userId="f4202055e753a8d2" providerId="LiveId" clId="{ED9BDAFA-1D45-41D3-8A5A-1066D5612485}" dt="2022-05-14T21:55:09.087" v="1118" actId="478"/>
          <ac:spMkLst>
            <pc:docMk/>
            <pc:sldMk cId="1677730735" sldId="272"/>
            <ac:spMk id="5" creationId="{2EE31D4E-ABD5-5BE5-F02C-025BD04C0368}"/>
          </ac:spMkLst>
        </pc:spChg>
        <pc:spChg chg="del">
          <ac:chgData name="Asta Hansen" userId="f4202055e753a8d2" providerId="LiveId" clId="{ED9BDAFA-1D45-41D3-8A5A-1066D5612485}" dt="2022-05-14T21:55:09.087" v="1118" actId="478"/>
          <ac:spMkLst>
            <pc:docMk/>
            <pc:sldMk cId="1677730735" sldId="272"/>
            <ac:spMk id="6" creationId="{9C21D61C-8AEF-84B8-01CE-27ED194469D5}"/>
          </ac:spMkLst>
        </pc:spChg>
        <pc:spChg chg="del">
          <ac:chgData name="Asta Hansen" userId="f4202055e753a8d2" providerId="LiveId" clId="{ED9BDAFA-1D45-41D3-8A5A-1066D5612485}" dt="2022-05-14T21:55:09.087" v="1118" actId="478"/>
          <ac:spMkLst>
            <pc:docMk/>
            <pc:sldMk cId="1677730735" sldId="272"/>
            <ac:spMk id="7" creationId="{F808590E-2FFD-7B37-2BB3-65CC9F499D87}"/>
          </ac:spMkLst>
        </pc:spChg>
        <pc:spChg chg="del">
          <ac:chgData name="Asta Hansen" userId="f4202055e753a8d2" providerId="LiveId" clId="{ED9BDAFA-1D45-41D3-8A5A-1066D5612485}" dt="2022-05-14T21:55:09.087" v="1118" actId="478"/>
          <ac:spMkLst>
            <pc:docMk/>
            <pc:sldMk cId="1677730735" sldId="272"/>
            <ac:spMk id="8" creationId="{455CDD81-573E-9D3A-12AF-76EB8E125063}"/>
          </ac:spMkLst>
        </pc:spChg>
        <pc:spChg chg="del">
          <ac:chgData name="Asta Hansen" userId="f4202055e753a8d2" providerId="LiveId" clId="{ED9BDAFA-1D45-41D3-8A5A-1066D5612485}" dt="2022-05-14T21:55:09.087" v="1118" actId="478"/>
          <ac:spMkLst>
            <pc:docMk/>
            <pc:sldMk cId="1677730735" sldId="272"/>
            <ac:spMk id="9" creationId="{6A1B43FE-14A4-980A-4828-64D9AD6196DA}"/>
          </ac:spMkLst>
        </pc:spChg>
        <pc:spChg chg="del">
          <ac:chgData name="Asta Hansen" userId="f4202055e753a8d2" providerId="LiveId" clId="{ED9BDAFA-1D45-41D3-8A5A-1066D5612485}" dt="2022-05-14T21:55:09.087" v="1118" actId="478"/>
          <ac:spMkLst>
            <pc:docMk/>
            <pc:sldMk cId="1677730735" sldId="272"/>
            <ac:spMk id="10" creationId="{F06E7CB1-F7B7-E529-F879-D59862C2DCE9}"/>
          </ac:spMkLst>
        </pc:spChg>
        <pc:spChg chg="add mod">
          <ac:chgData name="Asta Hansen" userId="f4202055e753a8d2" providerId="LiveId" clId="{ED9BDAFA-1D45-41D3-8A5A-1066D5612485}" dt="2022-05-15T10:33:54.817" v="2893" actId="27636"/>
          <ac:spMkLst>
            <pc:docMk/>
            <pc:sldMk cId="1677730735" sldId="272"/>
            <ac:spMk id="16" creationId="{05673DA2-558B-8804-F869-DBA1FECDE527}"/>
          </ac:spMkLst>
        </pc:spChg>
        <pc:spChg chg="add mod">
          <ac:chgData name="Asta Hansen" userId="f4202055e753a8d2" providerId="LiveId" clId="{ED9BDAFA-1D45-41D3-8A5A-1066D5612485}" dt="2022-05-15T10:58:30.574" v="3583" actId="20577"/>
          <ac:spMkLst>
            <pc:docMk/>
            <pc:sldMk cId="1677730735" sldId="272"/>
            <ac:spMk id="23" creationId="{98891C81-550B-98CF-6DFC-AE8A0C17942A}"/>
          </ac:spMkLst>
        </pc:spChg>
        <pc:spChg chg="add mod">
          <ac:chgData name="Asta Hansen" userId="f4202055e753a8d2" providerId="LiveId" clId="{ED9BDAFA-1D45-41D3-8A5A-1066D5612485}" dt="2022-05-15T11:04:01.433" v="3658" actId="14100"/>
          <ac:spMkLst>
            <pc:docMk/>
            <pc:sldMk cId="1677730735" sldId="272"/>
            <ac:spMk id="24" creationId="{9309229F-7F30-F916-B0A3-DC823484B98E}"/>
          </ac:spMkLst>
        </pc:spChg>
        <pc:picChg chg="add del mod">
          <ac:chgData name="Asta Hansen" userId="f4202055e753a8d2" providerId="LiveId" clId="{ED9BDAFA-1D45-41D3-8A5A-1066D5612485}" dt="2022-05-14T23:45:27.985" v="1316" actId="478"/>
          <ac:picMkLst>
            <pc:docMk/>
            <pc:sldMk cId="1677730735" sldId="272"/>
            <ac:picMk id="13" creationId="{5D212CFD-01CD-52C0-A25D-48A233F7800E}"/>
          </ac:picMkLst>
        </pc:picChg>
        <pc:picChg chg="add del mod">
          <ac:chgData name="Asta Hansen" userId="f4202055e753a8d2" providerId="LiveId" clId="{ED9BDAFA-1D45-41D3-8A5A-1066D5612485}" dt="2022-05-15T08:57:56.960" v="1444" actId="478"/>
          <ac:picMkLst>
            <pc:docMk/>
            <pc:sldMk cId="1677730735" sldId="272"/>
            <ac:picMk id="15" creationId="{3CF60255-12F2-CDF2-50A8-AEE4596B694B}"/>
          </ac:picMkLst>
        </pc:picChg>
        <pc:picChg chg="add del mod">
          <ac:chgData name="Asta Hansen" userId="f4202055e753a8d2" providerId="LiveId" clId="{ED9BDAFA-1D45-41D3-8A5A-1066D5612485}" dt="2022-05-15T08:52:22.430" v="1443" actId="478"/>
          <ac:picMkLst>
            <pc:docMk/>
            <pc:sldMk cId="1677730735" sldId="272"/>
            <ac:picMk id="18" creationId="{C871508C-BFE5-5DF7-B9AE-1B4D2E0BC4BF}"/>
          </ac:picMkLst>
        </pc:picChg>
        <pc:picChg chg="add mod">
          <ac:chgData name="Asta Hansen" userId="f4202055e753a8d2" providerId="LiveId" clId="{ED9BDAFA-1D45-41D3-8A5A-1066D5612485}" dt="2022-05-15T09:04:23.322" v="1775" actId="1076"/>
          <ac:picMkLst>
            <pc:docMk/>
            <pc:sldMk cId="1677730735" sldId="272"/>
            <ac:picMk id="20" creationId="{43E53E7C-740D-F69F-3C9C-EF5CB4EE5762}"/>
          </ac:picMkLst>
        </pc:picChg>
        <pc:picChg chg="add mod">
          <ac:chgData name="Asta Hansen" userId="f4202055e753a8d2" providerId="LiveId" clId="{ED9BDAFA-1D45-41D3-8A5A-1066D5612485}" dt="2022-05-15T09:04:33.978" v="1776" actId="1076"/>
          <ac:picMkLst>
            <pc:docMk/>
            <pc:sldMk cId="1677730735" sldId="272"/>
            <ac:picMk id="22" creationId="{206807EC-C6B8-5315-68BE-EFF8DB783BC7}"/>
          </ac:picMkLst>
        </pc:picChg>
      </pc:sldChg>
      <pc:sldChg chg="addSp delSp modSp new mod">
        <pc:chgData name="Asta Hansen" userId="f4202055e753a8d2" providerId="LiveId" clId="{ED9BDAFA-1D45-41D3-8A5A-1066D5612485}" dt="2022-05-30T18:53:11.397" v="4522" actId="20577"/>
        <pc:sldMkLst>
          <pc:docMk/>
          <pc:sldMk cId="4202399730" sldId="273"/>
        </pc:sldMkLst>
        <pc:spChg chg="mod">
          <ac:chgData name="Asta Hansen" userId="f4202055e753a8d2" providerId="LiveId" clId="{ED9BDAFA-1D45-41D3-8A5A-1066D5612485}" dt="2022-05-30T18:53:11.397" v="4522" actId="20577"/>
          <ac:spMkLst>
            <pc:docMk/>
            <pc:sldMk cId="4202399730" sldId="273"/>
            <ac:spMk id="2" creationId="{7CEB2E52-E8A5-15BA-B8ED-C09D7B9AD20C}"/>
          </ac:spMkLst>
        </pc:spChg>
        <pc:spChg chg="del">
          <ac:chgData name="Asta Hansen" userId="f4202055e753a8d2" providerId="LiveId" clId="{ED9BDAFA-1D45-41D3-8A5A-1066D5612485}" dt="2022-05-30T18:10:22.147" v="3940" actId="478"/>
          <ac:spMkLst>
            <pc:docMk/>
            <pc:sldMk cId="4202399730" sldId="273"/>
            <ac:spMk id="3" creationId="{D794B680-6071-FFCD-73AA-18C3E758A14F}"/>
          </ac:spMkLst>
        </pc:spChg>
        <pc:spChg chg="del">
          <ac:chgData name="Asta Hansen" userId="f4202055e753a8d2" providerId="LiveId" clId="{ED9BDAFA-1D45-41D3-8A5A-1066D5612485}" dt="2022-05-30T18:10:22.147" v="3940" actId="478"/>
          <ac:spMkLst>
            <pc:docMk/>
            <pc:sldMk cId="4202399730" sldId="273"/>
            <ac:spMk id="4" creationId="{5476517A-4D09-6425-CA53-24859B708F43}"/>
          </ac:spMkLst>
        </pc:spChg>
        <pc:spChg chg="del">
          <ac:chgData name="Asta Hansen" userId="f4202055e753a8d2" providerId="LiveId" clId="{ED9BDAFA-1D45-41D3-8A5A-1066D5612485}" dt="2022-05-30T18:10:22.147" v="3940" actId="478"/>
          <ac:spMkLst>
            <pc:docMk/>
            <pc:sldMk cId="4202399730" sldId="273"/>
            <ac:spMk id="5" creationId="{43AE464B-EB88-B08C-787D-25E7C0BAD084}"/>
          </ac:spMkLst>
        </pc:spChg>
        <pc:spChg chg="del">
          <ac:chgData name="Asta Hansen" userId="f4202055e753a8d2" providerId="LiveId" clId="{ED9BDAFA-1D45-41D3-8A5A-1066D5612485}" dt="2022-05-30T18:10:22.147" v="3940" actId="478"/>
          <ac:spMkLst>
            <pc:docMk/>
            <pc:sldMk cId="4202399730" sldId="273"/>
            <ac:spMk id="6" creationId="{02304295-9591-8C7F-C225-ABDA5C813581}"/>
          </ac:spMkLst>
        </pc:spChg>
        <pc:spChg chg="del">
          <ac:chgData name="Asta Hansen" userId="f4202055e753a8d2" providerId="LiveId" clId="{ED9BDAFA-1D45-41D3-8A5A-1066D5612485}" dt="2022-05-30T18:10:22.147" v="3940" actId="478"/>
          <ac:spMkLst>
            <pc:docMk/>
            <pc:sldMk cId="4202399730" sldId="273"/>
            <ac:spMk id="7" creationId="{D5B71E0A-D5AB-BC39-5056-7E25CA903330}"/>
          </ac:spMkLst>
        </pc:spChg>
        <pc:spChg chg="del">
          <ac:chgData name="Asta Hansen" userId="f4202055e753a8d2" providerId="LiveId" clId="{ED9BDAFA-1D45-41D3-8A5A-1066D5612485}" dt="2022-05-30T18:10:22.147" v="3940" actId="478"/>
          <ac:spMkLst>
            <pc:docMk/>
            <pc:sldMk cId="4202399730" sldId="273"/>
            <ac:spMk id="8" creationId="{B4C67F55-FB6D-5646-B6ED-B36CB2AFCB1F}"/>
          </ac:spMkLst>
        </pc:spChg>
        <pc:spChg chg="del">
          <ac:chgData name="Asta Hansen" userId="f4202055e753a8d2" providerId="LiveId" clId="{ED9BDAFA-1D45-41D3-8A5A-1066D5612485}" dt="2022-05-30T18:10:22.147" v="3940" actId="478"/>
          <ac:spMkLst>
            <pc:docMk/>
            <pc:sldMk cId="4202399730" sldId="273"/>
            <ac:spMk id="9" creationId="{2E660E48-37F1-91CC-DF54-0A8C366D51DB}"/>
          </ac:spMkLst>
        </pc:spChg>
        <pc:spChg chg="del">
          <ac:chgData name="Asta Hansen" userId="f4202055e753a8d2" providerId="LiveId" clId="{ED9BDAFA-1D45-41D3-8A5A-1066D5612485}" dt="2022-05-30T18:10:22.147" v="3940" actId="478"/>
          <ac:spMkLst>
            <pc:docMk/>
            <pc:sldMk cId="4202399730" sldId="273"/>
            <ac:spMk id="10" creationId="{DF821989-9ED4-3D87-0923-363DDE90342B}"/>
          </ac:spMkLst>
        </pc:spChg>
        <pc:spChg chg="del">
          <ac:chgData name="Asta Hansen" userId="f4202055e753a8d2" providerId="LiveId" clId="{ED9BDAFA-1D45-41D3-8A5A-1066D5612485}" dt="2022-05-30T18:10:22.147" v="3940" actId="478"/>
          <ac:spMkLst>
            <pc:docMk/>
            <pc:sldMk cId="4202399730" sldId="273"/>
            <ac:spMk id="11" creationId="{ABEA19B1-FB48-4F12-926B-ABB78D2ACFFF}"/>
          </ac:spMkLst>
        </pc:spChg>
        <pc:spChg chg="del">
          <ac:chgData name="Asta Hansen" userId="f4202055e753a8d2" providerId="LiveId" clId="{ED9BDAFA-1D45-41D3-8A5A-1066D5612485}" dt="2022-05-30T18:10:22.147" v="3940" actId="478"/>
          <ac:spMkLst>
            <pc:docMk/>
            <pc:sldMk cId="4202399730" sldId="273"/>
            <ac:spMk id="12" creationId="{98C551C9-BB47-7A23-734D-C3A7B4F8BBF6}"/>
          </ac:spMkLst>
        </pc:spChg>
        <pc:spChg chg="del">
          <ac:chgData name="Asta Hansen" userId="f4202055e753a8d2" providerId="LiveId" clId="{ED9BDAFA-1D45-41D3-8A5A-1066D5612485}" dt="2022-05-30T18:10:22.147" v="3940" actId="478"/>
          <ac:spMkLst>
            <pc:docMk/>
            <pc:sldMk cId="4202399730" sldId="273"/>
            <ac:spMk id="13" creationId="{BF6B4EC7-A534-D635-7C0E-86F5E05651F0}"/>
          </ac:spMkLst>
        </pc:spChg>
        <pc:spChg chg="del">
          <ac:chgData name="Asta Hansen" userId="f4202055e753a8d2" providerId="LiveId" clId="{ED9BDAFA-1D45-41D3-8A5A-1066D5612485}" dt="2022-05-30T18:10:22.147" v="3940" actId="478"/>
          <ac:spMkLst>
            <pc:docMk/>
            <pc:sldMk cId="4202399730" sldId="273"/>
            <ac:spMk id="14" creationId="{032B5BB6-F3E8-04AF-A3DE-3D58770B7308}"/>
          </ac:spMkLst>
        </pc:spChg>
        <pc:spChg chg="del mod">
          <ac:chgData name="Asta Hansen" userId="f4202055e753a8d2" providerId="LiveId" clId="{ED9BDAFA-1D45-41D3-8A5A-1066D5612485}" dt="2022-05-30T18:10:28.850" v="3942" actId="478"/>
          <ac:spMkLst>
            <pc:docMk/>
            <pc:sldMk cId="4202399730" sldId="273"/>
            <ac:spMk id="15" creationId="{2514155D-9E04-86BB-BEFD-D9EAE1E064DA}"/>
          </ac:spMkLst>
        </pc:spChg>
        <pc:spChg chg="del">
          <ac:chgData name="Asta Hansen" userId="f4202055e753a8d2" providerId="LiveId" clId="{ED9BDAFA-1D45-41D3-8A5A-1066D5612485}" dt="2022-05-30T18:10:32.491" v="3943" actId="478"/>
          <ac:spMkLst>
            <pc:docMk/>
            <pc:sldMk cId="4202399730" sldId="273"/>
            <ac:spMk id="16" creationId="{C61986C7-A06E-6861-EDFB-D45381E446D3}"/>
          </ac:spMkLst>
        </pc:spChg>
        <pc:spChg chg="add mod">
          <ac:chgData name="Asta Hansen" userId="f4202055e753a8d2" providerId="LiveId" clId="{ED9BDAFA-1D45-41D3-8A5A-1066D5612485}" dt="2022-05-30T18:52:49.351" v="4506" actId="14100"/>
          <ac:spMkLst>
            <pc:docMk/>
            <pc:sldMk cId="4202399730" sldId="273"/>
            <ac:spMk id="18" creationId="{DAB59256-1217-D45B-C8D3-0A8DC4075498}"/>
          </ac:spMkLst>
        </pc:spChg>
        <pc:spChg chg="add mod">
          <ac:chgData name="Asta Hansen" userId="f4202055e753a8d2" providerId="LiveId" clId="{ED9BDAFA-1D45-41D3-8A5A-1066D5612485}" dt="2022-05-30T18:52:45.223" v="4505" actId="1076"/>
          <ac:spMkLst>
            <pc:docMk/>
            <pc:sldMk cId="4202399730" sldId="273"/>
            <ac:spMk id="21" creationId="{D33E395B-C584-A359-A955-82F588D480B2}"/>
          </ac:spMkLst>
        </pc:spChg>
        <pc:picChg chg="add mod">
          <ac:chgData name="Asta Hansen" userId="f4202055e753a8d2" providerId="LiveId" clId="{ED9BDAFA-1D45-41D3-8A5A-1066D5612485}" dt="2022-05-30T18:39:37.770" v="3997" actId="1076"/>
          <ac:picMkLst>
            <pc:docMk/>
            <pc:sldMk cId="4202399730" sldId="273"/>
            <ac:picMk id="19" creationId="{68802912-5010-F185-4F3C-B8B58723FE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Problem statement still not clear. Also include </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806016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tableau.com/app/profile/asta.hansen/viz/MovieRental_16509979874880/GlobalCustomers?publish=y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116597" cy="1122202"/>
          </a:xfrm>
        </p:spPr>
        <p:txBody>
          <a:bodyPr/>
          <a:lstStyle/>
          <a:p>
            <a:r>
              <a:rPr lang="en-US" sz="3200" dirty="0" err="1"/>
              <a:t>Rockbuster</a:t>
            </a:r>
            <a:r>
              <a:rPr lang="en-US" sz="3200" dirty="0"/>
              <a:t> Stealth </a:t>
            </a:r>
            <a:br>
              <a:rPr lang="en-US" dirty="0"/>
            </a:br>
            <a:r>
              <a:rPr lang="en-US" dirty="0"/>
              <a:t>Business insights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Asta Hansen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347936"/>
            <a:ext cx="5111750" cy="2021570"/>
          </a:xfrm>
        </p:spPr>
        <p:txBody>
          <a:bodyPr>
            <a:normAutofit/>
          </a:bodyPr>
          <a:lstStyle/>
          <a:p>
            <a:r>
              <a:rPr lang="en-GB" dirty="0"/>
              <a:t>With a customer base across the globe and a variety of film licenses we are in a good position to explore the option of online rentals. </a:t>
            </a:r>
          </a:p>
          <a:p>
            <a:r>
              <a:rPr lang="en-GB" dirty="0"/>
              <a:t>Our strongest market is Asia with a solid customer base in India and China. </a:t>
            </a:r>
          </a:p>
          <a:p>
            <a:r>
              <a:rPr lang="en-GB" dirty="0"/>
              <a:t>Our film catalogue is well spread across the different genres and they generate a similar level of revenue.</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5" name="Text Placeholder 2">
            <a:extLst>
              <a:ext uri="{FF2B5EF4-FFF2-40B4-BE49-F238E27FC236}">
                <a16:creationId xmlns:a16="http://schemas.microsoft.com/office/drawing/2014/main" id="{7FC763D3-5A91-751B-1277-07DB7EF20D2F}"/>
              </a:ext>
            </a:extLst>
          </p:cNvPr>
          <p:cNvSpPr txBox="1">
            <a:spLocks/>
          </p:cNvSpPr>
          <p:nvPr/>
        </p:nvSpPr>
        <p:spPr>
          <a:xfrm>
            <a:off x="879993" y="5567652"/>
            <a:ext cx="10055484" cy="5905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All visualisations can be found here: </a:t>
            </a:r>
            <a:r>
              <a:rPr lang="en-GB" dirty="0">
                <a:hlinkClick r:id="rId2"/>
              </a:rPr>
              <a:t>https://public.tableau.com/app/profile/asta.hansen/viz/MovieRental_16509979874880/GlobalCustomers?publish=yes</a:t>
            </a:r>
            <a:r>
              <a:rPr lang="en-GB" dirty="0"/>
              <a:t> </a:t>
            </a:r>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Recommendations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REGION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fontScale="92500" lnSpcReduction="20000"/>
          </a:bodyPr>
          <a:lstStyle/>
          <a:p>
            <a:r>
              <a:rPr lang="en-GB"/>
              <a:t>Most of our customers are based in </a:t>
            </a:r>
            <a:r>
              <a:rPr lang="en-US" dirty="0"/>
              <a:t>Asia </a:t>
            </a:r>
            <a:r>
              <a:rPr lang="en-GB"/>
              <a:t>with</a:t>
            </a:r>
            <a:r>
              <a:rPr lang="en-US"/>
              <a:t> </a:t>
            </a:r>
            <a:r>
              <a:rPr lang="en-US" dirty="0"/>
              <a:t>many high value customers also </a:t>
            </a:r>
            <a:r>
              <a:rPr lang="en-GB"/>
              <a:t>located</a:t>
            </a:r>
            <a:r>
              <a:rPr lang="en-US"/>
              <a:t> </a:t>
            </a:r>
            <a:r>
              <a:rPr lang="en-US" dirty="0"/>
              <a:t>in this region, which makes this our most profitable market. Therefore, it would make sense to focus on this region first for the online business.</a:t>
            </a:r>
            <a:endParaRPr lang="en-GB"/>
          </a:p>
          <a:p>
            <a:r>
              <a:rPr lang="en-GB"/>
              <a:t>In light of this internet availability in the specific counties should also be taken into account.</a:t>
            </a:r>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GENRES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​​​With none of the genres generating outstanding revenue, their impact can be neglected in </a:t>
            </a:r>
            <a:r>
              <a:rPr lang="en-US" dirty="0" err="1"/>
              <a:t>favour</a:t>
            </a:r>
            <a:r>
              <a:rPr lang="en-US" dirty="0"/>
              <a:t> of a more film specific approach.</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FILMS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With the large disparity between films with regards to revenue, it would make sense to use the highest performing film licenses for the online business, as they can be expected to generate the highest profits.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041620"/>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164702"/>
            <a:ext cx="2895600" cy="3827753"/>
          </a:xfrm>
        </p:spPr>
        <p:txBody>
          <a:bodyPr>
            <a:normAutofit lnSpcReduction="10000"/>
          </a:bodyPr>
          <a:lstStyle/>
          <a:p>
            <a:r>
              <a:rPr lang="en-US" dirty="0"/>
              <a:t>Introduction</a:t>
            </a:r>
          </a:p>
          <a:p>
            <a:r>
              <a:rPr lang="en-US" dirty="0"/>
              <a:t>Film Performance</a:t>
            </a:r>
          </a:p>
          <a:p>
            <a:r>
              <a:rPr lang="en-US" dirty="0"/>
              <a:t>Film Genres</a:t>
            </a:r>
          </a:p>
          <a:p>
            <a:r>
              <a:rPr lang="en-US" dirty="0"/>
              <a:t>Top Customers</a:t>
            </a:r>
          </a:p>
          <a:p>
            <a:r>
              <a:rPr lang="en-US" dirty="0"/>
              <a:t>Global Customer Numbers</a:t>
            </a:r>
          </a:p>
          <a:p>
            <a:r>
              <a:rPr lang="en-US" dirty="0"/>
              <a:t>Local Revenue</a:t>
            </a:r>
          </a:p>
          <a:p>
            <a:r>
              <a:rPr lang="en-US" dirty="0"/>
              <a:t>Regional Revenue</a:t>
            </a:r>
          </a:p>
          <a:p>
            <a:r>
              <a:rPr lang="en-US" dirty="0"/>
              <a:t>Summary</a:t>
            </a:r>
          </a:p>
          <a:p>
            <a:r>
              <a:rPr lang="en-US" dirty="0"/>
              <a:t>Recommendations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07107" y="1497529"/>
            <a:ext cx="3023313" cy="497245"/>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67861" y="2263092"/>
            <a:ext cx="5111750" cy="3437912"/>
          </a:xfrm>
        </p:spPr>
        <p:txBody>
          <a:bodyPr>
            <a:normAutofit lnSpcReduction="10000"/>
          </a:bodyPr>
          <a:lstStyle/>
          <a:p>
            <a:r>
              <a:rPr lang="en-US" dirty="0"/>
              <a:t>Amongst growing competition from streaming services, store-based video rental business has been declining. </a:t>
            </a:r>
          </a:p>
          <a:p>
            <a:r>
              <a:rPr lang="en-US" dirty="0"/>
              <a:t>In response we want to use our existing license catalogue for online rental.</a:t>
            </a:r>
          </a:p>
          <a:p>
            <a:r>
              <a:rPr lang="en-US" dirty="0"/>
              <a:t>We propose to look at the films’ performances, customer distribution and regional revenue to identify the strongest market and product portfolio for online rental.</a:t>
            </a:r>
          </a:p>
          <a:p>
            <a:endParaRPr lang="en-US" dirty="0"/>
          </a:p>
          <a:p>
            <a:r>
              <a:rPr lang="en-US" i="1" dirty="0"/>
              <a:t>Current situation</a:t>
            </a:r>
          </a:p>
          <a:p>
            <a:r>
              <a:rPr lang="en-US" dirty="0"/>
              <a:t>Number of customers: </a:t>
            </a:r>
            <a:r>
              <a:rPr lang="en-US" b="1" dirty="0"/>
              <a:t>599</a:t>
            </a:r>
          </a:p>
          <a:p>
            <a:r>
              <a:rPr lang="en-US" dirty="0"/>
              <a:t>Number of film licenses: </a:t>
            </a:r>
            <a:r>
              <a:rPr lang="en-US" b="1" dirty="0"/>
              <a:t>1000</a:t>
            </a:r>
          </a:p>
          <a:p>
            <a:r>
              <a:rPr lang="en-US" dirty="0"/>
              <a:t>Average rental duration: </a:t>
            </a:r>
            <a:r>
              <a:rPr lang="en-US" b="1" dirty="0"/>
              <a:t>5 days</a:t>
            </a:r>
            <a:endParaRPr lang="en-US" dirty="0"/>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2E52-E8A5-15BA-B8ED-C09D7B9AD20C}"/>
              </a:ext>
            </a:extLst>
          </p:cNvPr>
          <p:cNvSpPr>
            <a:spLocks noGrp="1"/>
          </p:cNvSpPr>
          <p:nvPr>
            <p:ph type="title"/>
          </p:nvPr>
        </p:nvSpPr>
        <p:spPr>
          <a:xfrm>
            <a:off x="3051110" y="643231"/>
            <a:ext cx="4502798" cy="593306"/>
          </a:xfrm>
        </p:spPr>
        <p:txBody>
          <a:bodyPr/>
          <a:lstStyle/>
          <a:p>
            <a:r>
              <a:rPr lang="en-GB" dirty="0"/>
              <a:t>FILM PERFORMANCE</a:t>
            </a:r>
          </a:p>
        </p:txBody>
      </p:sp>
      <p:sp>
        <p:nvSpPr>
          <p:cNvPr id="17" name="Slide Number Placeholder 16">
            <a:extLst>
              <a:ext uri="{FF2B5EF4-FFF2-40B4-BE49-F238E27FC236}">
                <a16:creationId xmlns:a16="http://schemas.microsoft.com/office/drawing/2014/main" id="{410C65D3-521F-D90E-258D-8F8FBE16604A}"/>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8" name="Footer Placeholder 4">
            <a:extLst>
              <a:ext uri="{FF2B5EF4-FFF2-40B4-BE49-F238E27FC236}">
                <a16:creationId xmlns:a16="http://schemas.microsoft.com/office/drawing/2014/main" id="{DAB59256-1217-D45B-C8D3-0A8DC4075498}"/>
              </a:ext>
            </a:extLst>
          </p:cNvPr>
          <p:cNvSpPr>
            <a:spLocks noGrp="1"/>
          </p:cNvSpPr>
          <p:nvPr>
            <p:ph type="ftr" sz="quarter" idx="11"/>
          </p:nvPr>
        </p:nvSpPr>
        <p:spPr>
          <a:xfrm>
            <a:off x="2234588" y="5768666"/>
            <a:ext cx="2691977" cy="365125"/>
          </a:xfrm>
        </p:spPr>
        <p:txBody>
          <a:bodyPr/>
          <a:lstStyle/>
          <a:p>
            <a:pPr algn="l"/>
            <a:r>
              <a:rPr lang="en-US" sz="1100" dirty="0"/>
              <a:t>10 best and worst performing films for revenue</a:t>
            </a:r>
          </a:p>
        </p:txBody>
      </p:sp>
      <p:pic>
        <p:nvPicPr>
          <p:cNvPr id="19" name="Picture 18">
            <a:extLst>
              <a:ext uri="{FF2B5EF4-FFF2-40B4-BE49-F238E27FC236}">
                <a16:creationId xmlns:a16="http://schemas.microsoft.com/office/drawing/2014/main" id="{68802912-5010-F185-4F3C-B8B58723FE09}"/>
              </a:ext>
            </a:extLst>
          </p:cNvPr>
          <p:cNvPicPr>
            <a:picLocks noChangeAspect="1"/>
          </p:cNvPicPr>
          <p:nvPr/>
        </p:nvPicPr>
        <p:blipFill>
          <a:blip r:embed="rId2"/>
          <a:stretch>
            <a:fillRect/>
          </a:stretch>
        </p:blipFill>
        <p:spPr>
          <a:xfrm>
            <a:off x="2234588" y="1724914"/>
            <a:ext cx="2927343" cy="4088468"/>
          </a:xfrm>
          <a:prstGeom prst="rect">
            <a:avLst/>
          </a:prstGeom>
        </p:spPr>
      </p:pic>
      <p:sp>
        <p:nvSpPr>
          <p:cNvPr id="21" name="TextBox 20">
            <a:extLst>
              <a:ext uri="{FF2B5EF4-FFF2-40B4-BE49-F238E27FC236}">
                <a16:creationId xmlns:a16="http://schemas.microsoft.com/office/drawing/2014/main" id="{D33E395B-C584-A359-A955-82F588D480B2}"/>
              </a:ext>
            </a:extLst>
          </p:cNvPr>
          <p:cNvSpPr txBox="1"/>
          <p:nvPr/>
        </p:nvSpPr>
        <p:spPr>
          <a:xfrm>
            <a:off x="5498841" y="2665264"/>
            <a:ext cx="3938248" cy="2554545"/>
          </a:xfrm>
          <a:prstGeom prst="rect">
            <a:avLst/>
          </a:prstGeom>
          <a:noFill/>
        </p:spPr>
        <p:txBody>
          <a:bodyPr wrap="square">
            <a:spAutoFit/>
          </a:bodyPr>
          <a:lstStyle/>
          <a:p>
            <a:r>
              <a:rPr lang="en-US" sz="1600" dirty="0"/>
              <a:t>Although some genres appear more than once, there is no clear trend for a specific genre in the best and worst performing films.</a:t>
            </a:r>
          </a:p>
          <a:p>
            <a:endParaRPr lang="en-US" sz="1600" dirty="0"/>
          </a:p>
          <a:p>
            <a:r>
              <a:rPr lang="en-US" sz="1600" dirty="0"/>
              <a:t>However, the difference between the revenue the top 10 versus the bottom 10 generate is quite significant. More focus should be given to the top performing films.</a:t>
            </a:r>
            <a:endParaRPr lang="en-GB" sz="1600" dirty="0"/>
          </a:p>
        </p:txBody>
      </p:sp>
    </p:spTree>
    <p:extLst>
      <p:ext uri="{BB962C8B-B14F-4D97-AF65-F5344CB8AC3E}">
        <p14:creationId xmlns:p14="http://schemas.microsoft.com/office/powerpoint/2010/main" val="420239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70AC-062D-35A1-DE77-EB5324B99B36}"/>
              </a:ext>
            </a:extLst>
          </p:cNvPr>
          <p:cNvSpPr>
            <a:spLocks noGrp="1"/>
          </p:cNvSpPr>
          <p:nvPr>
            <p:ph type="title"/>
          </p:nvPr>
        </p:nvSpPr>
        <p:spPr>
          <a:xfrm>
            <a:off x="2449558" y="267027"/>
            <a:ext cx="6429701" cy="630844"/>
          </a:xfrm>
        </p:spPr>
        <p:txBody>
          <a:bodyPr/>
          <a:lstStyle/>
          <a:p>
            <a:r>
              <a:rPr lang="en-GB" dirty="0"/>
              <a:t>Film genres</a:t>
            </a:r>
          </a:p>
        </p:txBody>
      </p:sp>
      <p:sp>
        <p:nvSpPr>
          <p:cNvPr id="11" name="Slide Number Placeholder 10">
            <a:extLst>
              <a:ext uri="{FF2B5EF4-FFF2-40B4-BE49-F238E27FC236}">
                <a16:creationId xmlns:a16="http://schemas.microsoft.com/office/drawing/2014/main" id="{4FA0151D-97B7-5858-A6DE-E1F2B6B8C9A6}"/>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6" name="Text Placeholder 13">
            <a:extLst>
              <a:ext uri="{FF2B5EF4-FFF2-40B4-BE49-F238E27FC236}">
                <a16:creationId xmlns:a16="http://schemas.microsoft.com/office/drawing/2014/main" id="{05673DA2-558B-8804-F869-DBA1FECDE527}"/>
              </a:ext>
            </a:extLst>
          </p:cNvPr>
          <p:cNvSpPr txBox="1">
            <a:spLocks/>
          </p:cNvSpPr>
          <p:nvPr/>
        </p:nvSpPr>
        <p:spPr>
          <a:xfrm>
            <a:off x="1805746" y="897871"/>
            <a:ext cx="8904241" cy="13163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Although the Sports genre generates the highest revenue overall, the most profitable genre per film is Sci-Fi, which also generated the second highest overall revenue. </a:t>
            </a:r>
            <a:br>
              <a:rPr lang="en-GB" sz="1600" dirty="0">
                <a:latin typeface="Tableau Book"/>
              </a:rPr>
            </a:br>
            <a:r>
              <a:rPr lang="en-GB" sz="1600" dirty="0">
                <a:latin typeface="Tableau Book"/>
              </a:rPr>
              <a:t>Thriller and Children’s films are at the lower end in both cases.  </a:t>
            </a:r>
            <a:br>
              <a:rPr lang="en-GB" sz="1600" dirty="0">
                <a:latin typeface="Tableau Book"/>
              </a:rPr>
            </a:br>
            <a:r>
              <a:rPr lang="en-GB" sz="1600" dirty="0">
                <a:latin typeface="Tableau Book"/>
              </a:rPr>
              <a:t>However, the difference between the genres is not significant enough to warrant focus on any one over the others.</a:t>
            </a:r>
            <a:endParaRPr lang="en-US" sz="1600" dirty="0">
              <a:latin typeface="Tableau Book"/>
            </a:endParaRPr>
          </a:p>
        </p:txBody>
      </p:sp>
      <p:pic>
        <p:nvPicPr>
          <p:cNvPr id="20" name="Picture 19">
            <a:extLst>
              <a:ext uri="{FF2B5EF4-FFF2-40B4-BE49-F238E27FC236}">
                <a16:creationId xmlns:a16="http://schemas.microsoft.com/office/drawing/2014/main" id="{43E53E7C-740D-F69F-3C9C-EF5CB4EE5762}"/>
              </a:ext>
            </a:extLst>
          </p:cNvPr>
          <p:cNvPicPr>
            <a:picLocks noChangeAspect="1"/>
          </p:cNvPicPr>
          <p:nvPr/>
        </p:nvPicPr>
        <p:blipFill>
          <a:blip r:embed="rId2"/>
          <a:stretch>
            <a:fillRect/>
          </a:stretch>
        </p:blipFill>
        <p:spPr>
          <a:xfrm>
            <a:off x="346672" y="2471381"/>
            <a:ext cx="5991453" cy="3884969"/>
          </a:xfrm>
          <a:prstGeom prst="rect">
            <a:avLst/>
          </a:prstGeom>
        </p:spPr>
      </p:pic>
      <p:pic>
        <p:nvPicPr>
          <p:cNvPr id="22" name="Picture 21">
            <a:extLst>
              <a:ext uri="{FF2B5EF4-FFF2-40B4-BE49-F238E27FC236}">
                <a16:creationId xmlns:a16="http://schemas.microsoft.com/office/drawing/2014/main" id="{206807EC-C6B8-5315-68BE-EFF8DB783BC7}"/>
              </a:ext>
            </a:extLst>
          </p:cNvPr>
          <p:cNvPicPr>
            <a:picLocks noChangeAspect="1"/>
          </p:cNvPicPr>
          <p:nvPr/>
        </p:nvPicPr>
        <p:blipFill>
          <a:blip r:embed="rId3"/>
          <a:stretch>
            <a:fillRect/>
          </a:stretch>
        </p:blipFill>
        <p:spPr>
          <a:xfrm>
            <a:off x="6162245" y="2579299"/>
            <a:ext cx="5908795" cy="3777051"/>
          </a:xfrm>
          <a:prstGeom prst="rect">
            <a:avLst/>
          </a:prstGeom>
        </p:spPr>
      </p:pic>
      <p:sp>
        <p:nvSpPr>
          <p:cNvPr id="23" name="Footer Placeholder 4">
            <a:extLst>
              <a:ext uri="{FF2B5EF4-FFF2-40B4-BE49-F238E27FC236}">
                <a16:creationId xmlns:a16="http://schemas.microsoft.com/office/drawing/2014/main" id="{98891C81-550B-98CF-6DFC-AE8A0C17942A}"/>
              </a:ext>
            </a:extLst>
          </p:cNvPr>
          <p:cNvSpPr>
            <a:spLocks noGrp="1"/>
          </p:cNvSpPr>
          <p:nvPr>
            <p:ph type="ftr" sz="quarter" idx="11"/>
          </p:nvPr>
        </p:nvSpPr>
        <p:spPr>
          <a:xfrm>
            <a:off x="660546" y="6248432"/>
            <a:ext cx="5369209" cy="365125"/>
          </a:xfrm>
        </p:spPr>
        <p:txBody>
          <a:bodyPr/>
          <a:lstStyle/>
          <a:p>
            <a:pPr algn="l"/>
            <a:r>
              <a:rPr lang="en-US" sz="1100" dirty="0"/>
              <a:t>Film genres listed by revenue generated</a:t>
            </a:r>
          </a:p>
        </p:txBody>
      </p:sp>
      <p:sp>
        <p:nvSpPr>
          <p:cNvPr id="24" name="Date Placeholder 8">
            <a:extLst>
              <a:ext uri="{FF2B5EF4-FFF2-40B4-BE49-F238E27FC236}">
                <a16:creationId xmlns:a16="http://schemas.microsoft.com/office/drawing/2014/main" id="{9309229F-7F30-F916-B0A3-DC823484B98E}"/>
              </a:ext>
            </a:extLst>
          </p:cNvPr>
          <p:cNvSpPr>
            <a:spLocks noGrp="1"/>
          </p:cNvSpPr>
          <p:nvPr>
            <p:ph type="dt" sz="half" idx="10"/>
          </p:nvPr>
        </p:nvSpPr>
        <p:spPr>
          <a:xfrm>
            <a:off x="6521760" y="6281705"/>
            <a:ext cx="3835220" cy="365125"/>
          </a:xfrm>
        </p:spPr>
        <p:txBody>
          <a:bodyPr/>
          <a:lstStyle/>
          <a:p>
            <a:pPr>
              <a:spcAft>
                <a:spcPts val="600"/>
              </a:spcAft>
            </a:pPr>
            <a:r>
              <a:rPr lang="en-US" sz="1100" dirty="0"/>
              <a:t>Film genres listed by average revenue generated per film</a:t>
            </a:r>
          </a:p>
        </p:txBody>
      </p:sp>
    </p:spTree>
    <p:extLst>
      <p:ext uri="{BB962C8B-B14F-4D97-AF65-F5344CB8AC3E}">
        <p14:creationId xmlns:p14="http://schemas.microsoft.com/office/powerpoint/2010/main" val="167773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859-995F-D33C-D984-B9A058AFA92A}"/>
              </a:ext>
            </a:extLst>
          </p:cNvPr>
          <p:cNvSpPr>
            <a:spLocks noGrp="1"/>
          </p:cNvSpPr>
          <p:nvPr>
            <p:ph type="title"/>
          </p:nvPr>
        </p:nvSpPr>
        <p:spPr>
          <a:xfrm>
            <a:off x="1306658" y="136525"/>
            <a:ext cx="4210844" cy="833986"/>
          </a:xfrm>
        </p:spPr>
        <p:txBody>
          <a:bodyPr/>
          <a:lstStyle/>
          <a:p>
            <a:r>
              <a:rPr lang="en-GB" dirty="0"/>
              <a:t>Top Customers</a:t>
            </a:r>
          </a:p>
        </p:txBody>
      </p:sp>
      <p:sp>
        <p:nvSpPr>
          <p:cNvPr id="17" name="Slide Number Placeholder 16">
            <a:extLst>
              <a:ext uri="{FF2B5EF4-FFF2-40B4-BE49-F238E27FC236}">
                <a16:creationId xmlns:a16="http://schemas.microsoft.com/office/drawing/2014/main" id="{D3B914A1-0AB3-D311-E703-1EEB557787CF}"/>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21" name="Picture 20">
            <a:extLst>
              <a:ext uri="{FF2B5EF4-FFF2-40B4-BE49-F238E27FC236}">
                <a16:creationId xmlns:a16="http://schemas.microsoft.com/office/drawing/2014/main" id="{F062B8B2-B91E-559C-BE0B-482C5D03940C}"/>
              </a:ext>
            </a:extLst>
          </p:cNvPr>
          <p:cNvPicPr>
            <a:picLocks noChangeAspect="1"/>
          </p:cNvPicPr>
          <p:nvPr/>
        </p:nvPicPr>
        <p:blipFill>
          <a:blip r:embed="rId2"/>
          <a:stretch>
            <a:fillRect/>
          </a:stretch>
        </p:blipFill>
        <p:spPr>
          <a:xfrm>
            <a:off x="304080" y="724015"/>
            <a:ext cx="8306520" cy="5997460"/>
          </a:xfrm>
          <a:prstGeom prst="rect">
            <a:avLst/>
          </a:prstGeom>
        </p:spPr>
      </p:pic>
      <p:sp>
        <p:nvSpPr>
          <p:cNvPr id="22" name="Text Placeholder 13">
            <a:extLst>
              <a:ext uri="{FF2B5EF4-FFF2-40B4-BE49-F238E27FC236}">
                <a16:creationId xmlns:a16="http://schemas.microsoft.com/office/drawing/2014/main" id="{B1DB761E-BB47-69ED-3097-172569ECECD6}"/>
              </a:ext>
            </a:extLst>
          </p:cNvPr>
          <p:cNvSpPr txBox="1">
            <a:spLocks/>
          </p:cNvSpPr>
          <p:nvPr/>
        </p:nvSpPr>
        <p:spPr>
          <a:xfrm>
            <a:off x="9053634" y="873523"/>
            <a:ext cx="2300165" cy="53966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The map illustrates the location of the top 50 customers and the total revenue they generated in their respective countries.</a:t>
            </a:r>
          </a:p>
          <a:p>
            <a:pPr marL="0" indent="0">
              <a:buNone/>
            </a:pPr>
            <a:r>
              <a:rPr lang="en-GB" sz="1600" dirty="0">
                <a:latin typeface="Tableau Book"/>
              </a:rPr>
              <a:t>The highest number is located in India, where they also generate the highest revenue amongst the top 50. Followed by China, Brazil and the Philippines. </a:t>
            </a:r>
          </a:p>
          <a:p>
            <a:pPr marL="0" indent="0">
              <a:buNone/>
            </a:pPr>
            <a:r>
              <a:rPr lang="en-GB" sz="1600" dirty="0">
                <a:latin typeface="Tableau Book"/>
              </a:rPr>
              <a:t>Although there is a slightly higher concentration in Asia, there is no specific regional trend within this group. </a:t>
            </a:r>
            <a:endParaRPr lang="en-US" sz="1600" dirty="0">
              <a:latin typeface="Tableau Book"/>
            </a:endParaRPr>
          </a:p>
        </p:txBody>
      </p:sp>
    </p:spTree>
    <p:extLst>
      <p:ext uri="{BB962C8B-B14F-4D97-AF65-F5344CB8AC3E}">
        <p14:creationId xmlns:p14="http://schemas.microsoft.com/office/powerpoint/2010/main" val="68971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2148840" y="132080"/>
            <a:ext cx="6029960" cy="705168"/>
          </a:xfrm>
        </p:spPr>
        <p:txBody>
          <a:bodyPr/>
          <a:lstStyle/>
          <a:p>
            <a:r>
              <a:rPr lang="en-US" dirty="0"/>
              <a:t>Global Customer numbers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9" name="Picture 8">
            <a:extLst>
              <a:ext uri="{FF2B5EF4-FFF2-40B4-BE49-F238E27FC236}">
                <a16:creationId xmlns:a16="http://schemas.microsoft.com/office/drawing/2014/main" id="{476E4470-2083-F37F-99EA-1EBE95071F85}"/>
              </a:ext>
            </a:extLst>
          </p:cNvPr>
          <p:cNvPicPr>
            <a:picLocks noChangeAspect="1"/>
          </p:cNvPicPr>
          <p:nvPr/>
        </p:nvPicPr>
        <p:blipFill>
          <a:blip r:embed="rId2"/>
          <a:stretch>
            <a:fillRect/>
          </a:stretch>
        </p:blipFill>
        <p:spPr>
          <a:xfrm>
            <a:off x="307771" y="788355"/>
            <a:ext cx="9392056" cy="6069645"/>
          </a:xfrm>
          <a:prstGeom prst="rect">
            <a:avLst/>
          </a:prstGeom>
        </p:spPr>
      </p:pic>
      <p:sp>
        <p:nvSpPr>
          <p:cNvPr id="11" name="Content Placeholder 3">
            <a:extLst>
              <a:ext uri="{FF2B5EF4-FFF2-40B4-BE49-F238E27FC236}">
                <a16:creationId xmlns:a16="http://schemas.microsoft.com/office/drawing/2014/main" id="{C2DCB390-370F-4788-39E3-FCE713EC619A}"/>
              </a:ext>
            </a:extLst>
          </p:cNvPr>
          <p:cNvSpPr txBox="1">
            <a:spLocks/>
          </p:cNvSpPr>
          <p:nvPr/>
        </p:nvSpPr>
        <p:spPr>
          <a:xfrm>
            <a:off x="9702800" y="837248"/>
            <a:ext cx="2243640" cy="53655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rgbClr val="666666"/>
                </a:solidFill>
                <a:latin typeface="Tableau Book"/>
              </a:rPr>
              <a:t>Our customers are spread around the globe with the highest concentration in Asia, specifically India and China. Followed by Europe, North America, South America, Africa and Australia/Oceania.</a:t>
            </a:r>
            <a:br>
              <a:rPr lang="en-GB" sz="1600" dirty="0">
                <a:solidFill>
                  <a:srgbClr val="666666"/>
                </a:solidFill>
                <a:latin typeface="Tableau Book"/>
              </a:rPr>
            </a:br>
            <a:endParaRPr lang="en-GB" sz="1600" dirty="0">
              <a:solidFill>
                <a:srgbClr val="666666"/>
              </a:solidFill>
              <a:latin typeface="Tableau Book"/>
            </a:endParaRPr>
          </a:p>
          <a:p>
            <a:pPr marL="0" indent="0">
              <a:buNone/>
            </a:pPr>
            <a:r>
              <a:rPr lang="en-GB" sz="1600" dirty="0">
                <a:solidFill>
                  <a:srgbClr val="666666"/>
                </a:solidFill>
                <a:latin typeface="Tableau Book"/>
              </a:rPr>
              <a:t>The number of countries we service in each of these regions will have an impact on the overall region size in terms of customers. </a:t>
            </a:r>
            <a:endParaRPr lang="en-GB" sz="1600" dirty="0"/>
          </a:p>
          <a:p>
            <a:pPr marL="0" indent="0">
              <a:buNone/>
            </a:pPr>
            <a:r>
              <a:rPr lang="en-GB" sz="1600" dirty="0">
                <a:solidFill>
                  <a:srgbClr val="666666"/>
                </a:solidFill>
                <a:latin typeface="Tableau Book"/>
              </a:rPr>
              <a:t>e.g. 34 countries in Asia compared to 6 for Australia/Oceania.</a:t>
            </a:r>
            <a:endParaRPr lang="en-US" sz="1600"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9697292" y="758317"/>
            <a:ext cx="1845511" cy="5317364"/>
          </a:xfrm>
        </p:spPr>
        <p:txBody>
          <a:bodyPr/>
          <a:lstStyle/>
          <a:p>
            <a:pPr algn="l"/>
            <a:r>
              <a:rPr lang="en-US" sz="1600" dirty="0">
                <a:latin typeface="Tableau Book"/>
              </a:rPr>
              <a:t>For the most part revenue in each country follows the number of customers. </a:t>
            </a:r>
          </a:p>
          <a:p>
            <a:pPr algn="l"/>
            <a:r>
              <a:rPr lang="en-US" sz="1600" dirty="0">
                <a:latin typeface="Tableau Book"/>
              </a:rPr>
              <a:t>With India and China leading the revenue table. Followed by the US, Mexico and Brazil.</a:t>
            </a:r>
          </a:p>
          <a:p>
            <a:pPr algn="l"/>
            <a:r>
              <a:rPr lang="en-US" sz="1600" dirty="0">
                <a:latin typeface="Tableau Book"/>
              </a:rPr>
              <a:t>Number of customers could therefore be used as a good indicator of potential revenue.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3" name="Picture 42">
            <a:extLst>
              <a:ext uri="{FF2B5EF4-FFF2-40B4-BE49-F238E27FC236}">
                <a16:creationId xmlns:a16="http://schemas.microsoft.com/office/drawing/2014/main" id="{46E7606F-F2D5-02CA-51CA-FA23F44A537B}"/>
              </a:ext>
            </a:extLst>
          </p:cNvPr>
          <p:cNvPicPr>
            <a:picLocks noChangeAspect="1"/>
          </p:cNvPicPr>
          <p:nvPr/>
        </p:nvPicPr>
        <p:blipFill>
          <a:blip r:embed="rId2"/>
          <a:stretch>
            <a:fillRect/>
          </a:stretch>
        </p:blipFill>
        <p:spPr>
          <a:xfrm>
            <a:off x="243840" y="758316"/>
            <a:ext cx="9294384" cy="6099684"/>
          </a:xfrm>
          <a:prstGeom prst="rect">
            <a:avLst/>
          </a:prstGeom>
        </p:spPr>
      </p:pic>
      <p:sp>
        <p:nvSpPr>
          <p:cNvPr id="44" name="Title 1">
            <a:extLst>
              <a:ext uri="{FF2B5EF4-FFF2-40B4-BE49-F238E27FC236}">
                <a16:creationId xmlns:a16="http://schemas.microsoft.com/office/drawing/2014/main" id="{53650EDD-7B65-128F-06D2-D66CFEC53063}"/>
              </a:ext>
            </a:extLst>
          </p:cNvPr>
          <p:cNvSpPr>
            <a:spLocks noGrp="1"/>
          </p:cNvSpPr>
          <p:nvPr>
            <p:ph type="title"/>
          </p:nvPr>
        </p:nvSpPr>
        <p:spPr>
          <a:xfrm>
            <a:off x="1322490" y="57276"/>
            <a:ext cx="6082348" cy="701040"/>
          </a:xfrm>
        </p:spPr>
        <p:txBody>
          <a:bodyPr/>
          <a:lstStyle/>
          <a:p>
            <a:r>
              <a:rPr lang="en-US" dirty="0"/>
              <a:t>Local Revenue</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3A89C75C-3781-2E24-F01C-AA40C7E6A15A}"/>
              </a:ext>
            </a:extLst>
          </p:cNvPr>
          <p:cNvSpPr>
            <a:spLocks noGrp="1"/>
          </p:cNvSpPr>
          <p:nvPr>
            <p:ph type="title"/>
          </p:nvPr>
        </p:nvSpPr>
        <p:spPr>
          <a:xfrm>
            <a:off x="3581400" y="526417"/>
            <a:ext cx="5511324" cy="814703"/>
          </a:xfrm>
        </p:spPr>
        <p:txBody>
          <a:bodyPr/>
          <a:lstStyle/>
          <a:p>
            <a:r>
              <a:rPr lang="en-US" dirty="0"/>
              <a:t>Regional Revenue</a:t>
            </a:r>
          </a:p>
        </p:txBody>
      </p:sp>
      <p:sp>
        <p:nvSpPr>
          <p:cNvPr id="46" name="Text Placeholder 13">
            <a:extLst>
              <a:ext uri="{FF2B5EF4-FFF2-40B4-BE49-F238E27FC236}">
                <a16:creationId xmlns:a16="http://schemas.microsoft.com/office/drawing/2014/main" id="{607B1B73-910A-6B2F-748F-CB76D13645DF}"/>
              </a:ext>
            </a:extLst>
          </p:cNvPr>
          <p:cNvSpPr>
            <a:spLocks noGrp="1"/>
          </p:cNvSpPr>
          <p:nvPr>
            <p:ph sz="half" idx="2"/>
          </p:nvPr>
        </p:nvSpPr>
        <p:spPr>
          <a:xfrm>
            <a:off x="1090704" y="1461352"/>
            <a:ext cx="1682976" cy="4541619"/>
          </a:xfrm>
        </p:spPr>
        <p:txBody>
          <a:bodyPr>
            <a:normAutofit/>
          </a:bodyPr>
          <a:lstStyle/>
          <a:p>
            <a:r>
              <a:rPr lang="en-GB" sz="1600" dirty="0">
                <a:effectLst/>
                <a:latin typeface="Tableau Book"/>
              </a:rPr>
              <a:t>As the high number of customers suggest Asia by far generates the highest revenue overall.</a:t>
            </a:r>
          </a:p>
          <a:p>
            <a:r>
              <a:rPr lang="en-US" sz="1600" dirty="0">
                <a:latin typeface="Tableau Book"/>
              </a:rPr>
              <a:t>For the remaining regions, the size of revenue is relatively similar and also in line with their customer numbers.</a:t>
            </a:r>
          </a:p>
        </p:txBody>
      </p:sp>
      <p:sp>
        <p:nvSpPr>
          <p:cNvPr id="63" name="Footer Placeholder 9">
            <a:extLst>
              <a:ext uri="{FF2B5EF4-FFF2-40B4-BE49-F238E27FC236}">
                <a16:creationId xmlns:a16="http://schemas.microsoft.com/office/drawing/2014/main" id="{A6608E75-5E27-5F91-1C8D-93544AA3423B}"/>
              </a:ext>
            </a:extLst>
          </p:cNvPr>
          <p:cNvSpPr>
            <a:spLocks noGrp="1"/>
          </p:cNvSpPr>
          <p:nvPr>
            <p:ph type="ftr" sz="quarter" idx="11"/>
          </p:nvPr>
        </p:nvSpPr>
        <p:spPr>
          <a:xfrm>
            <a:off x="3139440" y="6123205"/>
            <a:ext cx="4114800" cy="365125"/>
          </a:xfrm>
        </p:spPr>
        <p:txBody>
          <a:bodyPr/>
          <a:lstStyle/>
          <a:p>
            <a:pPr algn="l">
              <a:spcAft>
                <a:spcPts val="600"/>
              </a:spcAft>
            </a:pPr>
            <a:r>
              <a:rPr lang="en-US" sz="1100" dirty="0"/>
              <a:t>Revenue for each global region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pic>
        <p:nvPicPr>
          <p:cNvPr id="31" name="Picture 30">
            <a:extLst>
              <a:ext uri="{FF2B5EF4-FFF2-40B4-BE49-F238E27FC236}">
                <a16:creationId xmlns:a16="http://schemas.microsoft.com/office/drawing/2014/main" id="{14EFF8CF-6CB2-22AC-CE11-D299BD82AACC}"/>
              </a:ext>
            </a:extLst>
          </p:cNvPr>
          <p:cNvPicPr>
            <a:picLocks noChangeAspect="1"/>
          </p:cNvPicPr>
          <p:nvPr/>
        </p:nvPicPr>
        <p:blipFill>
          <a:blip r:embed="rId2"/>
          <a:stretch>
            <a:fillRect/>
          </a:stretch>
        </p:blipFill>
        <p:spPr>
          <a:xfrm>
            <a:off x="3139440" y="1461353"/>
            <a:ext cx="8585201" cy="4541619"/>
          </a:xfrm>
          <a:prstGeom prst="rect">
            <a:avLst/>
          </a:prstGeom>
        </p:spPr>
      </p:pic>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schemas.microsoft.com/office/2006/metadata/contentType"/>
    <ds:schemaRef ds:uri="http://schemas.microsoft.com/office/2006/metadata/properties/metaAttributes"/>
    <ds:schemaRef ds:uri="http://schemas.microsoft.com/sharepoint/v3"/>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6202</TotalTime>
  <Words>736</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Tableau Book</vt:lpstr>
      <vt:lpstr>Arial</vt:lpstr>
      <vt:lpstr>Calibri</vt:lpstr>
      <vt:lpstr>Tenorite</vt:lpstr>
      <vt:lpstr>Office Theme</vt:lpstr>
      <vt:lpstr>Rockbuster Stealth  Business insights</vt:lpstr>
      <vt:lpstr>AGENDA</vt:lpstr>
      <vt:lpstr>INTRODUCTION</vt:lpstr>
      <vt:lpstr>FILM PERFORMANCE</vt:lpstr>
      <vt:lpstr>Film genres</vt:lpstr>
      <vt:lpstr>Top Customers</vt:lpstr>
      <vt:lpstr>Global Customer numbers</vt:lpstr>
      <vt:lpstr>Local Revenue</vt:lpstr>
      <vt:lpstr>Regional Revenue</vt:lpstr>
      <vt:lpstr>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Asta Hansen</dc:creator>
  <cp:lastModifiedBy>Asta Hansen</cp:lastModifiedBy>
  <cp:revision>2</cp:revision>
  <dcterms:created xsi:type="dcterms:W3CDTF">2022-05-12T20:58:16Z</dcterms:created>
  <dcterms:modified xsi:type="dcterms:W3CDTF">2022-06-01T17:17:09Z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