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27"/>
  </p:notesMasterIdLst>
  <p:sldIdLst>
    <p:sldId id="256" r:id="rId2"/>
    <p:sldId id="257" r:id="rId3"/>
    <p:sldId id="258" r:id="rId4"/>
    <p:sldId id="261" r:id="rId5"/>
    <p:sldId id="285" r:id="rId6"/>
    <p:sldId id="270" r:id="rId7"/>
    <p:sldId id="280" r:id="rId8"/>
    <p:sldId id="263" r:id="rId9"/>
    <p:sldId id="266" r:id="rId10"/>
    <p:sldId id="272" r:id="rId11"/>
    <p:sldId id="281" r:id="rId12"/>
    <p:sldId id="286" r:id="rId13"/>
    <p:sldId id="268" r:id="rId14"/>
    <p:sldId id="269" r:id="rId15"/>
    <p:sldId id="288" r:id="rId16"/>
    <p:sldId id="279" r:id="rId17"/>
    <p:sldId id="273" r:id="rId18"/>
    <p:sldId id="287" r:id="rId19"/>
    <p:sldId id="275" r:id="rId20"/>
    <p:sldId id="278" r:id="rId21"/>
    <p:sldId id="277" r:id="rId22"/>
    <p:sldId id="284" r:id="rId23"/>
    <p:sldId id="267" r:id="rId24"/>
    <p:sldId id="271"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RI Asma" initials="TA" lastIdx="4" clrIdx="0">
    <p:extLst>
      <p:ext uri="{19B8F6BF-5375-455C-9EA6-DF929625EA0E}">
        <p15:presenceInfo xmlns:p15="http://schemas.microsoft.com/office/powerpoint/2012/main" userId="S::asma.tahri@softeam.fr::34ef5283-a9a8-43af-80d9-fd23723ab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85"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510D9-1332-4BA6-B2C7-310E153BEFC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DFF7E8E5-92C3-480D-8D0A-0F72D3647B3A}">
      <dgm:prSet/>
      <dgm:spPr/>
      <dgm:t>
        <a:bodyPr/>
        <a:lstStyle/>
        <a:p>
          <a:r>
            <a:rPr lang="fr-FR" b="0" i="0" dirty="0"/>
            <a:t>Problématique</a:t>
          </a:r>
          <a:endParaRPr lang="fr-FR" dirty="0"/>
        </a:p>
      </dgm:t>
    </dgm:pt>
    <dgm:pt modelId="{9D622133-EBD2-42CC-BD46-4952361647DA}" type="parTrans" cxnId="{D5108C02-5B51-4AAE-B6F3-1CEF7EB60530}">
      <dgm:prSet/>
      <dgm:spPr/>
      <dgm:t>
        <a:bodyPr/>
        <a:lstStyle/>
        <a:p>
          <a:endParaRPr lang="fr-FR"/>
        </a:p>
      </dgm:t>
    </dgm:pt>
    <dgm:pt modelId="{CFE95F0F-07E4-451F-BC09-AE6EAD79148D}" type="sibTrans" cxnId="{D5108C02-5B51-4AAE-B6F3-1CEF7EB60530}">
      <dgm:prSet/>
      <dgm:spPr/>
      <dgm:t>
        <a:bodyPr/>
        <a:lstStyle/>
        <a:p>
          <a:endParaRPr lang="fr-FR"/>
        </a:p>
      </dgm:t>
    </dgm:pt>
    <dgm:pt modelId="{FAA3D71E-8F25-4F85-8E43-EDCC5FA74B94}">
      <dgm:prSet/>
      <dgm:spPr/>
      <dgm:t>
        <a:bodyPr/>
        <a:lstStyle/>
        <a:p>
          <a:r>
            <a:rPr lang="fr-FR" b="0" i="0" dirty="0"/>
            <a:t>Présentation du jeu de données</a:t>
          </a:r>
          <a:endParaRPr lang="fr-FR" dirty="0"/>
        </a:p>
      </dgm:t>
    </dgm:pt>
    <dgm:pt modelId="{676417B9-BFA1-4140-A073-B728C2765E62}" type="parTrans" cxnId="{EDEBF31E-5E1D-4A95-AB83-15239663A104}">
      <dgm:prSet/>
      <dgm:spPr/>
      <dgm:t>
        <a:bodyPr/>
        <a:lstStyle/>
        <a:p>
          <a:endParaRPr lang="fr-FR"/>
        </a:p>
      </dgm:t>
    </dgm:pt>
    <dgm:pt modelId="{F57799E0-CDDF-4547-B078-B3085EE793A6}" type="sibTrans" cxnId="{EDEBF31E-5E1D-4A95-AB83-15239663A104}">
      <dgm:prSet/>
      <dgm:spPr/>
      <dgm:t>
        <a:bodyPr/>
        <a:lstStyle/>
        <a:p>
          <a:endParaRPr lang="fr-FR"/>
        </a:p>
      </dgm:t>
    </dgm:pt>
    <dgm:pt modelId="{2BC11E81-8C2F-4594-AFFE-9ACA47E6E7C1}">
      <dgm:prSet/>
      <dgm:spPr/>
      <dgm:t>
        <a:bodyPr/>
        <a:lstStyle/>
        <a:p>
          <a:r>
            <a:rPr lang="fr-FR" b="0" i="0" dirty="0"/>
            <a:t>Sélection d'indicateurs pertinents</a:t>
          </a:r>
          <a:endParaRPr lang="fr-FR" dirty="0"/>
        </a:p>
      </dgm:t>
    </dgm:pt>
    <dgm:pt modelId="{A1F54300-9B50-4078-9143-544455E4DE95}" type="parTrans" cxnId="{3BDB7BFC-C45A-4D1F-9E93-61F8B42404FC}">
      <dgm:prSet/>
      <dgm:spPr/>
      <dgm:t>
        <a:bodyPr/>
        <a:lstStyle/>
        <a:p>
          <a:endParaRPr lang="fr-FR"/>
        </a:p>
      </dgm:t>
    </dgm:pt>
    <dgm:pt modelId="{F368DBC1-4371-4A2C-854B-5B426ACAFDB9}" type="sibTrans" cxnId="{3BDB7BFC-C45A-4D1F-9E93-61F8B42404FC}">
      <dgm:prSet/>
      <dgm:spPr/>
      <dgm:t>
        <a:bodyPr/>
        <a:lstStyle/>
        <a:p>
          <a:endParaRPr lang="fr-FR"/>
        </a:p>
      </dgm:t>
    </dgm:pt>
    <dgm:pt modelId="{D38EEB07-2337-409C-969B-8D53087743EF}">
      <dgm:prSet/>
      <dgm:spPr/>
      <dgm:t>
        <a:bodyPr/>
        <a:lstStyle/>
        <a:p>
          <a:r>
            <a:rPr lang="fr-FR" b="0" i="0" dirty="0"/>
            <a:t>Score pour le choix des pays avec un fort potentiel de clients</a:t>
          </a:r>
          <a:endParaRPr lang="fr-FR" dirty="0"/>
        </a:p>
      </dgm:t>
    </dgm:pt>
    <dgm:pt modelId="{1E816E95-2E3C-4451-8D7B-F22474091AC3}" type="parTrans" cxnId="{CF30A6EC-35AB-4AE2-987D-AF7C1DBC5EA6}">
      <dgm:prSet/>
      <dgm:spPr/>
      <dgm:t>
        <a:bodyPr/>
        <a:lstStyle/>
        <a:p>
          <a:endParaRPr lang="fr-FR"/>
        </a:p>
      </dgm:t>
    </dgm:pt>
    <dgm:pt modelId="{0FD6BBDB-84D9-4D23-A7CF-F8A36A1438C1}" type="sibTrans" cxnId="{CF30A6EC-35AB-4AE2-987D-AF7C1DBC5EA6}">
      <dgm:prSet/>
      <dgm:spPr/>
      <dgm:t>
        <a:bodyPr/>
        <a:lstStyle/>
        <a:p>
          <a:endParaRPr lang="fr-FR"/>
        </a:p>
      </dgm:t>
    </dgm:pt>
    <dgm:pt modelId="{B81C9210-5C37-4A0B-AB6B-D980A9D8AE60}">
      <dgm:prSet/>
      <dgm:spPr/>
      <dgm:t>
        <a:bodyPr/>
        <a:lstStyle/>
        <a:p>
          <a:r>
            <a:rPr lang="fr-FR" dirty="0"/>
            <a:t>Focus sur les pays choisis</a:t>
          </a:r>
        </a:p>
      </dgm:t>
    </dgm:pt>
    <dgm:pt modelId="{046596D4-3B15-4C77-A8BB-CCC7EBA67603}" type="parTrans" cxnId="{762FCCF5-286B-474A-B829-885D1A1A19ED}">
      <dgm:prSet/>
      <dgm:spPr/>
      <dgm:t>
        <a:bodyPr/>
        <a:lstStyle/>
        <a:p>
          <a:endParaRPr lang="fr-FR"/>
        </a:p>
      </dgm:t>
    </dgm:pt>
    <dgm:pt modelId="{411E38D6-4F4E-41EB-8851-549858CCEE76}" type="sibTrans" cxnId="{762FCCF5-286B-474A-B829-885D1A1A19ED}">
      <dgm:prSet/>
      <dgm:spPr/>
      <dgm:t>
        <a:bodyPr/>
        <a:lstStyle/>
        <a:p>
          <a:endParaRPr lang="fr-FR"/>
        </a:p>
      </dgm:t>
    </dgm:pt>
    <dgm:pt modelId="{7908EB67-5379-4F0D-B0A7-39D3A0CD1E76}">
      <dgm:prSet/>
      <dgm:spPr/>
      <dgm:t>
        <a:bodyPr/>
        <a:lstStyle/>
        <a:p>
          <a:r>
            <a:rPr lang="fr-FR" b="0" i="0" dirty="0"/>
            <a:t>Conclusion</a:t>
          </a:r>
          <a:endParaRPr lang="fr-FR" dirty="0"/>
        </a:p>
      </dgm:t>
    </dgm:pt>
    <dgm:pt modelId="{640B1489-0FCB-48FD-B427-E7DFB47F3E22}" type="parTrans" cxnId="{30EAA57F-6658-4B8D-AFEE-3FE36D22E1BB}">
      <dgm:prSet/>
      <dgm:spPr/>
      <dgm:t>
        <a:bodyPr/>
        <a:lstStyle/>
        <a:p>
          <a:endParaRPr lang="fr-FR"/>
        </a:p>
      </dgm:t>
    </dgm:pt>
    <dgm:pt modelId="{DA2254BB-1293-41D0-A2D7-1897F4F0E4AB}" type="sibTrans" cxnId="{30EAA57F-6658-4B8D-AFEE-3FE36D22E1BB}">
      <dgm:prSet/>
      <dgm:spPr/>
      <dgm:t>
        <a:bodyPr/>
        <a:lstStyle/>
        <a:p>
          <a:endParaRPr lang="fr-FR"/>
        </a:p>
      </dgm:t>
    </dgm:pt>
    <dgm:pt modelId="{2B35E3C1-9279-49A1-8F39-7CC136D949D4}" type="pres">
      <dgm:prSet presAssocID="{DF9510D9-1332-4BA6-B2C7-310E153BEFCF}" presName="Name0" presStyleCnt="0">
        <dgm:presLayoutVars>
          <dgm:chMax val="7"/>
          <dgm:chPref val="7"/>
          <dgm:dir/>
        </dgm:presLayoutVars>
      </dgm:prSet>
      <dgm:spPr/>
    </dgm:pt>
    <dgm:pt modelId="{DDA387AE-82E3-4193-AE38-DB816DC18C78}" type="pres">
      <dgm:prSet presAssocID="{DF9510D9-1332-4BA6-B2C7-310E153BEFCF}" presName="Name1" presStyleCnt="0"/>
      <dgm:spPr/>
    </dgm:pt>
    <dgm:pt modelId="{B15512EB-812A-47A3-B220-11A1C1AA7C6D}" type="pres">
      <dgm:prSet presAssocID="{DF9510D9-1332-4BA6-B2C7-310E153BEFCF}" presName="cycle" presStyleCnt="0"/>
      <dgm:spPr/>
    </dgm:pt>
    <dgm:pt modelId="{7748EF2E-EEDF-4D01-95A2-3F2E12A18EFD}" type="pres">
      <dgm:prSet presAssocID="{DF9510D9-1332-4BA6-B2C7-310E153BEFCF}" presName="srcNode" presStyleLbl="node1" presStyleIdx="0" presStyleCnt="6"/>
      <dgm:spPr/>
    </dgm:pt>
    <dgm:pt modelId="{85BC2A01-FA9D-4EFF-A874-3F8302AAFD04}" type="pres">
      <dgm:prSet presAssocID="{DF9510D9-1332-4BA6-B2C7-310E153BEFCF}" presName="conn" presStyleLbl="parChTrans1D2" presStyleIdx="0" presStyleCnt="1"/>
      <dgm:spPr/>
    </dgm:pt>
    <dgm:pt modelId="{74E7A4BA-F952-4261-878A-B4B22AD6DEE1}" type="pres">
      <dgm:prSet presAssocID="{DF9510D9-1332-4BA6-B2C7-310E153BEFCF}" presName="extraNode" presStyleLbl="node1" presStyleIdx="0" presStyleCnt="6"/>
      <dgm:spPr/>
    </dgm:pt>
    <dgm:pt modelId="{D9BA9484-7B4C-4E72-A057-24766B810640}" type="pres">
      <dgm:prSet presAssocID="{DF9510D9-1332-4BA6-B2C7-310E153BEFCF}" presName="dstNode" presStyleLbl="node1" presStyleIdx="0" presStyleCnt="6"/>
      <dgm:spPr/>
    </dgm:pt>
    <dgm:pt modelId="{96DB5AF3-C108-4C08-AC42-5CB21198DD7F}" type="pres">
      <dgm:prSet presAssocID="{DFF7E8E5-92C3-480D-8D0A-0F72D3647B3A}" presName="text_1" presStyleLbl="node1" presStyleIdx="0" presStyleCnt="6">
        <dgm:presLayoutVars>
          <dgm:bulletEnabled val="1"/>
        </dgm:presLayoutVars>
      </dgm:prSet>
      <dgm:spPr/>
    </dgm:pt>
    <dgm:pt modelId="{C4EFE8EC-29D6-468A-B357-15EEA1A0EDD9}" type="pres">
      <dgm:prSet presAssocID="{DFF7E8E5-92C3-480D-8D0A-0F72D3647B3A}" presName="accent_1" presStyleCnt="0"/>
      <dgm:spPr/>
    </dgm:pt>
    <dgm:pt modelId="{6D95F1BA-15A3-4BBE-9120-0255F399314A}" type="pres">
      <dgm:prSet presAssocID="{DFF7E8E5-92C3-480D-8D0A-0F72D3647B3A}" presName="accentRepeatNode" presStyleLbl="solidFgAcc1" presStyleIdx="0" presStyleCnt="6"/>
      <dgm:spPr/>
    </dgm:pt>
    <dgm:pt modelId="{8A84C722-231D-41B9-93AE-78BA64C3B178}" type="pres">
      <dgm:prSet presAssocID="{FAA3D71E-8F25-4F85-8E43-EDCC5FA74B94}" presName="text_2" presStyleLbl="node1" presStyleIdx="1" presStyleCnt="6">
        <dgm:presLayoutVars>
          <dgm:bulletEnabled val="1"/>
        </dgm:presLayoutVars>
      </dgm:prSet>
      <dgm:spPr/>
    </dgm:pt>
    <dgm:pt modelId="{8D9E54A0-D330-4FB5-9E07-3ED01D2ED3E2}" type="pres">
      <dgm:prSet presAssocID="{FAA3D71E-8F25-4F85-8E43-EDCC5FA74B94}" presName="accent_2" presStyleCnt="0"/>
      <dgm:spPr/>
    </dgm:pt>
    <dgm:pt modelId="{2EB59475-0A66-45B8-BA78-946045A0041B}" type="pres">
      <dgm:prSet presAssocID="{FAA3D71E-8F25-4F85-8E43-EDCC5FA74B94}" presName="accentRepeatNode" presStyleLbl="solidFgAcc1" presStyleIdx="1" presStyleCnt="6"/>
      <dgm:spPr/>
    </dgm:pt>
    <dgm:pt modelId="{402E870C-95AE-4B76-98E0-CAF13FB61A33}" type="pres">
      <dgm:prSet presAssocID="{2BC11E81-8C2F-4594-AFFE-9ACA47E6E7C1}" presName="text_3" presStyleLbl="node1" presStyleIdx="2" presStyleCnt="6">
        <dgm:presLayoutVars>
          <dgm:bulletEnabled val="1"/>
        </dgm:presLayoutVars>
      </dgm:prSet>
      <dgm:spPr/>
    </dgm:pt>
    <dgm:pt modelId="{F1784A71-45ED-4592-BEB1-35184595A5BA}" type="pres">
      <dgm:prSet presAssocID="{2BC11E81-8C2F-4594-AFFE-9ACA47E6E7C1}" presName="accent_3" presStyleCnt="0"/>
      <dgm:spPr/>
    </dgm:pt>
    <dgm:pt modelId="{BB9E6FB4-C5AD-4C5E-A8BB-21F3C37F0FF0}" type="pres">
      <dgm:prSet presAssocID="{2BC11E81-8C2F-4594-AFFE-9ACA47E6E7C1}" presName="accentRepeatNode" presStyleLbl="solidFgAcc1" presStyleIdx="2" presStyleCnt="6"/>
      <dgm:spPr/>
    </dgm:pt>
    <dgm:pt modelId="{CF133BDD-7421-4C71-B090-449C3CE397B2}" type="pres">
      <dgm:prSet presAssocID="{D38EEB07-2337-409C-969B-8D53087743EF}" presName="text_4" presStyleLbl="node1" presStyleIdx="3" presStyleCnt="6">
        <dgm:presLayoutVars>
          <dgm:bulletEnabled val="1"/>
        </dgm:presLayoutVars>
      </dgm:prSet>
      <dgm:spPr/>
    </dgm:pt>
    <dgm:pt modelId="{AF6FCF19-95A7-4BC9-BD42-676D9E21A423}" type="pres">
      <dgm:prSet presAssocID="{D38EEB07-2337-409C-969B-8D53087743EF}" presName="accent_4" presStyleCnt="0"/>
      <dgm:spPr/>
    </dgm:pt>
    <dgm:pt modelId="{41CC43C8-D98D-4F25-9885-BA02149650A2}" type="pres">
      <dgm:prSet presAssocID="{D38EEB07-2337-409C-969B-8D53087743EF}" presName="accentRepeatNode" presStyleLbl="solidFgAcc1" presStyleIdx="3" presStyleCnt="6" custLinFactNeighborX="-3133" custLinFactNeighborY="412"/>
      <dgm:spPr/>
    </dgm:pt>
    <dgm:pt modelId="{8672F698-F89C-4646-803D-B33EE631418E}" type="pres">
      <dgm:prSet presAssocID="{B81C9210-5C37-4A0B-AB6B-D980A9D8AE60}" presName="text_5" presStyleLbl="node1" presStyleIdx="4" presStyleCnt="6">
        <dgm:presLayoutVars>
          <dgm:bulletEnabled val="1"/>
        </dgm:presLayoutVars>
      </dgm:prSet>
      <dgm:spPr/>
    </dgm:pt>
    <dgm:pt modelId="{0BA7C2EE-D689-45DC-B549-B7A845EEB8F2}" type="pres">
      <dgm:prSet presAssocID="{B81C9210-5C37-4A0B-AB6B-D980A9D8AE60}" presName="accent_5" presStyleCnt="0"/>
      <dgm:spPr/>
    </dgm:pt>
    <dgm:pt modelId="{2928BA3E-6B3D-45D1-88AA-5835091FB40A}" type="pres">
      <dgm:prSet presAssocID="{B81C9210-5C37-4A0B-AB6B-D980A9D8AE60}" presName="accentRepeatNode" presStyleLbl="solidFgAcc1" presStyleIdx="4" presStyleCnt="6"/>
      <dgm:spPr/>
    </dgm:pt>
    <dgm:pt modelId="{76CDE4AA-B397-4D77-B177-83F558410398}" type="pres">
      <dgm:prSet presAssocID="{7908EB67-5379-4F0D-B0A7-39D3A0CD1E76}" presName="text_6" presStyleLbl="node1" presStyleIdx="5" presStyleCnt="6">
        <dgm:presLayoutVars>
          <dgm:bulletEnabled val="1"/>
        </dgm:presLayoutVars>
      </dgm:prSet>
      <dgm:spPr/>
    </dgm:pt>
    <dgm:pt modelId="{FA42FEA4-9119-4F03-AB99-65B9A0D4A630}" type="pres">
      <dgm:prSet presAssocID="{7908EB67-5379-4F0D-B0A7-39D3A0CD1E76}" presName="accent_6" presStyleCnt="0"/>
      <dgm:spPr/>
    </dgm:pt>
    <dgm:pt modelId="{24A64D87-D45D-4E9A-9DBD-CBE9DAB8D86C}" type="pres">
      <dgm:prSet presAssocID="{7908EB67-5379-4F0D-B0A7-39D3A0CD1E76}" presName="accentRepeatNode" presStyleLbl="solidFgAcc1" presStyleIdx="5" presStyleCnt="6"/>
      <dgm:spPr/>
    </dgm:pt>
  </dgm:ptLst>
  <dgm:cxnLst>
    <dgm:cxn modelId="{D5108C02-5B51-4AAE-B6F3-1CEF7EB60530}" srcId="{DF9510D9-1332-4BA6-B2C7-310E153BEFCF}" destId="{DFF7E8E5-92C3-480D-8D0A-0F72D3647B3A}" srcOrd="0" destOrd="0" parTransId="{9D622133-EBD2-42CC-BD46-4952361647DA}" sibTransId="{CFE95F0F-07E4-451F-BC09-AE6EAD79148D}"/>
    <dgm:cxn modelId="{0865021E-27E7-4081-BB73-3EC763942725}" type="presOf" srcId="{DFF7E8E5-92C3-480D-8D0A-0F72D3647B3A}" destId="{96DB5AF3-C108-4C08-AC42-5CB21198DD7F}" srcOrd="0" destOrd="0" presId="urn:microsoft.com/office/officeart/2008/layout/VerticalCurvedList"/>
    <dgm:cxn modelId="{EDEBF31E-5E1D-4A95-AB83-15239663A104}" srcId="{DF9510D9-1332-4BA6-B2C7-310E153BEFCF}" destId="{FAA3D71E-8F25-4F85-8E43-EDCC5FA74B94}" srcOrd="1" destOrd="0" parTransId="{676417B9-BFA1-4140-A073-B728C2765E62}" sibTransId="{F57799E0-CDDF-4547-B078-B3085EE793A6}"/>
    <dgm:cxn modelId="{4D1CF428-F96F-43E2-8E9E-957DAC53E04A}" type="presOf" srcId="{DF9510D9-1332-4BA6-B2C7-310E153BEFCF}" destId="{2B35E3C1-9279-49A1-8F39-7CC136D949D4}" srcOrd="0" destOrd="0" presId="urn:microsoft.com/office/officeart/2008/layout/VerticalCurvedList"/>
    <dgm:cxn modelId="{2B319F2A-3749-4AA1-85B0-0C2D06EAF98F}" type="presOf" srcId="{CFE95F0F-07E4-451F-BC09-AE6EAD79148D}" destId="{85BC2A01-FA9D-4EFF-A874-3F8302AAFD04}" srcOrd="0" destOrd="0" presId="urn:microsoft.com/office/officeart/2008/layout/VerticalCurvedList"/>
    <dgm:cxn modelId="{CF2B1F34-6365-42AF-8789-D8EBCDFAD2A6}" type="presOf" srcId="{FAA3D71E-8F25-4F85-8E43-EDCC5FA74B94}" destId="{8A84C722-231D-41B9-93AE-78BA64C3B178}" srcOrd="0" destOrd="0" presId="urn:microsoft.com/office/officeart/2008/layout/VerticalCurvedList"/>
    <dgm:cxn modelId="{30EAA57F-6658-4B8D-AFEE-3FE36D22E1BB}" srcId="{DF9510D9-1332-4BA6-B2C7-310E153BEFCF}" destId="{7908EB67-5379-4F0D-B0A7-39D3A0CD1E76}" srcOrd="5" destOrd="0" parTransId="{640B1489-0FCB-48FD-B427-E7DFB47F3E22}" sibTransId="{DA2254BB-1293-41D0-A2D7-1897F4F0E4AB}"/>
    <dgm:cxn modelId="{73592287-1E03-4837-B5CB-5D53953E496B}" type="presOf" srcId="{2BC11E81-8C2F-4594-AFFE-9ACA47E6E7C1}" destId="{402E870C-95AE-4B76-98E0-CAF13FB61A33}" srcOrd="0" destOrd="0" presId="urn:microsoft.com/office/officeart/2008/layout/VerticalCurvedList"/>
    <dgm:cxn modelId="{27E1C49D-1435-4414-9D18-6058E14F2E24}" type="presOf" srcId="{7908EB67-5379-4F0D-B0A7-39D3A0CD1E76}" destId="{76CDE4AA-B397-4D77-B177-83F558410398}" srcOrd="0" destOrd="0" presId="urn:microsoft.com/office/officeart/2008/layout/VerticalCurvedList"/>
    <dgm:cxn modelId="{170747E4-36C0-4A78-BFB5-15BD2008DDD8}" type="presOf" srcId="{B81C9210-5C37-4A0B-AB6B-D980A9D8AE60}" destId="{8672F698-F89C-4646-803D-B33EE631418E}" srcOrd="0" destOrd="0" presId="urn:microsoft.com/office/officeart/2008/layout/VerticalCurvedList"/>
    <dgm:cxn modelId="{CF30A6EC-35AB-4AE2-987D-AF7C1DBC5EA6}" srcId="{DF9510D9-1332-4BA6-B2C7-310E153BEFCF}" destId="{D38EEB07-2337-409C-969B-8D53087743EF}" srcOrd="3" destOrd="0" parTransId="{1E816E95-2E3C-4451-8D7B-F22474091AC3}" sibTransId="{0FD6BBDB-84D9-4D23-A7CF-F8A36A1438C1}"/>
    <dgm:cxn modelId="{77301CF0-3151-4ACE-97A0-CFB6274E0612}" type="presOf" srcId="{D38EEB07-2337-409C-969B-8D53087743EF}" destId="{CF133BDD-7421-4C71-B090-449C3CE397B2}" srcOrd="0" destOrd="0" presId="urn:microsoft.com/office/officeart/2008/layout/VerticalCurvedList"/>
    <dgm:cxn modelId="{762FCCF5-286B-474A-B829-885D1A1A19ED}" srcId="{DF9510D9-1332-4BA6-B2C7-310E153BEFCF}" destId="{B81C9210-5C37-4A0B-AB6B-D980A9D8AE60}" srcOrd="4" destOrd="0" parTransId="{046596D4-3B15-4C77-A8BB-CCC7EBA67603}" sibTransId="{411E38D6-4F4E-41EB-8851-549858CCEE76}"/>
    <dgm:cxn modelId="{3BDB7BFC-C45A-4D1F-9E93-61F8B42404FC}" srcId="{DF9510D9-1332-4BA6-B2C7-310E153BEFCF}" destId="{2BC11E81-8C2F-4594-AFFE-9ACA47E6E7C1}" srcOrd="2" destOrd="0" parTransId="{A1F54300-9B50-4078-9143-544455E4DE95}" sibTransId="{F368DBC1-4371-4A2C-854B-5B426ACAFDB9}"/>
    <dgm:cxn modelId="{EDEAC526-0B46-466F-AA22-C3232B9B2C2A}" type="presParOf" srcId="{2B35E3C1-9279-49A1-8F39-7CC136D949D4}" destId="{DDA387AE-82E3-4193-AE38-DB816DC18C78}" srcOrd="0" destOrd="0" presId="urn:microsoft.com/office/officeart/2008/layout/VerticalCurvedList"/>
    <dgm:cxn modelId="{EB5D2A1B-0391-404C-94AF-52CA9E8DC157}" type="presParOf" srcId="{DDA387AE-82E3-4193-AE38-DB816DC18C78}" destId="{B15512EB-812A-47A3-B220-11A1C1AA7C6D}" srcOrd="0" destOrd="0" presId="urn:microsoft.com/office/officeart/2008/layout/VerticalCurvedList"/>
    <dgm:cxn modelId="{EC772570-AEA8-4517-BC4A-7DF190AD804D}" type="presParOf" srcId="{B15512EB-812A-47A3-B220-11A1C1AA7C6D}" destId="{7748EF2E-EEDF-4D01-95A2-3F2E12A18EFD}" srcOrd="0" destOrd="0" presId="urn:microsoft.com/office/officeart/2008/layout/VerticalCurvedList"/>
    <dgm:cxn modelId="{D3F93335-3FE6-4DFA-90BA-3FF3AC658FE3}" type="presParOf" srcId="{B15512EB-812A-47A3-B220-11A1C1AA7C6D}" destId="{85BC2A01-FA9D-4EFF-A874-3F8302AAFD04}" srcOrd="1" destOrd="0" presId="urn:microsoft.com/office/officeart/2008/layout/VerticalCurvedList"/>
    <dgm:cxn modelId="{4D8C2ED1-672C-490B-9F4F-BA48AA72F801}" type="presParOf" srcId="{B15512EB-812A-47A3-B220-11A1C1AA7C6D}" destId="{74E7A4BA-F952-4261-878A-B4B22AD6DEE1}" srcOrd="2" destOrd="0" presId="urn:microsoft.com/office/officeart/2008/layout/VerticalCurvedList"/>
    <dgm:cxn modelId="{19C2943C-F837-4B65-B8C4-4AB41B228953}" type="presParOf" srcId="{B15512EB-812A-47A3-B220-11A1C1AA7C6D}" destId="{D9BA9484-7B4C-4E72-A057-24766B810640}" srcOrd="3" destOrd="0" presId="urn:microsoft.com/office/officeart/2008/layout/VerticalCurvedList"/>
    <dgm:cxn modelId="{ECFF7471-4816-4C8E-AF02-9A9E20A98949}" type="presParOf" srcId="{DDA387AE-82E3-4193-AE38-DB816DC18C78}" destId="{96DB5AF3-C108-4C08-AC42-5CB21198DD7F}" srcOrd="1" destOrd="0" presId="urn:microsoft.com/office/officeart/2008/layout/VerticalCurvedList"/>
    <dgm:cxn modelId="{ABD8F01E-BD60-460F-BDA7-77F2CD142CDB}" type="presParOf" srcId="{DDA387AE-82E3-4193-AE38-DB816DC18C78}" destId="{C4EFE8EC-29D6-468A-B357-15EEA1A0EDD9}" srcOrd="2" destOrd="0" presId="urn:microsoft.com/office/officeart/2008/layout/VerticalCurvedList"/>
    <dgm:cxn modelId="{DC786B5F-B7C1-4178-BD9B-9DAC4F679FC2}" type="presParOf" srcId="{C4EFE8EC-29D6-468A-B357-15EEA1A0EDD9}" destId="{6D95F1BA-15A3-4BBE-9120-0255F399314A}" srcOrd="0" destOrd="0" presId="urn:microsoft.com/office/officeart/2008/layout/VerticalCurvedList"/>
    <dgm:cxn modelId="{43A3B3EF-EE04-4446-B3F6-CF982787F898}" type="presParOf" srcId="{DDA387AE-82E3-4193-AE38-DB816DC18C78}" destId="{8A84C722-231D-41B9-93AE-78BA64C3B178}" srcOrd="3" destOrd="0" presId="urn:microsoft.com/office/officeart/2008/layout/VerticalCurvedList"/>
    <dgm:cxn modelId="{16EB28A6-EB05-45B7-8523-5191CEF273D0}" type="presParOf" srcId="{DDA387AE-82E3-4193-AE38-DB816DC18C78}" destId="{8D9E54A0-D330-4FB5-9E07-3ED01D2ED3E2}" srcOrd="4" destOrd="0" presId="urn:microsoft.com/office/officeart/2008/layout/VerticalCurvedList"/>
    <dgm:cxn modelId="{9634733A-CD89-473E-9685-E4AEC1FF9785}" type="presParOf" srcId="{8D9E54A0-D330-4FB5-9E07-3ED01D2ED3E2}" destId="{2EB59475-0A66-45B8-BA78-946045A0041B}" srcOrd="0" destOrd="0" presId="urn:microsoft.com/office/officeart/2008/layout/VerticalCurvedList"/>
    <dgm:cxn modelId="{1ECFF32A-E588-4538-BA2F-ACE7E1A964EF}" type="presParOf" srcId="{DDA387AE-82E3-4193-AE38-DB816DC18C78}" destId="{402E870C-95AE-4B76-98E0-CAF13FB61A33}" srcOrd="5" destOrd="0" presId="urn:microsoft.com/office/officeart/2008/layout/VerticalCurvedList"/>
    <dgm:cxn modelId="{7B46A29E-3A92-48C0-B013-D81D37C488ED}" type="presParOf" srcId="{DDA387AE-82E3-4193-AE38-DB816DC18C78}" destId="{F1784A71-45ED-4592-BEB1-35184595A5BA}" srcOrd="6" destOrd="0" presId="urn:microsoft.com/office/officeart/2008/layout/VerticalCurvedList"/>
    <dgm:cxn modelId="{BAD8C2E7-87B2-4C22-B36D-BD55B1AFABE4}" type="presParOf" srcId="{F1784A71-45ED-4592-BEB1-35184595A5BA}" destId="{BB9E6FB4-C5AD-4C5E-A8BB-21F3C37F0FF0}" srcOrd="0" destOrd="0" presId="urn:microsoft.com/office/officeart/2008/layout/VerticalCurvedList"/>
    <dgm:cxn modelId="{E6531A1B-C138-4776-ACB3-AEAFC5D74D99}" type="presParOf" srcId="{DDA387AE-82E3-4193-AE38-DB816DC18C78}" destId="{CF133BDD-7421-4C71-B090-449C3CE397B2}" srcOrd="7" destOrd="0" presId="urn:microsoft.com/office/officeart/2008/layout/VerticalCurvedList"/>
    <dgm:cxn modelId="{5025CE9C-EA1D-48E7-A31A-BC76DF79C8DC}" type="presParOf" srcId="{DDA387AE-82E3-4193-AE38-DB816DC18C78}" destId="{AF6FCF19-95A7-4BC9-BD42-676D9E21A423}" srcOrd="8" destOrd="0" presId="urn:microsoft.com/office/officeart/2008/layout/VerticalCurvedList"/>
    <dgm:cxn modelId="{F75CCCE2-6495-4E0C-ACE2-1711E23AC3D4}" type="presParOf" srcId="{AF6FCF19-95A7-4BC9-BD42-676D9E21A423}" destId="{41CC43C8-D98D-4F25-9885-BA02149650A2}" srcOrd="0" destOrd="0" presId="urn:microsoft.com/office/officeart/2008/layout/VerticalCurvedList"/>
    <dgm:cxn modelId="{350EC087-C471-4DA6-B109-B28901CC3FD8}" type="presParOf" srcId="{DDA387AE-82E3-4193-AE38-DB816DC18C78}" destId="{8672F698-F89C-4646-803D-B33EE631418E}" srcOrd="9" destOrd="0" presId="urn:microsoft.com/office/officeart/2008/layout/VerticalCurvedList"/>
    <dgm:cxn modelId="{D58B1DFF-DA16-4BC9-8E2D-474F0AB10F3B}" type="presParOf" srcId="{DDA387AE-82E3-4193-AE38-DB816DC18C78}" destId="{0BA7C2EE-D689-45DC-B549-B7A845EEB8F2}" srcOrd="10" destOrd="0" presId="urn:microsoft.com/office/officeart/2008/layout/VerticalCurvedList"/>
    <dgm:cxn modelId="{37925A35-85E8-4A98-87B2-22371F84AF4B}" type="presParOf" srcId="{0BA7C2EE-D689-45DC-B549-B7A845EEB8F2}" destId="{2928BA3E-6B3D-45D1-88AA-5835091FB40A}" srcOrd="0" destOrd="0" presId="urn:microsoft.com/office/officeart/2008/layout/VerticalCurvedList"/>
    <dgm:cxn modelId="{A964178E-859A-4A98-9CF9-CBAB416771E7}" type="presParOf" srcId="{DDA387AE-82E3-4193-AE38-DB816DC18C78}" destId="{76CDE4AA-B397-4D77-B177-83F558410398}" srcOrd="11" destOrd="0" presId="urn:microsoft.com/office/officeart/2008/layout/VerticalCurvedList"/>
    <dgm:cxn modelId="{D28ACE52-12C4-438E-B82F-06F73AEBF595}" type="presParOf" srcId="{DDA387AE-82E3-4193-AE38-DB816DC18C78}" destId="{FA42FEA4-9119-4F03-AB99-65B9A0D4A630}" srcOrd="12" destOrd="0" presId="urn:microsoft.com/office/officeart/2008/layout/VerticalCurvedList"/>
    <dgm:cxn modelId="{9585C5C9-3F6E-4BC9-9D14-C82147B60AC6}" type="presParOf" srcId="{FA42FEA4-9119-4F03-AB99-65B9A0D4A630}" destId="{24A64D87-D45D-4E9A-9DBD-CBE9DAB8D86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A18398-73A0-4B6E-8AB5-B1ED64E711CF}" type="doc">
      <dgm:prSet loTypeId="urn:microsoft.com/office/officeart/2005/8/layout/vList5" loCatId="list" qsTypeId="urn:microsoft.com/office/officeart/2005/8/quickstyle/simple2" qsCatId="simple" csTypeId="urn:microsoft.com/office/officeart/2005/8/colors/colorful1" csCatId="colorful" phldr="1"/>
      <dgm:spPr/>
      <dgm:t>
        <a:bodyPr/>
        <a:lstStyle/>
        <a:p>
          <a:endParaRPr lang="fr-FR"/>
        </a:p>
      </dgm:t>
    </dgm:pt>
    <dgm:pt modelId="{E2EA5E93-7F15-4134-807C-A06965CF91F3}">
      <dgm:prSet phldrT="[Texte]" custT="1"/>
      <dgm:spPr/>
      <dgm:t>
        <a:bodyPr/>
        <a:lstStyle/>
        <a:p>
          <a:r>
            <a:rPr lang="fr-FR" sz="1400" b="1" dirty="0" err="1"/>
            <a:t>EdStatsCountry</a:t>
          </a:r>
          <a:r>
            <a:rPr lang="fr-FR" sz="1400" b="1" dirty="0"/>
            <a:t>: </a:t>
          </a:r>
        </a:p>
        <a:p>
          <a:r>
            <a:rPr lang="fr-FR" sz="1300" dirty="0"/>
            <a:t>241 lignes &amp; 32 colonnes</a:t>
          </a:r>
        </a:p>
        <a:p>
          <a:r>
            <a:rPr lang="fr-FR" sz="1300" dirty="0"/>
            <a:t>Taille:7 712  dont 30% NAN</a:t>
          </a:r>
        </a:p>
      </dgm:t>
    </dgm:pt>
    <dgm:pt modelId="{DECB3F51-F85A-49F0-B672-FB5BA6E0C036}" type="parTrans" cxnId="{917472CE-2F0F-44B4-B9A1-7DD5A5BF5496}">
      <dgm:prSet/>
      <dgm:spPr/>
      <dgm:t>
        <a:bodyPr/>
        <a:lstStyle/>
        <a:p>
          <a:endParaRPr lang="fr-FR"/>
        </a:p>
      </dgm:t>
    </dgm:pt>
    <dgm:pt modelId="{E57CE984-F0FC-4292-B6C4-FD24316D6CF5}" type="sibTrans" cxnId="{917472CE-2F0F-44B4-B9A1-7DD5A5BF5496}">
      <dgm:prSet/>
      <dgm:spPr/>
      <dgm:t>
        <a:bodyPr/>
        <a:lstStyle/>
        <a:p>
          <a:endParaRPr lang="fr-FR"/>
        </a:p>
      </dgm:t>
    </dgm:pt>
    <dgm:pt modelId="{523998CA-39C7-4209-8996-373D0EB37FD9}">
      <dgm:prSet phldrT="[Texte]"/>
      <dgm:spPr/>
      <dgm:t>
        <a:bodyPr/>
        <a:lstStyle/>
        <a:p>
          <a:r>
            <a:rPr lang="fr-FR" b="1" dirty="0" err="1"/>
            <a:t>StatsCountry</a:t>
          </a:r>
          <a:r>
            <a:rPr lang="fr-FR" dirty="0" err="1"/>
            <a:t>_</a:t>
          </a:r>
          <a:r>
            <a:rPr lang="fr-FR" b="1" dirty="0" err="1"/>
            <a:t>Series</a:t>
          </a:r>
          <a:r>
            <a:rPr lang="fr-FR" dirty="0"/>
            <a:t>:</a:t>
          </a:r>
        </a:p>
        <a:p>
          <a:r>
            <a:rPr lang="fr-FR" dirty="0"/>
            <a:t>613 lignes &amp; 3 colonnes</a:t>
          </a:r>
        </a:p>
        <a:p>
          <a:r>
            <a:rPr lang="fr-FR" dirty="0"/>
            <a:t>Taille:1839  Sans valeurs manquantes</a:t>
          </a:r>
        </a:p>
      </dgm:t>
    </dgm:pt>
    <dgm:pt modelId="{6C9150A6-6F2F-4449-BF8D-54217072E682}" type="parTrans" cxnId="{C68F937C-E073-4217-9B92-6A9A9AA2D15D}">
      <dgm:prSet/>
      <dgm:spPr/>
      <dgm:t>
        <a:bodyPr/>
        <a:lstStyle/>
        <a:p>
          <a:endParaRPr lang="fr-FR"/>
        </a:p>
      </dgm:t>
    </dgm:pt>
    <dgm:pt modelId="{AD76EAB9-1BDC-45E2-9D7F-1569ACF03DAE}" type="sibTrans" cxnId="{C68F937C-E073-4217-9B92-6A9A9AA2D15D}">
      <dgm:prSet/>
      <dgm:spPr/>
      <dgm:t>
        <a:bodyPr/>
        <a:lstStyle/>
        <a:p>
          <a:endParaRPr lang="fr-FR"/>
        </a:p>
      </dgm:t>
    </dgm:pt>
    <dgm:pt modelId="{8E7F116E-5DA5-4F23-8EAF-D1A917D86D72}">
      <dgm:prSet phldrT="[Texte]"/>
      <dgm:spPr/>
      <dgm:t>
        <a:bodyPr/>
        <a:lstStyle/>
        <a:p>
          <a:r>
            <a:rPr lang="fr-FR" b="1" dirty="0" err="1"/>
            <a:t>StatsData</a:t>
          </a:r>
          <a:r>
            <a:rPr lang="fr-FR" dirty="0"/>
            <a:t>:</a:t>
          </a:r>
        </a:p>
        <a:p>
          <a:r>
            <a:rPr lang="fr-FR" dirty="0"/>
            <a:t>886 930 lignes &amp; 70 colonnes</a:t>
          </a:r>
        </a:p>
        <a:p>
          <a:r>
            <a:rPr lang="fr-FR" dirty="0"/>
            <a:t>Taille:62 085 100  dont 86% NAN</a:t>
          </a:r>
        </a:p>
      </dgm:t>
    </dgm:pt>
    <dgm:pt modelId="{BF6BE883-96BF-48F5-B8C9-D5EE2C5E07DC}" type="parTrans" cxnId="{917F2174-F1BC-4C95-AE04-5F6AF6C513C9}">
      <dgm:prSet/>
      <dgm:spPr/>
      <dgm:t>
        <a:bodyPr/>
        <a:lstStyle/>
        <a:p>
          <a:endParaRPr lang="fr-FR"/>
        </a:p>
      </dgm:t>
    </dgm:pt>
    <dgm:pt modelId="{97B32BBB-4218-4FC1-A0B7-EF3499B2502B}" type="sibTrans" cxnId="{917F2174-F1BC-4C95-AE04-5F6AF6C513C9}">
      <dgm:prSet/>
      <dgm:spPr/>
      <dgm:t>
        <a:bodyPr/>
        <a:lstStyle/>
        <a:p>
          <a:endParaRPr lang="fr-FR"/>
        </a:p>
      </dgm:t>
    </dgm:pt>
    <dgm:pt modelId="{BB1DC059-41D5-4E40-8364-967D8584802A}">
      <dgm:prSet phldrT="[Texte]"/>
      <dgm:spPr/>
      <dgm:t>
        <a:bodyPr/>
        <a:lstStyle/>
        <a:p>
          <a:r>
            <a:rPr lang="fr-FR" b="1" dirty="0" err="1"/>
            <a:t>StatsFootNote</a:t>
          </a:r>
          <a:r>
            <a:rPr lang="fr-FR" dirty="0"/>
            <a:t>:</a:t>
          </a:r>
        </a:p>
        <a:p>
          <a:r>
            <a:rPr lang="fr-FR" dirty="0"/>
            <a:t>643 638 lignes &amp; 4 colonnes</a:t>
          </a:r>
        </a:p>
        <a:p>
          <a:r>
            <a:rPr lang="fr-FR" dirty="0"/>
            <a:t>Taille:2 574 552  Sans valeurs manquantes</a:t>
          </a:r>
        </a:p>
      </dgm:t>
    </dgm:pt>
    <dgm:pt modelId="{AF7D42EE-BDE3-4053-A380-69C56E3EB59D}" type="parTrans" cxnId="{2FEA96D3-C6BD-4FD3-8534-FF1172401093}">
      <dgm:prSet/>
      <dgm:spPr/>
      <dgm:t>
        <a:bodyPr/>
        <a:lstStyle/>
        <a:p>
          <a:endParaRPr lang="fr-FR"/>
        </a:p>
      </dgm:t>
    </dgm:pt>
    <dgm:pt modelId="{3BBB47BB-3B7F-46B0-9662-9E3EEE209E4D}" type="sibTrans" cxnId="{2FEA96D3-C6BD-4FD3-8534-FF1172401093}">
      <dgm:prSet/>
      <dgm:spPr/>
      <dgm:t>
        <a:bodyPr/>
        <a:lstStyle/>
        <a:p>
          <a:endParaRPr lang="fr-FR"/>
        </a:p>
      </dgm:t>
    </dgm:pt>
    <dgm:pt modelId="{014E3756-A3A1-4281-80F2-35F785B22CD0}">
      <dgm:prSet phldrT="[Texte]"/>
      <dgm:spPr/>
      <dgm:t>
        <a:bodyPr/>
        <a:lstStyle/>
        <a:p>
          <a:r>
            <a:rPr lang="fr-FR" b="1" dirty="0" err="1"/>
            <a:t>EdStatsSeries</a:t>
          </a:r>
          <a:r>
            <a:rPr lang="fr-FR" dirty="0"/>
            <a:t>:</a:t>
          </a:r>
        </a:p>
        <a:p>
          <a:r>
            <a:rPr lang="fr-FR" dirty="0"/>
            <a:t>3 665 lignes &amp; 15 colonnes</a:t>
          </a:r>
        </a:p>
        <a:p>
          <a:r>
            <a:rPr lang="fr-FR" dirty="0"/>
            <a:t>Taille:5 4975  dont 60% NAN</a:t>
          </a:r>
        </a:p>
      </dgm:t>
    </dgm:pt>
    <dgm:pt modelId="{9B420ABD-EF43-48B2-8A52-718068BAAE1E}" type="parTrans" cxnId="{AA0475A9-4106-4411-919E-A6342701D188}">
      <dgm:prSet/>
      <dgm:spPr/>
      <dgm:t>
        <a:bodyPr/>
        <a:lstStyle/>
        <a:p>
          <a:endParaRPr lang="fr-FR"/>
        </a:p>
      </dgm:t>
    </dgm:pt>
    <dgm:pt modelId="{DE7C1518-124D-4843-8C77-13A1D5FD6F7B}" type="sibTrans" cxnId="{AA0475A9-4106-4411-919E-A6342701D188}">
      <dgm:prSet/>
      <dgm:spPr/>
      <dgm:t>
        <a:bodyPr/>
        <a:lstStyle/>
        <a:p>
          <a:endParaRPr lang="fr-FR"/>
        </a:p>
      </dgm:t>
    </dgm:pt>
    <dgm:pt modelId="{ED8097CD-52F9-4E03-BB8E-15443141D585}">
      <dgm:prSet phldrT="[Texte]"/>
      <dgm:spPr/>
      <dgm:t>
        <a:bodyPr/>
        <a:lstStyle/>
        <a:p>
          <a:endParaRPr lang="fr-FR" sz="900" dirty="0"/>
        </a:p>
      </dgm:t>
    </dgm:pt>
    <dgm:pt modelId="{B64D42B9-33B3-4790-8A9E-11988C47CEF6}" type="parTrans" cxnId="{D2B99C08-1005-4FB1-8705-0CE5EF3E069C}">
      <dgm:prSet/>
      <dgm:spPr/>
      <dgm:t>
        <a:bodyPr/>
        <a:lstStyle/>
        <a:p>
          <a:endParaRPr lang="fr-FR"/>
        </a:p>
      </dgm:t>
    </dgm:pt>
    <dgm:pt modelId="{C4FC7492-B3C8-4741-94AD-0DD62C72B458}" type="sibTrans" cxnId="{D2B99C08-1005-4FB1-8705-0CE5EF3E069C}">
      <dgm:prSet/>
      <dgm:spPr/>
      <dgm:t>
        <a:bodyPr/>
        <a:lstStyle/>
        <a:p>
          <a:endParaRPr lang="fr-FR"/>
        </a:p>
      </dgm:t>
    </dgm:pt>
    <dgm:pt modelId="{B302C15C-1101-42F5-98EC-80CA405ED872}">
      <dgm:prSet phldrT="[Texte]" custT="1"/>
      <dgm:spPr/>
      <dgm:t>
        <a:bodyPr/>
        <a:lstStyle/>
        <a:p>
          <a:r>
            <a:rPr lang="fr-FR" sz="1300" b="0" dirty="0"/>
            <a:t>Informations générales sur les pays(région et groupe de pays): devise, région, population, groupe de revenu.</a:t>
          </a:r>
        </a:p>
      </dgm:t>
    </dgm:pt>
    <dgm:pt modelId="{01165BF5-A65E-4BEF-8CA7-0CA59012ACD5}" type="parTrans" cxnId="{F5A399E6-40B5-4C60-9139-81322F4A9DDE}">
      <dgm:prSet/>
      <dgm:spPr/>
      <dgm:t>
        <a:bodyPr/>
        <a:lstStyle/>
        <a:p>
          <a:endParaRPr lang="fr-FR"/>
        </a:p>
      </dgm:t>
    </dgm:pt>
    <dgm:pt modelId="{C10CA77A-594A-4535-9C60-E6C98235B8B0}" type="sibTrans" cxnId="{F5A399E6-40B5-4C60-9139-81322F4A9DDE}">
      <dgm:prSet/>
      <dgm:spPr/>
      <dgm:t>
        <a:bodyPr/>
        <a:lstStyle/>
        <a:p>
          <a:endParaRPr lang="fr-FR"/>
        </a:p>
      </dgm:t>
    </dgm:pt>
    <dgm:pt modelId="{9CA07BAD-2A59-4E00-A5E6-167AF72FD136}">
      <dgm:prSet phldrT="[Texte]" custT="1"/>
      <dgm:spPr/>
      <dgm:t>
        <a:bodyPr/>
        <a:lstStyle/>
        <a:p>
          <a:r>
            <a:rPr lang="fr-FR" sz="1300" dirty="0"/>
            <a:t>Informations sur la source des données pour chaque pays, (région et groupe de pays).</a:t>
          </a:r>
        </a:p>
      </dgm:t>
    </dgm:pt>
    <dgm:pt modelId="{D599E1F3-6C0D-449E-8BA7-BE8828FD30FC}" type="parTrans" cxnId="{272AF648-0897-4C5F-87AE-05E83111428C}">
      <dgm:prSet/>
      <dgm:spPr/>
      <dgm:t>
        <a:bodyPr/>
        <a:lstStyle/>
        <a:p>
          <a:endParaRPr lang="fr-FR"/>
        </a:p>
      </dgm:t>
    </dgm:pt>
    <dgm:pt modelId="{1D5DFD92-2F72-4B56-A847-D20C25418FF1}" type="sibTrans" cxnId="{272AF648-0897-4C5F-87AE-05E83111428C}">
      <dgm:prSet/>
      <dgm:spPr/>
      <dgm:t>
        <a:bodyPr/>
        <a:lstStyle/>
        <a:p>
          <a:endParaRPr lang="fr-FR"/>
        </a:p>
      </dgm:t>
    </dgm:pt>
    <dgm:pt modelId="{AADD235F-B466-46B3-AF8D-102766210A31}">
      <dgm:prSet phldrT="[Texte]" custT="1"/>
      <dgm:spPr/>
      <dgm:t>
        <a:bodyPr/>
        <a:lstStyle/>
        <a:p>
          <a:r>
            <a:rPr lang="fr-FR" sz="1300" dirty="0"/>
            <a:t>Evolution des indicateurs , pour l'ensemble des pays entre 1970 et 2100.</a:t>
          </a:r>
        </a:p>
      </dgm:t>
    </dgm:pt>
    <dgm:pt modelId="{8D605630-D0E7-4C8F-A599-AB9719DB193F}" type="parTrans" cxnId="{A46ED702-3464-4811-8CDA-5E8A60DB1887}">
      <dgm:prSet/>
      <dgm:spPr/>
      <dgm:t>
        <a:bodyPr/>
        <a:lstStyle/>
        <a:p>
          <a:endParaRPr lang="fr-FR"/>
        </a:p>
      </dgm:t>
    </dgm:pt>
    <dgm:pt modelId="{63FD70B8-6A50-4AB1-B756-3813FCB3C972}" type="sibTrans" cxnId="{A46ED702-3464-4811-8CDA-5E8A60DB1887}">
      <dgm:prSet/>
      <dgm:spPr/>
      <dgm:t>
        <a:bodyPr/>
        <a:lstStyle/>
        <a:p>
          <a:endParaRPr lang="fr-FR"/>
        </a:p>
      </dgm:t>
    </dgm:pt>
    <dgm:pt modelId="{5060A1AA-B808-4D45-8E45-DA15871C461C}">
      <dgm:prSet phldrT="[Texte]" custT="1"/>
      <dgm:spPr/>
      <dgm:t>
        <a:bodyPr/>
        <a:lstStyle/>
        <a:p>
          <a:r>
            <a:rPr lang="fr-FR" sz="1300" dirty="0"/>
            <a:t>Description des données et leur sources pour chaque pays entre 1970 et 2050.</a:t>
          </a:r>
        </a:p>
      </dgm:t>
    </dgm:pt>
    <dgm:pt modelId="{CBDAD6F2-944F-4FC7-8963-06C9876ED3C6}" type="parTrans" cxnId="{CEF6C73A-3629-4D49-A938-DA58C5773A9A}">
      <dgm:prSet/>
      <dgm:spPr/>
      <dgm:t>
        <a:bodyPr/>
        <a:lstStyle/>
        <a:p>
          <a:endParaRPr lang="fr-FR"/>
        </a:p>
      </dgm:t>
    </dgm:pt>
    <dgm:pt modelId="{B9340E14-30AB-4FA8-9275-75703818F4BA}" type="sibTrans" cxnId="{CEF6C73A-3629-4D49-A938-DA58C5773A9A}">
      <dgm:prSet/>
      <dgm:spPr/>
      <dgm:t>
        <a:bodyPr/>
        <a:lstStyle/>
        <a:p>
          <a:endParaRPr lang="fr-FR"/>
        </a:p>
      </dgm:t>
    </dgm:pt>
    <dgm:pt modelId="{170B7AD8-7D1B-47DE-8137-34B0B478516F}">
      <dgm:prSet phldrT="[Texte]" custT="1"/>
      <dgm:spPr/>
      <dgm:t>
        <a:bodyPr/>
        <a:lstStyle/>
        <a:p>
          <a:r>
            <a:rPr lang="fr-FR" sz="1300" kern="1200" dirty="0">
              <a:solidFill>
                <a:prstClr val="black">
                  <a:hueOff val="0"/>
                  <a:satOff val="0"/>
                  <a:lumOff val="0"/>
                  <a:alphaOff val="0"/>
                </a:prstClr>
              </a:solidFill>
              <a:latin typeface="Franklin Gothic Book" panose="020B0503020102020204"/>
              <a:ea typeface="+mn-ea"/>
              <a:cs typeface="+mn-cs"/>
            </a:rPr>
            <a:t>Informations sur les indicateurs (3665): définitions, méthode et fréquence des calculs, source...</a:t>
          </a:r>
        </a:p>
      </dgm:t>
    </dgm:pt>
    <dgm:pt modelId="{16C87B39-C966-48A1-9136-E80A8E288C9C}" type="parTrans" cxnId="{2F3E2B6B-04B1-4C96-A9A6-87A055D7F379}">
      <dgm:prSet/>
      <dgm:spPr/>
      <dgm:t>
        <a:bodyPr/>
        <a:lstStyle/>
        <a:p>
          <a:endParaRPr lang="fr-FR"/>
        </a:p>
      </dgm:t>
    </dgm:pt>
    <dgm:pt modelId="{B28AC891-15F1-4010-8560-E0FA2BB3BDD1}" type="sibTrans" cxnId="{2F3E2B6B-04B1-4C96-A9A6-87A055D7F379}">
      <dgm:prSet/>
      <dgm:spPr/>
      <dgm:t>
        <a:bodyPr/>
        <a:lstStyle/>
        <a:p>
          <a:endParaRPr lang="fr-FR"/>
        </a:p>
      </dgm:t>
    </dgm:pt>
    <dgm:pt modelId="{F2F5A502-3BE4-4E41-A5F2-E007246C6497}" type="pres">
      <dgm:prSet presAssocID="{3FA18398-73A0-4B6E-8AB5-B1ED64E711CF}" presName="Name0" presStyleCnt="0">
        <dgm:presLayoutVars>
          <dgm:dir/>
          <dgm:animLvl val="lvl"/>
          <dgm:resizeHandles val="exact"/>
        </dgm:presLayoutVars>
      </dgm:prSet>
      <dgm:spPr/>
    </dgm:pt>
    <dgm:pt modelId="{C2CD1063-9CCF-43D2-A349-26042E5B0963}" type="pres">
      <dgm:prSet presAssocID="{E2EA5E93-7F15-4134-807C-A06965CF91F3}" presName="linNode" presStyleCnt="0"/>
      <dgm:spPr/>
    </dgm:pt>
    <dgm:pt modelId="{E6E3759B-77A7-4773-B3B5-7CCC90178795}" type="pres">
      <dgm:prSet presAssocID="{E2EA5E93-7F15-4134-807C-A06965CF91F3}" presName="parentText" presStyleLbl="node1" presStyleIdx="0" presStyleCnt="5" custLinFactNeighborX="-593">
        <dgm:presLayoutVars>
          <dgm:chMax val="1"/>
          <dgm:bulletEnabled val="1"/>
        </dgm:presLayoutVars>
      </dgm:prSet>
      <dgm:spPr/>
    </dgm:pt>
    <dgm:pt modelId="{FC5D816D-15A9-4294-BAA0-BF441B9856CD}" type="pres">
      <dgm:prSet presAssocID="{E2EA5E93-7F15-4134-807C-A06965CF91F3}" presName="descendantText" presStyleLbl="alignAccFollowNode1" presStyleIdx="0" presStyleCnt="5">
        <dgm:presLayoutVars>
          <dgm:bulletEnabled val="1"/>
        </dgm:presLayoutVars>
      </dgm:prSet>
      <dgm:spPr/>
    </dgm:pt>
    <dgm:pt modelId="{4F311108-9EC9-47C8-BCD0-72D99ABBEF5E}" type="pres">
      <dgm:prSet presAssocID="{E57CE984-F0FC-4292-B6C4-FD24316D6CF5}" presName="sp" presStyleCnt="0"/>
      <dgm:spPr/>
    </dgm:pt>
    <dgm:pt modelId="{5E27BD64-BAE6-4909-9D88-D3E4D866ED48}" type="pres">
      <dgm:prSet presAssocID="{523998CA-39C7-4209-8996-373D0EB37FD9}" presName="linNode" presStyleCnt="0"/>
      <dgm:spPr/>
    </dgm:pt>
    <dgm:pt modelId="{D70DDFFC-0895-40E6-A708-CA5B3D0AF45E}" type="pres">
      <dgm:prSet presAssocID="{523998CA-39C7-4209-8996-373D0EB37FD9}" presName="parentText" presStyleLbl="node1" presStyleIdx="1" presStyleCnt="5">
        <dgm:presLayoutVars>
          <dgm:chMax val="1"/>
          <dgm:bulletEnabled val="1"/>
        </dgm:presLayoutVars>
      </dgm:prSet>
      <dgm:spPr/>
    </dgm:pt>
    <dgm:pt modelId="{835F9258-7D4D-4B0B-940C-479A15F4CA5E}" type="pres">
      <dgm:prSet presAssocID="{523998CA-39C7-4209-8996-373D0EB37FD9}" presName="descendantText" presStyleLbl="alignAccFollowNode1" presStyleIdx="1" presStyleCnt="5">
        <dgm:presLayoutVars>
          <dgm:bulletEnabled val="1"/>
        </dgm:presLayoutVars>
      </dgm:prSet>
      <dgm:spPr/>
    </dgm:pt>
    <dgm:pt modelId="{0D306042-DEEF-4FFB-8B89-150D186FBB08}" type="pres">
      <dgm:prSet presAssocID="{AD76EAB9-1BDC-45E2-9D7F-1569ACF03DAE}" presName="sp" presStyleCnt="0"/>
      <dgm:spPr/>
    </dgm:pt>
    <dgm:pt modelId="{699BE2D3-4C9F-4874-BD85-C4D825C6810C}" type="pres">
      <dgm:prSet presAssocID="{8E7F116E-5DA5-4F23-8EAF-D1A917D86D72}" presName="linNode" presStyleCnt="0"/>
      <dgm:spPr/>
    </dgm:pt>
    <dgm:pt modelId="{8F863B35-CE66-495B-B306-D4858E5211C1}" type="pres">
      <dgm:prSet presAssocID="{8E7F116E-5DA5-4F23-8EAF-D1A917D86D72}" presName="parentText" presStyleLbl="node1" presStyleIdx="2" presStyleCnt="5">
        <dgm:presLayoutVars>
          <dgm:chMax val="1"/>
          <dgm:bulletEnabled val="1"/>
        </dgm:presLayoutVars>
      </dgm:prSet>
      <dgm:spPr/>
    </dgm:pt>
    <dgm:pt modelId="{DD9DF263-FDAF-4AB7-844E-372DF4A09E9D}" type="pres">
      <dgm:prSet presAssocID="{8E7F116E-5DA5-4F23-8EAF-D1A917D86D72}" presName="descendantText" presStyleLbl="alignAccFollowNode1" presStyleIdx="2" presStyleCnt="5">
        <dgm:presLayoutVars>
          <dgm:bulletEnabled val="1"/>
        </dgm:presLayoutVars>
      </dgm:prSet>
      <dgm:spPr/>
    </dgm:pt>
    <dgm:pt modelId="{915CC039-2381-4C89-9204-093E0293C26F}" type="pres">
      <dgm:prSet presAssocID="{97B32BBB-4218-4FC1-A0B7-EF3499B2502B}" presName="sp" presStyleCnt="0"/>
      <dgm:spPr/>
    </dgm:pt>
    <dgm:pt modelId="{2EAD5E83-22BE-4F5D-B474-A0DEB4F88780}" type="pres">
      <dgm:prSet presAssocID="{BB1DC059-41D5-4E40-8364-967D8584802A}" presName="linNode" presStyleCnt="0"/>
      <dgm:spPr/>
    </dgm:pt>
    <dgm:pt modelId="{68F36767-6444-4545-8B6C-FBCD3EA916FD}" type="pres">
      <dgm:prSet presAssocID="{BB1DC059-41D5-4E40-8364-967D8584802A}" presName="parentText" presStyleLbl="node1" presStyleIdx="3" presStyleCnt="5">
        <dgm:presLayoutVars>
          <dgm:chMax val="1"/>
          <dgm:bulletEnabled val="1"/>
        </dgm:presLayoutVars>
      </dgm:prSet>
      <dgm:spPr/>
    </dgm:pt>
    <dgm:pt modelId="{8035E515-CCD3-4709-83EE-A1321FC06FE6}" type="pres">
      <dgm:prSet presAssocID="{BB1DC059-41D5-4E40-8364-967D8584802A}" presName="descendantText" presStyleLbl="alignAccFollowNode1" presStyleIdx="3" presStyleCnt="5">
        <dgm:presLayoutVars>
          <dgm:bulletEnabled val="1"/>
        </dgm:presLayoutVars>
      </dgm:prSet>
      <dgm:spPr/>
    </dgm:pt>
    <dgm:pt modelId="{24F297D5-C3BF-40E3-AD0F-2E3CF722DC1D}" type="pres">
      <dgm:prSet presAssocID="{3BBB47BB-3B7F-46B0-9662-9E3EEE209E4D}" presName="sp" presStyleCnt="0"/>
      <dgm:spPr/>
    </dgm:pt>
    <dgm:pt modelId="{9202F23C-E30C-4106-B351-976BE83FE7BB}" type="pres">
      <dgm:prSet presAssocID="{014E3756-A3A1-4281-80F2-35F785B22CD0}" presName="linNode" presStyleCnt="0"/>
      <dgm:spPr/>
    </dgm:pt>
    <dgm:pt modelId="{8381E8BA-1A8C-4D39-A4A6-B29E2787A15D}" type="pres">
      <dgm:prSet presAssocID="{014E3756-A3A1-4281-80F2-35F785B22CD0}" presName="parentText" presStyleLbl="node1" presStyleIdx="4" presStyleCnt="5">
        <dgm:presLayoutVars>
          <dgm:chMax val="1"/>
          <dgm:bulletEnabled val="1"/>
        </dgm:presLayoutVars>
      </dgm:prSet>
      <dgm:spPr/>
    </dgm:pt>
    <dgm:pt modelId="{D0EF7746-FF54-4871-8529-BB3C2D82182F}" type="pres">
      <dgm:prSet presAssocID="{014E3756-A3A1-4281-80F2-35F785B22CD0}" presName="descendantText" presStyleLbl="alignAccFollowNode1" presStyleIdx="4" presStyleCnt="5">
        <dgm:presLayoutVars>
          <dgm:bulletEnabled val="1"/>
        </dgm:presLayoutVars>
      </dgm:prSet>
      <dgm:spPr/>
    </dgm:pt>
  </dgm:ptLst>
  <dgm:cxnLst>
    <dgm:cxn modelId="{A46ED702-3464-4811-8CDA-5E8A60DB1887}" srcId="{8E7F116E-5DA5-4F23-8EAF-D1A917D86D72}" destId="{AADD235F-B466-46B3-AF8D-102766210A31}" srcOrd="0" destOrd="0" parTransId="{8D605630-D0E7-4C8F-A599-AB9719DB193F}" sibTransId="{63FD70B8-6A50-4AB1-B756-3813FCB3C972}"/>
    <dgm:cxn modelId="{D2B99C08-1005-4FB1-8705-0CE5EF3E069C}" srcId="{8E7F116E-5DA5-4F23-8EAF-D1A917D86D72}" destId="{ED8097CD-52F9-4E03-BB8E-15443141D585}" srcOrd="1" destOrd="0" parTransId="{B64D42B9-33B3-4790-8A9E-11988C47CEF6}" sibTransId="{C4FC7492-B3C8-4741-94AD-0DD62C72B458}"/>
    <dgm:cxn modelId="{F2D3B31C-75F3-4314-8B48-9CC2270CA78D}" type="presOf" srcId="{ED8097CD-52F9-4E03-BB8E-15443141D585}" destId="{DD9DF263-FDAF-4AB7-844E-372DF4A09E9D}" srcOrd="0" destOrd="1" presId="urn:microsoft.com/office/officeart/2005/8/layout/vList5"/>
    <dgm:cxn modelId="{8B467439-54DC-4E2F-BDE4-B67A4778C246}" type="presOf" srcId="{3FA18398-73A0-4B6E-8AB5-B1ED64E711CF}" destId="{F2F5A502-3BE4-4E41-A5F2-E007246C6497}" srcOrd="0" destOrd="0" presId="urn:microsoft.com/office/officeart/2005/8/layout/vList5"/>
    <dgm:cxn modelId="{CEF6C73A-3629-4D49-A938-DA58C5773A9A}" srcId="{BB1DC059-41D5-4E40-8364-967D8584802A}" destId="{5060A1AA-B808-4D45-8E45-DA15871C461C}" srcOrd="0" destOrd="0" parTransId="{CBDAD6F2-944F-4FC7-8963-06C9876ED3C6}" sibTransId="{B9340E14-30AB-4FA8-9275-75703818F4BA}"/>
    <dgm:cxn modelId="{2C61253B-E607-41C1-A408-D1C0F147B6A5}" type="presOf" srcId="{9CA07BAD-2A59-4E00-A5E6-167AF72FD136}" destId="{835F9258-7D4D-4B0B-940C-479A15F4CA5E}" srcOrd="0" destOrd="0" presId="urn:microsoft.com/office/officeart/2005/8/layout/vList5"/>
    <dgm:cxn modelId="{518D935B-70C4-430E-AC75-68FEC4E6EC96}" type="presOf" srcId="{8E7F116E-5DA5-4F23-8EAF-D1A917D86D72}" destId="{8F863B35-CE66-495B-B306-D4858E5211C1}" srcOrd="0" destOrd="0" presId="urn:microsoft.com/office/officeart/2005/8/layout/vList5"/>
    <dgm:cxn modelId="{6A2A9B60-22E1-4EB0-BE58-AED2F2CB6685}" type="presOf" srcId="{523998CA-39C7-4209-8996-373D0EB37FD9}" destId="{D70DDFFC-0895-40E6-A708-CA5B3D0AF45E}" srcOrd="0" destOrd="0" presId="urn:microsoft.com/office/officeart/2005/8/layout/vList5"/>
    <dgm:cxn modelId="{4083F446-9EFE-4DD7-A385-3F79B850B0E6}" type="presOf" srcId="{170B7AD8-7D1B-47DE-8137-34B0B478516F}" destId="{D0EF7746-FF54-4871-8529-BB3C2D82182F}" srcOrd="0" destOrd="0" presId="urn:microsoft.com/office/officeart/2005/8/layout/vList5"/>
    <dgm:cxn modelId="{272AF648-0897-4C5F-87AE-05E83111428C}" srcId="{523998CA-39C7-4209-8996-373D0EB37FD9}" destId="{9CA07BAD-2A59-4E00-A5E6-167AF72FD136}" srcOrd="0" destOrd="0" parTransId="{D599E1F3-6C0D-449E-8BA7-BE8828FD30FC}" sibTransId="{1D5DFD92-2F72-4B56-A847-D20C25418FF1}"/>
    <dgm:cxn modelId="{2F3E2B6B-04B1-4C96-A9A6-87A055D7F379}" srcId="{014E3756-A3A1-4281-80F2-35F785B22CD0}" destId="{170B7AD8-7D1B-47DE-8137-34B0B478516F}" srcOrd="0" destOrd="0" parTransId="{16C87B39-C966-48A1-9136-E80A8E288C9C}" sibTransId="{B28AC891-15F1-4010-8560-E0FA2BB3BDD1}"/>
    <dgm:cxn modelId="{917F2174-F1BC-4C95-AE04-5F6AF6C513C9}" srcId="{3FA18398-73A0-4B6E-8AB5-B1ED64E711CF}" destId="{8E7F116E-5DA5-4F23-8EAF-D1A917D86D72}" srcOrd="2" destOrd="0" parTransId="{BF6BE883-96BF-48F5-B8C9-D5EE2C5E07DC}" sibTransId="{97B32BBB-4218-4FC1-A0B7-EF3499B2502B}"/>
    <dgm:cxn modelId="{E8332E75-89C0-47C0-88FE-46C9FD609739}" type="presOf" srcId="{E2EA5E93-7F15-4134-807C-A06965CF91F3}" destId="{E6E3759B-77A7-4773-B3B5-7CCC90178795}" srcOrd="0" destOrd="0" presId="urn:microsoft.com/office/officeart/2005/8/layout/vList5"/>
    <dgm:cxn modelId="{7C83BB79-83BA-41D5-9D0B-F37B0233FA60}" type="presOf" srcId="{5060A1AA-B808-4D45-8E45-DA15871C461C}" destId="{8035E515-CCD3-4709-83EE-A1321FC06FE6}" srcOrd="0" destOrd="0" presId="urn:microsoft.com/office/officeart/2005/8/layout/vList5"/>
    <dgm:cxn modelId="{C68F937C-E073-4217-9B92-6A9A9AA2D15D}" srcId="{3FA18398-73A0-4B6E-8AB5-B1ED64E711CF}" destId="{523998CA-39C7-4209-8996-373D0EB37FD9}" srcOrd="1" destOrd="0" parTransId="{6C9150A6-6F2F-4449-BF8D-54217072E682}" sibTransId="{AD76EAB9-1BDC-45E2-9D7F-1569ACF03DAE}"/>
    <dgm:cxn modelId="{CF20A77F-3665-4B3A-A2DD-149F6E795C57}" type="presOf" srcId="{014E3756-A3A1-4281-80F2-35F785B22CD0}" destId="{8381E8BA-1A8C-4D39-A4A6-B29E2787A15D}" srcOrd="0" destOrd="0" presId="urn:microsoft.com/office/officeart/2005/8/layout/vList5"/>
    <dgm:cxn modelId="{28B59D9D-DA91-4299-9BCC-3867B25FEB84}" type="presOf" srcId="{AADD235F-B466-46B3-AF8D-102766210A31}" destId="{DD9DF263-FDAF-4AB7-844E-372DF4A09E9D}" srcOrd="0" destOrd="0" presId="urn:microsoft.com/office/officeart/2005/8/layout/vList5"/>
    <dgm:cxn modelId="{03E532A4-3B7D-43C9-AFEB-2DA45864725B}" type="presOf" srcId="{BB1DC059-41D5-4E40-8364-967D8584802A}" destId="{68F36767-6444-4545-8B6C-FBCD3EA916FD}" srcOrd="0" destOrd="0" presId="urn:microsoft.com/office/officeart/2005/8/layout/vList5"/>
    <dgm:cxn modelId="{AA0475A9-4106-4411-919E-A6342701D188}" srcId="{3FA18398-73A0-4B6E-8AB5-B1ED64E711CF}" destId="{014E3756-A3A1-4281-80F2-35F785B22CD0}" srcOrd="4" destOrd="0" parTransId="{9B420ABD-EF43-48B2-8A52-718068BAAE1E}" sibTransId="{DE7C1518-124D-4843-8C77-13A1D5FD6F7B}"/>
    <dgm:cxn modelId="{917472CE-2F0F-44B4-B9A1-7DD5A5BF5496}" srcId="{3FA18398-73A0-4B6E-8AB5-B1ED64E711CF}" destId="{E2EA5E93-7F15-4134-807C-A06965CF91F3}" srcOrd="0" destOrd="0" parTransId="{DECB3F51-F85A-49F0-B672-FB5BA6E0C036}" sibTransId="{E57CE984-F0FC-4292-B6C4-FD24316D6CF5}"/>
    <dgm:cxn modelId="{2FEA96D3-C6BD-4FD3-8534-FF1172401093}" srcId="{3FA18398-73A0-4B6E-8AB5-B1ED64E711CF}" destId="{BB1DC059-41D5-4E40-8364-967D8584802A}" srcOrd="3" destOrd="0" parTransId="{AF7D42EE-BDE3-4053-A380-69C56E3EB59D}" sibTransId="{3BBB47BB-3B7F-46B0-9662-9E3EEE209E4D}"/>
    <dgm:cxn modelId="{F5A399E6-40B5-4C60-9139-81322F4A9DDE}" srcId="{E2EA5E93-7F15-4134-807C-A06965CF91F3}" destId="{B302C15C-1101-42F5-98EC-80CA405ED872}" srcOrd="0" destOrd="0" parTransId="{01165BF5-A65E-4BEF-8CA7-0CA59012ACD5}" sibTransId="{C10CA77A-594A-4535-9C60-E6C98235B8B0}"/>
    <dgm:cxn modelId="{44102CF2-61A8-41E0-BD35-BCD0490693BD}" type="presOf" srcId="{B302C15C-1101-42F5-98EC-80CA405ED872}" destId="{FC5D816D-15A9-4294-BAA0-BF441B9856CD}" srcOrd="0" destOrd="0" presId="urn:microsoft.com/office/officeart/2005/8/layout/vList5"/>
    <dgm:cxn modelId="{6BB7520D-B686-4625-9586-7A96B6D74E87}" type="presParOf" srcId="{F2F5A502-3BE4-4E41-A5F2-E007246C6497}" destId="{C2CD1063-9CCF-43D2-A349-26042E5B0963}" srcOrd="0" destOrd="0" presId="urn:microsoft.com/office/officeart/2005/8/layout/vList5"/>
    <dgm:cxn modelId="{7252FDAC-F132-4D1C-8CB3-820F8181EA27}" type="presParOf" srcId="{C2CD1063-9CCF-43D2-A349-26042E5B0963}" destId="{E6E3759B-77A7-4773-B3B5-7CCC90178795}" srcOrd="0" destOrd="0" presId="urn:microsoft.com/office/officeart/2005/8/layout/vList5"/>
    <dgm:cxn modelId="{19D4FC00-34BC-4E16-AB73-E1137B6F9447}" type="presParOf" srcId="{C2CD1063-9CCF-43D2-A349-26042E5B0963}" destId="{FC5D816D-15A9-4294-BAA0-BF441B9856CD}" srcOrd="1" destOrd="0" presId="urn:microsoft.com/office/officeart/2005/8/layout/vList5"/>
    <dgm:cxn modelId="{49485B01-3255-4743-8D0F-BBAF89E01C62}" type="presParOf" srcId="{F2F5A502-3BE4-4E41-A5F2-E007246C6497}" destId="{4F311108-9EC9-47C8-BCD0-72D99ABBEF5E}" srcOrd="1" destOrd="0" presId="urn:microsoft.com/office/officeart/2005/8/layout/vList5"/>
    <dgm:cxn modelId="{C9547FD1-D73B-4719-A102-18CBBF159659}" type="presParOf" srcId="{F2F5A502-3BE4-4E41-A5F2-E007246C6497}" destId="{5E27BD64-BAE6-4909-9D88-D3E4D866ED48}" srcOrd="2" destOrd="0" presId="urn:microsoft.com/office/officeart/2005/8/layout/vList5"/>
    <dgm:cxn modelId="{8C455E59-64BC-4767-983D-6E723D296414}" type="presParOf" srcId="{5E27BD64-BAE6-4909-9D88-D3E4D866ED48}" destId="{D70DDFFC-0895-40E6-A708-CA5B3D0AF45E}" srcOrd="0" destOrd="0" presId="urn:microsoft.com/office/officeart/2005/8/layout/vList5"/>
    <dgm:cxn modelId="{DEF4BD80-BE89-4DA1-9777-2296DEB24972}" type="presParOf" srcId="{5E27BD64-BAE6-4909-9D88-D3E4D866ED48}" destId="{835F9258-7D4D-4B0B-940C-479A15F4CA5E}" srcOrd="1" destOrd="0" presId="urn:microsoft.com/office/officeart/2005/8/layout/vList5"/>
    <dgm:cxn modelId="{E9ADB1E6-AD18-42E7-A1A3-26077A5C2192}" type="presParOf" srcId="{F2F5A502-3BE4-4E41-A5F2-E007246C6497}" destId="{0D306042-DEEF-4FFB-8B89-150D186FBB08}" srcOrd="3" destOrd="0" presId="urn:microsoft.com/office/officeart/2005/8/layout/vList5"/>
    <dgm:cxn modelId="{55E6C4CC-D7BD-40BE-88B1-B0ED301FD2AE}" type="presParOf" srcId="{F2F5A502-3BE4-4E41-A5F2-E007246C6497}" destId="{699BE2D3-4C9F-4874-BD85-C4D825C6810C}" srcOrd="4" destOrd="0" presId="urn:microsoft.com/office/officeart/2005/8/layout/vList5"/>
    <dgm:cxn modelId="{C1C645B9-E6C7-4A6B-89E7-783CB591FD80}" type="presParOf" srcId="{699BE2D3-4C9F-4874-BD85-C4D825C6810C}" destId="{8F863B35-CE66-495B-B306-D4858E5211C1}" srcOrd="0" destOrd="0" presId="urn:microsoft.com/office/officeart/2005/8/layout/vList5"/>
    <dgm:cxn modelId="{F611183A-E371-49A8-97BD-B56A051837CC}" type="presParOf" srcId="{699BE2D3-4C9F-4874-BD85-C4D825C6810C}" destId="{DD9DF263-FDAF-4AB7-844E-372DF4A09E9D}" srcOrd="1" destOrd="0" presId="urn:microsoft.com/office/officeart/2005/8/layout/vList5"/>
    <dgm:cxn modelId="{9A3E049A-DB25-43D4-ACB7-AAA06E694117}" type="presParOf" srcId="{F2F5A502-3BE4-4E41-A5F2-E007246C6497}" destId="{915CC039-2381-4C89-9204-093E0293C26F}" srcOrd="5" destOrd="0" presId="urn:microsoft.com/office/officeart/2005/8/layout/vList5"/>
    <dgm:cxn modelId="{4A617E14-E172-4B99-A48E-1593941D3854}" type="presParOf" srcId="{F2F5A502-3BE4-4E41-A5F2-E007246C6497}" destId="{2EAD5E83-22BE-4F5D-B474-A0DEB4F88780}" srcOrd="6" destOrd="0" presId="urn:microsoft.com/office/officeart/2005/8/layout/vList5"/>
    <dgm:cxn modelId="{A10A0592-6B78-4F68-A99E-659342D1A126}" type="presParOf" srcId="{2EAD5E83-22BE-4F5D-B474-A0DEB4F88780}" destId="{68F36767-6444-4545-8B6C-FBCD3EA916FD}" srcOrd="0" destOrd="0" presId="urn:microsoft.com/office/officeart/2005/8/layout/vList5"/>
    <dgm:cxn modelId="{1461C2DA-29BC-40DB-B4BF-AA745E1EB7D1}" type="presParOf" srcId="{2EAD5E83-22BE-4F5D-B474-A0DEB4F88780}" destId="{8035E515-CCD3-4709-83EE-A1321FC06FE6}" srcOrd="1" destOrd="0" presId="urn:microsoft.com/office/officeart/2005/8/layout/vList5"/>
    <dgm:cxn modelId="{CD5DAE67-CB6D-4283-AA5E-F2B81F3FBDF2}" type="presParOf" srcId="{F2F5A502-3BE4-4E41-A5F2-E007246C6497}" destId="{24F297D5-C3BF-40E3-AD0F-2E3CF722DC1D}" srcOrd="7" destOrd="0" presId="urn:microsoft.com/office/officeart/2005/8/layout/vList5"/>
    <dgm:cxn modelId="{083498D8-7310-42D3-9BFB-ABF705191BEA}" type="presParOf" srcId="{F2F5A502-3BE4-4E41-A5F2-E007246C6497}" destId="{9202F23C-E30C-4106-B351-976BE83FE7BB}" srcOrd="8" destOrd="0" presId="urn:microsoft.com/office/officeart/2005/8/layout/vList5"/>
    <dgm:cxn modelId="{F2372C1E-BA69-492A-B390-96A9C893132A}" type="presParOf" srcId="{9202F23C-E30C-4106-B351-976BE83FE7BB}" destId="{8381E8BA-1A8C-4D39-A4A6-B29E2787A15D}" srcOrd="0" destOrd="0" presId="urn:microsoft.com/office/officeart/2005/8/layout/vList5"/>
    <dgm:cxn modelId="{ED489664-2824-4B02-99EB-A72392A7A298}" type="presParOf" srcId="{9202F23C-E30C-4106-B351-976BE83FE7BB}" destId="{D0EF7746-FF54-4871-8529-BB3C2D82182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9D2B39-C442-49C9-80AA-D48C2C28A398}" type="doc">
      <dgm:prSet loTypeId="urn:microsoft.com/office/officeart/2009/3/layout/PieProcess" loCatId="list" qsTypeId="urn:microsoft.com/office/officeart/2005/8/quickstyle/simple1" qsCatId="simple" csTypeId="urn:microsoft.com/office/officeart/2005/8/colors/colorful1" csCatId="colorful" phldr="1"/>
      <dgm:spPr/>
      <dgm:t>
        <a:bodyPr/>
        <a:lstStyle/>
        <a:p>
          <a:endParaRPr lang="fr-FR"/>
        </a:p>
      </dgm:t>
    </dgm:pt>
    <dgm:pt modelId="{B79C92B7-DDD9-42E1-A8D8-CA42657E3B1F}">
      <dgm:prSet phldrT="[Texte]"/>
      <dgm:spPr/>
      <dgm:t>
        <a:bodyPr/>
        <a:lstStyle/>
        <a:p>
          <a:r>
            <a:rPr lang="fr-FR" dirty="0"/>
            <a:t>Lycéens et étudiants</a:t>
          </a:r>
        </a:p>
      </dgm:t>
    </dgm:pt>
    <dgm:pt modelId="{13114F3F-36B5-4F60-91FE-2EBEDE5EA910}" type="parTrans" cxnId="{4EA12E44-ADEF-4A17-89A2-987671904195}">
      <dgm:prSet/>
      <dgm:spPr/>
      <dgm:t>
        <a:bodyPr/>
        <a:lstStyle/>
        <a:p>
          <a:endParaRPr lang="fr-FR"/>
        </a:p>
      </dgm:t>
    </dgm:pt>
    <dgm:pt modelId="{1719C361-63EB-4947-8835-0C6D27A4BE76}" type="sibTrans" cxnId="{4EA12E44-ADEF-4A17-89A2-987671904195}">
      <dgm:prSet/>
      <dgm:spPr/>
      <dgm:t>
        <a:bodyPr/>
        <a:lstStyle/>
        <a:p>
          <a:endParaRPr lang="fr-FR"/>
        </a:p>
      </dgm:t>
    </dgm:pt>
    <dgm:pt modelId="{0496374A-BC29-45D5-8DCC-13002F0A45E0}">
      <dgm:prSet phldrT="[Texte]"/>
      <dgm:spPr/>
      <dgm:t>
        <a:bodyPr/>
        <a:lstStyle/>
        <a:p>
          <a:r>
            <a:rPr lang="fr-FR" dirty="0"/>
            <a:t>15-24 ans</a:t>
          </a:r>
        </a:p>
      </dgm:t>
    </dgm:pt>
    <dgm:pt modelId="{999E3721-9CCF-4BC9-85DF-120858F4BFB1}" type="parTrans" cxnId="{461AEED3-CA13-4649-9D95-A85363F58A39}">
      <dgm:prSet/>
      <dgm:spPr/>
      <dgm:t>
        <a:bodyPr/>
        <a:lstStyle/>
        <a:p>
          <a:endParaRPr lang="fr-FR"/>
        </a:p>
      </dgm:t>
    </dgm:pt>
    <dgm:pt modelId="{CE26B23E-451E-4762-BDD6-5F88BC682A68}" type="sibTrans" cxnId="{461AEED3-CA13-4649-9D95-A85363F58A39}">
      <dgm:prSet/>
      <dgm:spPr/>
      <dgm:t>
        <a:bodyPr/>
        <a:lstStyle/>
        <a:p>
          <a:endParaRPr lang="fr-FR"/>
        </a:p>
      </dgm:t>
    </dgm:pt>
    <dgm:pt modelId="{14172AFF-9429-4DCE-AE02-3BEB43FA9F17}">
      <dgm:prSet phldrT="[Texte]"/>
      <dgm:spPr/>
      <dgm:t>
        <a:bodyPr/>
        <a:lstStyle/>
        <a:p>
          <a:r>
            <a:rPr lang="fr-FR" dirty="0"/>
            <a:t>Contraintes technologique:</a:t>
          </a:r>
        </a:p>
      </dgm:t>
    </dgm:pt>
    <dgm:pt modelId="{6065F421-F4C3-48FB-AA73-370426FA4159}" type="parTrans" cxnId="{21A2E907-99B4-4DE9-A155-C10528D5711F}">
      <dgm:prSet/>
      <dgm:spPr/>
      <dgm:t>
        <a:bodyPr/>
        <a:lstStyle/>
        <a:p>
          <a:endParaRPr lang="fr-FR"/>
        </a:p>
      </dgm:t>
    </dgm:pt>
    <dgm:pt modelId="{08297FD1-60F6-4C93-99D0-85CFC00D7D09}" type="sibTrans" cxnId="{21A2E907-99B4-4DE9-A155-C10528D5711F}">
      <dgm:prSet/>
      <dgm:spPr/>
      <dgm:t>
        <a:bodyPr/>
        <a:lstStyle/>
        <a:p>
          <a:endParaRPr lang="fr-FR"/>
        </a:p>
      </dgm:t>
    </dgm:pt>
    <dgm:pt modelId="{507334FA-829B-402C-9B8A-578A14AE7040}">
      <dgm:prSet phldrT="[Texte]"/>
      <dgm:spPr/>
      <dgm:t>
        <a:bodyPr/>
        <a:lstStyle/>
        <a:p>
          <a:r>
            <a:rPr lang="fr-FR" dirty="0"/>
            <a:t>Internet</a:t>
          </a:r>
        </a:p>
      </dgm:t>
    </dgm:pt>
    <dgm:pt modelId="{FE24C852-C6F8-49DC-B73A-4CB4BD3D16EC}" type="parTrans" cxnId="{790CCAA1-0393-4A66-857C-6BEDC71FD64A}">
      <dgm:prSet/>
      <dgm:spPr/>
      <dgm:t>
        <a:bodyPr/>
        <a:lstStyle/>
        <a:p>
          <a:endParaRPr lang="fr-FR"/>
        </a:p>
      </dgm:t>
    </dgm:pt>
    <dgm:pt modelId="{D76354F8-B9EE-442C-A254-478614DF3057}" type="sibTrans" cxnId="{790CCAA1-0393-4A66-857C-6BEDC71FD64A}">
      <dgm:prSet/>
      <dgm:spPr/>
      <dgm:t>
        <a:bodyPr/>
        <a:lstStyle/>
        <a:p>
          <a:endParaRPr lang="fr-FR"/>
        </a:p>
      </dgm:t>
    </dgm:pt>
    <dgm:pt modelId="{F04AFEAC-CACF-47E1-8684-953CB0269215}">
      <dgm:prSet phldrT="[Texte]"/>
      <dgm:spPr/>
      <dgm:t>
        <a:bodyPr/>
        <a:lstStyle/>
        <a:p>
          <a:r>
            <a:rPr lang="fr-FR" dirty="0"/>
            <a:t>Ordinateur personnel</a:t>
          </a:r>
        </a:p>
      </dgm:t>
    </dgm:pt>
    <dgm:pt modelId="{BFE0DED2-7D01-4AA8-A309-76AF38C05844}" type="parTrans" cxnId="{7E46A2DB-1B48-4623-848C-A5D9F52ACBF9}">
      <dgm:prSet/>
      <dgm:spPr/>
      <dgm:t>
        <a:bodyPr/>
        <a:lstStyle/>
        <a:p>
          <a:endParaRPr lang="fr-FR"/>
        </a:p>
      </dgm:t>
    </dgm:pt>
    <dgm:pt modelId="{76E2B378-1C20-44D7-956D-DAA75D911BCC}" type="sibTrans" cxnId="{7E46A2DB-1B48-4623-848C-A5D9F52ACBF9}">
      <dgm:prSet/>
      <dgm:spPr/>
      <dgm:t>
        <a:bodyPr/>
        <a:lstStyle/>
        <a:p>
          <a:endParaRPr lang="fr-FR"/>
        </a:p>
      </dgm:t>
    </dgm:pt>
    <dgm:pt modelId="{6B4888AD-56C6-4A0B-AADB-247282C532CE}">
      <dgm:prSet phldrT="[Texte]"/>
      <dgm:spPr/>
      <dgm:t>
        <a:bodyPr/>
        <a:lstStyle/>
        <a:p>
          <a:r>
            <a:rPr lang="fr-FR" dirty="0"/>
            <a:t>Capacité financière:</a:t>
          </a:r>
        </a:p>
      </dgm:t>
    </dgm:pt>
    <dgm:pt modelId="{923061BA-9C19-4693-A8AC-6DDD56E6D469}" type="parTrans" cxnId="{972560AB-1335-4D39-BB37-94A92336CF0B}">
      <dgm:prSet/>
      <dgm:spPr/>
      <dgm:t>
        <a:bodyPr/>
        <a:lstStyle/>
        <a:p>
          <a:endParaRPr lang="fr-FR"/>
        </a:p>
      </dgm:t>
    </dgm:pt>
    <dgm:pt modelId="{CF43442F-3416-496B-8999-388AAD2C11AA}" type="sibTrans" cxnId="{972560AB-1335-4D39-BB37-94A92336CF0B}">
      <dgm:prSet/>
      <dgm:spPr/>
      <dgm:t>
        <a:bodyPr/>
        <a:lstStyle/>
        <a:p>
          <a:endParaRPr lang="fr-FR"/>
        </a:p>
      </dgm:t>
    </dgm:pt>
    <dgm:pt modelId="{F48DC556-865E-4207-A368-062F24C915A9}">
      <dgm:prSet phldrT="[Texte]"/>
      <dgm:spPr/>
      <dgm:t>
        <a:bodyPr/>
        <a:lstStyle/>
        <a:p>
          <a:r>
            <a:rPr lang="fr-FR" dirty="0"/>
            <a:t>Niveau de vie </a:t>
          </a:r>
        </a:p>
      </dgm:t>
    </dgm:pt>
    <dgm:pt modelId="{153C12E4-0C09-4A95-9D5F-404548623F0C}" type="parTrans" cxnId="{9597CE9E-F98C-4CE8-BFA2-52EE7F397D50}">
      <dgm:prSet/>
      <dgm:spPr/>
      <dgm:t>
        <a:bodyPr/>
        <a:lstStyle/>
        <a:p>
          <a:endParaRPr lang="fr-FR"/>
        </a:p>
      </dgm:t>
    </dgm:pt>
    <dgm:pt modelId="{41F0AE15-A632-4273-88F9-3CFE75DBDF23}" type="sibTrans" cxnId="{9597CE9E-F98C-4CE8-BFA2-52EE7F397D50}">
      <dgm:prSet/>
      <dgm:spPr/>
      <dgm:t>
        <a:bodyPr/>
        <a:lstStyle/>
        <a:p>
          <a:endParaRPr lang="fr-FR"/>
        </a:p>
      </dgm:t>
    </dgm:pt>
    <dgm:pt modelId="{FF713172-FC38-4820-A273-AB7E4DE3252E}">
      <dgm:prSet phldrT="[Texte]"/>
      <dgm:spPr/>
      <dgm:t>
        <a:bodyPr/>
        <a:lstStyle/>
        <a:p>
          <a:r>
            <a:rPr lang="fr-FR" dirty="0"/>
            <a:t>Aides de l’état</a:t>
          </a:r>
        </a:p>
      </dgm:t>
    </dgm:pt>
    <dgm:pt modelId="{AD39A019-453E-485A-945C-32AC648F3FD1}" type="parTrans" cxnId="{F4C60D06-68FF-4C53-86D2-0324A0DB8768}">
      <dgm:prSet/>
      <dgm:spPr/>
      <dgm:t>
        <a:bodyPr/>
        <a:lstStyle/>
        <a:p>
          <a:endParaRPr lang="fr-FR"/>
        </a:p>
      </dgm:t>
    </dgm:pt>
    <dgm:pt modelId="{1BE6F8EC-FB57-4EA0-A048-F0DCADFD1AD3}" type="sibTrans" cxnId="{F4C60D06-68FF-4C53-86D2-0324A0DB8768}">
      <dgm:prSet/>
      <dgm:spPr/>
      <dgm:t>
        <a:bodyPr/>
        <a:lstStyle/>
        <a:p>
          <a:endParaRPr lang="fr-FR"/>
        </a:p>
      </dgm:t>
    </dgm:pt>
    <dgm:pt modelId="{839E3251-3BF1-40A1-A1FD-0647838FD5F4}">
      <dgm:prSet phldrT="[Texte]"/>
      <dgm:spPr/>
      <dgm:t>
        <a:bodyPr/>
        <a:lstStyle/>
        <a:p>
          <a:r>
            <a:rPr lang="fr-FR" dirty="0"/>
            <a:t>Population cible:</a:t>
          </a:r>
        </a:p>
      </dgm:t>
    </dgm:pt>
    <dgm:pt modelId="{FF3B49F5-F41B-4F9B-929A-F823FBDA78B7}" type="parTrans" cxnId="{7222186C-1F0E-4E28-8C0F-B92CC63D3E98}">
      <dgm:prSet/>
      <dgm:spPr/>
      <dgm:t>
        <a:bodyPr/>
        <a:lstStyle/>
        <a:p>
          <a:endParaRPr lang="fr-FR"/>
        </a:p>
      </dgm:t>
    </dgm:pt>
    <dgm:pt modelId="{221B0E7E-15CA-4094-B190-B476B0BB694D}" type="sibTrans" cxnId="{7222186C-1F0E-4E28-8C0F-B92CC63D3E98}">
      <dgm:prSet/>
      <dgm:spPr/>
      <dgm:t>
        <a:bodyPr/>
        <a:lstStyle/>
        <a:p>
          <a:endParaRPr lang="fr-FR"/>
        </a:p>
      </dgm:t>
    </dgm:pt>
    <dgm:pt modelId="{98B407B8-8104-4203-85BB-BAE0CFD472D7}" type="pres">
      <dgm:prSet presAssocID="{8C9D2B39-C442-49C9-80AA-D48C2C28A398}" presName="Name0" presStyleCnt="0">
        <dgm:presLayoutVars>
          <dgm:chMax val="7"/>
          <dgm:chPref val="7"/>
          <dgm:dir/>
          <dgm:animOne val="branch"/>
          <dgm:animLvl val="lvl"/>
        </dgm:presLayoutVars>
      </dgm:prSet>
      <dgm:spPr/>
    </dgm:pt>
    <dgm:pt modelId="{7528C239-CAA6-4B8E-B174-14CDAAAC03C4}" type="pres">
      <dgm:prSet presAssocID="{839E3251-3BF1-40A1-A1FD-0647838FD5F4}" presName="ParentComposite" presStyleCnt="0"/>
      <dgm:spPr/>
    </dgm:pt>
    <dgm:pt modelId="{658E021A-EBD3-46A8-95C8-7577717475AA}" type="pres">
      <dgm:prSet presAssocID="{839E3251-3BF1-40A1-A1FD-0647838FD5F4}" presName="Chord" presStyleLbl="bgShp" presStyleIdx="0" presStyleCnt="3"/>
      <dgm:spPr/>
    </dgm:pt>
    <dgm:pt modelId="{BAD0AF7E-A267-4C4A-89F7-8F6A2656166C}" type="pres">
      <dgm:prSet presAssocID="{839E3251-3BF1-40A1-A1FD-0647838FD5F4}" presName="Pie" presStyleLbl="alignNode1" presStyleIdx="0" presStyleCnt="3"/>
      <dgm:spPr/>
    </dgm:pt>
    <dgm:pt modelId="{4DE12F25-50F3-4F02-AAAD-CB49C287A408}" type="pres">
      <dgm:prSet presAssocID="{839E3251-3BF1-40A1-A1FD-0647838FD5F4}" presName="Parent" presStyleLbl="revTx" presStyleIdx="0" presStyleCnt="6">
        <dgm:presLayoutVars>
          <dgm:chMax val="1"/>
          <dgm:chPref val="1"/>
          <dgm:bulletEnabled val="1"/>
        </dgm:presLayoutVars>
      </dgm:prSet>
      <dgm:spPr/>
    </dgm:pt>
    <dgm:pt modelId="{F157F2F5-8F8F-417A-ACF8-F6B792BFF5F8}" type="pres">
      <dgm:prSet presAssocID="{1719C361-63EB-4947-8835-0C6D27A4BE76}" presName="negSibTrans" presStyleCnt="0"/>
      <dgm:spPr/>
    </dgm:pt>
    <dgm:pt modelId="{9F674914-C3B1-4DE3-9DC6-8E5D4372768C}" type="pres">
      <dgm:prSet presAssocID="{839E3251-3BF1-40A1-A1FD-0647838FD5F4}" presName="composite" presStyleCnt="0"/>
      <dgm:spPr/>
    </dgm:pt>
    <dgm:pt modelId="{2A8D10DC-908A-42E0-BCC6-001D4E305397}" type="pres">
      <dgm:prSet presAssocID="{839E3251-3BF1-40A1-A1FD-0647838FD5F4}" presName="Child" presStyleLbl="revTx" presStyleIdx="1" presStyleCnt="6">
        <dgm:presLayoutVars>
          <dgm:chMax val="0"/>
          <dgm:chPref val="0"/>
          <dgm:bulletEnabled val="1"/>
        </dgm:presLayoutVars>
      </dgm:prSet>
      <dgm:spPr/>
    </dgm:pt>
    <dgm:pt modelId="{AF20DD7D-69CC-4CA9-AE97-84A10710F8AE}" type="pres">
      <dgm:prSet presAssocID="{221B0E7E-15CA-4094-B190-B476B0BB694D}" presName="sibTrans" presStyleCnt="0"/>
      <dgm:spPr/>
    </dgm:pt>
    <dgm:pt modelId="{C42354F0-70AE-4A7A-BBB4-BABEF700CC00}" type="pres">
      <dgm:prSet presAssocID="{14172AFF-9429-4DCE-AE02-3BEB43FA9F17}" presName="ParentComposite" presStyleCnt="0"/>
      <dgm:spPr/>
    </dgm:pt>
    <dgm:pt modelId="{720CD750-9A7B-4001-8484-DCA814AEC07B}" type="pres">
      <dgm:prSet presAssocID="{14172AFF-9429-4DCE-AE02-3BEB43FA9F17}" presName="Chord" presStyleLbl="bgShp" presStyleIdx="1" presStyleCnt="3" custLinFactNeighborY="1125"/>
      <dgm:spPr/>
    </dgm:pt>
    <dgm:pt modelId="{5E02EB48-70CB-41FC-8A5E-DFB13781AB20}" type="pres">
      <dgm:prSet presAssocID="{14172AFF-9429-4DCE-AE02-3BEB43FA9F17}" presName="Pie" presStyleLbl="alignNode1" presStyleIdx="1" presStyleCnt="3" custLinFactNeighborY="2357"/>
      <dgm:spPr/>
    </dgm:pt>
    <dgm:pt modelId="{D6216E5A-B7CF-4668-B1B2-C6FBF5B6B5D4}" type="pres">
      <dgm:prSet presAssocID="{14172AFF-9429-4DCE-AE02-3BEB43FA9F17}" presName="Parent" presStyleLbl="revTx" presStyleIdx="2" presStyleCnt="6">
        <dgm:presLayoutVars>
          <dgm:chMax val="1"/>
          <dgm:chPref val="1"/>
          <dgm:bulletEnabled val="1"/>
        </dgm:presLayoutVars>
      </dgm:prSet>
      <dgm:spPr/>
    </dgm:pt>
    <dgm:pt modelId="{4719A4A4-3135-438A-9D39-4E4ADD91614B}" type="pres">
      <dgm:prSet presAssocID="{D76354F8-B9EE-442C-A254-478614DF3057}" presName="negSibTrans" presStyleCnt="0"/>
      <dgm:spPr/>
    </dgm:pt>
    <dgm:pt modelId="{7DCAC78E-4324-45C9-9ACF-36F963F05328}" type="pres">
      <dgm:prSet presAssocID="{14172AFF-9429-4DCE-AE02-3BEB43FA9F17}" presName="composite" presStyleCnt="0"/>
      <dgm:spPr/>
    </dgm:pt>
    <dgm:pt modelId="{3441B459-8960-49F2-B338-AD937030B3C1}" type="pres">
      <dgm:prSet presAssocID="{14172AFF-9429-4DCE-AE02-3BEB43FA9F17}" presName="Child" presStyleLbl="revTx" presStyleIdx="3" presStyleCnt="6">
        <dgm:presLayoutVars>
          <dgm:chMax val="0"/>
          <dgm:chPref val="0"/>
          <dgm:bulletEnabled val="1"/>
        </dgm:presLayoutVars>
      </dgm:prSet>
      <dgm:spPr/>
    </dgm:pt>
    <dgm:pt modelId="{4CAED0A9-0C2B-4B85-A57B-BE2EA71270AB}" type="pres">
      <dgm:prSet presAssocID="{08297FD1-60F6-4C93-99D0-85CFC00D7D09}" presName="sibTrans" presStyleCnt="0"/>
      <dgm:spPr/>
    </dgm:pt>
    <dgm:pt modelId="{D171CDD7-1682-4985-9D04-A33301EE2F37}" type="pres">
      <dgm:prSet presAssocID="{6B4888AD-56C6-4A0B-AADB-247282C532CE}" presName="ParentComposite" presStyleCnt="0"/>
      <dgm:spPr/>
    </dgm:pt>
    <dgm:pt modelId="{A612F2C0-E720-4764-91F2-A8F13E1F1F60}" type="pres">
      <dgm:prSet presAssocID="{6B4888AD-56C6-4A0B-AADB-247282C532CE}" presName="Chord" presStyleLbl="bgShp" presStyleIdx="2" presStyleCnt="3"/>
      <dgm:spPr/>
    </dgm:pt>
    <dgm:pt modelId="{5266BBE3-8ACD-4FBA-B877-C67A552D0387}" type="pres">
      <dgm:prSet presAssocID="{6B4888AD-56C6-4A0B-AADB-247282C532CE}" presName="Pie" presStyleLbl="alignNode1" presStyleIdx="2" presStyleCnt="3"/>
      <dgm:spPr/>
    </dgm:pt>
    <dgm:pt modelId="{6AF8786A-F863-4E86-9BF7-7E09CF96F8FF}" type="pres">
      <dgm:prSet presAssocID="{6B4888AD-56C6-4A0B-AADB-247282C532CE}" presName="Parent" presStyleLbl="revTx" presStyleIdx="4" presStyleCnt="6">
        <dgm:presLayoutVars>
          <dgm:chMax val="1"/>
          <dgm:chPref val="1"/>
          <dgm:bulletEnabled val="1"/>
        </dgm:presLayoutVars>
      </dgm:prSet>
      <dgm:spPr/>
    </dgm:pt>
    <dgm:pt modelId="{9CBFD01D-BD97-42D0-8B96-D2CB3E8F941B}" type="pres">
      <dgm:prSet presAssocID="{41F0AE15-A632-4273-88F9-3CFE75DBDF23}" presName="negSibTrans" presStyleCnt="0"/>
      <dgm:spPr/>
    </dgm:pt>
    <dgm:pt modelId="{C077A819-872B-4106-B662-2153FA64CE0F}" type="pres">
      <dgm:prSet presAssocID="{6B4888AD-56C6-4A0B-AADB-247282C532CE}" presName="composite" presStyleCnt="0"/>
      <dgm:spPr/>
    </dgm:pt>
    <dgm:pt modelId="{3B5951AD-0AAB-4295-896D-6D65AB569102}" type="pres">
      <dgm:prSet presAssocID="{6B4888AD-56C6-4A0B-AADB-247282C532CE}" presName="Child" presStyleLbl="revTx" presStyleIdx="5" presStyleCnt="6">
        <dgm:presLayoutVars>
          <dgm:chMax val="0"/>
          <dgm:chPref val="0"/>
          <dgm:bulletEnabled val="1"/>
        </dgm:presLayoutVars>
      </dgm:prSet>
      <dgm:spPr/>
    </dgm:pt>
  </dgm:ptLst>
  <dgm:cxnLst>
    <dgm:cxn modelId="{F4C60D06-68FF-4C53-86D2-0324A0DB8768}" srcId="{6B4888AD-56C6-4A0B-AADB-247282C532CE}" destId="{FF713172-FC38-4820-A273-AB7E4DE3252E}" srcOrd="1" destOrd="0" parTransId="{AD39A019-453E-485A-945C-32AC648F3FD1}" sibTransId="{1BE6F8EC-FB57-4EA0-A048-F0DCADFD1AD3}"/>
    <dgm:cxn modelId="{21A2E907-99B4-4DE9-A155-C10528D5711F}" srcId="{8C9D2B39-C442-49C9-80AA-D48C2C28A398}" destId="{14172AFF-9429-4DCE-AE02-3BEB43FA9F17}" srcOrd="1" destOrd="0" parTransId="{6065F421-F4C3-48FB-AA73-370426FA4159}" sibTransId="{08297FD1-60F6-4C93-99D0-85CFC00D7D09}"/>
    <dgm:cxn modelId="{6A540E35-747F-48B3-8228-8E459269D217}" type="presOf" srcId="{0496374A-BC29-45D5-8DCC-13002F0A45E0}" destId="{2A8D10DC-908A-42E0-BCC6-001D4E305397}" srcOrd="0" destOrd="1" presId="urn:microsoft.com/office/officeart/2009/3/layout/PieProcess"/>
    <dgm:cxn modelId="{2EFD3043-8341-4DE0-949C-7BBF0BF010C9}" type="presOf" srcId="{F48DC556-865E-4207-A368-062F24C915A9}" destId="{3B5951AD-0AAB-4295-896D-6D65AB569102}" srcOrd="0" destOrd="0" presId="urn:microsoft.com/office/officeart/2009/3/layout/PieProcess"/>
    <dgm:cxn modelId="{4EA12E44-ADEF-4A17-89A2-987671904195}" srcId="{839E3251-3BF1-40A1-A1FD-0647838FD5F4}" destId="{B79C92B7-DDD9-42E1-A8D8-CA42657E3B1F}" srcOrd="0" destOrd="0" parTransId="{13114F3F-36B5-4F60-91FE-2EBEDE5EA910}" sibTransId="{1719C361-63EB-4947-8835-0C6D27A4BE76}"/>
    <dgm:cxn modelId="{7222186C-1F0E-4E28-8C0F-B92CC63D3E98}" srcId="{8C9D2B39-C442-49C9-80AA-D48C2C28A398}" destId="{839E3251-3BF1-40A1-A1FD-0647838FD5F4}" srcOrd="0" destOrd="0" parTransId="{FF3B49F5-F41B-4F9B-929A-F823FBDA78B7}" sibTransId="{221B0E7E-15CA-4094-B190-B476B0BB694D}"/>
    <dgm:cxn modelId="{04B31F4D-F6D2-4DC9-807D-CE5C384A4B76}" type="presOf" srcId="{507334FA-829B-402C-9B8A-578A14AE7040}" destId="{3441B459-8960-49F2-B338-AD937030B3C1}" srcOrd="0" destOrd="0" presId="urn:microsoft.com/office/officeart/2009/3/layout/PieProcess"/>
    <dgm:cxn modelId="{55C21386-874A-44CE-BAF0-D235557D97D8}" type="presOf" srcId="{F04AFEAC-CACF-47E1-8684-953CB0269215}" destId="{3441B459-8960-49F2-B338-AD937030B3C1}" srcOrd="0" destOrd="1" presId="urn:microsoft.com/office/officeart/2009/3/layout/PieProcess"/>
    <dgm:cxn modelId="{762E2B88-2D81-46E9-9D74-9F56EA02AAC6}" type="presOf" srcId="{8C9D2B39-C442-49C9-80AA-D48C2C28A398}" destId="{98B407B8-8104-4203-85BB-BAE0CFD472D7}" srcOrd="0" destOrd="0" presId="urn:microsoft.com/office/officeart/2009/3/layout/PieProcess"/>
    <dgm:cxn modelId="{7AC13092-6EEC-44BA-9EDF-D32112A80B07}" type="presOf" srcId="{839E3251-3BF1-40A1-A1FD-0647838FD5F4}" destId="{4DE12F25-50F3-4F02-AAAD-CB49C287A408}" srcOrd="0" destOrd="0" presId="urn:microsoft.com/office/officeart/2009/3/layout/PieProcess"/>
    <dgm:cxn modelId="{9DEB3094-C884-406F-AE58-27DB6C107589}" type="presOf" srcId="{6B4888AD-56C6-4A0B-AADB-247282C532CE}" destId="{6AF8786A-F863-4E86-9BF7-7E09CF96F8FF}" srcOrd="0" destOrd="0" presId="urn:microsoft.com/office/officeart/2009/3/layout/PieProcess"/>
    <dgm:cxn modelId="{9597CE9E-F98C-4CE8-BFA2-52EE7F397D50}" srcId="{6B4888AD-56C6-4A0B-AADB-247282C532CE}" destId="{F48DC556-865E-4207-A368-062F24C915A9}" srcOrd="0" destOrd="0" parTransId="{153C12E4-0C09-4A95-9D5F-404548623F0C}" sibTransId="{41F0AE15-A632-4273-88F9-3CFE75DBDF23}"/>
    <dgm:cxn modelId="{790CCAA1-0393-4A66-857C-6BEDC71FD64A}" srcId="{14172AFF-9429-4DCE-AE02-3BEB43FA9F17}" destId="{507334FA-829B-402C-9B8A-578A14AE7040}" srcOrd="0" destOrd="0" parTransId="{FE24C852-C6F8-49DC-B73A-4CB4BD3D16EC}" sibTransId="{D76354F8-B9EE-442C-A254-478614DF3057}"/>
    <dgm:cxn modelId="{972560AB-1335-4D39-BB37-94A92336CF0B}" srcId="{8C9D2B39-C442-49C9-80AA-D48C2C28A398}" destId="{6B4888AD-56C6-4A0B-AADB-247282C532CE}" srcOrd="2" destOrd="0" parTransId="{923061BA-9C19-4693-A8AC-6DDD56E6D469}" sibTransId="{CF43442F-3416-496B-8999-388AAD2C11AA}"/>
    <dgm:cxn modelId="{0BFB97B4-D691-4EC2-931F-5BEE35797337}" type="presOf" srcId="{14172AFF-9429-4DCE-AE02-3BEB43FA9F17}" destId="{D6216E5A-B7CF-4668-B1B2-C6FBF5B6B5D4}" srcOrd="0" destOrd="0" presId="urn:microsoft.com/office/officeart/2009/3/layout/PieProcess"/>
    <dgm:cxn modelId="{BF7C7BC2-DB1B-4762-AA7A-B185EBA11BF8}" type="presOf" srcId="{B79C92B7-DDD9-42E1-A8D8-CA42657E3B1F}" destId="{2A8D10DC-908A-42E0-BCC6-001D4E305397}" srcOrd="0" destOrd="0" presId="urn:microsoft.com/office/officeart/2009/3/layout/PieProcess"/>
    <dgm:cxn modelId="{461AEED3-CA13-4649-9D95-A85363F58A39}" srcId="{839E3251-3BF1-40A1-A1FD-0647838FD5F4}" destId="{0496374A-BC29-45D5-8DCC-13002F0A45E0}" srcOrd="1" destOrd="0" parTransId="{999E3721-9CCF-4BC9-85DF-120858F4BFB1}" sibTransId="{CE26B23E-451E-4762-BDD6-5F88BC682A68}"/>
    <dgm:cxn modelId="{7E46A2DB-1B48-4623-848C-A5D9F52ACBF9}" srcId="{14172AFF-9429-4DCE-AE02-3BEB43FA9F17}" destId="{F04AFEAC-CACF-47E1-8684-953CB0269215}" srcOrd="1" destOrd="0" parTransId="{BFE0DED2-7D01-4AA8-A309-76AF38C05844}" sibTransId="{76E2B378-1C20-44D7-956D-DAA75D911BCC}"/>
    <dgm:cxn modelId="{2BCDF2E2-AC41-4A29-A9F9-5E5AA1C0DC9E}" type="presOf" srcId="{FF713172-FC38-4820-A273-AB7E4DE3252E}" destId="{3B5951AD-0AAB-4295-896D-6D65AB569102}" srcOrd="0" destOrd="1" presId="urn:microsoft.com/office/officeart/2009/3/layout/PieProcess"/>
    <dgm:cxn modelId="{775864E1-2440-4D61-ACDD-F4C2453047C1}" type="presParOf" srcId="{98B407B8-8104-4203-85BB-BAE0CFD472D7}" destId="{7528C239-CAA6-4B8E-B174-14CDAAAC03C4}" srcOrd="0" destOrd="0" presId="urn:microsoft.com/office/officeart/2009/3/layout/PieProcess"/>
    <dgm:cxn modelId="{AABD0D13-A716-45EF-927E-CA3B755B80A3}" type="presParOf" srcId="{7528C239-CAA6-4B8E-B174-14CDAAAC03C4}" destId="{658E021A-EBD3-46A8-95C8-7577717475AA}" srcOrd="0" destOrd="0" presId="urn:microsoft.com/office/officeart/2009/3/layout/PieProcess"/>
    <dgm:cxn modelId="{59BCD6B9-2582-474F-A55A-430E228C71CD}" type="presParOf" srcId="{7528C239-CAA6-4B8E-B174-14CDAAAC03C4}" destId="{BAD0AF7E-A267-4C4A-89F7-8F6A2656166C}" srcOrd="1" destOrd="0" presId="urn:microsoft.com/office/officeart/2009/3/layout/PieProcess"/>
    <dgm:cxn modelId="{B7A726F1-54E3-4B0F-9EDB-B2C36EA0FD64}" type="presParOf" srcId="{7528C239-CAA6-4B8E-B174-14CDAAAC03C4}" destId="{4DE12F25-50F3-4F02-AAAD-CB49C287A408}" srcOrd="2" destOrd="0" presId="urn:microsoft.com/office/officeart/2009/3/layout/PieProcess"/>
    <dgm:cxn modelId="{BC94E7CA-B950-4898-BDED-7CC57F2643C8}" type="presParOf" srcId="{98B407B8-8104-4203-85BB-BAE0CFD472D7}" destId="{F157F2F5-8F8F-417A-ACF8-F6B792BFF5F8}" srcOrd="1" destOrd="0" presId="urn:microsoft.com/office/officeart/2009/3/layout/PieProcess"/>
    <dgm:cxn modelId="{AA7E3F3F-071D-48E9-95B0-D23637CAC3ED}" type="presParOf" srcId="{98B407B8-8104-4203-85BB-BAE0CFD472D7}" destId="{9F674914-C3B1-4DE3-9DC6-8E5D4372768C}" srcOrd="2" destOrd="0" presId="urn:microsoft.com/office/officeart/2009/3/layout/PieProcess"/>
    <dgm:cxn modelId="{B1A9819D-CBDA-42E2-B453-17966B7230A7}" type="presParOf" srcId="{9F674914-C3B1-4DE3-9DC6-8E5D4372768C}" destId="{2A8D10DC-908A-42E0-BCC6-001D4E305397}" srcOrd="0" destOrd="0" presId="urn:microsoft.com/office/officeart/2009/3/layout/PieProcess"/>
    <dgm:cxn modelId="{89DFFE66-2D26-4F6B-83CE-EF46C122D22E}" type="presParOf" srcId="{98B407B8-8104-4203-85BB-BAE0CFD472D7}" destId="{AF20DD7D-69CC-4CA9-AE97-84A10710F8AE}" srcOrd="3" destOrd="0" presId="urn:microsoft.com/office/officeart/2009/3/layout/PieProcess"/>
    <dgm:cxn modelId="{2C14DB67-96B8-458E-9362-CC8E81BF466E}" type="presParOf" srcId="{98B407B8-8104-4203-85BB-BAE0CFD472D7}" destId="{C42354F0-70AE-4A7A-BBB4-BABEF700CC00}" srcOrd="4" destOrd="0" presId="urn:microsoft.com/office/officeart/2009/3/layout/PieProcess"/>
    <dgm:cxn modelId="{B02EA0C1-99AD-4C0A-A5A4-6EEA543645EB}" type="presParOf" srcId="{C42354F0-70AE-4A7A-BBB4-BABEF700CC00}" destId="{720CD750-9A7B-4001-8484-DCA814AEC07B}" srcOrd="0" destOrd="0" presId="urn:microsoft.com/office/officeart/2009/3/layout/PieProcess"/>
    <dgm:cxn modelId="{B843B0E7-D690-43F3-B0F8-F8DD2D9AC763}" type="presParOf" srcId="{C42354F0-70AE-4A7A-BBB4-BABEF700CC00}" destId="{5E02EB48-70CB-41FC-8A5E-DFB13781AB20}" srcOrd="1" destOrd="0" presId="urn:microsoft.com/office/officeart/2009/3/layout/PieProcess"/>
    <dgm:cxn modelId="{C8967BC1-B3C2-480A-A843-9F1B9C0D0FB6}" type="presParOf" srcId="{C42354F0-70AE-4A7A-BBB4-BABEF700CC00}" destId="{D6216E5A-B7CF-4668-B1B2-C6FBF5B6B5D4}" srcOrd="2" destOrd="0" presId="urn:microsoft.com/office/officeart/2009/3/layout/PieProcess"/>
    <dgm:cxn modelId="{2B29DDF7-2AE1-46AB-8617-7BEAA1E614AA}" type="presParOf" srcId="{98B407B8-8104-4203-85BB-BAE0CFD472D7}" destId="{4719A4A4-3135-438A-9D39-4E4ADD91614B}" srcOrd="5" destOrd="0" presId="urn:microsoft.com/office/officeart/2009/3/layout/PieProcess"/>
    <dgm:cxn modelId="{258D870D-7A58-410A-BFD1-B3139E20CA0E}" type="presParOf" srcId="{98B407B8-8104-4203-85BB-BAE0CFD472D7}" destId="{7DCAC78E-4324-45C9-9ACF-36F963F05328}" srcOrd="6" destOrd="0" presId="urn:microsoft.com/office/officeart/2009/3/layout/PieProcess"/>
    <dgm:cxn modelId="{A814F32E-1A73-493B-ACFE-1418CE31272E}" type="presParOf" srcId="{7DCAC78E-4324-45C9-9ACF-36F963F05328}" destId="{3441B459-8960-49F2-B338-AD937030B3C1}" srcOrd="0" destOrd="0" presId="urn:microsoft.com/office/officeart/2009/3/layout/PieProcess"/>
    <dgm:cxn modelId="{C3AB01D7-A3E4-48EC-927C-7B801E457301}" type="presParOf" srcId="{98B407B8-8104-4203-85BB-BAE0CFD472D7}" destId="{4CAED0A9-0C2B-4B85-A57B-BE2EA71270AB}" srcOrd="7" destOrd="0" presId="urn:microsoft.com/office/officeart/2009/3/layout/PieProcess"/>
    <dgm:cxn modelId="{3F250F12-5322-43CB-B821-EDDE0978B6F7}" type="presParOf" srcId="{98B407B8-8104-4203-85BB-BAE0CFD472D7}" destId="{D171CDD7-1682-4985-9D04-A33301EE2F37}" srcOrd="8" destOrd="0" presId="urn:microsoft.com/office/officeart/2009/3/layout/PieProcess"/>
    <dgm:cxn modelId="{B2C4C48D-A3E8-4232-B90A-32AAFF3CAA4D}" type="presParOf" srcId="{D171CDD7-1682-4985-9D04-A33301EE2F37}" destId="{A612F2C0-E720-4764-91F2-A8F13E1F1F60}" srcOrd="0" destOrd="0" presId="urn:microsoft.com/office/officeart/2009/3/layout/PieProcess"/>
    <dgm:cxn modelId="{FEF3144D-DB9F-49DC-A56D-15CA600EA1C6}" type="presParOf" srcId="{D171CDD7-1682-4985-9D04-A33301EE2F37}" destId="{5266BBE3-8ACD-4FBA-B877-C67A552D0387}" srcOrd="1" destOrd="0" presId="urn:microsoft.com/office/officeart/2009/3/layout/PieProcess"/>
    <dgm:cxn modelId="{C875C196-871E-4FEA-BCFF-C25C736A9129}" type="presParOf" srcId="{D171CDD7-1682-4985-9D04-A33301EE2F37}" destId="{6AF8786A-F863-4E86-9BF7-7E09CF96F8FF}" srcOrd="2" destOrd="0" presId="urn:microsoft.com/office/officeart/2009/3/layout/PieProcess"/>
    <dgm:cxn modelId="{7472FC43-3771-441E-87B0-827FF544D347}" type="presParOf" srcId="{98B407B8-8104-4203-85BB-BAE0CFD472D7}" destId="{9CBFD01D-BD97-42D0-8B96-D2CB3E8F941B}" srcOrd="9" destOrd="0" presId="urn:microsoft.com/office/officeart/2009/3/layout/PieProcess"/>
    <dgm:cxn modelId="{C6DFA29C-963C-4734-B8F3-0D2FD2C6750C}" type="presParOf" srcId="{98B407B8-8104-4203-85BB-BAE0CFD472D7}" destId="{C077A819-872B-4106-B662-2153FA64CE0F}" srcOrd="10" destOrd="0" presId="urn:microsoft.com/office/officeart/2009/3/layout/PieProcess"/>
    <dgm:cxn modelId="{2C335DEE-3C29-4AAB-9C8F-9F0D65C32AF5}" type="presParOf" srcId="{C077A819-872B-4106-B662-2153FA64CE0F}" destId="{3B5951AD-0AAB-4295-896D-6D65AB569102}"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94C824-E5B5-4474-97C8-E136A66966EF}" type="doc">
      <dgm:prSet loTypeId="urn:microsoft.com/office/officeart/2005/8/layout/venn1" loCatId="relationship" qsTypeId="urn:microsoft.com/office/officeart/2005/8/quickstyle/simple1" qsCatId="simple" csTypeId="urn:microsoft.com/office/officeart/2005/8/colors/colorful1" csCatId="colorful" phldr="1"/>
      <dgm:spPr/>
    </dgm:pt>
    <dgm:pt modelId="{503F0213-75B2-4C05-A601-03727024BB01}">
      <dgm:prSet phldrT="[Texte]"/>
      <dgm:spPr/>
      <dgm:t>
        <a:bodyPr/>
        <a:lstStyle/>
        <a:p>
          <a:r>
            <a:rPr lang="fr-FR" dirty="0"/>
            <a:t>Démographique</a:t>
          </a:r>
        </a:p>
      </dgm:t>
    </dgm:pt>
    <dgm:pt modelId="{3137BF91-F8CF-4407-9F06-F3470FD40D38}" type="parTrans" cxnId="{1E570967-0CD4-4A75-8D88-2630C15C7DA3}">
      <dgm:prSet/>
      <dgm:spPr/>
      <dgm:t>
        <a:bodyPr/>
        <a:lstStyle/>
        <a:p>
          <a:endParaRPr lang="fr-FR"/>
        </a:p>
      </dgm:t>
    </dgm:pt>
    <dgm:pt modelId="{385AB64E-DF95-4132-82E7-179E6EF8EAF6}" type="sibTrans" cxnId="{1E570967-0CD4-4A75-8D88-2630C15C7DA3}">
      <dgm:prSet/>
      <dgm:spPr/>
      <dgm:t>
        <a:bodyPr/>
        <a:lstStyle/>
        <a:p>
          <a:endParaRPr lang="fr-FR"/>
        </a:p>
      </dgm:t>
    </dgm:pt>
    <dgm:pt modelId="{F56A8304-1FA3-4285-80AB-50B844D07330}">
      <dgm:prSet phldrT="[Texte]"/>
      <dgm:spPr/>
      <dgm:t>
        <a:bodyPr/>
        <a:lstStyle/>
        <a:p>
          <a:r>
            <a:rPr lang="fr-FR" dirty="0"/>
            <a:t>Technologique</a:t>
          </a:r>
        </a:p>
      </dgm:t>
    </dgm:pt>
    <dgm:pt modelId="{55E48CA9-2DB0-4C8B-8A1E-44EC28637F06}" type="parTrans" cxnId="{8722242E-6949-4703-BE6F-343944E57183}">
      <dgm:prSet/>
      <dgm:spPr/>
      <dgm:t>
        <a:bodyPr/>
        <a:lstStyle/>
        <a:p>
          <a:endParaRPr lang="fr-FR"/>
        </a:p>
      </dgm:t>
    </dgm:pt>
    <dgm:pt modelId="{AF5E1627-7E64-4405-AC7F-8961A7C2851C}" type="sibTrans" cxnId="{8722242E-6949-4703-BE6F-343944E57183}">
      <dgm:prSet/>
      <dgm:spPr/>
      <dgm:t>
        <a:bodyPr/>
        <a:lstStyle/>
        <a:p>
          <a:endParaRPr lang="fr-FR"/>
        </a:p>
      </dgm:t>
    </dgm:pt>
    <dgm:pt modelId="{CA4289BC-10DC-45DE-8883-F512171C6E88}">
      <dgm:prSet phldrT="[Texte]"/>
      <dgm:spPr/>
      <dgm:t>
        <a:bodyPr/>
        <a:lstStyle/>
        <a:p>
          <a:r>
            <a:rPr lang="fr-FR" dirty="0"/>
            <a:t>Financière</a:t>
          </a:r>
        </a:p>
      </dgm:t>
    </dgm:pt>
    <dgm:pt modelId="{E7A0D42D-F8CA-40BA-9256-F667D7A87599}" type="parTrans" cxnId="{3D3302EB-4C16-4D62-A41B-8388A6EBDF8A}">
      <dgm:prSet/>
      <dgm:spPr/>
      <dgm:t>
        <a:bodyPr/>
        <a:lstStyle/>
        <a:p>
          <a:endParaRPr lang="fr-FR"/>
        </a:p>
      </dgm:t>
    </dgm:pt>
    <dgm:pt modelId="{E615B8D2-A786-4F8A-ACFA-BEA294EE5E1E}" type="sibTrans" cxnId="{3D3302EB-4C16-4D62-A41B-8388A6EBDF8A}">
      <dgm:prSet/>
      <dgm:spPr/>
      <dgm:t>
        <a:bodyPr/>
        <a:lstStyle/>
        <a:p>
          <a:endParaRPr lang="fr-FR"/>
        </a:p>
      </dgm:t>
    </dgm:pt>
    <dgm:pt modelId="{91678DE3-47DB-46B3-B351-2557F73E2872}" type="pres">
      <dgm:prSet presAssocID="{A594C824-E5B5-4474-97C8-E136A66966EF}" presName="compositeShape" presStyleCnt="0">
        <dgm:presLayoutVars>
          <dgm:chMax val="7"/>
          <dgm:dir/>
          <dgm:resizeHandles val="exact"/>
        </dgm:presLayoutVars>
      </dgm:prSet>
      <dgm:spPr/>
    </dgm:pt>
    <dgm:pt modelId="{375DEE64-4F59-4F22-9C0E-E380DB9585C1}" type="pres">
      <dgm:prSet presAssocID="{503F0213-75B2-4C05-A601-03727024BB01}" presName="circ1" presStyleLbl="vennNode1" presStyleIdx="0" presStyleCnt="3" custLinFactNeighborX="-4322" custLinFactNeighborY="1144"/>
      <dgm:spPr/>
    </dgm:pt>
    <dgm:pt modelId="{DE7BAED8-2DAC-4A61-B4FA-AE926B3AE21E}" type="pres">
      <dgm:prSet presAssocID="{503F0213-75B2-4C05-A601-03727024BB01}" presName="circ1Tx" presStyleLbl="revTx" presStyleIdx="0" presStyleCnt="0">
        <dgm:presLayoutVars>
          <dgm:chMax val="0"/>
          <dgm:chPref val="0"/>
          <dgm:bulletEnabled val="1"/>
        </dgm:presLayoutVars>
      </dgm:prSet>
      <dgm:spPr/>
    </dgm:pt>
    <dgm:pt modelId="{C2131620-F28D-49F3-946D-A651A8E2E8C1}" type="pres">
      <dgm:prSet presAssocID="{F56A8304-1FA3-4285-80AB-50B844D07330}" presName="circ2" presStyleLbl="vennNode1" presStyleIdx="1" presStyleCnt="3" custLinFactNeighborY="46"/>
      <dgm:spPr/>
    </dgm:pt>
    <dgm:pt modelId="{5A1B400A-6220-4F9C-A3B7-8776E5556F14}" type="pres">
      <dgm:prSet presAssocID="{F56A8304-1FA3-4285-80AB-50B844D07330}" presName="circ2Tx" presStyleLbl="revTx" presStyleIdx="0" presStyleCnt="0">
        <dgm:presLayoutVars>
          <dgm:chMax val="0"/>
          <dgm:chPref val="0"/>
          <dgm:bulletEnabled val="1"/>
        </dgm:presLayoutVars>
      </dgm:prSet>
      <dgm:spPr/>
    </dgm:pt>
    <dgm:pt modelId="{C8D30ECD-8E63-41D8-A0E5-7ABFD7DAAEE4}" type="pres">
      <dgm:prSet presAssocID="{CA4289BC-10DC-45DE-8883-F512171C6E88}" presName="circ3" presStyleLbl="vennNode1" presStyleIdx="2" presStyleCnt="3"/>
      <dgm:spPr/>
    </dgm:pt>
    <dgm:pt modelId="{3F544DFB-71B0-4CD2-BEE2-4AAA6C3E8260}" type="pres">
      <dgm:prSet presAssocID="{CA4289BC-10DC-45DE-8883-F512171C6E88}" presName="circ3Tx" presStyleLbl="revTx" presStyleIdx="0" presStyleCnt="0">
        <dgm:presLayoutVars>
          <dgm:chMax val="0"/>
          <dgm:chPref val="0"/>
          <dgm:bulletEnabled val="1"/>
        </dgm:presLayoutVars>
      </dgm:prSet>
      <dgm:spPr/>
    </dgm:pt>
  </dgm:ptLst>
  <dgm:cxnLst>
    <dgm:cxn modelId="{74AFB50F-C75A-47EC-B9E3-C750A03957E3}" type="presOf" srcId="{F56A8304-1FA3-4285-80AB-50B844D07330}" destId="{5A1B400A-6220-4F9C-A3B7-8776E5556F14}" srcOrd="1" destOrd="0" presId="urn:microsoft.com/office/officeart/2005/8/layout/venn1"/>
    <dgm:cxn modelId="{8722242E-6949-4703-BE6F-343944E57183}" srcId="{A594C824-E5B5-4474-97C8-E136A66966EF}" destId="{F56A8304-1FA3-4285-80AB-50B844D07330}" srcOrd="1" destOrd="0" parTransId="{55E48CA9-2DB0-4C8B-8A1E-44EC28637F06}" sibTransId="{AF5E1627-7E64-4405-AC7F-8961A7C2851C}"/>
    <dgm:cxn modelId="{1E570967-0CD4-4A75-8D88-2630C15C7DA3}" srcId="{A594C824-E5B5-4474-97C8-E136A66966EF}" destId="{503F0213-75B2-4C05-A601-03727024BB01}" srcOrd="0" destOrd="0" parTransId="{3137BF91-F8CF-4407-9F06-F3470FD40D38}" sibTransId="{385AB64E-DF95-4132-82E7-179E6EF8EAF6}"/>
    <dgm:cxn modelId="{1458DD6E-01BF-4E03-9C71-0BD0F76CA820}" type="presOf" srcId="{503F0213-75B2-4C05-A601-03727024BB01}" destId="{DE7BAED8-2DAC-4A61-B4FA-AE926B3AE21E}" srcOrd="1" destOrd="0" presId="urn:microsoft.com/office/officeart/2005/8/layout/venn1"/>
    <dgm:cxn modelId="{06A05256-EC88-4314-A602-DB75249E089B}" type="presOf" srcId="{A594C824-E5B5-4474-97C8-E136A66966EF}" destId="{91678DE3-47DB-46B3-B351-2557F73E2872}" srcOrd="0" destOrd="0" presId="urn:microsoft.com/office/officeart/2005/8/layout/venn1"/>
    <dgm:cxn modelId="{FCD47257-9B05-4314-A885-25DD3560F835}" type="presOf" srcId="{F56A8304-1FA3-4285-80AB-50B844D07330}" destId="{C2131620-F28D-49F3-946D-A651A8E2E8C1}" srcOrd="0" destOrd="0" presId="urn:microsoft.com/office/officeart/2005/8/layout/venn1"/>
    <dgm:cxn modelId="{CFC36588-A673-40B3-9AF2-CD2162DB9FAA}" type="presOf" srcId="{503F0213-75B2-4C05-A601-03727024BB01}" destId="{375DEE64-4F59-4F22-9C0E-E380DB9585C1}" srcOrd="0" destOrd="0" presId="urn:microsoft.com/office/officeart/2005/8/layout/venn1"/>
    <dgm:cxn modelId="{C938AD8E-6F07-4B05-A687-80DB3795D612}" type="presOf" srcId="{CA4289BC-10DC-45DE-8883-F512171C6E88}" destId="{C8D30ECD-8E63-41D8-A0E5-7ABFD7DAAEE4}" srcOrd="0" destOrd="0" presId="urn:microsoft.com/office/officeart/2005/8/layout/venn1"/>
    <dgm:cxn modelId="{BE901FA9-E674-4E86-9968-6EBAAF596792}" type="presOf" srcId="{CA4289BC-10DC-45DE-8883-F512171C6E88}" destId="{3F544DFB-71B0-4CD2-BEE2-4AAA6C3E8260}" srcOrd="1" destOrd="0" presId="urn:microsoft.com/office/officeart/2005/8/layout/venn1"/>
    <dgm:cxn modelId="{3D3302EB-4C16-4D62-A41B-8388A6EBDF8A}" srcId="{A594C824-E5B5-4474-97C8-E136A66966EF}" destId="{CA4289BC-10DC-45DE-8883-F512171C6E88}" srcOrd="2" destOrd="0" parTransId="{E7A0D42D-F8CA-40BA-9256-F667D7A87599}" sibTransId="{E615B8D2-A786-4F8A-ACFA-BEA294EE5E1E}"/>
    <dgm:cxn modelId="{D4367E1B-1A6C-41AE-A7DA-40A876F5B2C4}" type="presParOf" srcId="{91678DE3-47DB-46B3-B351-2557F73E2872}" destId="{375DEE64-4F59-4F22-9C0E-E380DB9585C1}" srcOrd="0" destOrd="0" presId="urn:microsoft.com/office/officeart/2005/8/layout/venn1"/>
    <dgm:cxn modelId="{A204F8C3-6CF8-4D17-9884-A467692A29CC}" type="presParOf" srcId="{91678DE3-47DB-46B3-B351-2557F73E2872}" destId="{DE7BAED8-2DAC-4A61-B4FA-AE926B3AE21E}" srcOrd="1" destOrd="0" presId="urn:microsoft.com/office/officeart/2005/8/layout/venn1"/>
    <dgm:cxn modelId="{7BDB3978-792D-486C-9ED0-1023EF4DB2BD}" type="presParOf" srcId="{91678DE3-47DB-46B3-B351-2557F73E2872}" destId="{C2131620-F28D-49F3-946D-A651A8E2E8C1}" srcOrd="2" destOrd="0" presId="urn:microsoft.com/office/officeart/2005/8/layout/venn1"/>
    <dgm:cxn modelId="{FF1DC809-1A97-49FD-B418-44E5D73EA203}" type="presParOf" srcId="{91678DE3-47DB-46B3-B351-2557F73E2872}" destId="{5A1B400A-6220-4F9C-A3B7-8776E5556F14}" srcOrd="3" destOrd="0" presId="urn:microsoft.com/office/officeart/2005/8/layout/venn1"/>
    <dgm:cxn modelId="{495A2717-EF8B-4FF2-8656-E8FA7126FE3E}" type="presParOf" srcId="{91678DE3-47DB-46B3-B351-2557F73E2872}" destId="{C8D30ECD-8E63-41D8-A0E5-7ABFD7DAAEE4}" srcOrd="4" destOrd="0" presId="urn:microsoft.com/office/officeart/2005/8/layout/venn1"/>
    <dgm:cxn modelId="{8DE3BD82-7885-4682-BC0C-3CAE83A77B3E}" type="presParOf" srcId="{91678DE3-47DB-46B3-B351-2557F73E2872}" destId="{3F544DFB-71B0-4CD2-BEE2-4AAA6C3E8260}" srcOrd="5"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FFC46F-52AC-4795-A44D-5395F0D6BE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B0F26BE5-BC60-4900-8B4D-CC969533B0D4}">
      <dgm:prSet phldrT="[Texte]"/>
      <dgm:spPr/>
      <dgm:t>
        <a:bodyPr/>
        <a:lstStyle/>
        <a:p>
          <a:r>
            <a:rPr lang="fr-FR" dirty="0"/>
            <a:t>Latin America &amp; Caribbean</a:t>
          </a:r>
        </a:p>
      </dgm:t>
    </dgm:pt>
    <dgm:pt modelId="{31275BDE-506B-4AE1-9DBD-BFFE2A056BD8}" type="parTrans" cxnId="{C5674ED9-E17D-4282-9152-434A16CF5C10}">
      <dgm:prSet/>
      <dgm:spPr/>
      <dgm:t>
        <a:bodyPr/>
        <a:lstStyle/>
        <a:p>
          <a:endParaRPr lang="fr-FR"/>
        </a:p>
      </dgm:t>
    </dgm:pt>
    <dgm:pt modelId="{B5B0328C-2AA2-4114-BB9E-43480233C87A}" type="sibTrans" cxnId="{C5674ED9-E17D-4282-9152-434A16CF5C10}">
      <dgm:prSet/>
      <dgm:spPr/>
      <dgm:t>
        <a:bodyPr/>
        <a:lstStyle/>
        <a:p>
          <a:endParaRPr lang="fr-FR"/>
        </a:p>
      </dgm:t>
    </dgm:pt>
    <dgm:pt modelId="{D113D771-7B2D-4A95-93C5-1C704DC52178}">
      <dgm:prSet phldrT="[Texte]"/>
      <dgm:spPr/>
      <dgm:t>
        <a:bodyPr/>
        <a:lstStyle/>
        <a:p>
          <a:r>
            <a:rPr lang="fr-FR" dirty="0"/>
            <a:t>South Asia</a:t>
          </a:r>
        </a:p>
      </dgm:t>
    </dgm:pt>
    <dgm:pt modelId="{B4E3498E-B94B-45DA-BC57-449841E47814}" type="parTrans" cxnId="{92BA8CA6-6ADE-442F-B558-97E8309014BC}">
      <dgm:prSet/>
      <dgm:spPr/>
      <dgm:t>
        <a:bodyPr/>
        <a:lstStyle/>
        <a:p>
          <a:endParaRPr lang="fr-FR"/>
        </a:p>
      </dgm:t>
    </dgm:pt>
    <dgm:pt modelId="{E7CB64E8-4BC2-4496-9E31-B113166024C8}" type="sibTrans" cxnId="{92BA8CA6-6ADE-442F-B558-97E8309014BC}">
      <dgm:prSet/>
      <dgm:spPr/>
      <dgm:t>
        <a:bodyPr/>
        <a:lstStyle/>
        <a:p>
          <a:endParaRPr lang="fr-FR"/>
        </a:p>
      </dgm:t>
    </dgm:pt>
    <dgm:pt modelId="{56992144-E2A1-4019-8A39-2FB06B36A36F}">
      <dgm:prSet phldrT="[Texte]"/>
      <dgm:spPr/>
      <dgm:t>
        <a:bodyPr/>
        <a:lstStyle/>
        <a:p>
          <a:r>
            <a:rPr lang="fr-FR" dirty="0" err="1"/>
            <a:t>Sub-Saharan</a:t>
          </a:r>
          <a:r>
            <a:rPr lang="fr-FR" dirty="0"/>
            <a:t> </a:t>
          </a:r>
          <a:r>
            <a:rPr lang="fr-FR" dirty="0" err="1"/>
            <a:t>Africa</a:t>
          </a:r>
          <a:endParaRPr lang="fr-FR" dirty="0"/>
        </a:p>
      </dgm:t>
    </dgm:pt>
    <dgm:pt modelId="{F6D5D5E2-2FC3-4C8C-B079-5D0154340E44}" type="parTrans" cxnId="{32604A5D-4154-4EA8-8F4A-BE356D4B4FCD}">
      <dgm:prSet/>
      <dgm:spPr/>
      <dgm:t>
        <a:bodyPr/>
        <a:lstStyle/>
        <a:p>
          <a:endParaRPr lang="fr-FR"/>
        </a:p>
      </dgm:t>
    </dgm:pt>
    <dgm:pt modelId="{02D8EC88-98F1-448B-BEF1-C59BFE64278F}" type="sibTrans" cxnId="{32604A5D-4154-4EA8-8F4A-BE356D4B4FCD}">
      <dgm:prSet/>
      <dgm:spPr/>
      <dgm:t>
        <a:bodyPr/>
        <a:lstStyle/>
        <a:p>
          <a:endParaRPr lang="fr-FR"/>
        </a:p>
      </dgm:t>
    </dgm:pt>
    <dgm:pt modelId="{894B4372-63EF-418D-B06D-A162742E5665}">
      <dgm:prSet phldrT="[Texte]"/>
      <dgm:spPr/>
      <dgm:t>
        <a:bodyPr/>
        <a:lstStyle/>
        <a:p>
          <a:r>
            <a:rPr lang="fr-FR" dirty="0"/>
            <a:t>Europe &amp; Central Asia</a:t>
          </a:r>
        </a:p>
      </dgm:t>
    </dgm:pt>
    <dgm:pt modelId="{FFFA613E-F23D-4C8E-8DD8-08595229A611}" type="parTrans" cxnId="{FF099117-1121-434C-A60F-FF2B0CD7EF10}">
      <dgm:prSet/>
      <dgm:spPr/>
      <dgm:t>
        <a:bodyPr/>
        <a:lstStyle/>
        <a:p>
          <a:endParaRPr lang="fr-FR"/>
        </a:p>
      </dgm:t>
    </dgm:pt>
    <dgm:pt modelId="{E62DCE90-73A5-4CB6-AC00-01A4638E5A77}" type="sibTrans" cxnId="{FF099117-1121-434C-A60F-FF2B0CD7EF10}">
      <dgm:prSet/>
      <dgm:spPr/>
      <dgm:t>
        <a:bodyPr/>
        <a:lstStyle/>
        <a:p>
          <a:endParaRPr lang="fr-FR"/>
        </a:p>
      </dgm:t>
    </dgm:pt>
    <dgm:pt modelId="{3ADE9EB1-AAAB-412D-8CCC-D81D03E27056}">
      <dgm:prSet phldrT="[Texte]"/>
      <dgm:spPr/>
      <dgm:t>
        <a:bodyPr/>
        <a:lstStyle/>
        <a:p>
          <a:r>
            <a:rPr lang="fr-FR" dirty="0"/>
            <a:t>Middle East &amp; North </a:t>
          </a:r>
          <a:r>
            <a:rPr lang="fr-FR" dirty="0" err="1"/>
            <a:t>Africa</a:t>
          </a:r>
          <a:endParaRPr lang="fr-FR" dirty="0"/>
        </a:p>
      </dgm:t>
    </dgm:pt>
    <dgm:pt modelId="{800473E0-6BB1-47D3-8FAE-A753FBF74753}" type="parTrans" cxnId="{BD77CEC9-7941-48D4-8CDC-D81050083CBF}">
      <dgm:prSet/>
      <dgm:spPr/>
      <dgm:t>
        <a:bodyPr/>
        <a:lstStyle/>
        <a:p>
          <a:endParaRPr lang="fr-FR"/>
        </a:p>
      </dgm:t>
    </dgm:pt>
    <dgm:pt modelId="{79186C63-0480-4A73-A5DD-B354E9680900}" type="sibTrans" cxnId="{BD77CEC9-7941-48D4-8CDC-D81050083CBF}">
      <dgm:prSet/>
      <dgm:spPr/>
      <dgm:t>
        <a:bodyPr/>
        <a:lstStyle/>
        <a:p>
          <a:endParaRPr lang="fr-FR"/>
        </a:p>
      </dgm:t>
    </dgm:pt>
    <dgm:pt modelId="{B87D1DC9-B47F-49BA-A36B-A1830FF89180}">
      <dgm:prSet phldrT="[Texte]"/>
      <dgm:spPr/>
      <dgm:t>
        <a:bodyPr/>
        <a:lstStyle/>
        <a:p>
          <a:r>
            <a:rPr lang="fr-FR" dirty="0"/>
            <a:t>East Asia &amp; Pacific</a:t>
          </a:r>
        </a:p>
      </dgm:t>
    </dgm:pt>
    <dgm:pt modelId="{038BD540-40F8-4AC0-BC7F-B40692D36923}" type="parTrans" cxnId="{04376C78-3FFD-4F82-B5B1-C009D2957700}">
      <dgm:prSet/>
      <dgm:spPr/>
      <dgm:t>
        <a:bodyPr/>
        <a:lstStyle/>
        <a:p>
          <a:endParaRPr lang="fr-FR"/>
        </a:p>
      </dgm:t>
    </dgm:pt>
    <dgm:pt modelId="{BAE49AB9-CF58-467D-A2E1-9B374D6FACBA}" type="sibTrans" cxnId="{04376C78-3FFD-4F82-B5B1-C009D2957700}">
      <dgm:prSet/>
      <dgm:spPr/>
      <dgm:t>
        <a:bodyPr/>
        <a:lstStyle/>
        <a:p>
          <a:endParaRPr lang="fr-FR"/>
        </a:p>
      </dgm:t>
    </dgm:pt>
    <dgm:pt modelId="{CA34D337-6A94-4AF6-838A-5E1E14D7D781}">
      <dgm:prSet phldrT="[Texte]"/>
      <dgm:spPr/>
      <dgm:t>
        <a:bodyPr/>
        <a:lstStyle/>
        <a:p>
          <a:r>
            <a:rPr lang="fr-FR" dirty="0"/>
            <a:t>North America</a:t>
          </a:r>
        </a:p>
      </dgm:t>
    </dgm:pt>
    <dgm:pt modelId="{D03A4987-256A-4ECE-AEC8-C853805ED801}" type="parTrans" cxnId="{3FF2B38B-0400-4B1D-BEC1-66B87077CE68}">
      <dgm:prSet/>
      <dgm:spPr/>
      <dgm:t>
        <a:bodyPr/>
        <a:lstStyle/>
        <a:p>
          <a:endParaRPr lang="fr-FR"/>
        </a:p>
      </dgm:t>
    </dgm:pt>
    <dgm:pt modelId="{E6D62D93-9A1D-4226-90E3-1797600D793C}" type="sibTrans" cxnId="{3FF2B38B-0400-4B1D-BEC1-66B87077CE68}">
      <dgm:prSet/>
      <dgm:spPr/>
      <dgm:t>
        <a:bodyPr/>
        <a:lstStyle/>
        <a:p>
          <a:endParaRPr lang="fr-FR"/>
        </a:p>
      </dgm:t>
    </dgm:pt>
    <dgm:pt modelId="{4DFCB7ED-E3CA-4EDA-B735-CEC74DD158F7}" type="pres">
      <dgm:prSet presAssocID="{E4FFC46F-52AC-4795-A44D-5395F0D6BED8}" presName="Name0" presStyleCnt="0">
        <dgm:presLayoutVars>
          <dgm:dir/>
          <dgm:animLvl val="lvl"/>
          <dgm:resizeHandles val="exact"/>
        </dgm:presLayoutVars>
      </dgm:prSet>
      <dgm:spPr/>
    </dgm:pt>
    <dgm:pt modelId="{1FD61DCB-52A3-41A5-B7FA-A99072F17DFB}" type="pres">
      <dgm:prSet presAssocID="{B0F26BE5-BC60-4900-8B4D-CC969533B0D4}" presName="linNode" presStyleCnt="0"/>
      <dgm:spPr/>
    </dgm:pt>
    <dgm:pt modelId="{AEE2381B-6594-4740-BD80-EC888E6B5A37}" type="pres">
      <dgm:prSet presAssocID="{B0F26BE5-BC60-4900-8B4D-CC969533B0D4}" presName="parentText" presStyleLbl="node1" presStyleIdx="0" presStyleCnt="7">
        <dgm:presLayoutVars>
          <dgm:chMax val="1"/>
          <dgm:bulletEnabled val="1"/>
        </dgm:presLayoutVars>
      </dgm:prSet>
      <dgm:spPr/>
    </dgm:pt>
    <dgm:pt modelId="{E7B62FC6-03E3-47B5-8A7C-157BF5445281}" type="pres">
      <dgm:prSet presAssocID="{B5B0328C-2AA2-4114-BB9E-43480233C87A}" presName="sp" presStyleCnt="0"/>
      <dgm:spPr/>
    </dgm:pt>
    <dgm:pt modelId="{1C1660AE-CE4E-4DF2-AAC1-0B15F13F7E8E}" type="pres">
      <dgm:prSet presAssocID="{D113D771-7B2D-4A95-93C5-1C704DC52178}" presName="linNode" presStyleCnt="0"/>
      <dgm:spPr/>
    </dgm:pt>
    <dgm:pt modelId="{DCE19870-2CA1-48DF-BD18-E98142FE973F}" type="pres">
      <dgm:prSet presAssocID="{D113D771-7B2D-4A95-93C5-1C704DC52178}" presName="parentText" presStyleLbl="node1" presStyleIdx="1" presStyleCnt="7">
        <dgm:presLayoutVars>
          <dgm:chMax val="1"/>
          <dgm:bulletEnabled val="1"/>
        </dgm:presLayoutVars>
      </dgm:prSet>
      <dgm:spPr/>
    </dgm:pt>
    <dgm:pt modelId="{7157FC05-4702-4399-B1CF-5827300800A1}" type="pres">
      <dgm:prSet presAssocID="{E7CB64E8-4BC2-4496-9E31-B113166024C8}" presName="sp" presStyleCnt="0"/>
      <dgm:spPr/>
    </dgm:pt>
    <dgm:pt modelId="{5D57BE3D-170D-4F7B-956E-62BD09825F6F}" type="pres">
      <dgm:prSet presAssocID="{56992144-E2A1-4019-8A39-2FB06B36A36F}" presName="linNode" presStyleCnt="0"/>
      <dgm:spPr/>
    </dgm:pt>
    <dgm:pt modelId="{61F354E3-A726-4144-AC38-20516B72D195}" type="pres">
      <dgm:prSet presAssocID="{56992144-E2A1-4019-8A39-2FB06B36A36F}" presName="parentText" presStyleLbl="node1" presStyleIdx="2" presStyleCnt="7">
        <dgm:presLayoutVars>
          <dgm:chMax val="1"/>
          <dgm:bulletEnabled val="1"/>
        </dgm:presLayoutVars>
      </dgm:prSet>
      <dgm:spPr/>
    </dgm:pt>
    <dgm:pt modelId="{0BA8A67B-CA5C-4F91-8CDF-F5561EABD383}" type="pres">
      <dgm:prSet presAssocID="{02D8EC88-98F1-448B-BEF1-C59BFE64278F}" presName="sp" presStyleCnt="0"/>
      <dgm:spPr/>
    </dgm:pt>
    <dgm:pt modelId="{DEC56C4B-155D-4A2C-94DE-0FB00D5C2D74}" type="pres">
      <dgm:prSet presAssocID="{894B4372-63EF-418D-B06D-A162742E5665}" presName="linNode" presStyleCnt="0"/>
      <dgm:spPr/>
    </dgm:pt>
    <dgm:pt modelId="{9957D5FC-18A8-47E1-A4B7-DBE2E7B00BD2}" type="pres">
      <dgm:prSet presAssocID="{894B4372-63EF-418D-B06D-A162742E5665}" presName="parentText" presStyleLbl="node1" presStyleIdx="3" presStyleCnt="7">
        <dgm:presLayoutVars>
          <dgm:chMax val="1"/>
          <dgm:bulletEnabled val="1"/>
        </dgm:presLayoutVars>
      </dgm:prSet>
      <dgm:spPr/>
    </dgm:pt>
    <dgm:pt modelId="{A9549766-D8C8-4DF0-99C0-793ADB93FFD5}" type="pres">
      <dgm:prSet presAssocID="{E62DCE90-73A5-4CB6-AC00-01A4638E5A77}" presName="sp" presStyleCnt="0"/>
      <dgm:spPr/>
    </dgm:pt>
    <dgm:pt modelId="{F2D80FA3-D009-408C-8762-D6DB92886600}" type="pres">
      <dgm:prSet presAssocID="{3ADE9EB1-AAAB-412D-8CCC-D81D03E27056}" presName="linNode" presStyleCnt="0"/>
      <dgm:spPr/>
    </dgm:pt>
    <dgm:pt modelId="{1E23AC49-CF8E-4530-9F58-54D2D55659D0}" type="pres">
      <dgm:prSet presAssocID="{3ADE9EB1-AAAB-412D-8CCC-D81D03E27056}" presName="parentText" presStyleLbl="node1" presStyleIdx="4" presStyleCnt="7">
        <dgm:presLayoutVars>
          <dgm:chMax val="1"/>
          <dgm:bulletEnabled val="1"/>
        </dgm:presLayoutVars>
      </dgm:prSet>
      <dgm:spPr/>
    </dgm:pt>
    <dgm:pt modelId="{EB1D74CC-11C6-4DFF-996F-4A8D2A3FDD81}" type="pres">
      <dgm:prSet presAssocID="{79186C63-0480-4A73-A5DD-B354E9680900}" presName="sp" presStyleCnt="0"/>
      <dgm:spPr/>
    </dgm:pt>
    <dgm:pt modelId="{B9F59624-2EF3-4865-8D0C-98F9515CA717}" type="pres">
      <dgm:prSet presAssocID="{B87D1DC9-B47F-49BA-A36B-A1830FF89180}" presName="linNode" presStyleCnt="0"/>
      <dgm:spPr/>
    </dgm:pt>
    <dgm:pt modelId="{810B7822-D4F6-457D-9C9B-3E6DE667D57A}" type="pres">
      <dgm:prSet presAssocID="{B87D1DC9-B47F-49BA-A36B-A1830FF89180}" presName="parentText" presStyleLbl="node1" presStyleIdx="5" presStyleCnt="7">
        <dgm:presLayoutVars>
          <dgm:chMax val="1"/>
          <dgm:bulletEnabled val="1"/>
        </dgm:presLayoutVars>
      </dgm:prSet>
      <dgm:spPr/>
    </dgm:pt>
    <dgm:pt modelId="{FD2DFF6E-2BBA-456C-958D-8D248D6A6832}" type="pres">
      <dgm:prSet presAssocID="{BAE49AB9-CF58-467D-A2E1-9B374D6FACBA}" presName="sp" presStyleCnt="0"/>
      <dgm:spPr/>
    </dgm:pt>
    <dgm:pt modelId="{ED352023-F87A-4D6D-8538-FAECC5B415FC}" type="pres">
      <dgm:prSet presAssocID="{CA34D337-6A94-4AF6-838A-5E1E14D7D781}" presName="linNode" presStyleCnt="0"/>
      <dgm:spPr/>
    </dgm:pt>
    <dgm:pt modelId="{B973BD2A-7268-46CA-A1B1-9917915CAC87}" type="pres">
      <dgm:prSet presAssocID="{CA34D337-6A94-4AF6-838A-5E1E14D7D781}" presName="parentText" presStyleLbl="node1" presStyleIdx="6" presStyleCnt="7">
        <dgm:presLayoutVars>
          <dgm:chMax val="1"/>
          <dgm:bulletEnabled val="1"/>
        </dgm:presLayoutVars>
      </dgm:prSet>
      <dgm:spPr/>
    </dgm:pt>
  </dgm:ptLst>
  <dgm:cxnLst>
    <dgm:cxn modelId="{FF099117-1121-434C-A60F-FF2B0CD7EF10}" srcId="{E4FFC46F-52AC-4795-A44D-5395F0D6BED8}" destId="{894B4372-63EF-418D-B06D-A162742E5665}" srcOrd="3" destOrd="0" parTransId="{FFFA613E-F23D-4C8E-8DD8-08595229A611}" sibTransId="{E62DCE90-73A5-4CB6-AC00-01A4638E5A77}"/>
    <dgm:cxn modelId="{D758721F-3C27-419A-9AF8-0EE5404B937A}" type="presOf" srcId="{B0F26BE5-BC60-4900-8B4D-CC969533B0D4}" destId="{AEE2381B-6594-4740-BD80-EC888E6B5A37}" srcOrd="0" destOrd="0" presId="urn:microsoft.com/office/officeart/2005/8/layout/vList5"/>
    <dgm:cxn modelId="{A091BE2E-39CA-45C3-A6D9-BF737772F2C4}" type="presOf" srcId="{B87D1DC9-B47F-49BA-A36B-A1830FF89180}" destId="{810B7822-D4F6-457D-9C9B-3E6DE667D57A}" srcOrd="0" destOrd="0" presId="urn:microsoft.com/office/officeart/2005/8/layout/vList5"/>
    <dgm:cxn modelId="{2F78DD36-9BC0-40A6-9BB4-A2A884F0622A}" type="presOf" srcId="{56992144-E2A1-4019-8A39-2FB06B36A36F}" destId="{61F354E3-A726-4144-AC38-20516B72D195}" srcOrd="0" destOrd="0" presId="urn:microsoft.com/office/officeart/2005/8/layout/vList5"/>
    <dgm:cxn modelId="{2D08173C-BEE3-43E4-9EDF-21CC43E619DB}" type="presOf" srcId="{D113D771-7B2D-4A95-93C5-1C704DC52178}" destId="{DCE19870-2CA1-48DF-BD18-E98142FE973F}" srcOrd="0" destOrd="0" presId="urn:microsoft.com/office/officeart/2005/8/layout/vList5"/>
    <dgm:cxn modelId="{32604A5D-4154-4EA8-8F4A-BE356D4B4FCD}" srcId="{E4FFC46F-52AC-4795-A44D-5395F0D6BED8}" destId="{56992144-E2A1-4019-8A39-2FB06B36A36F}" srcOrd="2" destOrd="0" parTransId="{F6D5D5E2-2FC3-4C8C-B079-5D0154340E44}" sibTransId="{02D8EC88-98F1-448B-BEF1-C59BFE64278F}"/>
    <dgm:cxn modelId="{FCF4365E-BC6F-427F-993F-C42B68714343}" type="presOf" srcId="{894B4372-63EF-418D-B06D-A162742E5665}" destId="{9957D5FC-18A8-47E1-A4B7-DBE2E7B00BD2}" srcOrd="0" destOrd="0" presId="urn:microsoft.com/office/officeart/2005/8/layout/vList5"/>
    <dgm:cxn modelId="{04376C78-3FFD-4F82-B5B1-C009D2957700}" srcId="{E4FFC46F-52AC-4795-A44D-5395F0D6BED8}" destId="{B87D1DC9-B47F-49BA-A36B-A1830FF89180}" srcOrd="5" destOrd="0" parTransId="{038BD540-40F8-4AC0-BC7F-B40692D36923}" sibTransId="{BAE49AB9-CF58-467D-A2E1-9B374D6FACBA}"/>
    <dgm:cxn modelId="{3FF2B38B-0400-4B1D-BEC1-66B87077CE68}" srcId="{E4FFC46F-52AC-4795-A44D-5395F0D6BED8}" destId="{CA34D337-6A94-4AF6-838A-5E1E14D7D781}" srcOrd="6" destOrd="0" parTransId="{D03A4987-256A-4ECE-AEC8-C853805ED801}" sibTransId="{E6D62D93-9A1D-4226-90E3-1797600D793C}"/>
    <dgm:cxn modelId="{FE02258F-EB2A-4DA2-9D1F-E7556B2D9A51}" type="presOf" srcId="{3ADE9EB1-AAAB-412D-8CCC-D81D03E27056}" destId="{1E23AC49-CF8E-4530-9F58-54D2D55659D0}" srcOrd="0" destOrd="0" presId="urn:microsoft.com/office/officeart/2005/8/layout/vList5"/>
    <dgm:cxn modelId="{92BA8CA6-6ADE-442F-B558-97E8309014BC}" srcId="{E4FFC46F-52AC-4795-A44D-5395F0D6BED8}" destId="{D113D771-7B2D-4A95-93C5-1C704DC52178}" srcOrd="1" destOrd="0" parTransId="{B4E3498E-B94B-45DA-BC57-449841E47814}" sibTransId="{E7CB64E8-4BC2-4496-9E31-B113166024C8}"/>
    <dgm:cxn modelId="{B3932FC1-4C98-4E09-8D06-187B2E974D1A}" type="presOf" srcId="{CA34D337-6A94-4AF6-838A-5E1E14D7D781}" destId="{B973BD2A-7268-46CA-A1B1-9917915CAC87}" srcOrd="0" destOrd="0" presId="urn:microsoft.com/office/officeart/2005/8/layout/vList5"/>
    <dgm:cxn modelId="{BD77CEC9-7941-48D4-8CDC-D81050083CBF}" srcId="{E4FFC46F-52AC-4795-A44D-5395F0D6BED8}" destId="{3ADE9EB1-AAAB-412D-8CCC-D81D03E27056}" srcOrd="4" destOrd="0" parTransId="{800473E0-6BB1-47D3-8FAE-A753FBF74753}" sibTransId="{79186C63-0480-4A73-A5DD-B354E9680900}"/>
    <dgm:cxn modelId="{1C0124D0-3B64-4ADE-B4B9-5D79A2D8999A}" type="presOf" srcId="{E4FFC46F-52AC-4795-A44D-5395F0D6BED8}" destId="{4DFCB7ED-E3CA-4EDA-B735-CEC74DD158F7}" srcOrd="0" destOrd="0" presId="urn:microsoft.com/office/officeart/2005/8/layout/vList5"/>
    <dgm:cxn modelId="{C5674ED9-E17D-4282-9152-434A16CF5C10}" srcId="{E4FFC46F-52AC-4795-A44D-5395F0D6BED8}" destId="{B0F26BE5-BC60-4900-8B4D-CC969533B0D4}" srcOrd="0" destOrd="0" parTransId="{31275BDE-506B-4AE1-9DBD-BFFE2A056BD8}" sibTransId="{B5B0328C-2AA2-4114-BB9E-43480233C87A}"/>
    <dgm:cxn modelId="{C284ADBC-6AEF-4E00-9812-AB75FE8C565D}" type="presParOf" srcId="{4DFCB7ED-E3CA-4EDA-B735-CEC74DD158F7}" destId="{1FD61DCB-52A3-41A5-B7FA-A99072F17DFB}" srcOrd="0" destOrd="0" presId="urn:microsoft.com/office/officeart/2005/8/layout/vList5"/>
    <dgm:cxn modelId="{116286BE-003F-469C-95E1-F048B17495CA}" type="presParOf" srcId="{1FD61DCB-52A3-41A5-B7FA-A99072F17DFB}" destId="{AEE2381B-6594-4740-BD80-EC888E6B5A37}" srcOrd="0" destOrd="0" presId="urn:microsoft.com/office/officeart/2005/8/layout/vList5"/>
    <dgm:cxn modelId="{892803F5-A411-4B49-B3D3-722DEC724F22}" type="presParOf" srcId="{4DFCB7ED-E3CA-4EDA-B735-CEC74DD158F7}" destId="{E7B62FC6-03E3-47B5-8A7C-157BF5445281}" srcOrd="1" destOrd="0" presId="urn:microsoft.com/office/officeart/2005/8/layout/vList5"/>
    <dgm:cxn modelId="{F12E3F5C-6FB4-4156-9ECB-471E8422ABCC}" type="presParOf" srcId="{4DFCB7ED-E3CA-4EDA-B735-CEC74DD158F7}" destId="{1C1660AE-CE4E-4DF2-AAC1-0B15F13F7E8E}" srcOrd="2" destOrd="0" presId="urn:microsoft.com/office/officeart/2005/8/layout/vList5"/>
    <dgm:cxn modelId="{1BD318DF-08C0-4542-BB77-B8D2FC6D517C}" type="presParOf" srcId="{1C1660AE-CE4E-4DF2-AAC1-0B15F13F7E8E}" destId="{DCE19870-2CA1-48DF-BD18-E98142FE973F}" srcOrd="0" destOrd="0" presId="urn:microsoft.com/office/officeart/2005/8/layout/vList5"/>
    <dgm:cxn modelId="{31E3D7B7-E907-4480-BA36-326DA8441907}" type="presParOf" srcId="{4DFCB7ED-E3CA-4EDA-B735-CEC74DD158F7}" destId="{7157FC05-4702-4399-B1CF-5827300800A1}" srcOrd="3" destOrd="0" presId="urn:microsoft.com/office/officeart/2005/8/layout/vList5"/>
    <dgm:cxn modelId="{830E26A1-4947-4ED6-A517-3DE8BF8113FB}" type="presParOf" srcId="{4DFCB7ED-E3CA-4EDA-B735-CEC74DD158F7}" destId="{5D57BE3D-170D-4F7B-956E-62BD09825F6F}" srcOrd="4" destOrd="0" presId="urn:microsoft.com/office/officeart/2005/8/layout/vList5"/>
    <dgm:cxn modelId="{7373B121-3BEB-4BB5-8A30-30A83C803686}" type="presParOf" srcId="{5D57BE3D-170D-4F7B-956E-62BD09825F6F}" destId="{61F354E3-A726-4144-AC38-20516B72D195}" srcOrd="0" destOrd="0" presId="urn:microsoft.com/office/officeart/2005/8/layout/vList5"/>
    <dgm:cxn modelId="{66C40FCD-AF52-468B-A433-6565DC425DFE}" type="presParOf" srcId="{4DFCB7ED-E3CA-4EDA-B735-CEC74DD158F7}" destId="{0BA8A67B-CA5C-4F91-8CDF-F5561EABD383}" srcOrd="5" destOrd="0" presId="urn:microsoft.com/office/officeart/2005/8/layout/vList5"/>
    <dgm:cxn modelId="{60A29AFE-F100-45DA-8B84-0BF80E2ADBAA}" type="presParOf" srcId="{4DFCB7ED-E3CA-4EDA-B735-CEC74DD158F7}" destId="{DEC56C4B-155D-4A2C-94DE-0FB00D5C2D74}" srcOrd="6" destOrd="0" presId="urn:microsoft.com/office/officeart/2005/8/layout/vList5"/>
    <dgm:cxn modelId="{36186086-B4BE-4618-A796-BF2ABFE686E7}" type="presParOf" srcId="{DEC56C4B-155D-4A2C-94DE-0FB00D5C2D74}" destId="{9957D5FC-18A8-47E1-A4B7-DBE2E7B00BD2}" srcOrd="0" destOrd="0" presId="urn:microsoft.com/office/officeart/2005/8/layout/vList5"/>
    <dgm:cxn modelId="{B8A39BE1-10A6-47E1-A2E6-DFBB804B1081}" type="presParOf" srcId="{4DFCB7ED-E3CA-4EDA-B735-CEC74DD158F7}" destId="{A9549766-D8C8-4DF0-99C0-793ADB93FFD5}" srcOrd="7" destOrd="0" presId="urn:microsoft.com/office/officeart/2005/8/layout/vList5"/>
    <dgm:cxn modelId="{0D355098-8894-43C6-82F5-9B42FD911D3D}" type="presParOf" srcId="{4DFCB7ED-E3CA-4EDA-B735-CEC74DD158F7}" destId="{F2D80FA3-D009-408C-8762-D6DB92886600}" srcOrd="8" destOrd="0" presId="urn:microsoft.com/office/officeart/2005/8/layout/vList5"/>
    <dgm:cxn modelId="{CC61659E-993F-4264-9A27-F860E820597B}" type="presParOf" srcId="{F2D80FA3-D009-408C-8762-D6DB92886600}" destId="{1E23AC49-CF8E-4530-9F58-54D2D55659D0}" srcOrd="0" destOrd="0" presId="urn:microsoft.com/office/officeart/2005/8/layout/vList5"/>
    <dgm:cxn modelId="{EAA92715-226A-44BD-A001-DC31F4DC73B5}" type="presParOf" srcId="{4DFCB7ED-E3CA-4EDA-B735-CEC74DD158F7}" destId="{EB1D74CC-11C6-4DFF-996F-4A8D2A3FDD81}" srcOrd="9" destOrd="0" presId="urn:microsoft.com/office/officeart/2005/8/layout/vList5"/>
    <dgm:cxn modelId="{60344CC1-0DA7-420F-9214-49B978FF4BEA}" type="presParOf" srcId="{4DFCB7ED-E3CA-4EDA-B735-CEC74DD158F7}" destId="{B9F59624-2EF3-4865-8D0C-98F9515CA717}" srcOrd="10" destOrd="0" presId="urn:microsoft.com/office/officeart/2005/8/layout/vList5"/>
    <dgm:cxn modelId="{573B12A1-642D-435C-9D9C-968D04C4B11E}" type="presParOf" srcId="{B9F59624-2EF3-4865-8D0C-98F9515CA717}" destId="{810B7822-D4F6-457D-9C9B-3E6DE667D57A}" srcOrd="0" destOrd="0" presId="urn:microsoft.com/office/officeart/2005/8/layout/vList5"/>
    <dgm:cxn modelId="{BC07D578-1F4B-4A7A-A5E7-872AFF4B8501}" type="presParOf" srcId="{4DFCB7ED-E3CA-4EDA-B735-CEC74DD158F7}" destId="{FD2DFF6E-2BBA-456C-958D-8D248D6A6832}" srcOrd="11" destOrd="0" presId="urn:microsoft.com/office/officeart/2005/8/layout/vList5"/>
    <dgm:cxn modelId="{049EC2BF-16A1-4BFB-B60E-49DEFAA498DF}" type="presParOf" srcId="{4DFCB7ED-E3CA-4EDA-B735-CEC74DD158F7}" destId="{ED352023-F87A-4D6D-8538-FAECC5B415FC}" srcOrd="12" destOrd="0" presId="urn:microsoft.com/office/officeart/2005/8/layout/vList5"/>
    <dgm:cxn modelId="{8C0D9949-5911-4FC9-8AE4-327867EA7720}" type="presParOf" srcId="{ED352023-F87A-4D6D-8538-FAECC5B415FC}" destId="{B973BD2A-7268-46CA-A1B1-9917915CAC8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0935A1-F885-48CA-BBBE-3D4D74D7CD5F}"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fr-FR"/>
        </a:p>
      </dgm:t>
    </dgm:pt>
    <dgm:pt modelId="{86BD5F57-DF77-4CBC-A094-33FB227A70C2}">
      <dgm:prSet phldrT="[Texte]"/>
      <dgm:spPr/>
      <dgm:t>
        <a:bodyPr/>
        <a:lstStyle/>
        <a:p>
          <a:r>
            <a:rPr lang="fr-FR" dirty="0"/>
            <a:t>Population 15-24</a:t>
          </a:r>
        </a:p>
      </dgm:t>
    </dgm:pt>
    <dgm:pt modelId="{0FB9C044-383A-45EC-A1C2-17FAE45E7852}" type="parTrans" cxnId="{560041CA-66A6-4D36-9D19-30ECE82CC202}">
      <dgm:prSet/>
      <dgm:spPr/>
      <dgm:t>
        <a:bodyPr/>
        <a:lstStyle/>
        <a:p>
          <a:endParaRPr lang="fr-FR"/>
        </a:p>
      </dgm:t>
    </dgm:pt>
    <dgm:pt modelId="{12B41817-0317-4D31-B509-EEA5A819DF1E}" type="sibTrans" cxnId="{560041CA-66A6-4D36-9D19-30ECE82CC202}">
      <dgm:prSet/>
      <dgm:spPr/>
      <dgm:t>
        <a:bodyPr/>
        <a:lstStyle/>
        <a:p>
          <a:endParaRPr lang="fr-FR"/>
        </a:p>
      </dgm:t>
    </dgm:pt>
    <dgm:pt modelId="{AA9E01EA-4DD7-47B2-AF2C-983D253EF465}">
      <dgm:prSet phldrT="[Texte]"/>
      <dgm:spPr/>
      <dgm:t>
        <a:bodyPr/>
        <a:lstStyle/>
        <a:p>
          <a:endParaRPr lang="fr-FR" dirty="0"/>
        </a:p>
      </dgm:t>
    </dgm:pt>
    <dgm:pt modelId="{87590294-924A-420D-8FEC-B5D6543AAE8C}" type="parTrans" cxnId="{89A83908-6B2E-440A-9774-0D92C8C2B71F}">
      <dgm:prSet/>
      <dgm:spPr/>
      <dgm:t>
        <a:bodyPr/>
        <a:lstStyle/>
        <a:p>
          <a:endParaRPr lang="fr-FR"/>
        </a:p>
      </dgm:t>
    </dgm:pt>
    <dgm:pt modelId="{1CB0338D-C9D4-4AB5-831D-8823BE6335EE}" type="sibTrans" cxnId="{89A83908-6B2E-440A-9774-0D92C8C2B71F}">
      <dgm:prSet/>
      <dgm:spPr/>
      <dgm:t>
        <a:bodyPr/>
        <a:lstStyle/>
        <a:p>
          <a:endParaRPr lang="fr-FR"/>
        </a:p>
      </dgm:t>
    </dgm:pt>
    <dgm:pt modelId="{450AD2F0-BC41-4346-B362-4E4F51B1557F}">
      <dgm:prSet phldrT="[Texte]"/>
      <dgm:spPr/>
      <dgm:t>
        <a:bodyPr/>
        <a:lstStyle/>
        <a:p>
          <a:endParaRPr lang="fr-FR" dirty="0"/>
        </a:p>
      </dgm:t>
    </dgm:pt>
    <dgm:pt modelId="{F5AA56FA-CC13-4F59-BD92-A20783CB0D42}" type="parTrans" cxnId="{07BAD01F-D951-4CB0-BD15-9026C722117E}">
      <dgm:prSet/>
      <dgm:spPr/>
      <dgm:t>
        <a:bodyPr/>
        <a:lstStyle/>
        <a:p>
          <a:endParaRPr lang="fr-FR"/>
        </a:p>
      </dgm:t>
    </dgm:pt>
    <dgm:pt modelId="{0B39D974-4E94-4B57-ADBC-2B5D5A0BE34E}" type="sibTrans" cxnId="{07BAD01F-D951-4CB0-BD15-9026C722117E}">
      <dgm:prSet/>
      <dgm:spPr/>
      <dgm:t>
        <a:bodyPr/>
        <a:lstStyle/>
        <a:p>
          <a:endParaRPr lang="fr-FR"/>
        </a:p>
      </dgm:t>
    </dgm:pt>
    <dgm:pt modelId="{A37C9575-1822-4B9D-89F3-6D3258691C71}">
      <dgm:prSet phldrT="[Texte]"/>
      <dgm:spPr/>
      <dgm:t>
        <a:bodyPr/>
        <a:lstStyle/>
        <a:p>
          <a:r>
            <a:rPr lang="fr-FR" dirty="0"/>
            <a:t>Client Potentiel</a:t>
          </a:r>
        </a:p>
      </dgm:t>
    </dgm:pt>
    <dgm:pt modelId="{C95CF308-20B5-4C4C-8C1F-E439D01A1E93}" type="parTrans" cxnId="{B0F213F9-942D-44BE-8B58-E3B07435465C}">
      <dgm:prSet/>
      <dgm:spPr/>
      <dgm:t>
        <a:bodyPr/>
        <a:lstStyle/>
        <a:p>
          <a:endParaRPr lang="fr-FR"/>
        </a:p>
      </dgm:t>
    </dgm:pt>
    <dgm:pt modelId="{616D8383-64A2-4E44-ADB0-504D2B0DF530}" type="sibTrans" cxnId="{B0F213F9-942D-44BE-8B58-E3B07435465C}">
      <dgm:prSet/>
      <dgm:spPr/>
      <dgm:t>
        <a:bodyPr/>
        <a:lstStyle/>
        <a:p>
          <a:endParaRPr lang="fr-FR"/>
        </a:p>
      </dgm:t>
    </dgm:pt>
    <dgm:pt modelId="{50292D0C-B18B-40A0-9057-351C8623092B}">
      <dgm:prSet phldrT="[Texte]"/>
      <dgm:spPr/>
      <dgm:t>
        <a:bodyPr/>
        <a:lstStyle/>
        <a:p>
          <a:endParaRPr lang="fr-FR" dirty="0"/>
        </a:p>
      </dgm:t>
    </dgm:pt>
    <dgm:pt modelId="{EC1DE6D9-6A80-4BC8-8ADC-41A4F44E4241}" type="parTrans" cxnId="{3B202564-3229-4B78-BA54-42BC3F49D760}">
      <dgm:prSet/>
      <dgm:spPr/>
      <dgm:t>
        <a:bodyPr/>
        <a:lstStyle/>
        <a:p>
          <a:endParaRPr lang="fr-FR"/>
        </a:p>
      </dgm:t>
    </dgm:pt>
    <dgm:pt modelId="{628A66DC-FC3A-46E2-907F-D56625394625}" type="sibTrans" cxnId="{3B202564-3229-4B78-BA54-42BC3F49D760}">
      <dgm:prSet/>
      <dgm:spPr/>
      <dgm:t>
        <a:bodyPr/>
        <a:lstStyle/>
        <a:p>
          <a:endParaRPr lang="fr-FR"/>
        </a:p>
      </dgm:t>
    </dgm:pt>
    <dgm:pt modelId="{7443BC3A-8BFB-41DF-BC89-FF32D930A324}">
      <dgm:prSet phldrT="[Texte]"/>
      <dgm:spPr/>
      <dgm:t>
        <a:bodyPr/>
        <a:lstStyle/>
        <a:p>
          <a:endParaRPr lang="fr-FR" dirty="0"/>
        </a:p>
      </dgm:t>
    </dgm:pt>
    <dgm:pt modelId="{9CDA6F14-23F0-4151-9412-A34CABF2C54D}" type="parTrans" cxnId="{8798D285-EA55-4AC2-A65E-B26F5177A120}">
      <dgm:prSet/>
      <dgm:spPr/>
      <dgm:t>
        <a:bodyPr/>
        <a:lstStyle/>
        <a:p>
          <a:endParaRPr lang="fr-FR"/>
        </a:p>
      </dgm:t>
    </dgm:pt>
    <dgm:pt modelId="{465A871D-B0F4-435F-AAF8-F48E6EAFEAB3}" type="sibTrans" cxnId="{8798D285-EA55-4AC2-A65E-B26F5177A120}">
      <dgm:prSet/>
      <dgm:spPr/>
      <dgm:t>
        <a:bodyPr/>
        <a:lstStyle/>
        <a:p>
          <a:endParaRPr lang="fr-FR"/>
        </a:p>
      </dgm:t>
    </dgm:pt>
    <dgm:pt modelId="{436D43BA-436C-4F39-9578-A4F212626E02}">
      <dgm:prSet phldrT="[Texte]"/>
      <dgm:spPr/>
      <dgm:t>
        <a:bodyPr/>
        <a:lstStyle/>
        <a:p>
          <a:r>
            <a:rPr lang="fr-FR" dirty="0"/>
            <a:t>Utilisateurs d’internet</a:t>
          </a:r>
        </a:p>
      </dgm:t>
    </dgm:pt>
    <dgm:pt modelId="{889FC250-5140-472A-A452-30C6FE8D0CE3}" type="parTrans" cxnId="{84DF0866-381B-4C6A-A772-6ED08F65F9CE}">
      <dgm:prSet/>
      <dgm:spPr/>
      <dgm:t>
        <a:bodyPr/>
        <a:lstStyle/>
        <a:p>
          <a:endParaRPr lang="fr-FR"/>
        </a:p>
      </dgm:t>
    </dgm:pt>
    <dgm:pt modelId="{07868941-8E59-4362-9F1D-483C629BB5ED}" type="sibTrans" cxnId="{84DF0866-381B-4C6A-A772-6ED08F65F9CE}">
      <dgm:prSet/>
      <dgm:spPr/>
      <dgm:t>
        <a:bodyPr/>
        <a:lstStyle/>
        <a:p>
          <a:endParaRPr lang="fr-FR"/>
        </a:p>
      </dgm:t>
    </dgm:pt>
    <dgm:pt modelId="{B4FB9291-1D81-4133-828D-2FEBA55AA641}">
      <dgm:prSet phldrT="[Texte]"/>
      <dgm:spPr/>
      <dgm:t>
        <a:bodyPr/>
        <a:lstStyle/>
        <a:p>
          <a:endParaRPr lang="fr-FR" dirty="0"/>
        </a:p>
      </dgm:t>
    </dgm:pt>
    <dgm:pt modelId="{0D70B441-BC34-4C46-81CB-4316A225BE33}" type="parTrans" cxnId="{1E96F2CB-19C2-4091-B0DA-7477A05F1C4A}">
      <dgm:prSet/>
      <dgm:spPr/>
      <dgm:t>
        <a:bodyPr/>
        <a:lstStyle/>
        <a:p>
          <a:endParaRPr lang="fr-FR"/>
        </a:p>
      </dgm:t>
    </dgm:pt>
    <dgm:pt modelId="{B386454F-BFFA-4C66-8F8F-9D786195B786}" type="sibTrans" cxnId="{1E96F2CB-19C2-4091-B0DA-7477A05F1C4A}">
      <dgm:prSet/>
      <dgm:spPr/>
      <dgm:t>
        <a:bodyPr/>
        <a:lstStyle/>
        <a:p>
          <a:endParaRPr lang="fr-FR"/>
        </a:p>
      </dgm:t>
    </dgm:pt>
    <dgm:pt modelId="{40B0838B-94F7-44F3-98CB-63498900B609}">
      <dgm:prSet phldrT="[Texte]"/>
      <dgm:spPr/>
      <dgm:t>
        <a:bodyPr/>
        <a:lstStyle/>
        <a:p>
          <a:endParaRPr lang="fr-FR" dirty="0"/>
        </a:p>
      </dgm:t>
    </dgm:pt>
    <dgm:pt modelId="{9463C44D-DB00-41D8-9493-D5F4BF71A460}" type="parTrans" cxnId="{BD0CDCE4-75EC-4224-A218-AE6FDCB4020C}">
      <dgm:prSet/>
      <dgm:spPr/>
      <dgm:t>
        <a:bodyPr/>
        <a:lstStyle/>
        <a:p>
          <a:endParaRPr lang="fr-FR"/>
        </a:p>
      </dgm:t>
    </dgm:pt>
    <dgm:pt modelId="{D792C4C3-C1E4-4E1C-B981-CA02E98DCF08}" type="sibTrans" cxnId="{BD0CDCE4-75EC-4224-A218-AE6FDCB4020C}">
      <dgm:prSet/>
      <dgm:spPr/>
      <dgm:t>
        <a:bodyPr/>
        <a:lstStyle/>
        <a:p>
          <a:endParaRPr lang="fr-FR"/>
        </a:p>
      </dgm:t>
    </dgm:pt>
    <dgm:pt modelId="{845038B3-FC05-488B-A185-98A55C2E3126}">
      <dgm:prSet phldrT="[Texte]"/>
      <dgm:spPr/>
      <dgm:t>
        <a:bodyPr/>
        <a:lstStyle/>
        <a:p>
          <a:r>
            <a:rPr lang="fr-FR" dirty="0"/>
            <a:t>Utilisateur de PC</a:t>
          </a:r>
        </a:p>
      </dgm:t>
    </dgm:pt>
    <dgm:pt modelId="{58AB3D6D-AF41-4271-9099-6D66CD68D765}" type="parTrans" cxnId="{D837222E-171D-40AF-9FC7-F7AF815D1B69}">
      <dgm:prSet/>
      <dgm:spPr/>
      <dgm:t>
        <a:bodyPr/>
        <a:lstStyle/>
        <a:p>
          <a:endParaRPr lang="fr-FR"/>
        </a:p>
      </dgm:t>
    </dgm:pt>
    <dgm:pt modelId="{5C62AF9D-77C5-4A18-9F6F-086B0575B897}" type="sibTrans" cxnId="{D837222E-171D-40AF-9FC7-F7AF815D1B69}">
      <dgm:prSet/>
      <dgm:spPr/>
      <dgm:t>
        <a:bodyPr/>
        <a:lstStyle/>
        <a:p>
          <a:endParaRPr lang="fr-FR"/>
        </a:p>
      </dgm:t>
    </dgm:pt>
    <dgm:pt modelId="{F41175C9-8E5C-442C-A311-D60234C82253}">
      <dgm:prSet phldrT="[Texte]"/>
      <dgm:spPr/>
      <dgm:t>
        <a:bodyPr/>
        <a:lstStyle/>
        <a:p>
          <a:r>
            <a:rPr lang="fr-FR" dirty="0"/>
            <a:t>PIB / habitant</a:t>
          </a:r>
        </a:p>
      </dgm:t>
    </dgm:pt>
    <dgm:pt modelId="{A1D78D08-886C-4C10-87BE-94A7479CD7AF}" type="parTrans" cxnId="{28EF18D4-3798-4504-9AF6-1562FE6E943F}">
      <dgm:prSet/>
      <dgm:spPr/>
      <dgm:t>
        <a:bodyPr/>
        <a:lstStyle/>
        <a:p>
          <a:endParaRPr lang="fr-FR"/>
        </a:p>
      </dgm:t>
    </dgm:pt>
    <dgm:pt modelId="{4F98493D-7FB1-45EF-AEDB-745A11D58395}" type="sibTrans" cxnId="{28EF18D4-3798-4504-9AF6-1562FE6E943F}">
      <dgm:prSet/>
      <dgm:spPr/>
      <dgm:t>
        <a:bodyPr/>
        <a:lstStyle/>
        <a:p>
          <a:endParaRPr lang="fr-FR"/>
        </a:p>
      </dgm:t>
    </dgm:pt>
    <dgm:pt modelId="{5739D5FD-FB95-4F4A-968A-8A07F358A014}">
      <dgm:prSet phldrT="[Texte]"/>
      <dgm:spPr/>
      <dgm:t>
        <a:bodyPr/>
        <a:lstStyle/>
        <a:p>
          <a:r>
            <a:rPr lang="fr-FR" dirty="0"/>
            <a:t>Dépense en éducation</a:t>
          </a:r>
        </a:p>
      </dgm:t>
    </dgm:pt>
    <dgm:pt modelId="{3DB58ADC-4A9E-4480-BF26-30BBBCCCE3C1}" type="parTrans" cxnId="{1817D182-C7AE-4A3E-8DB7-752A9D0DCB08}">
      <dgm:prSet/>
      <dgm:spPr/>
      <dgm:t>
        <a:bodyPr/>
        <a:lstStyle/>
        <a:p>
          <a:endParaRPr lang="fr-FR"/>
        </a:p>
      </dgm:t>
    </dgm:pt>
    <dgm:pt modelId="{1178498B-2D1B-4620-B4D7-35AFD888E4F9}" type="sibTrans" cxnId="{1817D182-C7AE-4A3E-8DB7-752A9D0DCB08}">
      <dgm:prSet/>
      <dgm:spPr/>
      <dgm:t>
        <a:bodyPr/>
        <a:lstStyle/>
        <a:p>
          <a:endParaRPr lang="fr-FR"/>
        </a:p>
      </dgm:t>
    </dgm:pt>
    <dgm:pt modelId="{DD090B6F-37D2-41EE-BDD7-1104E533E53E}">
      <dgm:prSet phldrT="[Texte]"/>
      <dgm:spPr/>
      <dgm:t>
        <a:bodyPr/>
        <a:lstStyle/>
        <a:p>
          <a:endParaRPr lang="fr-FR" dirty="0"/>
        </a:p>
      </dgm:t>
    </dgm:pt>
    <dgm:pt modelId="{A4DB2B22-063E-43D2-919E-EC435648D671}" type="parTrans" cxnId="{22665865-326E-4F33-AF61-F013A840624A}">
      <dgm:prSet/>
      <dgm:spPr/>
      <dgm:t>
        <a:bodyPr/>
        <a:lstStyle/>
        <a:p>
          <a:endParaRPr lang="fr-FR"/>
        </a:p>
      </dgm:t>
    </dgm:pt>
    <dgm:pt modelId="{03865726-B3F1-4E50-BD1E-9A55ADBB3F18}" type="sibTrans" cxnId="{22665865-326E-4F33-AF61-F013A840624A}">
      <dgm:prSet/>
      <dgm:spPr/>
      <dgm:t>
        <a:bodyPr/>
        <a:lstStyle/>
        <a:p>
          <a:endParaRPr lang="fr-FR"/>
        </a:p>
      </dgm:t>
    </dgm:pt>
    <dgm:pt modelId="{87FE98B1-7CB2-42F4-A9A7-0A4DDCC50292}">
      <dgm:prSet phldrT="[Texte]"/>
      <dgm:spPr/>
      <dgm:t>
        <a:bodyPr/>
        <a:lstStyle/>
        <a:p>
          <a:endParaRPr lang="fr-FR" dirty="0"/>
        </a:p>
      </dgm:t>
    </dgm:pt>
    <dgm:pt modelId="{A0097A71-7438-4251-B9B6-D690E3BD2307}" type="parTrans" cxnId="{C140DF79-6194-4429-A40C-F19D3CBBB7C3}">
      <dgm:prSet/>
      <dgm:spPr/>
      <dgm:t>
        <a:bodyPr/>
        <a:lstStyle/>
        <a:p>
          <a:endParaRPr lang="fr-FR"/>
        </a:p>
      </dgm:t>
    </dgm:pt>
    <dgm:pt modelId="{EBA94EC5-76CF-4A5E-A8C2-F5E79168339C}" type="sibTrans" cxnId="{C140DF79-6194-4429-A40C-F19D3CBBB7C3}">
      <dgm:prSet/>
      <dgm:spPr/>
      <dgm:t>
        <a:bodyPr/>
        <a:lstStyle/>
        <a:p>
          <a:endParaRPr lang="fr-FR"/>
        </a:p>
      </dgm:t>
    </dgm:pt>
    <dgm:pt modelId="{76169837-A503-42DF-BDDC-C55ECEFCEF44}">
      <dgm:prSet phldrT="[Texte]"/>
      <dgm:spPr/>
      <dgm:t>
        <a:bodyPr/>
        <a:lstStyle/>
        <a:p>
          <a:endParaRPr lang="fr-FR" dirty="0"/>
        </a:p>
      </dgm:t>
    </dgm:pt>
    <dgm:pt modelId="{030A4115-2901-4DB9-A520-B5644BEE5C59}" type="parTrans" cxnId="{388D8FFD-C937-4B49-BA8F-B7566242526D}">
      <dgm:prSet/>
      <dgm:spPr/>
      <dgm:t>
        <a:bodyPr/>
        <a:lstStyle/>
        <a:p>
          <a:endParaRPr lang="fr-FR"/>
        </a:p>
      </dgm:t>
    </dgm:pt>
    <dgm:pt modelId="{77CA6B60-EC82-4EE0-9AB5-9D395B576E50}" type="sibTrans" cxnId="{388D8FFD-C937-4B49-BA8F-B7566242526D}">
      <dgm:prSet/>
      <dgm:spPr/>
      <dgm:t>
        <a:bodyPr/>
        <a:lstStyle/>
        <a:p>
          <a:endParaRPr lang="fr-FR"/>
        </a:p>
      </dgm:t>
    </dgm:pt>
    <dgm:pt modelId="{6506D97C-8171-4988-98B6-0C5F2A065409}">
      <dgm:prSet phldrT="[Texte]"/>
      <dgm:spPr/>
      <dgm:t>
        <a:bodyPr/>
        <a:lstStyle/>
        <a:p>
          <a:endParaRPr lang="fr-FR" dirty="0"/>
        </a:p>
      </dgm:t>
    </dgm:pt>
    <dgm:pt modelId="{0F86327B-A1CF-4179-9A28-A741BFC6EFEA}" type="parTrans" cxnId="{879463EA-6682-48D9-81A7-82C0252A596F}">
      <dgm:prSet/>
      <dgm:spPr/>
      <dgm:t>
        <a:bodyPr/>
        <a:lstStyle/>
        <a:p>
          <a:endParaRPr lang="fr-FR"/>
        </a:p>
      </dgm:t>
    </dgm:pt>
    <dgm:pt modelId="{81203EDE-3891-46C8-8B80-A0E3377E2AD5}" type="sibTrans" cxnId="{879463EA-6682-48D9-81A7-82C0252A596F}">
      <dgm:prSet/>
      <dgm:spPr/>
      <dgm:t>
        <a:bodyPr/>
        <a:lstStyle/>
        <a:p>
          <a:endParaRPr lang="fr-FR"/>
        </a:p>
      </dgm:t>
    </dgm:pt>
    <dgm:pt modelId="{4F4C0922-8257-4DCB-A68A-CC77E1A19A98}">
      <dgm:prSet phldrT="[Texte]"/>
      <dgm:spPr/>
      <dgm:t>
        <a:bodyPr/>
        <a:lstStyle/>
        <a:p>
          <a:endParaRPr lang="fr-FR" dirty="0"/>
        </a:p>
      </dgm:t>
    </dgm:pt>
    <dgm:pt modelId="{D685676F-BA8E-4580-88B4-C75D6D396D41}" type="parTrans" cxnId="{8B7FC2DD-102A-4878-8790-981DF358FB6D}">
      <dgm:prSet/>
      <dgm:spPr/>
      <dgm:t>
        <a:bodyPr/>
        <a:lstStyle/>
        <a:p>
          <a:endParaRPr lang="fr-FR"/>
        </a:p>
      </dgm:t>
    </dgm:pt>
    <dgm:pt modelId="{835B8970-C417-4A6A-AC92-9CF0ED1B05C0}" type="sibTrans" cxnId="{8B7FC2DD-102A-4878-8790-981DF358FB6D}">
      <dgm:prSet/>
      <dgm:spPr/>
      <dgm:t>
        <a:bodyPr/>
        <a:lstStyle/>
        <a:p>
          <a:endParaRPr lang="fr-FR"/>
        </a:p>
      </dgm:t>
    </dgm:pt>
    <dgm:pt modelId="{D80D35FD-93A3-46AD-B30B-C9328D6DBC59}">
      <dgm:prSet phldrT="[Texte]"/>
      <dgm:spPr/>
      <dgm:t>
        <a:bodyPr/>
        <a:lstStyle/>
        <a:p>
          <a:endParaRPr lang="fr-FR" dirty="0"/>
        </a:p>
      </dgm:t>
    </dgm:pt>
    <dgm:pt modelId="{101F7878-2816-4071-9F5F-20DF6070D109}" type="parTrans" cxnId="{96234410-4534-40DC-B32A-A1654269EA0A}">
      <dgm:prSet/>
      <dgm:spPr/>
      <dgm:t>
        <a:bodyPr/>
        <a:lstStyle/>
        <a:p>
          <a:endParaRPr lang="fr-FR"/>
        </a:p>
      </dgm:t>
    </dgm:pt>
    <dgm:pt modelId="{DC781E6F-A1FC-4F61-A1DC-8BF983EEAC9E}" type="sibTrans" cxnId="{96234410-4534-40DC-B32A-A1654269EA0A}">
      <dgm:prSet/>
      <dgm:spPr/>
      <dgm:t>
        <a:bodyPr/>
        <a:lstStyle/>
        <a:p>
          <a:endParaRPr lang="fr-FR"/>
        </a:p>
      </dgm:t>
    </dgm:pt>
    <dgm:pt modelId="{0154D3DD-980E-4DAF-BC17-E9C0D1240C6C}">
      <dgm:prSet phldrT="[Texte]"/>
      <dgm:spPr/>
      <dgm:t>
        <a:bodyPr/>
        <a:lstStyle/>
        <a:p>
          <a:endParaRPr lang="fr-FR" dirty="0"/>
        </a:p>
      </dgm:t>
    </dgm:pt>
    <dgm:pt modelId="{65B26169-6A3B-4F36-810B-21A481919AFF}" type="parTrans" cxnId="{E5780343-9195-4C13-9352-DE1E7134E61F}">
      <dgm:prSet/>
      <dgm:spPr/>
      <dgm:t>
        <a:bodyPr/>
        <a:lstStyle/>
        <a:p>
          <a:endParaRPr lang="fr-FR"/>
        </a:p>
      </dgm:t>
    </dgm:pt>
    <dgm:pt modelId="{8244F9D8-8760-4E7E-B51D-CBA9DEFCA631}" type="sibTrans" cxnId="{E5780343-9195-4C13-9352-DE1E7134E61F}">
      <dgm:prSet/>
      <dgm:spPr/>
      <dgm:t>
        <a:bodyPr/>
        <a:lstStyle/>
        <a:p>
          <a:endParaRPr lang="fr-FR"/>
        </a:p>
      </dgm:t>
    </dgm:pt>
    <dgm:pt modelId="{244CAA81-4B15-44B2-BD2D-624B043FB150}">
      <dgm:prSet phldrT="[Texte]"/>
      <dgm:spPr/>
      <dgm:t>
        <a:bodyPr/>
        <a:lstStyle/>
        <a:p>
          <a:endParaRPr lang="fr-FR" dirty="0"/>
        </a:p>
      </dgm:t>
    </dgm:pt>
    <dgm:pt modelId="{D7EC9FAC-B2AA-48DE-B5F1-B0BA5B46EDCE}" type="parTrans" cxnId="{E3FCCAB9-0F6E-4D03-85F9-3F841420CA99}">
      <dgm:prSet/>
      <dgm:spPr/>
      <dgm:t>
        <a:bodyPr/>
        <a:lstStyle/>
        <a:p>
          <a:endParaRPr lang="fr-FR"/>
        </a:p>
      </dgm:t>
    </dgm:pt>
    <dgm:pt modelId="{E55510F4-5413-4ACA-A7FD-A30AF3857873}" type="sibTrans" cxnId="{E3FCCAB9-0F6E-4D03-85F9-3F841420CA99}">
      <dgm:prSet/>
      <dgm:spPr/>
      <dgm:t>
        <a:bodyPr/>
        <a:lstStyle/>
        <a:p>
          <a:endParaRPr lang="fr-FR"/>
        </a:p>
      </dgm:t>
    </dgm:pt>
    <dgm:pt modelId="{BD1A7BA7-89DF-462C-AE4A-7351D8A381BD}">
      <dgm:prSet phldrT="[Texte]"/>
      <dgm:spPr/>
      <dgm:t>
        <a:bodyPr/>
        <a:lstStyle/>
        <a:p>
          <a:endParaRPr lang="fr-FR" dirty="0"/>
        </a:p>
      </dgm:t>
    </dgm:pt>
    <dgm:pt modelId="{1C680CD7-F45E-486C-A742-ED9F05D9886A}" type="parTrans" cxnId="{9F2EE23A-EF75-4E53-B6CA-3EA1FD055ACF}">
      <dgm:prSet/>
      <dgm:spPr/>
      <dgm:t>
        <a:bodyPr/>
        <a:lstStyle/>
        <a:p>
          <a:endParaRPr lang="fr-FR"/>
        </a:p>
      </dgm:t>
    </dgm:pt>
    <dgm:pt modelId="{B9D122E5-7921-4D85-B225-A98E3BE6F0CD}" type="sibTrans" cxnId="{9F2EE23A-EF75-4E53-B6CA-3EA1FD055ACF}">
      <dgm:prSet/>
      <dgm:spPr/>
      <dgm:t>
        <a:bodyPr/>
        <a:lstStyle/>
        <a:p>
          <a:endParaRPr lang="fr-FR"/>
        </a:p>
      </dgm:t>
    </dgm:pt>
    <dgm:pt modelId="{A7833765-2F9D-49EF-A946-E5F61E920030}">
      <dgm:prSet phldrT="[Texte]"/>
      <dgm:spPr/>
      <dgm:t>
        <a:bodyPr/>
        <a:lstStyle/>
        <a:p>
          <a:endParaRPr lang="fr-FR" dirty="0"/>
        </a:p>
      </dgm:t>
    </dgm:pt>
    <dgm:pt modelId="{D8ECA908-A83C-4619-BA31-DCBFFD460615}" type="parTrans" cxnId="{FC2121CE-3596-4A37-B012-F423C79DB592}">
      <dgm:prSet/>
      <dgm:spPr/>
      <dgm:t>
        <a:bodyPr/>
        <a:lstStyle/>
        <a:p>
          <a:endParaRPr lang="fr-FR"/>
        </a:p>
      </dgm:t>
    </dgm:pt>
    <dgm:pt modelId="{4FC3B9D5-AE33-4FEE-B60C-8D01F7B5C5A5}" type="sibTrans" cxnId="{FC2121CE-3596-4A37-B012-F423C79DB592}">
      <dgm:prSet/>
      <dgm:spPr/>
      <dgm:t>
        <a:bodyPr/>
        <a:lstStyle/>
        <a:p>
          <a:endParaRPr lang="fr-FR"/>
        </a:p>
      </dgm:t>
    </dgm:pt>
    <dgm:pt modelId="{7A19630D-6CE6-44D9-9579-61391AD58768}">
      <dgm:prSet phldrT="[Texte]"/>
      <dgm:spPr/>
      <dgm:t>
        <a:bodyPr/>
        <a:lstStyle/>
        <a:p>
          <a:endParaRPr lang="fr-FR" dirty="0"/>
        </a:p>
      </dgm:t>
    </dgm:pt>
    <dgm:pt modelId="{80626D40-8755-4235-B0C0-D467EB4C34D5}" type="parTrans" cxnId="{A6873763-123A-4F58-A1C2-5772CCB9BA67}">
      <dgm:prSet/>
      <dgm:spPr/>
      <dgm:t>
        <a:bodyPr/>
        <a:lstStyle/>
        <a:p>
          <a:endParaRPr lang="fr-FR"/>
        </a:p>
      </dgm:t>
    </dgm:pt>
    <dgm:pt modelId="{585A8E98-6C56-49D6-AB5F-A981ADA1075B}" type="sibTrans" cxnId="{A6873763-123A-4F58-A1C2-5772CCB9BA67}">
      <dgm:prSet/>
      <dgm:spPr/>
      <dgm:t>
        <a:bodyPr/>
        <a:lstStyle/>
        <a:p>
          <a:endParaRPr lang="fr-FR"/>
        </a:p>
      </dgm:t>
    </dgm:pt>
    <dgm:pt modelId="{A6B4537F-6824-40D5-B7F2-B30AB3AB17D2}">
      <dgm:prSet phldrT="[Texte]"/>
      <dgm:spPr/>
      <dgm:t>
        <a:bodyPr/>
        <a:lstStyle/>
        <a:p>
          <a:endParaRPr lang="fr-FR" dirty="0"/>
        </a:p>
      </dgm:t>
    </dgm:pt>
    <dgm:pt modelId="{2BBBE4E2-B5EA-4AF4-A86A-1EFC6F3F53D0}" type="parTrans" cxnId="{CB7E59A1-E267-4119-834A-7FC0B46E0A27}">
      <dgm:prSet/>
      <dgm:spPr/>
      <dgm:t>
        <a:bodyPr/>
        <a:lstStyle/>
        <a:p>
          <a:endParaRPr lang="fr-FR"/>
        </a:p>
      </dgm:t>
    </dgm:pt>
    <dgm:pt modelId="{F5650A1B-0ED2-44DE-A419-9E6A80B0A4CB}" type="sibTrans" cxnId="{CB7E59A1-E267-4119-834A-7FC0B46E0A27}">
      <dgm:prSet/>
      <dgm:spPr/>
      <dgm:t>
        <a:bodyPr/>
        <a:lstStyle/>
        <a:p>
          <a:endParaRPr lang="fr-FR"/>
        </a:p>
      </dgm:t>
    </dgm:pt>
    <dgm:pt modelId="{483C998E-3D1A-47D1-8A7C-38D85166DF6B}">
      <dgm:prSet phldrT="[Texte]"/>
      <dgm:spPr/>
      <dgm:t>
        <a:bodyPr/>
        <a:lstStyle/>
        <a:p>
          <a:endParaRPr lang="fr-FR" dirty="0"/>
        </a:p>
      </dgm:t>
    </dgm:pt>
    <dgm:pt modelId="{85473918-1400-4D71-9C6F-F4834C2DFAF8}" type="parTrans" cxnId="{097589B6-1794-41E1-AF06-26BFA88C6352}">
      <dgm:prSet/>
      <dgm:spPr/>
      <dgm:t>
        <a:bodyPr/>
        <a:lstStyle/>
        <a:p>
          <a:endParaRPr lang="fr-FR"/>
        </a:p>
      </dgm:t>
    </dgm:pt>
    <dgm:pt modelId="{C548764B-2367-4C07-A64F-717DF7C76A31}" type="sibTrans" cxnId="{097589B6-1794-41E1-AF06-26BFA88C6352}">
      <dgm:prSet/>
      <dgm:spPr/>
      <dgm:t>
        <a:bodyPr/>
        <a:lstStyle/>
        <a:p>
          <a:endParaRPr lang="fr-FR"/>
        </a:p>
      </dgm:t>
    </dgm:pt>
    <dgm:pt modelId="{1EC9B7D3-C160-40E9-A90A-D554B3F5B7AD}">
      <dgm:prSet phldrT="[Texte]"/>
      <dgm:spPr/>
      <dgm:t>
        <a:bodyPr/>
        <a:lstStyle/>
        <a:p>
          <a:endParaRPr lang="fr-FR" dirty="0"/>
        </a:p>
      </dgm:t>
    </dgm:pt>
    <dgm:pt modelId="{014B3D81-A8F2-4CAF-8ADC-CAF3E52CC142}" type="parTrans" cxnId="{0BE4C0D9-ABEC-479B-A994-EF249DA0716A}">
      <dgm:prSet/>
      <dgm:spPr/>
      <dgm:t>
        <a:bodyPr/>
        <a:lstStyle/>
        <a:p>
          <a:endParaRPr lang="fr-FR"/>
        </a:p>
      </dgm:t>
    </dgm:pt>
    <dgm:pt modelId="{88F5C291-E8FB-4445-86CB-5B40AFA94289}" type="sibTrans" cxnId="{0BE4C0D9-ABEC-479B-A994-EF249DA0716A}">
      <dgm:prSet/>
      <dgm:spPr/>
      <dgm:t>
        <a:bodyPr/>
        <a:lstStyle/>
        <a:p>
          <a:endParaRPr lang="fr-FR"/>
        </a:p>
      </dgm:t>
    </dgm:pt>
    <dgm:pt modelId="{3B5C743A-62CD-466C-B7B3-C3A1B9D3EE0A}">
      <dgm:prSet phldrT="[Texte]"/>
      <dgm:spPr/>
      <dgm:t>
        <a:bodyPr/>
        <a:lstStyle/>
        <a:p>
          <a:endParaRPr lang="fr-FR" dirty="0"/>
        </a:p>
      </dgm:t>
    </dgm:pt>
    <dgm:pt modelId="{2D358B48-3B4F-4D6B-ADA9-EB83E095ADE5}" type="parTrans" cxnId="{60B97286-451D-4C09-B046-72F3BC27DDFD}">
      <dgm:prSet/>
      <dgm:spPr/>
      <dgm:t>
        <a:bodyPr/>
        <a:lstStyle/>
        <a:p>
          <a:endParaRPr lang="fr-FR"/>
        </a:p>
      </dgm:t>
    </dgm:pt>
    <dgm:pt modelId="{996AB465-181C-41F7-9407-AA4A87181938}" type="sibTrans" cxnId="{60B97286-451D-4C09-B046-72F3BC27DDFD}">
      <dgm:prSet/>
      <dgm:spPr/>
      <dgm:t>
        <a:bodyPr/>
        <a:lstStyle/>
        <a:p>
          <a:endParaRPr lang="fr-FR"/>
        </a:p>
      </dgm:t>
    </dgm:pt>
    <dgm:pt modelId="{2F8698C9-DBBD-4F61-8C70-BA188D5C148E}">
      <dgm:prSet phldrT="[Texte]"/>
      <dgm:spPr/>
      <dgm:t>
        <a:bodyPr/>
        <a:lstStyle/>
        <a:p>
          <a:endParaRPr lang="fr-FR" dirty="0"/>
        </a:p>
      </dgm:t>
    </dgm:pt>
    <dgm:pt modelId="{3CFD79FD-2474-4DF5-B257-A65E033BCA05}" type="parTrans" cxnId="{2BB16E08-C3BA-40E4-9946-E02A9A0A817A}">
      <dgm:prSet/>
      <dgm:spPr/>
      <dgm:t>
        <a:bodyPr/>
        <a:lstStyle/>
        <a:p>
          <a:endParaRPr lang="fr-FR"/>
        </a:p>
      </dgm:t>
    </dgm:pt>
    <dgm:pt modelId="{6D4C48AC-23E2-4723-A05C-EB10EB99F633}" type="sibTrans" cxnId="{2BB16E08-C3BA-40E4-9946-E02A9A0A817A}">
      <dgm:prSet/>
      <dgm:spPr/>
      <dgm:t>
        <a:bodyPr/>
        <a:lstStyle/>
        <a:p>
          <a:endParaRPr lang="fr-FR"/>
        </a:p>
      </dgm:t>
    </dgm:pt>
    <dgm:pt modelId="{1FBA28B1-B3F7-4FC9-8291-7C210474B70F}">
      <dgm:prSet phldrT="[Texte]"/>
      <dgm:spPr/>
      <dgm:t>
        <a:bodyPr/>
        <a:lstStyle/>
        <a:p>
          <a:endParaRPr lang="fr-FR" dirty="0"/>
        </a:p>
      </dgm:t>
    </dgm:pt>
    <dgm:pt modelId="{71B78D3B-4855-4155-B499-609B59517C92}" type="parTrans" cxnId="{826F88C8-76F4-42F7-A9AE-5E281BFFAADA}">
      <dgm:prSet/>
      <dgm:spPr/>
      <dgm:t>
        <a:bodyPr/>
        <a:lstStyle/>
        <a:p>
          <a:endParaRPr lang="fr-FR"/>
        </a:p>
      </dgm:t>
    </dgm:pt>
    <dgm:pt modelId="{3CFC141A-9F2F-4AC4-9875-6E2B22340847}" type="sibTrans" cxnId="{826F88C8-76F4-42F7-A9AE-5E281BFFAADA}">
      <dgm:prSet/>
      <dgm:spPr/>
      <dgm:t>
        <a:bodyPr/>
        <a:lstStyle/>
        <a:p>
          <a:endParaRPr lang="fr-FR"/>
        </a:p>
      </dgm:t>
    </dgm:pt>
    <dgm:pt modelId="{F1975E62-6609-4374-8922-80BA7F6EC686}">
      <dgm:prSet phldrT="[Texte]"/>
      <dgm:spPr/>
      <dgm:t>
        <a:bodyPr/>
        <a:lstStyle/>
        <a:p>
          <a:endParaRPr lang="fr-FR" dirty="0"/>
        </a:p>
      </dgm:t>
    </dgm:pt>
    <dgm:pt modelId="{C39E5B61-D674-4CC0-A749-0054C4E4DD93}" type="parTrans" cxnId="{A00526AD-012F-4C7A-B16B-8AAAD7B7B184}">
      <dgm:prSet/>
      <dgm:spPr/>
      <dgm:t>
        <a:bodyPr/>
        <a:lstStyle/>
        <a:p>
          <a:endParaRPr lang="fr-FR"/>
        </a:p>
      </dgm:t>
    </dgm:pt>
    <dgm:pt modelId="{81E46E75-EC27-48B3-BCFC-32F397B815CB}" type="sibTrans" cxnId="{A00526AD-012F-4C7A-B16B-8AAAD7B7B184}">
      <dgm:prSet/>
      <dgm:spPr/>
      <dgm:t>
        <a:bodyPr/>
        <a:lstStyle/>
        <a:p>
          <a:endParaRPr lang="fr-FR"/>
        </a:p>
      </dgm:t>
    </dgm:pt>
    <dgm:pt modelId="{378148FB-61BC-494D-AA9A-AF60EE428177}" type="pres">
      <dgm:prSet presAssocID="{D70935A1-F885-48CA-BBBE-3D4D74D7CD5F}" presName="Name0" presStyleCnt="0">
        <dgm:presLayoutVars>
          <dgm:dir/>
          <dgm:animLvl val="lvl"/>
          <dgm:resizeHandles val="exact"/>
        </dgm:presLayoutVars>
      </dgm:prSet>
      <dgm:spPr/>
    </dgm:pt>
    <dgm:pt modelId="{E219A1CF-A630-4720-8907-24CC86785425}" type="pres">
      <dgm:prSet presAssocID="{86BD5F57-DF77-4CBC-A094-33FB227A70C2}" presName="composite" presStyleCnt="0"/>
      <dgm:spPr/>
    </dgm:pt>
    <dgm:pt modelId="{9E71C6A1-25FD-4D03-B184-6FA38BC5A531}" type="pres">
      <dgm:prSet presAssocID="{86BD5F57-DF77-4CBC-A094-33FB227A70C2}" presName="parTx" presStyleLbl="alignNode1" presStyleIdx="0" presStyleCnt="6">
        <dgm:presLayoutVars>
          <dgm:chMax val="0"/>
          <dgm:chPref val="0"/>
          <dgm:bulletEnabled val="1"/>
        </dgm:presLayoutVars>
      </dgm:prSet>
      <dgm:spPr/>
    </dgm:pt>
    <dgm:pt modelId="{9BEDBC75-7786-448A-BD6C-9B7818E89244}" type="pres">
      <dgm:prSet presAssocID="{86BD5F57-DF77-4CBC-A094-33FB227A70C2}" presName="desTx" presStyleLbl="alignAccFollowNode1" presStyleIdx="0" presStyleCnt="6" custLinFactNeighborX="-5047" custLinFactNeighborY="1695">
        <dgm:presLayoutVars>
          <dgm:bulletEnabled val="1"/>
        </dgm:presLayoutVars>
      </dgm:prSet>
      <dgm:spPr/>
    </dgm:pt>
    <dgm:pt modelId="{D84F26FE-21EB-47A5-95C2-1F65FE6EAA87}" type="pres">
      <dgm:prSet presAssocID="{12B41817-0317-4D31-B509-EEA5A819DF1E}" presName="space" presStyleCnt="0"/>
      <dgm:spPr/>
    </dgm:pt>
    <dgm:pt modelId="{CC5B3166-B311-48E0-AF8E-56C21C07E552}" type="pres">
      <dgm:prSet presAssocID="{A37C9575-1822-4B9D-89F3-6D3258691C71}" presName="composite" presStyleCnt="0"/>
      <dgm:spPr/>
    </dgm:pt>
    <dgm:pt modelId="{49CCD8A4-0376-4E03-A9A6-3CFD4ED29C7A}" type="pres">
      <dgm:prSet presAssocID="{A37C9575-1822-4B9D-89F3-6D3258691C71}" presName="parTx" presStyleLbl="alignNode1" presStyleIdx="1" presStyleCnt="6">
        <dgm:presLayoutVars>
          <dgm:chMax val="0"/>
          <dgm:chPref val="0"/>
          <dgm:bulletEnabled val="1"/>
        </dgm:presLayoutVars>
      </dgm:prSet>
      <dgm:spPr/>
    </dgm:pt>
    <dgm:pt modelId="{2D934455-B618-4591-8A19-273286852E1D}" type="pres">
      <dgm:prSet presAssocID="{A37C9575-1822-4B9D-89F3-6D3258691C71}" presName="desTx" presStyleLbl="alignAccFollowNode1" presStyleIdx="1" presStyleCnt="6">
        <dgm:presLayoutVars>
          <dgm:bulletEnabled val="1"/>
        </dgm:presLayoutVars>
      </dgm:prSet>
      <dgm:spPr/>
    </dgm:pt>
    <dgm:pt modelId="{0CD676A9-8C03-4F5F-9669-094B6914A748}" type="pres">
      <dgm:prSet presAssocID="{616D8383-64A2-4E44-ADB0-504D2B0DF530}" presName="space" presStyleCnt="0"/>
      <dgm:spPr/>
    </dgm:pt>
    <dgm:pt modelId="{73675951-BCAD-41E6-85D3-015A48F3B35A}" type="pres">
      <dgm:prSet presAssocID="{436D43BA-436C-4F39-9578-A4F212626E02}" presName="composite" presStyleCnt="0"/>
      <dgm:spPr/>
    </dgm:pt>
    <dgm:pt modelId="{3C3F86CF-28A5-4AA3-BC4B-7FDF083355B0}" type="pres">
      <dgm:prSet presAssocID="{436D43BA-436C-4F39-9578-A4F212626E02}" presName="parTx" presStyleLbl="alignNode1" presStyleIdx="2" presStyleCnt="6">
        <dgm:presLayoutVars>
          <dgm:chMax val="0"/>
          <dgm:chPref val="0"/>
          <dgm:bulletEnabled val="1"/>
        </dgm:presLayoutVars>
      </dgm:prSet>
      <dgm:spPr/>
    </dgm:pt>
    <dgm:pt modelId="{B4BD0BBE-538D-4689-A193-C5D60FDEB888}" type="pres">
      <dgm:prSet presAssocID="{436D43BA-436C-4F39-9578-A4F212626E02}" presName="desTx" presStyleLbl="alignAccFollowNode1" presStyleIdx="2" presStyleCnt="6" custLinFactNeighborX="-1922" custLinFactNeighborY="963">
        <dgm:presLayoutVars>
          <dgm:bulletEnabled val="1"/>
        </dgm:presLayoutVars>
      </dgm:prSet>
      <dgm:spPr/>
    </dgm:pt>
    <dgm:pt modelId="{C776A921-F975-453E-9D3F-2EC492DCCC44}" type="pres">
      <dgm:prSet presAssocID="{07868941-8E59-4362-9F1D-483C629BB5ED}" presName="space" presStyleCnt="0"/>
      <dgm:spPr/>
    </dgm:pt>
    <dgm:pt modelId="{A1C6D56E-FF31-4F7C-B89A-4A480CA689E5}" type="pres">
      <dgm:prSet presAssocID="{845038B3-FC05-488B-A185-98A55C2E3126}" presName="composite" presStyleCnt="0"/>
      <dgm:spPr/>
    </dgm:pt>
    <dgm:pt modelId="{2E24642F-5831-450A-8CEB-5208AA570D83}" type="pres">
      <dgm:prSet presAssocID="{845038B3-FC05-488B-A185-98A55C2E3126}" presName="parTx" presStyleLbl="alignNode1" presStyleIdx="3" presStyleCnt="6">
        <dgm:presLayoutVars>
          <dgm:chMax val="0"/>
          <dgm:chPref val="0"/>
          <dgm:bulletEnabled val="1"/>
        </dgm:presLayoutVars>
      </dgm:prSet>
      <dgm:spPr/>
    </dgm:pt>
    <dgm:pt modelId="{D2892A6F-EF36-4793-A85D-4C0804036A0D}" type="pres">
      <dgm:prSet presAssocID="{845038B3-FC05-488B-A185-98A55C2E3126}" presName="desTx" presStyleLbl="alignAccFollowNode1" presStyleIdx="3" presStyleCnt="6" custLinFactNeighborY="-473">
        <dgm:presLayoutVars>
          <dgm:bulletEnabled val="1"/>
        </dgm:presLayoutVars>
      </dgm:prSet>
      <dgm:spPr/>
    </dgm:pt>
    <dgm:pt modelId="{E92631EC-F273-4853-A2D1-CA8AAD511510}" type="pres">
      <dgm:prSet presAssocID="{5C62AF9D-77C5-4A18-9F6F-086B0575B897}" presName="space" presStyleCnt="0"/>
      <dgm:spPr/>
    </dgm:pt>
    <dgm:pt modelId="{B16DDD0A-15B4-4B4B-888A-27E0BE1CC01A}" type="pres">
      <dgm:prSet presAssocID="{F41175C9-8E5C-442C-A311-D60234C82253}" presName="composite" presStyleCnt="0"/>
      <dgm:spPr/>
    </dgm:pt>
    <dgm:pt modelId="{C07AD7A6-3BF5-4577-A5D7-03CD508E05B3}" type="pres">
      <dgm:prSet presAssocID="{F41175C9-8E5C-442C-A311-D60234C82253}" presName="parTx" presStyleLbl="alignNode1" presStyleIdx="4" presStyleCnt="6">
        <dgm:presLayoutVars>
          <dgm:chMax val="0"/>
          <dgm:chPref val="0"/>
          <dgm:bulletEnabled val="1"/>
        </dgm:presLayoutVars>
      </dgm:prSet>
      <dgm:spPr/>
    </dgm:pt>
    <dgm:pt modelId="{CCC19EF4-B269-4B52-B6A0-FFBDAE559890}" type="pres">
      <dgm:prSet presAssocID="{F41175C9-8E5C-442C-A311-D60234C82253}" presName="desTx" presStyleLbl="alignAccFollowNode1" presStyleIdx="4" presStyleCnt="6" custLinFactNeighborY="245">
        <dgm:presLayoutVars>
          <dgm:bulletEnabled val="1"/>
        </dgm:presLayoutVars>
      </dgm:prSet>
      <dgm:spPr/>
    </dgm:pt>
    <dgm:pt modelId="{FE33B1C8-63F2-4B82-A47E-419BF283A712}" type="pres">
      <dgm:prSet presAssocID="{4F98493D-7FB1-45EF-AEDB-745A11D58395}" presName="space" presStyleCnt="0"/>
      <dgm:spPr/>
    </dgm:pt>
    <dgm:pt modelId="{C13E98F6-E17E-45BA-BAC0-32ABBE88D2C7}" type="pres">
      <dgm:prSet presAssocID="{5739D5FD-FB95-4F4A-968A-8A07F358A014}" presName="composite" presStyleCnt="0"/>
      <dgm:spPr/>
    </dgm:pt>
    <dgm:pt modelId="{496C663A-A8B3-483A-8199-85D6EAFCFD1B}" type="pres">
      <dgm:prSet presAssocID="{5739D5FD-FB95-4F4A-968A-8A07F358A014}" presName="parTx" presStyleLbl="alignNode1" presStyleIdx="5" presStyleCnt="6">
        <dgm:presLayoutVars>
          <dgm:chMax val="0"/>
          <dgm:chPref val="0"/>
          <dgm:bulletEnabled val="1"/>
        </dgm:presLayoutVars>
      </dgm:prSet>
      <dgm:spPr/>
    </dgm:pt>
    <dgm:pt modelId="{0432F148-D535-4D7B-B72B-5F964264474D}" type="pres">
      <dgm:prSet presAssocID="{5739D5FD-FB95-4F4A-968A-8A07F358A014}" presName="desTx" presStyleLbl="alignAccFollowNode1" presStyleIdx="5" presStyleCnt="6">
        <dgm:presLayoutVars>
          <dgm:bulletEnabled val="1"/>
        </dgm:presLayoutVars>
      </dgm:prSet>
      <dgm:spPr/>
    </dgm:pt>
  </dgm:ptLst>
  <dgm:cxnLst>
    <dgm:cxn modelId="{F07CE400-C427-43C5-8C5D-BFADEA9FAC0A}" type="presOf" srcId="{AA9E01EA-4DD7-47B2-AF2C-983D253EF465}" destId="{9BEDBC75-7786-448A-BD6C-9B7818E89244}" srcOrd="0" destOrd="0" presId="urn:microsoft.com/office/officeart/2005/8/layout/hList1"/>
    <dgm:cxn modelId="{F6FB6103-689D-4888-B304-4E71BAFE8242}" type="presOf" srcId="{40B0838B-94F7-44F3-98CB-63498900B609}" destId="{B4BD0BBE-538D-4689-A193-C5D60FDEB888}" srcOrd="0" destOrd="1" presId="urn:microsoft.com/office/officeart/2005/8/layout/hList1"/>
    <dgm:cxn modelId="{89A83908-6B2E-440A-9774-0D92C8C2B71F}" srcId="{86BD5F57-DF77-4CBC-A094-33FB227A70C2}" destId="{AA9E01EA-4DD7-47B2-AF2C-983D253EF465}" srcOrd="0" destOrd="0" parTransId="{87590294-924A-420D-8FEC-B5D6543AAE8C}" sibTransId="{1CB0338D-C9D4-4AB5-831D-8823BE6335EE}"/>
    <dgm:cxn modelId="{2BB16E08-C3BA-40E4-9946-E02A9A0A817A}" srcId="{86BD5F57-DF77-4CBC-A094-33FB227A70C2}" destId="{2F8698C9-DBBD-4F61-8C70-BA188D5C148E}" srcOrd="16" destOrd="0" parTransId="{3CFD79FD-2474-4DF5-B257-A65E033BCA05}" sibTransId="{6D4C48AC-23E2-4723-A05C-EB10EB99F633}"/>
    <dgm:cxn modelId="{96234410-4534-40DC-B32A-A1654269EA0A}" srcId="{86BD5F57-DF77-4CBC-A094-33FB227A70C2}" destId="{D80D35FD-93A3-46AD-B30B-C9328D6DBC59}" srcOrd="6" destOrd="0" parTransId="{101F7878-2816-4071-9F5F-20DF6070D109}" sibTransId="{DC781E6F-A1FC-4F61-A1DC-8BF983EEAC9E}"/>
    <dgm:cxn modelId="{860FB010-9FD8-46DC-ADE3-34B4FD395FEB}" type="presOf" srcId="{244CAA81-4B15-44B2-BD2D-624B043FB150}" destId="{9BEDBC75-7786-448A-BD6C-9B7818E89244}" srcOrd="0" destOrd="8" presId="urn:microsoft.com/office/officeart/2005/8/layout/hList1"/>
    <dgm:cxn modelId="{497F3312-0F81-428D-9120-F073A9991074}" type="presOf" srcId="{87FE98B1-7CB2-42F4-A9A7-0A4DDCC50292}" destId="{9BEDBC75-7786-448A-BD6C-9B7818E89244}" srcOrd="0" destOrd="2" presId="urn:microsoft.com/office/officeart/2005/8/layout/hList1"/>
    <dgm:cxn modelId="{A3174013-3FFB-4AC5-8F53-3537CFB3B7D1}" type="presOf" srcId="{B4FB9291-1D81-4133-828D-2FEBA55AA641}" destId="{B4BD0BBE-538D-4689-A193-C5D60FDEB888}" srcOrd="0" destOrd="0" presId="urn:microsoft.com/office/officeart/2005/8/layout/hList1"/>
    <dgm:cxn modelId="{F9A8CD19-BF45-4F8A-97C9-4D29CB542195}" type="presOf" srcId="{4F4C0922-8257-4DCB-A68A-CC77E1A19A98}" destId="{9BEDBC75-7786-448A-BD6C-9B7818E89244}" srcOrd="0" destOrd="5" presId="urn:microsoft.com/office/officeart/2005/8/layout/hList1"/>
    <dgm:cxn modelId="{05EBE61C-0589-4F41-850E-A4666D431C19}" type="presOf" srcId="{7443BC3A-8BFB-41DF-BC89-FF32D930A324}" destId="{2D934455-B618-4591-8A19-273286852E1D}" srcOrd="0" destOrd="1" presId="urn:microsoft.com/office/officeart/2005/8/layout/hList1"/>
    <dgm:cxn modelId="{07BAD01F-D951-4CB0-BD15-9026C722117E}" srcId="{86BD5F57-DF77-4CBC-A094-33FB227A70C2}" destId="{450AD2F0-BC41-4346-B362-4E4F51B1557F}" srcOrd="1" destOrd="0" parTransId="{F5AA56FA-CC13-4F59-BD92-A20783CB0D42}" sibTransId="{0B39D974-4E94-4B57-ADBC-2B5D5A0BE34E}"/>
    <dgm:cxn modelId="{6BF93F2B-7408-4D85-B5AC-98FF35D0A9A6}" type="presOf" srcId="{F41175C9-8E5C-442C-A311-D60234C82253}" destId="{C07AD7A6-3BF5-4577-A5D7-03CD508E05B3}" srcOrd="0" destOrd="0" presId="urn:microsoft.com/office/officeart/2005/8/layout/hList1"/>
    <dgm:cxn modelId="{D837222E-171D-40AF-9FC7-F7AF815D1B69}" srcId="{D70935A1-F885-48CA-BBBE-3D4D74D7CD5F}" destId="{845038B3-FC05-488B-A185-98A55C2E3126}" srcOrd="3" destOrd="0" parTransId="{58AB3D6D-AF41-4271-9099-6D66CD68D765}" sibTransId="{5C62AF9D-77C5-4A18-9F6F-086B0575B897}"/>
    <dgm:cxn modelId="{9F2EE23A-EF75-4E53-B6CA-3EA1FD055ACF}" srcId="{86BD5F57-DF77-4CBC-A094-33FB227A70C2}" destId="{BD1A7BA7-89DF-462C-AE4A-7351D8A381BD}" srcOrd="9" destOrd="0" parTransId="{1C680CD7-F45E-486C-A742-ED9F05D9886A}" sibTransId="{B9D122E5-7921-4D85-B225-A98E3BE6F0CD}"/>
    <dgm:cxn modelId="{E45B733B-35A9-4371-8B1C-156BAA441D1D}" type="presOf" srcId="{A37C9575-1822-4B9D-89F3-6D3258691C71}" destId="{49CCD8A4-0376-4E03-A9A6-3CFD4ED29C7A}" srcOrd="0" destOrd="0" presId="urn:microsoft.com/office/officeart/2005/8/layout/hList1"/>
    <dgm:cxn modelId="{FEB88F3E-15B3-4300-A982-99483B2BDE8B}" type="presOf" srcId="{F1975E62-6609-4374-8922-80BA7F6EC686}" destId="{9BEDBC75-7786-448A-BD6C-9B7818E89244}" srcOrd="0" destOrd="18" presId="urn:microsoft.com/office/officeart/2005/8/layout/hList1"/>
    <dgm:cxn modelId="{C605945B-5CE1-4B40-8009-7E2149F495A7}" type="presOf" srcId="{0154D3DD-980E-4DAF-BC17-E9C0D1240C6C}" destId="{9BEDBC75-7786-448A-BD6C-9B7818E89244}" srcOrd="0" destOrd="7" presId="urn:microsoft.com/office/officeart/2005/8/layout/hList1"/>
    <dgm:cxn modelId="{E5780343-9195-4C13-9352-DE1E7134E61F}" srcId="{86BD5F57-DF77-4CBC-A094-33FB227A70C2}" destId="{0154D3DD-980E-4DAF-BC17-E9C0D1240C6C}" srcOrd="7" destOrd="0" parTransId="{65B26169-6A3B-4F36-810B-21A481919AFF}" sibTransId="{8244F9D8-8760-4E7E-B51D-CBA9DEFCA631}"/>
    <dgm:cxn modelId="{A6873763-123A-4F58-A1C2-5772CCB9BA67}" srcId="{86BD5F57-DF77-4CBC-A094-33FB227A70C2}" destId="{7A19630D-6CE6-44D9-9579-61391AD58768}" srcOrd="11" destOrd="0" parTransId="{80626D40-8755-4235-B0C0-D467EB4C34D5}" sibTransId="{585A8E98-6C56-49D6-AB5F-A981ADA1075B}"/>
    <dgm:cxn modelId="{3B202564-3229-4B78-BA54-42BC3F49D760}" srcId="{A37C9575-1822-4B9D-89F3-6D3258691C71}" destId="{50292D0C-B18B-40A0-9057-351C8623092B}" srcOrd="0" destOrd="0" parTransId="{EC1DE6D9-6A80-4BC8-8ADC-41A4F44E4241}" sibTransId="{628A66DC-FC3A-46E2-907F-D56625394625}"/>
    <dgm:cxn modelId="{22665865-326E-4F33-AF61-F013A840624A}" srcId="{86BD5F57-DF77-4CBC-A094-33FB227A70C2}" destId="{DD090B6F-37D2-41EE-BDD7-1104E533E53E}" srcOrd="19" destOrd="0" parTransId="{A4DB2B22-063E-43D2-919E-EC435648D671}" sibTransId="{03865726-B3F1-4E50-BD1E-9A55ADBB3F18}"/>
    <dgm:cxn modelId="{84DF0866-381B-4C6A-A772-6ED08F65F9CE}" srcId="{D70935A1-F885-48CA-BBBE-3D4D74D7CD5F}" destId="{436D43BA-436C-4F39-9578-A4F212626E02}" srcOrd="2" destOrd="0" parTransId="{889FC250-5140-472A-A452-30C6FE8D0CE3}" sibTransId="{07868941-8E59-4362-9F1D-483C629BB5ED}"/>
    <dgm:cxn modelId="{67E4CC6E-F008-417A-BDF3-E98BB1E72227}" type="presOf" srcId="{D80D35FD-93A3-46AD-B30B-C9328D6DBC59}" destId="{9BEDBC75-7786-448A-BD6C-9B7818E89244}" srcOrd="0" destOrd="6" presId="urn:microsoft.com/office/officeart/2005/8/layout/hList1"/>
    <dgm:cxn modelId="{6E745250-A819-4463-85CD-7187C58D8A9F}" type="presOf" srcId="{86BD5F57-DF77-4CBC-A094-33FB227A70C2}" destId="{9E71C6A1-25FD-4D03-B184-6FA38BC5A531}" srcOrd="0" destOrd="0" presId="urn:microsoft.com/office/officeart/2005/8/layout/hList1"/>
    <dgm:cxn modelId="{C140DF79-6194-4429-A40C-F19D3CBBB7C3}" srcId="{86BD5F57-DF77-4CBC-A094-33FB227A70C2}" destId="{87FE98B1-7CB2-42F4-A9A7-0A4DDCC50292}" srcOrd="2" destOrd="0" parTransId="{A0097A71-7438-4251-B9B6-D690E3BD2307}" sibTransId="{EBA94EC5-76CF-4A5E-A8C2-F5E79168339C}"/>
    <dgm:cxn modelId="{0A01B07F-A211-437A-84B1-4FB337904592}" type="presOf" srcId="{3B5C743A-62CD-466C-B7B3-C3A1B9D3EE0A}" destId="{9BEDBC75-7786-448A-BD6C-9B7818E89244}" srcOrd="0" destOrd="15" presId="urn:microsoft.com/office/officeart/2005/8/layout/hList1"/>
    <dgm:cxn modelId="{A6E4FF81-8BA4-41D2-A9BD-8A7478A138F9}" type="presOf" srcId="{A7833765-2F9D-49EF-A946-E5F61E920030}" destId="{9BEDBC75-7786-448A-BD6C-9B7818E89244}" srcOrd="0" destOrd="10" presId="urn:microsoft.com/office/officeart/2005/8/layout/hList1"/>
    <dgm:cxn modelId="{1817D182-C7AE-4A3E-8DB7-752A9D0DCB08}" srcId="{D70935A1-F885-48CA-BBBE-3D4D74D7CD5F}" destId="{5739D5FD-FB95-4F4A-968A-8A07F358A014}" srcOrd="5" destOrd="0" parTransId="{3DB58ADC-4A9E-4480-BF26-30BBBCCCE3C1}" sibTransId="{1178498B-2D1B-4620-B4D7-35AFD888E4F9}"/>
    <dgm:cxn modelId="{70A8DF83-F29B-484E-890E-17D016F2EDC8}" type="presOf" srcId="{DD090B6F-37D2-41EE-BDD7-1104E533E53E}" destId="{9BEDBC75-7786-448A-BD6C-9B7818E89244}" srcOrd="0" destOrd="19" presId="urn:microsoft.com/office/officeart/2005/8/layout/hList1"/>
    <dgm:cxn modelId="{8798D285-EA55-4AC2-A65E-B26F5177A120}" srcId="{A37C9575-1822-4B9D-89F3-6D3258691C71}" destId="{7443BC3A-8BFB-41DF-BC89-FF32D930A324}" srcOrd="1" destOrd="0" parTransId="{9CDA6F14-23F0-4151-9412-A34CABF2C54D}" sibTransId="{465A871D-B0F4-435F-AAF8-F48E6EAFEAB3}"/>
    <dgm:cxn modelId="{60B97286-451D-4C09-B046-72F3BC27DDFD}" srcId="{86BD5F57-DF77-4CBC-A094-33FB227A70C2}" destId="{3B5C743A-62CD-466C-B7B3-C3A1B9D3EE0A}" srcOrd="15" destOrd="0" parTransId="{2D358B48-3B4F-4D6B-ADA9-EB83E095ADE5}" sibTransId="{996AB465-181C-41F7-9407-AA4A87181938}"/>
    <dgm:cxn modelId="{25E0989F-97C8-41A2-BCC8-1BD6D202BBC5}" type="presOf" srcId="{1EC9B7D3-C160-40E9-A90A-D554B3F5B7AD}" destId="{9BEDBC75-7786-448A-BD6C-9B7818E89244}" srcOrd="0" destOrd="14" presId="urn:microsoft.com/office/officeart/2005/8/layout/hList1"/>
    <dgm:cxn modelId="{CB7E59A1-E267-4119-834A-7FC0B46E0A27}" srcId="{86BD5F57-DF77-4CBC-A094-33FB227A70C2}" destId="{A6B4537F-6824-40D5-B7F2-B30AB3AB17D2}" srcOrd="12" destOrd="0" parTransId="{2BBBE4E2-B5EA-4AF4-A86A-1EFC6F3F53D0}" sibTransId="{F5650A1B-0ED2-44DE-A419-9E6A80B0A4CB}"/>
    <dgm:cxn modelId="{8A280FA9-D641-4756-AD6A-B916A07DF7E7}" type="presOf" srcId="{A6B4537F-6824-40D5-B7F2-B30AB3AB17D2}" destId="{9BEDBC75-7786-448A-BD6C-9B7818E89244}" srcOrd="0" destOrd="12" presId="urn:microsoft.com/office/officeart/2005/8/layout/hList1"/>
    <dgm:cxn modelId="{54806AAA-1FA9-45EF-A1F6-F579E27E785B}" type="presOf" srcId="{7A19630D-6CE6-44D9-9579-61391AD58768}" destId="{9BEDBC75-7786-448A-BD6C-9B7818E89244}" srcOrd="0" destOrd="11" presId="urn:microsoft.com/office/officeart/2005/8/layout/hList1"/>
    <dgm:cxn modelId="{A00526AD-012F-4C7A-B16B-8AAAD7B7B184}" srcId="{86BD5F57-DF77-4CBC-A094-33FB227A70C2}" destId="{F1975E62-6609-4374-8922-80BA7F6EC686}" srcOrd="18" destOrd="0" parTransId="{C39E5B61-D674-4CC0-A749-0054C4E4DD93}" sibTransId="{81E46E75-EC27-48B3-BCFC-32F397B815CB}"/>
    <dgm:cxn modelId="{FF251CB3-823C-404A-B642-DDC55BE02FF8}" type="presOf" srcId="{2F8698C9-DBBD-4F61-8C70-BA188D5C148E}" destId="{9BEDBC75-7786-448A-BD6C-9B7818E89244}" srcOrd="0" destOrd="16" presId="urn:microsoft.com/office/officeart/2005/8/layout/hList1"/>
    <dgm:cxn modelId="{097589B6-1794-41E1-AF06-26BFA88C6352}" srcId="{86BD5F57-DF77-4CBC-A094-33FB227A70C2}" destId="{483C998E-3D1A-47D1-8A7C-38D85166DF6B}" srcOrd="13" destOrd="0" parTransId="{85473918-1400-4D71-9C6F-F4834C2DFAF8}" sibTransId="{C548764B-2367-4C07-A64F-717DF7C76A31}"/>
    <dgm:cxn modelId="{E3FCCAB9-0F6E-4D03-85F9-3F841420CA99}" srcId="{86BD5F57-DF77-4CBC-A094-33FB227A70C2}" destId="{244CAA81-4B15-44B2-BD2D-624B043FB150}" srcOrd="8" destOrd="0" parTransId="{D7EC9FAC-B2AA-48DE-B5F1-B0BA5B46EDCE}" sibTransId="{E55510F4-5413-4ACA-A7FD-A30AF3857873}"/>
    <dgm:cxn modelId="{86A937BC-B3B3-4BA8-A33E-54C2F14803FC}" type="presOf" srcId="{76169837-A503-42DF-BDDC-C55ECEFCEF44}" destId="{9BEDBC75-7786-448A-BD6C-9B7818E89244}" srcOrd="0" destOrd="3" presId="urn:microsoft.com/office/officeart/2005/8/layout/hList1"/>
    <dgm:cxn modelId="{A51EC7BF-DAE8-45B6-BEE2-8215D0A820CE}" type="presOf" srcId="{845038B3-FC05-488B-A185-98A55C2E3126}" destId="{2E24642F-5831-450A-8CEB-5208AA570D83}" srcOrd="0" destOrd="0" presId="urn:microsoft.com/office/officeart/2005/8/layout/hList1"/>
    <dgm:cxn modelId="{5FFDBAC4-173D-46A2-98DA-53BA2807FE53}" type="presOf" srcId="{BD1A7BA7-89DF-462C-AE4A-7351D8A381BD}" destId="{9BEDBC75-7786-448A-BD6C-9B7818E89244}" srcOrd="0" destOrd="9" presId="urn:microsoft.com/office/officeart/2005/8/layout/hList1"/>
    <dgm:cxn modelId="{D2E712C5-0C35-4F87-9077-B40FE14D4AC4}" type="presOf" srcId="{436D43BA-436C-4F39-9578-A4F212626E02}" destId="{3C3F86CF-28A5-4AA3-BC4B-7FDF083355B0}" srcOrd="0" destOrd="0" presId="urn:microsoft.com/office/officeart/2005/8/layout/hList1"/>
    <dgm:cxn modelId="{826F88C8-76F4-42F7-A9AE-5E281BFFAADA}" srcId="{86BD5F57-DF77-4CBC-A094-33FB227A70C2}" destId="{1FBA28B1-B3F7-4FC9-8291-7C210474B70F}" srcOrd="17" destOrd="0" parTransId="{71B78D3B-4855-4155-B499-609B59517C92}" sibTransId="{3CFC141A-9F2F-4AC4-9875-6E2B22340847}"/>
    <dgm:cxn modelId="{560041CA-66A6-4D36-9D19-30ECE82CC202}" srcId="{D70935A1-F885-48CA-BBBE-3D4D74D7CD5F}" destId="{86BD5F57-DF77-4CBC-A094-33FB227A70C2}" srcOrd="0" destOrd="0" parTransId="{0FB9C044-383A-45EC-A1C2-17FAE45E7852}" sibTransId="{12B41817-0317-4D31-B509-EEA5A819DF1E}"/>
    <dgm:cxn modelId="{1E96F2CB-19C2-4091-B0DA-7477A05F1C4A}" srcId="{436D43BA-436C-4F39-9578-A4F212626E02}" destId="{B4FB9291-1D81-4133-828D-2FEBA55AA641}" srcOrd="0" destOrd="0" parTransId="{0D70B441-BC34-4C46-81CB-4316A225BE33}" sibTransId="{B386454F-BFFA-4C66-8F8F-9D786195B786}"/>
    <dgm:cxn modelId="{173516CD-B8E0-4FD2-8FF6-1B986F429B32}" type="presOf" srcId="{6506D97C-8171-4988-98B6-0C5F2A065409}" destId="{9BEDBC75-7786-448A-BD6C-9B7818E89244}" srcOrd="0" destOrd="4" presId="urn:microsoft.com/office/officeart/2005/8/layout/hList1"/>
    <dgm:cxn modelId="{FC2121CE-3596-4A37-B012-F423C79DB592}" srcId="{86BD5F57-DF77-4CBC-A094-33FB227A70C2}" destId="{A7833765-2F9D-49EF-A946-E5F61E920030}" srcOrd="10" destOrd="0" parTransId="{D8ECA908-A83C-4619-BA31-DCBFFD460615}" sibTransId="{4FC3B9D5-AE33-4FEE-B60C-8D01F7B5C5A5}"/>
    <dgm:cxn modelId="{2DBC27D1-3C43-4886-8D34-0F503D69B54A}" type="presOf" srcId="{50292D0C-B18B-40A0-9057-351C8623092B}" destId="{2D934455-B618-4591-8A19-273286852E1D}" srcOrd="0" destOrd="0" presId="urn:microsoft.com/office/officeart/2005/8/layout/hList1"/>
    <dgm:cxn modelId="{28EF18D4-3798-4504-9AF6-1562FE6E943F}" srcId="{D70935A1-F885-48CA-BBBE-3D4D74D7CD5F}" destId="{F41175C9-8E5C-442C-A311-D60234C82253}" srcOrd="4" destOrd="0" parTransId="{A1D78D08-886C-4C10-87BE-94A7479CD7AF}" sibTransId="{4F98493D-7FB1-45EF-AEDB-745A11D58395}"/>
    <dgm:cxn modelId="{2C0798D9-185B-4231-8ED0-8E76B539CC6F}" type="presOf" srcId="{450AD2F0-BC41-4346-B362-4E4F51B1557F}" destId="{9BEDBC75-7786-448A-BD6C-9B7818E89244}" srcOrd="0" destOrd="1" presId="urn:microsoft.com/office/officeart/2005/8/layout/hList1"/>
    <dgm:cxn modelId="{0BE4C0D9-ABEC-479B-A994-EF249DA0716A}" srcId="{86BD5F57-DF77-4CBC-A094-33FB227A70C2}" destId="{1EC9B7D3-C160-40E9-A90A-D554B3F5B7AD}" srcOrd="14" destOrd="0" parTransId="{014B3D81-A8F2-4CAF-8ADC-CAF3E52CC142}" sibTransId="{88F5C291-E8FB-4445-86CB-5B40AFA94289}"/>
    <dgm:cxn modelId="{8B7FC2DD-102A-4878-8790-981DF358FB6D}" srcId="{86BD5F57-DF77-4CBC-A094-33FB227A70C2}" destId="{4F4C0922-8257-4DCB-A68A-CC77E1A19A98}" srcOrd="5" destOrd="0" parTransId="{D685676F-BA8E-4580-88B4-C75D6D396D41}" sibTransId="{835B8970-C417-4A6A-AC92-9CF0ED1B05C0}"/>
    <dgm:cxn modelId="{A1674AE1-292D-4AB6-93AB-4C1C56119F2F}" type="presOf" srcId="{D70935A1-F885-48CA-BBBE-3D4D74D7CD5F}" destId="{378148FB-61BC-494D-AA9A-AF60EE428177}" srcOrd="0" destOrd="0" presId="urn:microsoft.com/office/officeart/2005/8/layout/hList1"/>
    <dgm:cxn modelId="{BD0CDCE4-75EC-4224-A218-AE6FDCB4020C}" srcId="{436D43BA-436C-4F39-9578-A4F212626E02}" destId="{40B0838B-94F7-44F3-98CB-63498900B609}" srcOrd="1" destOrd="0" parTransId="{9463C44D-DB00-41D8-9493-D5F4BF71A460}" sibTransId="{D792C4C3-C1E4-4E1C-B981-CA02E98DCF08}"/>
    <dgm:cxn modelId="{879463EA-6682-48D9-81A7-82C0252A596F}" srcId="{86BD5F57-DF77-4CBC-A094-33FB227A70C2}" destId="{6506D97C-8171-4988-98B6-0C5F2A065409}" srcOrd="4" destOrd="0" parTransId="{0F86327B-A1CF-4179-9A28-A741BFC6EFEA}" sibTransId="{81203EDE-3891-46C8-8B80-A0E3377E2AD5}"/>
    <dgm:cxn modelId="{461DBEEE-CD1E-436C-97B5-7B454CC8148D}" type="presOf" srcId="{5739D5FD-FB95-4F4A-968A-8A07F358A014}" destId="{496C663A-A8B3-483A-8199-85D6EAFCFD1B}" srcOrd="0" destOrd="0" presId="urn:microsoft.com/office/officeart/2005/8/layout/hList1"/>
    <dgm:cxn modelId="{7E503CF5-5062-4A41-96F5-ABF241EF79BB}" type="presOf" srcId="{483C998E-3D1A-47D1-8A7C-38D85166DF6B}" destId="{9BEDBC75-7786-448A-BD6C-9B7818E89244}" srcOrd="0" destOrd="13" presId="urn:microsoft.com/office/officeart/2005/8/layout/hList1"/>
    <dgm:cxn modelId="{EB87BAF6-A2B1-41F1-AF4B-06BE6ED7F879}" type="presOf" srcId="{1FBA28B1-B3F7-4FC9-8291-7C210474B70F}" destId="{9BEDBC75-7786-448A-BD6C-9B7818E89244}" srcOrd="0" destOrd="17" presId="urn:microsoft.com/office/officeart/2005/8/layout/hList1"/>
    <dgm:cxn modelId="{B0F213F9-942D-44BE-8B58-E3B07435465C}" srcId="{D70935A1-F885-48CA-BBBE-3D4D74D7CD5F}" destId="{A37C9575-1822-4B9D-89F3-6D3258691C71}" srcOrd="1" destOrd="0" parTransId="{C95CF308-20B5-4C4C-8C1F-E439D01A1E93}" sibTransId="{616D8383-64A2-4E44-ADB0-504D2B0DF530}"/>
    <dgm:cxn modelId="{388D8FFD-C937-4B49-BA8F-B7566242526D}" srcId="{86BD5F57-DF77-4CBC-A094-33FB227A70C2}" destId="{76169837-A503-42DF-BDDC-C55ECEFCEF44}" srcOrd="3" destOrd="0" parTransId="{030A4115-2901-4DB9-A520-B5644BEE5C59}" sibTransId="{77CA6B60-EC82-4EE0-9AB5-9D395B576E50}"/>
    <dgm:cxn modelId="{4CD5A8B8-FA43-4E4A-B341-49D9D83EBE6A}" type="presParOf" srcId="{378148FB-61BC-494D-AA9A-AF60EE428177}" destId="{E219A1CF-A630-4720-8907-24CC86785425}" srcOrd="0" destOrd="0" presId="urn:microsoft.com/office/officeart/2005/8/layout/hList1"/>
    <dgm:cxn modelId="{74078488-5488-4415-ABA3-3953F9D30105}" type="presParOf" srcId="{E219A1CF-A630-4720-8907-24CC86785425}" destId="{9E71C6A1-25FD-4D03-B184-6FA38BC5A531}" srcOrd="0" destOrd="0" presId="urn:microsoft.com/office/officeart/2005/8/layout/hList1"/>
    <dgm:cxn modelId="{458E9090-C9E3-4F78-88B0-9A9BC8F0A01F}" type="presParOf" srcId="{E219A1CF-A630-4720-8907-24CC86785425}" destId="{9BEDBC75-7786-448A-BD6C-9B7818E89244}" srcOrd="1" destOrd="0" presId="urn:microsoft.com/office/officeart/2005/8/layout/hList1"/>
    <dgm:cxn modelId="{437CBEEA-2705-4C99-9198-CE0AE97AF302}" type="presParOf" srcId="{378148FB-61BC-494D-AA9A-AF60EE428177}" destId="{D84F26FE-21EB-47A5-95C2-1F65FE6EAA87}" srcOrd="1" destOrd="0" presId="urn:microsoft.com/office/officeart/2005/8/layout/hList1"/>
    <dgm:cxn modelId="{CA2A0AB3-6B65-4A32-9905-10ADEB2ABB20}" type="presParOf" srcId="{378148FB-61BC-494D-AA9A-AF60EE428177}" destId="{CC5B3166-B311-48E0-AF8E-56C21C07E552}" srcOrd="2" destOrd="0" presId="urn:microsoft.com/office/officeart/2005/8/layout/hList1"/>
    <dgm:cxn modelId="{C953B660-DE9C-4DF5-9D6C-12D041B062C0}" type="presParOf" srcId="{CC5B3166-B311-48E0-AF8E-56C21C07E552}" destId="{49CCD8A4-0376-4E03-A9A6-3CFD4ED29C7A}" srcOrd="0" destOrd="0" presId="urn:microsoft.com/office/officeart/2005/8/layout/hList1"/>
    <dgm:cxn modelId="{0694229B-0F37-494B-8202-E214B622150E}" type="presParOf" srcId="{CC5B3166-B311-48E0-AF8E-56C21C07E552}" destId="{2D934455-B618-4591-8A19-273286852E1D}" srcOrd="1" destOrd="0" presId="urn:microsoft.com/office/officeart/2005/8/layout/hList1"/>
    <dgm:cxn modelId="{5B1283CA-6D04-4321-9615-B5AA3A71D3A6}" type="presParOf" srcId="{378148FB-61BC-494D-AA9A-AF60EE428177}" destId="{0CD676A9-8C03-4F5F-9669-094B6914A748}" srcOrd="3" destOrd="0" presId="urn:microsoft.com/office/officeart/2005/8/layout/hList1"/>
    <dgm:cxn modelId="{86497C2C-009D-4E2E-95F6-63169C9F9D07}" type="presParOf" srcId="{378148FB-61BC-494D-AA9A-AF60EE428177}" destId="{73675951-BCAD-41E6-85D3-015A48F3B35A}" srcOrd="4" destOrd="0" presId="urn:microsoft.com/office/officeart/2005/8/layout/hList1"/>
    <dgm:cxn modelId="{101698F3-6AFF-4E5C-88D1-6B528286326D}" type="presParOf" srcId="{73675951-BCAD-41E6-85D3-015A48F3B35A}" destId="{3C3F86CF-28A5-4AA3-BC4B-7FDF083355B0}" srcOrd="0" destOrd="0" presId="urn:microsoft.com/office/officeart/2005/8/layout/hList1"/>
    <dgm:cxn modelId="{8E63A713-866D-4ADD-84E6-93F1F1B364F4}" type="presParOf" srcId="{73675951-BCAD-41E6-85D3-015A48F3B35A}" destId="{B4BD0BBE-538D-4689-A193-C5D60FDEB888}" srcOrd="1" destOrd="0" presId="urn:microsoft.com/office/officeart/2005/8/layout/hList1"/>
    <dgm:cxn modelId="{E8218B39-1A0B-4F4D-A520-33800AFC85E0}" type="presParOf" srcId="{378148FB-61BC-494D-AA9A-AF60EE428177}" destId="{C776A921-F975-453E-9D3F-2EC492DCCC44}" srcOrd="5" destOrd="0" presId="urn:microsoft.com/office/officeart/2005/8/layout/hList1"/>
    <dgm:cxn modelId="{7F4B4CE9-D9BC-47C5-936E-DC9756486361}" type="presParOf" srcId="{378148FB-61BC-494D-AA9A-AF60EE428177}" destId="{A1C6D56E-FF31-4F7C-B89A-4A480CA689E5}" srcOrd="6" destOrd="0" presId="urn:microsoft.com/office/officeart/2005/8/layout/hList1"/>
    <dgm:cxn modelId="{B4BD3061-C168-4D08-94B7-FBCC94524789}" type="presParOf" srcId="{A1C6D56E-FF31-4F7C-B89A-4A480CA689E5}" destId="{2E24642F-5831-450A-8CEB-5208AA570D83}" srcOrd="0" destOrd="0" presId="urn:microsoft.com/office/officeart/2005/8/layout/hList1"/>
    <dgm:cxn modelId="{48A33B72-98BC-4003-BFC7-60B208103462}" type="presParOf" srcId="{A1C6D56E-FF31-4F7C-B89A-4A480CA689E5}" destId="{D2892A6F-EF36-4793-A85D-4C0804036A0D}" srcOrd="1" destOrd="0" presId="urn:microsoft.com/office/officeart/2005/8/layout/hList1"/>
    <dgm:cxn modelId="{CD796EE5-5879-45B6-B67E-2463EAC194CF}" type="presParOf" srcId="{378148FB-61BC-494D-AA9A-AF60EE428177}" destId="{E92631EC-F273-4853-A2D1-CA8AAD511510}" srcOrd="7" destOrd="0" presId="urn:microsoft.com/office/officeart/2005/8/layout/hList1"/>
    <dgm:cxn modelId="{41FD2E19-503A-47BF-BC03-677A398DDDCA}" type="presParOf" srcId="{378148FB-61BC-494D-AA9A-AF60EE428177}" destId="{B16DDD0A-15B4-4B4B-888A-27E0BE1CC01A}" srcOrd="8" destOrd="0" presId="urn:microsoft.com/office/officeart/2005/8/layout/hList1"/>
    <dgm:cxn modelId="{5D4CC7F3-C8D5-4A03-8689-AF6C5566B54D}" type="presParOf" srcId="{B16DDD0A-15B4-4B4B-888A-27E0BE1CC01A}" destId="{C07AD7A6-3BF5-4577-A5D7-03CD508E05B3}" srcOrd="0" destOrd="0" presId="urn:microsoft.com/office/officeart/2005/8/layout/hList1"/>
    <dgm:cxn modelId="{4CB14049-563E-49FA-AF3C-A7DF75841927}" type="presParOf" srcId="{B16DDD0A-15B4-4B4B-888A-27E0BE1CC01A}" destId="{CCC19EF4-B269-4B52-B6A0-FFBDAE559890}" srcOrd="1" destOrd="0" presId="urn:microsoft.com/office/officeart/2005/8/layout/hList1"/>
    <dgm:cxn modelId="{18FB204F-3F81-47CA-8ACD-97FFF7786ED2}" type="presParOf" srcId="{378148FB-61BC-494D-AA9A-AF60EE428177}" destId="{FE33B1C8-63F2-4B82-A47E-419BF283A712}" srcOrd="9" destOrd="0" presId="urn:microsoft.com/office/officeart/2005/8/layout/hList1"/>
    <dgm:cxn modelId="{25D63E0C-5AFE-4A83-882D-66250E486656}" type="presParOf" srcId="{378148FB-61BC-494D-AA9A-AF60EE428177}" destId="{C13E98F6-E17E-45BA-BAC0-32ABBE88D2C7}" srcOrd="10" destOrd="0" presId="urn:microsoft.com/office/officeart/2005/8/layout/hList1"/>
    <dgm:cxn modelId="{E8E3EE7E-5E08-42F0-A0FC-12CF9DBA0F9E}" type="presParOf" srcId="{C13E98F6-E17E-45BA-BAC0-32ABBE88D2C7}" destId="{496C663A-A8B3-483A-8199-85D6EAFCFD1B}" srcOrd="0" destOrd="0" presId="urn:microsoft.com/office/officeart/2005/8/layout/hList1"/>
    <dgm:cxn modelId="{36B782F9-F61F-4D50-94C7-AE4F43899341}" type="presParOf" srcId="{C13E98F6-E17E-45BA-BAC0-32ABBE88D2C7}" destId="{0432F148-D535-4D7B-B72B-5F964264474D}"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BBB589-2F4E-47A0-92E0-0B3D72E5036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58625EF-5952-4A30-A212-5BCCD1395B49}">
      <dgm:prSet/>
      <dgm:spPr/>
      <dgm:t>
        <a:bodyPr/>
        <a:lstStyle/>
        <a:p>
          <a:r>
            <a:rPr lang="en-US" baseline="0" dirty="0" err="1"/>
            <a:t>Avantage</a:t>
          </a:r>
          <a:r>
            <a:rPr lang="en-US" baseline="0" dirty="0"/>
            <a:t>:</a:t>
          </a:r>
          <a:endParaRPr lang="en-US" dirty="0"/>
        </a:p>
      </dgm:t>
    </dgm:pt>
    <dgm:pt modelId="{3E9F6E63-FFE4-42EF-BA51-7F54C56C807F}" type="parTrans" cxnId="{FAF59DE7-7663-4D1F-9C4C-76F0BE5592F1}">
      <dgm:prSet/>
      <dgm:spPr/>
      <dgm:t>
        <a:bodyPr/>
        <a:lstStyle/>
        <a:p>
          <a:endParaRPr lang="en-US"/>
        </a:p>
      </dgm:t>
    </dgm:pt>
    <dgm:pt modelId="{FED108B7-556B-44F3-836A-2E57D287D161}" type="sibTrans" cxnId="{FAF59DE7-7663-4D1F-9C4C-76F0BE5592F1}">
      <dgm:prSet/>
      <dgm:spPr/>
      <dgm:t>
        <a:bodyPr/>
        <a:lstStyle/>
        <a:p>
          <a:endParaRPr lang="en-US"/>
        </a:p>
      </dgm:t>
    </dgm:pt>
    <dgm:pt modelId="{F4A25590-3AF1-41EF-AAE0-8849E6B12CCF}">
      <dgm:prSet/>
      <dgm:spPr/>
      <dgm:t>
        <a:bodyPr/>
        <a:lstStyle/>
        <a:p>
          <a:r>
            <a:rPr lang="en-US" i="1" baseline="0" dirty="0"/>
            <a:t>Couvre </a:t>
          </a:r>
          <a:r>
            <a:rPr lang="en-US" i="1" baseline="0" dirty="0" err="1"/>
            <a:t>tous</a:t>
          </a:r>
          <a:r>
            <a:rPr lang="en-US" i="1" baseline="0" dirty="0"/>
            <a:t> les pays du monde</a:t>
          </a:r>
          <a:endParaRPr lang="en-US" dirty="0"/>
        </a:p>
      </dgm:t>
    </dgm:pt>
    <dgm:pt modelId="{CD3AFE81-5641-454D-9409-44BA4FC2A2D8}" type="parTrans" cxnId="{8D183F8F-753B-4C89-B1FA-1957A58D41FA}">
      <dgm:prSet/>
      <dgm:spPr/>
      <dgm:t>
        <a:bodyPr/>
        <a:lstStyle/>
        <a:p>
          <a:endParaRPr lang="en-US"/>
        </a:p>
      </dgm:t>
    </dgm:pt>
    <dgm:pt modelId="{884D1DD6-C419-47E6-896C-F854C18E7D25}" type="sibTrans" cxnId="{8D183F8F-753B-4C89-B1FA-1957A58D41FA}">
      <dgm:prSet/>
      <dgm:spPr/>
      <dgm:t>
        <a:bodyPr/>
        <a:lstStyle/>
        <a:p>
          <a:endParaRPr lang="en-US"/>
        </a:p>
      </dgm:t>
    </dgm:pt>
    <dgm:pt modelId="{7EDC7C0C-F5EE-4A1F-B830-A764A27EB5E7}">
      <dgm:prSet/>
      <dgm:spPr/>
      <dgm:t>
        <a:bodyPr/>
        <a:lstStyle/>
        <a:p>
          <a:r>
            <a:rPr lang="en-US" baseline="0" dirty="0" err="1"/>
            <a:t>Limites</a:t>
          </a:r>
          <a:r>
            <a:rPr lang="en-US" baseline="0" dirty="0"/>
            <a:t>:</a:t>
          </a:r>
          <a:endParaRPr lang="en-US" dirty="0"/>
        </a:p>
      </dgm:t>
    </dgm:pt>
    <dgm:pt modelId="{33295324-B4B0-4EB4-B540-5AEFAEFE36CD}" type="parTrans" cxnId="{60FD8DC9-8D84-4558-B0F7-4CFC9CB4A0C0}">
      <dgm:prSet/>
      <dgm:spPr/>
      <dgm:t>
        <a:bodyPr/>
        <a:lstStyle/>
        <a:p>
          <a:endParaRPr lang="en-US"/>
        </a:p>
      </dgm:t>
    </dgm:pt>
    <dgm:pt modelId="{0C379777-D350-42E0-9D32-0B1C837B9AF6}" type="sibTrans" cxnId="{60FD8DC9-8D84-4558-B0F7-4CFC9CB4A0C0}">
      <dgm:prSet/>
      <dgm:spPr/>
      <dgm:t>
        <a:bodyPr/>
        <a:lstStyle/>
        <a:p>
          <a:endParaRPr lang="en-US"/>
        </a:p>
      </dgm:t>
    </dgm:pt>
    <dgm:pt modelId="{27F34160-2617-4FC8-8D1A-86A99243F37C}">
      <dgm:prSet/>
      <dgm:spPr/>
      <dgm:t>
        <a:bodyPr/>
        <a:lstStyle/>
        <a:p>
          <a:r>
            <a:rPr lang="en-US" i="1" baseline="0" dirty="0" err="1"/>
            <a:t>Données</a:t>
          </a:r>
          <a:r>
            <a:rPr lang="en-US" i="1" baseline="0" dirty="0"/>
            <a:t> </a:t>
          </a:r>
          <a:r>
            <a:rPr lang="en-US" i="1" baseline="0" dirty="0" err="1"/>
            <a:t>cohérentes</a:t>
          </a:r>
          <a:r>
            <a:rPr lang="en-US" i="1" baseline="0" dirty="0"/>
            <a:t> et </a:t>
          </a:r>
          <a:r>
            <a:rPr lang="en-US" i="1" baseline="0" dirty="0" err="1"/>
            <a:t>utilisables</a:t>
          </a:r>
          <a:endParaRPr lang="en-US" dirty="0"/>
        </a:p>
      </dgm:t>
    </dgm:pt>
    <dgm:pt modelId="{11733202-65DA-4C4C-B38D-F83A79A1A73C}" type="parTrans" cxnId="{632B04A1-1269-43BE-BBAA-B4682A318EA2}">
      <dgm:prSet/>
      <dgm:spPr/>
      <dgm:t>
        <a:bodyPr/>
        <a:lstStyle/>
        <a:p>
          <a:endParaRPr lang="fr-FR"/>
        </a:p>
      </dgm:t>
    </dgm:pt>
    <dgm:pt modelId="{23D39035-545F-4F8F-9094-481BF783A344}" type="sibTrans" cxnId="{632B04A1-1269-43BE-BBAA-B4682A318EA2}">
      <dgm:prSet/>
      <dgm:spPr/>
      <dgm:t>
        <a:bodyPr/>
        <a:lstStyle/>
        <a:p>
          <a:endParaRPr lang="fr-FR"/>
        </a:p>
      </dgm:t>
    </dgm:pt>
    <dgm:pt modelId="{9F23806B-8ABD-4679-9B97-D55658D92E4B}">
      <dgm:prSet/>
      <dgm:spPr/>
      <dgm:t>
        <a:bodyPr/>
        <a:lstStyle/>
        <a:p>
          <a:r>
            <a:rPr lang="en-US" dirty="0"/>
            <a:t>Beaucoup de </a:t>
          </a:r>
          <a:r>
            <a:rPr lang="en-US" dirty="0" err="1"/>
            <a:t>données</a:t>
          </a:r>
          <a:r>
            <a:rPr lang="en-US" dirty="0"/>
            <a:t> </a:t>
          </a:r>
          <a:r>
            <a:rPr lang="en-US" dirty="0" err="1"/>
            <a:t>manquantes</a:t>
          </a:r>
          <a:endParaRPr lang="en-US" dirty="0"/>
        </a:p>
      </dgm:t>
    </dgm:pt>
    <dgm:pt modelId="{70C63694-A9C2-4A6F-80EB-3A16744B8C72}" type="parTrans" cxnId="{42E165E6-1B25-4962-A9B6-A8942D61BCAA}">
      <dgm:prSet/>
      <dgm:spPr/>
      <dgm:t>
        <a:bodyPr/>
        <a:lstStyle/>
        <a:p>
          <a:endParaRPr lang="fr-FR"/>
        </a:p>
      </dgm:t>
    </dgm:pt>
    <dgm:pt modelId="{6DB6672F-2A79-47B6-88D0-7F7C980EF0EC}" type="sibTrans" cxnId="{42E165E6-1B25-4962-A9B6-A8942D61BCAA}">
      <dgm:prSet/>
      <dgm:spPr/>
      <dgm:t>
        <a:bodyPr/>
        <a:lstStyle/>
        <a:p>
          <a:endParaRPr lang="fr-FR"/>
        </a:p>
      </dgm:t>
    </dgm:pt>
    <dgm:pt modelId="{DF9A2516-4767-4029-BE60-8863EF347BC3}">
      <dgm:prSet/>
      <dgm:spPr/>
      <dgm:t>
        <a:bodyPr/>
        <a:lstStyle/>
        <a:p>
          <a:r>
            <a:rPr lang="fr-FR" dirty="0"/>
            <a:t>Un très large choix d'indicateurs</a:t>
          </a:r>
        </a:p>
      </dgm:t>
    </dgm:pt>
    <dgm:pt modelId="{6285E0F3-CA1B-47A4-A286-D39B7D8E2020}" type="parTrans" cxnId="{780CDB89-155F-416C-A36C-8FB38F2167C1}">
      <dgm:prSet/>
      <dgm:spPr/>
      <dgm:t>
        <a:bodyPr/>
        <a:lstStyle/>
        <a:p>
          <a:endParaRPr lang="fr-FR"/>
        </a:p>
      </dgm:t>
    </dgm:pt>
    <dgm:pt modelId="{1F41F3F3-2B4B-40AE-BEB1-7C5078C34ECA}" type="sibTrans" cxnId="{780CDB89-155F-416C-A36C-8FB38F2167C1}">
      <dgm:prSet/>
      <dgm:spPr/>
      <dgm:t>
        <a:bodyPr/>
        <a:lstStyle/>
        <a:p>
          <a:endParaRPr lang="fr-FR"/>
        </a:p>
      </dgm:t>
    </dgm:pt>
    <dgm:pt modelId="{0694DF30-4918-4430-A2B8-44E40A3F0422}">
      <dgm:prSet/>
      <dgm:spPr/>
      <dgm:t>
        <a:bodyPr/>
        <a:lstStyle/>
        <a:p>
          <a:r>
            <a:rPr lang="fr-FR" dirty="0"/>
            <a:t>Couvre tous les aspects liés à l'éducation</a:t>
          </a:r>
        </a:p>
      </dgm:t>
    </dgm:pt>
    <dgm:pt modelId="{6AA07E79-EDD8-4E2E-854B-9855BB3CFA9A}" type="parTrans" cxnId="{98337EC3-9D63-4E98-A51A-6918ED4C5126}">
      <dgm:prSet/>
      <dgm:spPr/>
      <dgm:t>
        <a:bodyPr/>
        <a:lstStyle/>
        <a:p>
          <a:endParaRPr lang="fr-FR"/>
        </a:p>
      </dgm:t>
    </dgm:pt>
    <dgm:pt modelId="{E924A55B-4B7C-46C8-9245-F34971CC81F3}" type="sibTrans" cxnId="{98337EC3-9D63-4E98-A51A-6918ED4C5126}">
      <dgm:prSet/>
      <dgm:spPr/>
      <dgm:t>
        <a:bodyPr/>
        <a:lstStyle/>
        <a:p>
          <a:endParaRPr lang="fr-FR"/>
        </a:p>
      </dgm:t>
    </dgm:pt>
    <dgm:pt modelId="{B471B1E3-1ABA-4283-ADB5-EDD9C5260BAA}">
      <dgm:prSet/>
      <dgm:spPr/>
      <dgm:t>
        <a:bodyPr/>
        <a:lstStyle/>
        <a:p>
          <a:r>
            <a:rPr lang="fr-FR" dirty="0"/>
            <a:t>Présente des données d'ordre démographique et financière</a:t>
          </a:r>
        </a:p>
      </dgm:t>
    </dgm:pt>
    <dgm:pt modelId="{BE63F829-28B8-4F0F-B24C-A152BC705259}" type="parTrans" cxnId="{5B6E0C37-01E6-43A2-A880-A75C3ABCD63E}">
      <dgm:prSet/>
      <dgm:spPr/>
      <dgm:t>
        <a:bodyPr/>
        <a:lstStyle/>
        <a:p>
          <a:endParaRPr lang="fr-FR"/>
        </a:p>
      </dgm:t>
    </dgm:pt>
    <dgm:pt modelId="{9443D52E-3203-458B-9991-69CA1236DFDB}" type="sibTrans" cxnId="{5B6E0C37-01E6-43A2-A880-A75C3ABCD63E}">
      <dgm:prSet/>
      <dgm:spPr/>
      <dgm:t>
        <a:bodyPr/>
        <a:lstStyle/>
        <a:p>
          <a:endParaRPr lang="fr-FR"/>
        </a:p>
      </dgm:t>
    </dgm:pt>
    <dgm:pt modelId="{9B0B1B53-C31B-461E-819A-4FBAA35DBD20}">
      <dgm:prSet/>
      <dgm:spPr/>
      <dgm:t>
        <a:bodyPr/>
        <a:lstStyle/>
        <a:p>
          <a:r>
            <a:rPr lang="fr-FR" dirty="0"/>
            <a:t>Absence des données sur l'importance des diplômes privés sur le marché du travail</a:t>
          </a:r>
        </a:p>
      </dgm:t>
    </dgm:pt>
    <dgm:pt modelId="{B4AAD0C6-7B6C-4234-BBA3-9CE1EDD3DCAA}" type="parTrans" cxnId="{1934D5E7-CAA9-4997-9D75-882DAD87954C}">
      <dgm:prSet/>
      <dgm:spPr/>
      <dgm:t>
        <a:bodyPr/>
        <a:lstStyle/>
        <a:p>
          <a:endParaRPr lang="fr-FR"/>
        </a:p>
      </dgm:t>
    </dgm:pt>
    <dgm:pt modelId="{08A549D6-B5F4-4CD2-B49B-7D6944B82CC6}" type="sibTrans" cxnId="{1934D5E7-CAA9-4997-9D75-882DAD87954C}">
      <dgm:prSet/>
      <dgm:spPr/>
      <dgm:t>
        <a:bodyPr/>
        <a:lstStyle/>
        <a:p>
          <a:endParaRPr lang="fr-FR"/>
        </a:p>
      </dgm:t>
    </dgm:pt>
    <dgm:pt modelId="{AF8EFF28-6B76-4672-B3B0-1952AB9F8C9C}">
      <dgm:prSet/>
      <dgm:spPr/>
      <dgm:t>
        <a:bodyPr/>
        <a:lstStyle/>
        <a:p>
          <a:r>
            <a:rPr lang="fr-FR" dirty="0"/>
            <a:t>Absence des données sur le e-learning (la concurrence)</a:t>
          </a:r>
        </a:p>
      </dgm:t>
    </dgm:pt>
    <dgm:pt modelId="{D03A3D4D-7017-4EF2-A437-8747F340BAF4}" type="parTrans" cxnId="{426B4E00-D55B-4016-8CBA-19A570C126F1}">
      <dgm:prSet/>
      <dgm:spPr/>
      <dgm:t>
        <a:bodyPr/>
        <a:lstStyle/>
        <a:p>
          <a:endParaRPr lang="fr-FR"/>
        </a:p>
      </dgm:t>
    </dgm:pt>
    <dgm:pt modelId="{0A55556A-B8DE-4C7A-A696-6CC10972A897}" type="sibTrans" cxnId="{426B4E00-D55B-4016-8CBA-19A570C126F1}">
      <dgm:prSet/>
      <dgm:spPr/>
      <dgm:t>
        <a:bodyPr/>
        <a:lstStyle/>
        <a:p>
          <a:endParaRPr lang="fr-FR"/>
        </a:p>
      </dgm:t>
    </dgm:pt>
    <dgm:pt modelId="{D50337C7-1FAB-4E1E-8318-B59A6E232E59}" type="pres">
      <dgm:prSet presAssocID="{BCBBB589-2F4E-47A0-92E0-0B3D72E50368}" presName="linear" presStyleCnt="0">
        <dgm:presLayoutVars>
          <dgm:dir/>
          <dgm:animLvl val="lvl"/>
          <dgm:resizeHandles val="exact"/>
        </dgm:presLayoutVars>
      </dgm:prSet>
      <dgm:spPr/>
    </dgm:pt>
    <dgm:pt modelId="{6C4CE4EA-5D8A-4659-9C45-54633902DFC1}" type="pres">
      <dgm:prSet presAssocID="{058625EF-5952-4A30-A212-5BCCD1395B49}" presName="parentLin" presStyleCnt="0"/>
      <dgm:spPr/>
    </dgm:pt>
    <dgm:pt modelId="{3D09BEA4-C9A0-4F0B-9B32-764997290DA7}" type="pres">
      <dgm:prSet presAssocID="{058625EF-5952-4A30-A212-5BCCD1395B49}" presName="parentLeftMargin" presStyleLbl="node1" presStyleIdx="0" presStyleCnt="2"/>
      <dgm:spPr/>
    </dgm:pt>
    <dgm:pt modelId="{F8EB81C7-9A49-4B38-A497-D8CA00BFB7A8}" type="pres">
      <dgm:prSet presAssocID="{058625EF-5952-4A30-A212-5BCCD1395B49}" presName="parentText" presStyleLbl="node1" presStyleIdx="0" presStyleCnt="2">
        <dgm:presLayoutVars>
          <dgm:chMax val="0"/>
          <dgm:bulletEnabled val="1"/>
        </dgm:presLayoutVars>
      </dgm:prSet>
      <dgm:spPr/>
    </dgm:pt>
    <dgm:pt modelId="{CC223CCC-77AC-4CDD-9CBE-045200D06432}" type="pres">
      <dgm:prSet presAssocID="{058625EF-5952-4A30-A212-5BCCD1395B49}" presName="negativeSpace" presStyleCnt="0"/>
      <dgm:spPr/>
    </dgm:pt>
    <dgm:pt modelId="{E342E1E1-CD16-456B-8257-789DC308F49C}" type="pres">
      <dgm:prSet presAssocID="{058625EF-5952-4A30-A212-5BCCD1395B49}" presName="childText" presStyleLbl="conFgAcc1" presStyleIdx="0" presStyleCnt="2">
        <dgm:presLayoutVars>
          <dgm:bulletEnabled val="1"/>
        </dgm:presLayoutVars>
      </dgm:prSet>
      <dgm:spPr/>
    </dgm:pt>
    <dgm:pt modelId="{B7ADC754-3D24-4015-9297-EFD84A1B5EEA}" type="pres">
      <dgm:prSet presAssocID="{FED108B7-556B-44F3-836A-2E57D287D161}" presName="spaceBetweenRectangles" presStyleCnt="0"/>
      <dgm:spPr/>
    </dgm:pt>
    <dgm:pt modelId="{41FD8BE2-2189-4623-A495-5A9B4ADEB6E7}" type="pres">
      <dgm:prSet presAssocID="{7EDC7C0C-F5EE-4A1F-B830-A764A27EB5E7}" presName="parentLin" presStyleCnt="0"/>
      <dgm:spPr/>
    </dgm:pt>
    <dgm:pt modelId="{99A479BC-0147-4945-A447-EBA477CA7E24}" type="pres">
      <dgm:prSet presAssocID="{7EDC7C0C-F5EE-4A1F-B830-A764A27EB5E7}" presName="parentLeftMargin" presStyleLbl="node1" presStyleIdx="0" presStyleCnt="2"/>
      <dgm:spPr/>
    </dgm:pt>
    <dgm:pt modelId="{8A57D5CC-9DAE-4821-BAEC-4E630022AA24}" type="pres">
      <dgm:prSet presAssocID="{7EDC7C0C-F5EE-4A1F-B830-A764A27EB5E7}" presName="parentText" presStyleLbl="node1" presStyleIdx="1" presStyleCnt="2">
        <dgm:presLayoutVars>
          <dgm:chMax val="0"/>
          <dgm:bulletEnabled val="1"/>
        </dgm:presLayoutVars>
      </dgm:prSet>
      <dgm:spPr/>
    </dgm:pt>
    <dgm:pt modelId="{BEA1B1B7-1262-4047-A182-EF3E48DFF125}" type="pres">
      <dgm:prSet presAssocID="{7EDC7C0C-F5EE-4A1F-B830-A764A27EB5E7}" presName="negativeSpace" presStyleCnt="0"/>
      <dgm:spPr/>
    </dgm:pt>
    <dgm:pt modelId="{08235AE7-D221-4C9B-8920-D1F8927644B0}" type="pres">
      <dgm:prSet presAssocID="{7EDC7C0C-F5EE-4A1F-B830-A764A27EB5E7}" presName="childText" presStyleLbl="conFgAcc1" presStyleIdx="1" presStyleCnt="2">
        <dgm:presLayoutVars>
          <dgm:bulletEnabled val="1"/>
        </dgm:presLayoutVars>
      </dgm:prSet>
      <dgm:spPr/>
    </dgm:pt>
  </dgm:ptLst>
  <dgm:cxnLst>
    <dgm:cxn modelId="{426B4E00-D55B-4016-8CBA-19A570C126F1}" srcId="{7EDC7C0C-F5EE-4A1F-B830-A764A27EB5E7}" destId="{AF8EFF28-6B76-4672-B3B0-1952AB9F8C9C}" srcOrd="2" destOrd="0" parTransId="{D03A3D4D-7017-4EF2-A437-8747F340BAF4}" sibTransId="{0A55556A-B8DE-4C7A-A696-6CC10972A897}"/>
    <dgm:cxn modelId="{E85A6A01-9085-4810-B885-63AE75148F0B}" type="presOf" srcId="{BCBBB589-2F4E-47A0-92E0-0B3D72E50368}" destId="{D50337C7-1FAB-4E1E-8318-B59A6E232E59}" srcOrd="0" destOrd="0" presId="urn:microsoft.com/office/officeart/2005/8/layout/list1"/>
    <dgm:cxn modelId="{81A33F05-C6FE-44BD-ABBC-99D7A02323DE}" type="presOf" srcId="{27F34160-2617-4FC8-8D1A-86A99243F37C}" destId="{E342E1E1-CD16-456B-8257-789DC308F49C}" srcOrd="0" destOrd="0" presId="urn:microsoft.com/office/officeart/2005/8/layout/list1"/>
    <dgm:cxn modelId="{5B6E0C37-01E6-43A2-A880-A75C3ABCD63E}" srcId="{058625EF-5952-4A30-A212-5BCCD1395B49}" destId="{B471B1E3-1ABA-4283-ADB5-EDD9C5260BAA}" srcOrd="4" destOrd="0" parTransId="{BE63F829-28B8-4F0F-B24C-A152BC705259}" sibTransId="{9443D52E-3203-458B-9991-69CA1236DFDB}"/>
    <dgm:cxn modelId="{54C14246-FCA8-4820-B4A3-BB5CBD9D40A2}" type="presOf" srcId="{F4A25590-3AF1-41EF-AAE0-8849E6B12CCF}" destId="{E342E1E1-CD16-456B-8257-789DC308F49C}" srcOrd="0" destOrd="1" presId="urn:microsoft.com/office/officeart/2005/8/layout/list1"/>
    <dgm:cxn modelId="{8B176B81-8F50-43D6-9931-72F3EBEE134D}" type="presOf" srcId="{058625EF-5952-4A30-A212-5BCCD1395B49}" destId="{F8EB81C7-9A49-4B38-A497-D8CA00BFB7A8}" srcOrd="1" destOrd="0" presId="urn:microsoft.com/office/officeart/2005/8/layout/list1"/>
    <dgm:cxn modelId="{780CDB89-155F-416C-A36C-8FB38F2167C1}" srcId="{058625EF-5952-4A30-A212-5BCCD1395B49}" destId="{DF9A2516-4767-4029-BE60-8863EF347BC3}" srcOrd="2" destOrd="0" parTransId="{6285E0F3-CA1B-47A4-A286-D39B7D8E2020}" sibTransId="{1F41F3F3-2B4B-40AE-BEB1-7C5078C34ECA}"/>
    <dgm:cxn modelId="{FF01F68D-335F-45D7-9315-45BFC08F7C0C}" type="presOf" srcId="{7EDC7C0C-F5EE-4A1F-B830-A764A27EB5E7}" destId="{8A57D5CC-9DAE-4821-BAEC-4E630022AA24}" srcOrd="1" destOrd="0" presId="urn:microsoft.com/office/officeart/2005/8/layout/list1"/>
    <dgm:cxn modelId="{8D183F8F-753B-4C89-B1FA-1957A58D41FA}" srcId="{058625EF-5952-4A30-A212-5BCCD1395B49}" destId="{F4A25590-3AF1-41EF-AAE0-8849E6B12CCF}" srcOrd="1" destOrd="0" parTransId="{CD3AFE81-5641-454D-9409-44BA4FC2A2D8}" sibTransId="{884D1DD6-C419-47E6-896C-F854C18E7D25}"/>
    <dgm:cxn modelId="{DE247F97-8AD9-45AB-9AD5-A4BDC1BA8602}" type="presOf" srcId="{B471B1E3-1ABA-4283-ADB5-EDD9C5260BAA}" destId="{E342E1E1-CD16-456B-8257-789DC308F49C}" srcOrd="0" destOrd="4" presId="urn:microsoft.com/office/officeart/2005/8/layout/list1"/>
    <dgm:cxn modelId="{632B04A1-1269-43BE-BBAA-B4682A318EA2}" srcId="{058625EF-5952-4A30-A212-5BCCD1395B49}" destId="{27F34160-2617-4FC8-8D1A-86A99243F37C}" srcOrd="0" destOrd="0" parTransId="{11733202-65DA-4C4C-B38D-F83A79A1A73C}" sibTransId="{23D39035-545F-4F8F-9094-481BF783A344}"/>
    <dgm:cxn modelId="{2F003DC0-FB22-486A-B9D7-72415FC62A95}" type="presOf" srcId="{AF8EFF28-6B76-4672-B3B0-1952AB9F8C9C}" destId="{08235AE7-D221-4C9B-8920-D1F8927644B0}" srcOrd="0" destOrd="2" presId="urn:microsoft.com/office/officeart/2005/8/layout/list1"/>
    <dgm:cxn modelId="{98337EC3-9D63-4E98-A51A-6918ED4C5126}" srcId="{058625EF-5952-4A30-A212-5BCCD1395B49}" destId="{0694DF30-4918-4430-A2B8-44E40A3F0422}" srcOrd="3" destOrd="0" parTransId="{6AA07E79-EDD8-4E2E-854B-9855BB3CFA9A}" sibTransId="{E924A55B-4B7C-46C8-9245-F34971CC81F3}"/>
    <dgm:cxn modelId="{60FD8DC9-8D84-4558-B0F7-4CFC9CB4A0C0}" srcId="{BCBBB589-2F4E-47A0-92E0-0B3D72E50368}" destId="{7EDC7C0C-F5EE-4A1F-B830-A764A27EB5E7}" srcOrd="1" destOrd="0" parTransId="{33295324-B4B0-4EB4-B540-5AEFAEFE36CD}" sibTransId="{0C379777-D350-42E0-9D32-0B1C837B9AF6}"/>
    <dgm:cxn modelId="{10406FCE-D0CB-4EEA-98C6-BEE6D6696AF0}" type="presOf" srcId="{0694DF30-4918-4430-A2B8-44E40A3F0422}" destId="{E342E1E1-CD16-456B-8257-789DC308F49C}" srcOrd="0" destOrd="3" presId="urn:microsoft.com/office/officeart/2005/8/layout/list1"/>
    <dgm:cxn modelId="{1A06C5E3-CA4E-4ABF-82C8-B3D883222CA1}" type="presOf" srcId="{058625EF-5952-4A30-A212-5BCCD1395B49}" destId="{3D09BEA4-C9A0-4F0B-9B32-764997290DA7}" srcOrd="0" destOrd="0" presId="urn:microsoft.com/office/officeart/2005/8/layout/list1"/>
    <dgm:cxn modelId="{42E165E6-1B25-4962-A9B6-A8942D61BCAA}" srcId="{7EDC7C0C-F5EE-4A1F-B830-A764A27EB5E7}" destId="{9F23806B-8ABD-4679-9B97-D55658D92E4B}" srcOrd="0" destOrd="0" parTransId="{70C63694-A9C2-4A6F-80EB-3A16744B8C72}" sibTransId="{6DB6672F-2A79-47B6-88D0-7F7C980EF0EC}"/>
    <dgm:cxn modelId="{33F94EE7-22AE-4903-92E6-08C1C49BB5A9}" type="presOf" srcId="{DF9A2516-4767-4029-BE60-8863EF347BC3}" destId="{E342E1E1-CD16-456B-8257-789DC308F49C}" srcOrd="0" destOrd="2" presId="urn:microsoft.com/office/officeart/2005/8/layout/list1"/>
    <dgm:cxn modelId="{FAF59DE7-7663-4D1F-9C4C-76F0BE5592F1}" srcId="{BCBBB589-2F4E-47A0-92E0-0B3D72E50368}" destId="{058625EF-5952-4A30-A212-5BCCD1395B49}" srcOrd="0" destOrd="0" parTransId="{3E9F6E63-FFE4-42EF-BA51-7F54C56C807F}" sibTransId="{FED108B7-556B-44F3-836A-2E57D287D161}"/>
    <dgm:cxn modelId="{1934D5E7-CAA9-4997-9D75-882DAD87954C}" srcId="{7EDC7C0C-F5EE-4A1F-B830-A764A27EB5E7}" destId="{9B0B1B53-C31B-461E-819A-4FBAA35DBD20}" srcOrd="1" destOrd="0" parTransId="{B4AAD0C6-7B6C-4234-BBA3-9CE1EDD3DCAA}" sibTransId="{08A549D6-B5F4-4CD2-B49B-7D6944B82CC6}"/>
    <dgm:cxn modelId="{A3636EE8-3B50-4085-9A41-A6E84484D98F}" type="presOf" srcId="{9F23806B-8ABD-4679-9B97-D55658D92E4B}" destId="{08235AE7-D221-4C9B-8920-D1F8927644B0}" srcOrd="0" destOrd="0" presId="urn:microsoft.com/office/officeart/2005/8/layout/list1"/>
    <dgm:cxn modelId="{813306EE-79D3-4186-9FE3-1C94A1D5278B}" type="presOf" srcId="{9B0B1B53-C31B-461E-819A-4FBAA35DBD20}" destId="{08235AE7-D221-4C9B-8920-D1F8927644B0}" srcOrd="0" destOrd="1" presId="urn:microsoft.com/office/officeart/2005/8/layout/list1"/>
    <dgm:cxn modelId="{ACCCA6F1-FEBE-41FD-81F5-CE40606F342C}" type="presOf" srcId="{7EDC7C0C-F5EE-4A1F-B830-A764A27EB5E7}" destId="{99A479BC-0147-4945-A447-EBA477CA7E24}" srcOrd="0" destOrd="0" presId="urn:microsoft.com/office/officeart/2005/8/layout/list1"/>
    <dgm:cxn modelId="{48CD0CCC-8D67-47FA-97AC-1B64AA4EE861}" type="presParOf" srcId="{D50337C7-1FAB-4E1E-8318-B59A6E232E59}" destId="{6C4CE4EA-5D8A-4659-9C45-54633902DFC1}" srcOrd="0" destOrd="0" presId="urn:microsoft.com/office/officeart/2005/8/layout/list1"/>
    <dgm:cxn modelId="{0AAA9162-5714-4BF1-AC17-D1CE0D126FD0}" type="presParOf" srcId="{6C4CE4EA-5D8A-4659-9C45-54633902DFC1}" destId="{3D09BEA4-C9A0-4F0B-9B32-764997290DA7}" srcOrd="0" destOrd="0" presId="urn:microsoft.com/office/officeart/2005/8/layout/list1"/>
    <dgm:cxn modelId="{0FA1BBB3-7767-469D-938A-456C0C0B317A}" type="presParOf" srcId="{6C4CE4EA-5D8A-4659-9C45-54633902DFC1}" destId="{F8EB81C7-9A49-4B38-A497-D8CA00BFB7A8}" srcOrd="1" destOrd="0" presId="urn:microsoft.com/office/officeart/2005/8/layout/list1"/>
    <dgm:cxn modelId="{BC4C329F-7273-4876-9DA9-3854BF1E686A}" type="presParOf" srcId="{D50337C7-1FAB-4E1E-8318-B59A6E232E59}" destId="{CC223CCC-77AC-4CDD-9CBE-045200D06432}" srcOrd="1" destOrd="0" presId="urn:microsoft.com/office/officeart/2005/8/layout/list1"/>
    <dgm:cxn modelId="{3E4AAB3B-A1D2-46DB-A9A4-14F3411A27A4}" type="presParOf" srcId="{D50337C7-1FAB-4E1E-8318-B59A6E232E59}" destId="{E342E1E1-CD16-456B-8257-789DC308F49C}" srcOrd="2" destOrd="0" presId="urn:microsoft.com/office/officeart/2005/8/layout/list1"/>
    <dgm:cxn modelId="{20A131E2-893F-42D3-9B71-BE8258C361F8}" type="presParOf" srcId="{D50337C7-1FAB-4E1E-8318-B59A6E232E59}" destId="{B7ADC754-3D24-4015-9297-EFD84A1B5EEA}" srcOrd="3" destOrd="0" presId="urn:microsoft.com/office/officeart/2005/8/layout/list1"/>
    <dgm:cxn modelId="{89F87E45-91D0-4F70-B211-D14AB8865F62}" type="presParOf" srcId="{D50337C7-1FAB-4E1E-8318-B59A6E232E59}" destId="{41FD8BE2-2189-4623-A495-5A9B4ADEB6E7}" srcOrd="4" destOrd="0" presId="urn:microsoft.com/office/officeart/2005/8/layout/list1"/>
    <dgm:cxn modelId="{D9FB6495-5A6A-4B27-A1F2-3E77DA71C19C}" type="presParOf" srcId="{41FD8BE2-2189-4623-A495-5A9B4ADEB6E7}" destId="{99A479BC-0147-4945-A447-EBA477CA7E24}" srcOrd="0" destOrd="0" presId="urn:microsoft.com/office/officeart/2005/8/layout/list1"/>
    <dgm:cxn modelId="{41856C7C-C236-4CEB-981A-DB36E99610C6}" type="presParOf" srcId="{41FD8BE2-2189-4623-A495-5A9B4ADEB6E7}" destId="{8A57D5CC-9DAE-4821-BAEC-4E630022AA24}" srcOrd="1" destOrd="0" presId="urn:microsoft.com/office/officeart/2005/8/layout/list1"/>
    <dgm:cxn modelId="{80823BD2-CCA3-403E-A60A-4BF2B4CEE9AE}" type="presParOf" srcId="{D50337C7-1FAB-4E1E-8318-B59A6E232E59}" destId="{BEA1B1B7-1262-4047-A182-EF3E48DFF125}" srcOrd="5" destOrd="0" presId="urn:microsoft.com/office/officeart/2005/8/layout/list1"/>
    <dgm:cxn modelId="{6B04987C-7266-45BC-B0D2-36A1088B70AE}" type="presParOf" srcId="{D50337C7-1FAB-4E1E-8318-B59A6E232E59}" destId="{08235AE7-D221-4C9B-8920-D1F8927644B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C2A01-FA9D-4EFF-A874-3F8302AAFD04}">
      <dsp:nvSpPr>
        <dsp:cNvPr id="0" name=""/>
        <dsp:cNvSpPr/>
      </dsp:nvSpPr>
      <dsp:spPr>
        <a:xfrm>
          <a:off x="-4727140" y="-724597"/>
          <a:ext cx="5630578" cy="5630578"/>
        </a:xfrm>
        <a:prstGeom prst="blockArc">
          <a:avLst>
            <a:gd name="adj1" fmla="val 18900000"/>
            <a:gd name="adj2" fmla="val 2700000"/>
            <a:gd name="adj3" fmla="val 384"/>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B5AF3-C108-4C08-AC42-5CB21198DD7F}">
      <dsp:nvSpPr>
        <dsp:cNvPr id="0" name=""/>
        <dsp:cNvSpPr/>
      </dsp:nvSpPr>
      <dsp:spPr>
        <a:xfrm>
          <a:off x="337263" y="220191"/>
          <a:ext cx="8367108"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0" i="0" kern="1200" dirty="0"/>
            <a:t>Problématique</a:t>
          </a:r>
          <a:endParaRPr lang="fr-FR" sz="2300" kern="1200" dirty="0"/>
        </a:p>
      </dsp:txBody>
      <dsp:txXfrm>
        <a:off x="337263" y="220191"/>
        <a:ext cx="8367108" cy="440216"/>
      </dsp:txXfrm>
    </dsp:sp>
    <dsp:sp modelId="{6D95F1BA-15A3-4BBE-9120-0255F399314A}">
      <dsp:nvSpPr>
        <dsp:cNvPr id="0" name=""/>
        <dsp:cNvSpPr/>
      </dsp:nvSpPr>
      <dsp:spPr>
        <a:xfrm>
          <a:off x="62128" y="165164"/>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4C722-231D-41B9-93AE-78BA64C3B178}">
      <dsp:nvSpPr>
        <dsp:cNvPr id="0" name=""/>
        <dsp:cNvSpPr/>
      </dsp:nvSpPr>
      <dsp:spPr>
        <a:xfrm>
          <a:off x="699371" y="880432"/>
          <a:ext cx="8005000"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0" i="0" kern="1200" dirty="0"/>
            <a:t>Présentation du jeu de données</a:t>
          </a:r>
          <a:endParaRPr lang="fr-FR" sz="2300" kern="1200" dirty="0"/>
        </a:p>
      </dsp:txBody>
      <dsp:txXfrm>
        <a:off x="699371" y="880432"/>
        <a:ext cx="8005000" cy="440216"/>
      </dsp:txXfrm>
    </dsp:sp>
    <dsp:sp modelId="{2EB59475-0A66-45B8-BA78-946045A0041B}">
      <dsp:nvSpPr>
        <dsp:cNvPr id="0" name=""/>
        <dsp:cNvSpPr/>
      </dsp:nvSpPr>
      <dsp:spPr>
        <a:xfrm>
          <a:off x="424236" y="825405"/>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E870C-95AE-4B76-98E0-CAF13FB61A33}">
      <dsp:nvSpPr>
        <dsp:cNvPr id="0" name=""/>
        <dsp:cNvSpPr/>
      </dsp:nvSpPr>
      <dsp:spPr>
        <a:xfrm>
          <a:off x="864954" y="1540672"/>
          <a:ext cx="7839418"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0" i="0" kern="1200" dirty="0"/>
            <a:t>Sélection d'indicateurs pertinents</a:t>
          </a:r>
          <a:endParaRPr lang="fr-FR" sz="2300" kern="1200" dirty="0"/>
        </a:p>
      </dsp:txBody>
      <dsp:txXfrm>
        <a:off x="864954" y="1540672"/>
        <a:ext cx="7839418" cy="440216"/>
      </dsp:txXfrm>
    </dsp:sp>
    <dsp:sp modelId="{BB9E6FB4-C5AD-4C5E-A8BB-21F3C37F0FF0}">
      <dsp:nvSpPr>
        <dsp:cNvPr id="0" name=""/>
        <dsp:cNvSpPr/>
      </dsp:nvSpPr>
      <dsp:spPr>
        <a:xfrm>
          <a:off x="589819" y="1485645"/>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133BDD-7421-4C71-B090-449C3CE397B2}">
      <dsp:nvSpPr>
        <dsp:cNvPr id="0" name=""/>
        <dsp:cNvSpPr/>
      </dsp:nvSpPr>
      <dsp:spPr>
        <a:xfrm>
          <a:off x="864954" y="2200494"/>
          <a:ext cx="7839418"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0" i="0" kern="1200" dirty="0"/>
            <a:t>Score pour le choix des pays avec un fort potentiel de clients</a:t>
          </a:r>
          <a:endParaRPr lang="fr-FR" sz="2300" kern="1200" dirty="0"/>
        </a:p>
      </dsp:txBody>
      <dsp:txXfrm>
        <a:off x="864954" y="2200494"/>
        <a:ext cx="7839418" cy="440216"/>
      </dsp:txXfrm>
    </dsp:sp>
    <dsp:sp modelId="{41CC43C8-D98D-4F25-9885-BA02149650A2}">
      <dsp:nvSpPr>
        <dsp:cNvPr id="0" name=""/>
        <dsp:cNvSpPr/>
      </dsp:nvSpPr>
      <dsp:spPr>
        <a:xfrm>
          <a:off x="572579" y="2147734"/>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72F698-F89C-4646-803D-B33EE631418E}">
      <dsp:nvSpPr>
        <dsp:cNvPr id="0" name=""/>
        <dsp:cNvSpPr/>
      </dsp:nvSpPr>
      <dsp:spPr>
        <a:xfrm>
          <a:off x="699371" y="2860734"/>
          <a:ext cx="8005000"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Focus sur les pays choisis</a:t>
          </a:r>
        </a:p>
      </dsp:txBody>
      <dsp:txXfrm>
        <a:off x="699371" y="2860734"/>
        <a:ext cx="8005000" cy="440216"/>
      </dsp:txXfrm>
    </dsp:sp>
    <dsp:sp modelId="{2928BA3E-6B3D-45D1-88AA-5835091FB40A}">
      <dsp:nvSpPr>
        <dsp:cNvPr id="0" name=""/>
        <dsp:cNvSpPr/>
      </dsp:nvSpPr>
      <dsp:spPr>
        <a:xfrm>
          <a:off x="424236" y="2805707"/>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CDE4AA-B397-4D77-B177-83F558410398}">
      <dsp:nvSpPr>
        <dsp:cNvPr id="0" name=""/>
        <dsp:cNvSpPr/>
      </dsp:nvSpPr>
      <dsp:spPr>
        <a:xfrm>
          <a:off x="337263" y="3520975"/>
          <a:ext cx="8367108" cy="440216"/>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421"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0" i="0" kern="1200" dirty="0"/>
            <a:t>Conclusion</a:t>
          </a:r>
          <a:endParaRPr lang="fr-FR" sz="2300" kern="1200" dirty="0"/>
        </a:p>
      </dsp:txBody>
      <dsp:txXfrm>
        <a:off x="337263" y="3520975"/>
        <a:ext cx="8367108" cy="440216"/>
      </dsp:txXfrm>
    </dsp:sp>
    <dsp:sp modelId="{24A64D87-D45D-4E9A-9DBD-CBE9DAB8D86C}">
      <dsp:nvSpPr>
        <dsp:cNvPr id="0" name=""/>
        <dsp:cNvSpPr/>
      </dsp:nvSpPr>
      <dsp:spPr>
        <a:xfrm>
          <a:off x="62128" y="3465948"/>
          <a:ext cx="550270" cy="55027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D816D-15A9-4294-BAA0-BF441B9856CD}">
      <dsp:nvSpPr>
        <dsp:cNvPr id="0" name=""/>
        <dsp:cNvSpPr/>
      </dsp:nvSpPr>
      <dsp:spPr>
        <a:xfrm rot="5400000">
          <a:off x="6571462" y="-2817067"/>
          <a:ext cx="701504" cy="6515025"/>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b="0" kern="1200" dirty="0"/>
            <a:t>Informations générales sur les pays(région et groupe de pays): devise, région, population, groupe de revenu.</a:t>
          </a:r>
        </a:p>
      </dsp:txBody>
      <dsp:txXfrm rot="-5400000">
        <a:off x="3664702" y="123938"/>
        <a:ext cx="6480780" cy="633014"/>
      </dsp:txXfrm>
    </dsp:sp>
    <dsp:sp modelId="{E6E3759B-77A7-4773-B3B5-7CCC90178795}">
      <dsp:nvSpPr>
        <dsp:cNvPr id="0" name=""/>
        <dsp:cNvSpPr/>
      </dsp:nvSpPr>
      <dsp:spPr>
        <a:xfrm>
          <a:off x="0" y="2005"/>
          <a:ext cx="3664702" cy="876880"/>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b="1" kern="1200" dirty="0" err="1"/>
            <a:t>EdStatsCountry</a:t>
          </a:r>
          <a:r>
            <a:rPr lang="fr-FR" sz="1400" b="1" kern="1200" dirty="0"/>
            <a:t>: </a:t>
          </a:r>
        </a:p>
        <a:p>
          <a:pPr marL="0" lvl="0" indent="0" algn="ctr" defTabSz="622300">
            <a:lnSpc>
              <a:spcPct val="90000"/>
            </a:lnSpc>
            <a:spcBef>
              <a:spcPct val="0"/>
            </a:spcBef>
            <a:spcAft>
              <a:spcPct val="35000"/>
            </a:spcAft>
            <a:buNone/>
          </a:pPr>
          <a:r>
            <a:rPr lang="fr-FR" sz="1300" kern="1200" dirty="0"/>
            <a:t>241 lignes &amp; 32 colonnes</a:t>
          </a:r>
        </a:p>
        <a:p>
          <a:pPr marL="0" lvl="0" indent="0" algn="ctr" defTabSz="622300">
            <a:lnSpc>
              <a:spcPct val="90000"/>
            </a:lnSpc>
            <a:spcBef>
              <a:spcPct val="0"/>
            </a:spcBef>
            <a:spcAft>
              <a:spcPct val="35000"/>
            </a:spcAft>
            <a:buNone/>
          </a:pPr>
          <a:r>
            <a:rPr lang="fr-FR" sz="1300" kern="1200" dirty="0"/>
            <a:t>Taille:7 712  dont 30% NAN</a:t>
          </a:r>
        </a:p>
      </dsp:txBody>
      <dsp:txXfrm>
        <a:off x="42806" y="44811"/>
        <a:ext cx="3579090" cy="791268"/>
      </dsp:txXfrm>
    </dsp:sp>
    <dsp:sp modelId="{835F9258-7D4D-4B0B-940C-479A15F4CA5E}">
      <dsp:nvSpPr>
        <dsp:cNvPr id="0" name=""/>
        <dsp:cNvSpPr/>
      </dsp:nvSpPr>
      <dsp:spPr>
        <a:xfrm rot="5400000">
          <a:off x="6571462" y="-1896343"/>
          <a:ext cx="701504" cy="6515025"/>
        </a:xfrm>
        <a:prstGeom prst="round2Same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Informations sur la source des données pour chaque pays, (région et groupe de pays).</a:t>
          </a:r>
        </a:p>
      </dsp:txBody>
      <dsp:txXfrm rot="-5400000">
        <a:off x="3664702" y="1044662"/>
        <a:ext cx="6480780" cy="633014"/>
      </dsp:txXfrm>
    </dsp:sp>
    <dsp:sp modelId="{D70DDFFC-0895-40E6-A708-CA5B3D0AF45E}">
      <dsp:nvSpPr>
        <dsp:cNvPr id="0" name=""/>
        <dsp:cNvSpPr/>
      </dsp:nvSpPr>
      <dsp:spPr>
        <a:xfrm>
          <a:off x="0" y="922729"/>
          <a:ext cx="3664702" cy="876880"/>
        </a:xfrm>
        <a:prstGeom prst="round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b="1" kern="1200" dirty="0" err="1"/>
            <a:t>StatsCountry</a:t>
          </a:r>
          <a:r>
            <a:rPr lang="fr-FR" sz="1400" kern="1200" dirty="0" err="1"/>
            <a:t>_</a:t>
          </a:r>
          <a:r>
            <a:rPr lang="fr-FR" sz="1400" b="1" kern="1200" dirty="0" err="1"/>
            <a:t>Series</a:t>
          </a:r>
          <a:r>
            <a:rPr lang="fr-FR" sz="1400" kern="1200" dirty="0"/>
            <a:t>:</a:t>
          </a:r>
        </a:p>
        <a:p>
          <a:pPr marL="0" lvl="0" indent="0" algn="ctr" defTabSz="622300">
            <a:lnSpc>
              <a:spcPct val="90000"/>
            </a:lnSpc>
            <a:spcBef>
              <a:spcPct val="0"/>
            </a:spcBef>
            <a:spcAft>
              <a:spcPct val="35000"/>
            </a:spcAft>
            <a:buNone/>
          </a:pPr>
          <a:r>
            <a:rPr lang="fr-FR" sz="1400" kern="1200" dirty="0"/>
            <a:t>613 lignes &amp; 3 colonnes</a:t>
          </a:r>
        </a:p>
        <a:p>
          <a:pPr marL="0" lvl="0" indent="0" algn="ctr" defTabSz="622300">
            <a:lnSpc>
              <a:spcPct val="90000"/>
            </a:lnSpc>
            <a:spcBef>
              <a:spcPct val="0"/>
            </a:spcBef>
            <a:spcAft>
              <a:spcPct val="35000"/>
            </a:spcAft>
            <a:buNone/>
          </a:pPr>
          <a:r>
            <a:rPr lang="fr-FR" sz="1400" kern="1200" dirty="0"/>
            <a:t>Taille:1839  Sans valeurs manquantes</a:t>
          </a:r>
        </a:p>
      </dsp:txBody>
      <dsp:txXfrm>
        <a:off x="42806" y="965535"/>
        <a:ext cx="3579090" cy="791268"/>
      </dsp:txXfrm>
    </dsp:sp>
    <dsp:sp modelId="{DD9DF263-FDAF-4AB7-844E-372DF4A09E9D}">
      <dsp:nvSpPr>
        <dsp:cNvPr id="0" name=""/>
        <dsp:cNvSpPr/>
      </dsp:nvSpPr>
      <dsp:spPr>
        <a:xfrm rot="5400000">
          <a:off x="6571462" y="-975618"/>
          <a:ext cx="701504" cy="6515025"/>
        </a:xfrm>
        <a:prstGeom prst="round2Same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Evolution des indicateurs , pour l'ensemble des pays entre 1970 et 2100.</a:t>
          </a:r>
        </a:p>
        <a:p>
          <a:pPr marL="57150" lvl="1" indent="-57150" algn="l" defTabSz="400050">
            <a:lnSpc>
              <a:spcPct val="90000"/>
            </a:lnSpc>
            <a:spcBef>
              <a:spcPct val="0"/>
            </a:spcBef>
            <a:spcAft>
              <a:spcPct val="15000"/>
            </a:spcAft>
            <a:buChar char="•"/>
          </a:pPr>
          <a:endParaRPr lang="fr-FR" sz="900" kern="1200" dirty="0"/>
        </a:p>
      </dsp:txBody>
      <dsp:txXfrm rot="-5400000">
        <a:off x="3664702" y="1965387"/>
        <a:ext cx="6480780" cy="633014"/>
      </dsp:txXfrm>
    </dsp:sp>
    <dsp:sp modelId="{8F863B35-CE66-495B-B306-D4858E5211C1}">
      <dsp:nvSpPr>
        <dsp:cNvPr id="0" name=""/>
        <dsp:cNvSpPr/>
      </dsp:nvSpPr>
      <dsp:spPr>
        <a:xfrm>
          <a:off x="0" y="1843453"/>
          <a:ext cx="3664702" cy="876880"/>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b="1" kern="1200" dirty="0" err="1"/>
            <a:t>StatsData</a:t>
          </a:r>
          <a:r>
            <a:rPr lang="fr-FR" sz="1400" kern="1200" dirty="0"/>
            <a:t>:</a:t>
          </a:r>
        </a:p>
        <a:p>
          <a:pPr marL="0" lvl="0" indent="0" algn="ctr" defTabSz="622300">
            <a:lnSpc>
              <a:spcPct val="90000"/>
            </a:lnSpc>
            <a:spcBef>
              <a:spcPct val="0"/>
            </a:spcBef>
            <a:spcAft>
              <a:spcPct val="35000"/>
            </a:spcAft>
            <a:buNone/>
          </a:pPr>
          <a:r>
            <a:rPr lang="fr-FR" sz="1400" kern="1200" dirty="0"/>
            <a:t>886 930 lignes &amp; 70 colonnes</a:t>
          </a:r>
        </a:p>
        <a:p>
          <a:pPr marL="0" lvl="0" indent="0" algn="ctr" defTabSz="622300">
            <a:lnSpc>
              <a:spcPct val="90000"/>
            </a:lnSpc>
            <a:spcBef>
              <a:spcPct val="0"/>
            </a:spcBef>
            <a:spcAft>
              <a:spcPct val="35000"/>
            </a:spcAft>
            <a:buNone/>
          </a:pPr>
          <a:r>
            <a:rPr lang="fr-FR" sz="1400" kern="1200" dirty="0"/>
            <a:t>Taille:62 085 100  dont 86% NAN</a:t>
          </a:r>
        </a:p>
      </dsp:txBody>
      <dsp:txXfrm>
        <a:off x="42806" y="1886259"/>
        <a:ext cx="3579090" cy="791268"/>
      </dsp:txXfrm>
    </dsp:sp>
    <dsp:sp modelId="{8035E515-CCD3-4709-83EE-A1321FC06FE6}">
      <dsp:nvSpPr>
        <dsp:cNvPr id="0" name=""/>
        <dsp:cNvSpPr/>
      </dsp:nvSpPr>
      <dsp:spPr>
        <a:xfrm rot="5400000">
          <a:off x="6571462" y="-54894"/>
          <a:ext cx="701504" cy="6515025"/>
        </a:xfrm>
        <a:prstGeom prst="round2Same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t>Description des données et leur sources pour chaque pays entre 1970 et 2050.</a:t>
          </a:r>
        </a:p>
      </dsp:txBody>
      <dsp:txXfrm rot="-5400000">
        <a:off x="3664702" y="2886111"/>
        <a:ext cx="6480780" cy="633014"/>
      </dsp:txXfrm>
    </dsp:sp>
    <dsp:sp modelId="{68F36767-6444-4545-8B6C-FBCD3EA916FD}">
      <dsp:nvSpPr>
        <dsp:cNvPr id="0" name=""/>
        <dsp:cNvSpPr/>
      </dsp:nvSpPr>
      <dsp:spPr>
        <a:xfrm>
          <a:off x="0" y="2764178"/>
          <a:ext cx="3664702" cy="876880"/>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b="1" kern="1200" dirty="0" err="1"/>
            <a:t>StatsFootNote</a:t>
          </a:r>
          <a:r>
            <a:rPr lang="fr-FR" sz="1400" kern="1200" dirty="0"/>
            <a:t>:</a:t>
          </a:r>
        </a:p>
        <a:p>
          <a:pPr marL="0" lvl="0" indent="0" algn="ctr" defTabSz="622300">
            <a:lnSpc>
              <a:spcPct val="90000"/>
            </a:lnSpc>
            <a:spcBef>
              <a:spcPct val="0"/>
            </a:spcBef>
            <a:spcAft>
              <a:spcPct val="35000"/>
            </a:spcAft>
            <a:buNone/>
          </a:pPr>
          <a:r>
            <a:rPr lang="fr-FR" sz="1400" kern="1200" dirty="0"/>
            <a:t>643 638 lignes &amp; 4 colonnes</a:t>
          </a:r>
        </a:p>
        <a:p>
          <a:pPr marL="0" lvl="0" indent="0" algn="ctr" defTabSz="622300">
            <a:lnSpc>
              <a:spcPct val="90000"/>
            </a:lnSpc>
            <a:spcBef>
              <a:spcPct val="0"/>
            </a:spcBef>
            <a:spcAft>
              <a:spcPct val="35000"/>
            </a:spcAft>
            <a:buNone/>
          </a:pPr>
          <a:r>
            <a:rPr lang="fr-FR" sz="1400" kern="1200" dirty="0"/>
            <a:t>Taille:2 574 552  Sans valeurs manquantes</a:t>
          </a:r>
        </a:p>
      </dsp:txBody>
      <dsp:txXfrm>
        <a:off x="42806" y="2806984"/>
        <a:ext cx="3579090" cy="791268"/>
      </dsp:txXfrm>
    </dsp:sp>
    <dsp:sp modelId="{D0EF7746-FF54-4871-8529-BB3C2D82182F}">
      <dsp:nvSpPr>
        <dsp:cNvPr id="0" name=""/>
        <dsp:cNvSpPr/>
      </dsp:nvSpPr>
      <dsp:spPr>
        <a:xfrm rot="5400000">
          <a:off x="6571462" y="865829"/>
          <a:ext cx="701504" cy="6515025"/>
        </a:xfrm>
        <a:prstGeom prst="round2SameRect">
          <a:avLst/>
        </a:prstGeom>
        <a:solidFill>
          <a:schemeClr val="accent6">
            <a:tint val="40000"/>
            <a:alpha val="90000"/>
            <a:hueOff val="0"/>
            <a:satOff val="0"/>
            <a:lumOff val="0"/>
            <a:alphaOff val="0"/>
          </a:schemeClr>
        </a:solidFill>
        <a:ln w="34925"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a:solidFill>
                <a:prstClr val="black">
                  <a:hueOff val="0"/>
                  <a:satOff val="0"/>
                  <a:lumOff val="0"/>
                  <a:alphaOff val="0"/>
                </a:prstClr>
              </a:solidFill>
              <a:latin typeface="Franklin Gothic Book" panose="020B0503020102020204"/>
              <a:ea typeface="+mn-ea"/>
              <a:cs typeface="+mn-cs"/>
            </a:rPr>
            <a:t>Informations sur les indicateurs (3665): définitions, méthode et fréquence des calculs, source...</a:t>
          </a:r>
        </a:p>
      </dsp:txBody>
      <dsp:txXfrm rot="-5400000">
        <a:off x="3664702" y="3806835"/>
        <a:ext cx="6480780" cy="633014"/>
      </dsp:txXfrm>
    </dsp:sp>
    <dsp:sp modelId="{8381E8BA-1A8C-4D39-A4A6-B29E2787A15D}">
      <dsp:nvSpPr>
        <dsp:cNvPr id="0" name=""/>
        <dsp:cNvSpPr/>
      </dsp:nvSpPr>
      <dsp:spPr>
        <a:xfrm>
          <a:off x="0" y="3684902"/>
          <a:ext cx="3664702" cy="876880"/>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r-FR" sz="1400" b="1" kern="1200" dirty="0" err="1"/>
            <a:t>EdStatsSeries</a:t>
          </a:r>
          <a:r>
            <a:rPr lang="fr-FR" sz="1400" kern="1200" dirty="0"/>
            <a:t>:</a:t>
          </a:r>
        </a:p>
        <a:p>
          <a:pPr marL="0" lvl="0" indent="0" algn="ctr" defTabSz="622300">
            <a:lnSpc>
              <a:spcPct val="90000"/>
            </a:lnSpc>
            <a:spcBef>
              <a:spcPct val="0"/>
            </a:spcBef>
            <a:spcAft>
              <a:spcPct val="35000"/>
            </a:spcAft>
            <a:buNone/>
          </a:pPr>
          <a:r>
            <a:rPr lang="fr-FR" sz="1400" kern="1200" dirty="0"/>
            <a:t>3 665 lignes &amp; 15 colonnes</a:t>
          </a:r>
        </a:p>
        <a:p>
          <a:pPr marL="0" lvl="0" indent="0" algn="ctr" defTabSz="622300">
            <a:lnSpc>
              <a:spcPct val="90000"/>
            </a:lnSpc>
            <a:spcBef>
              <a:spcPct val="0"/>
            </a:spcBef>
            <a:spcAft>
              <a:spcPct val="35000"/>
            </a:spcAft>
            <a:buNone/>
          </a:pPr>
          <a:r>
            <a:rPr lang="fr-FR" sz="1400" kern="1200" dirty="0"/>
            <a:t>Taille:5 4975  dont 60% NAN</a:t>
          </a:r>
        </a:p>
      </dsp:txBody>
      <dsp:txXfrm>
        <a:off x="42806" y="3727708"/>
        <a:ext cx="3579090" cy="791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E021A-EBD3-46A8-95C8-7577717475AA}">
      <dsp:nvSpPr>
        <dsp:cNvPr id="0" name=""/>
        <dsp:cNvSpPr/>
      </dsp:nvSpPr>
      <dsp:spPr>
        <a:xfrm>
          <a:off x="4122" y="565342"/>
          <a:ext cx="736537" cy="73653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0AF7E-A267-4C4A-89F7-8F6A2656166C}">
      <dsp:nvSpPr>
        <dsp:cNvPr id="0" name=""/>
        <dsp:cNvSpPr/>
      </dsp:nvSpPr>
      <dsp:spPr>
        <a:xfrm>
          <a:off x="77776" y="638996"/>
          <a:ext cx="589230" cy="589230"/>
        </a:xfrm>
        <a:prstGeom prst="pie">
          <a:avLst>
            <a:gd name="adj1" fmla="val 12600000"/>
            <a:gd name="adj2" fmla="val 16200000"/>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12F25-50F3-4F02-AAAD-CB49C287A408}">
      <dsp:nvSpPr>
        <dsp:cNvPr id="0" name=""/>
        <dsp:cNvSpPr/>
      </dsp:nvSpPr>
      <dsp:spPr>
        <a:xfrm rot="16200000">
          <a:off x="-842896" y="2222552"/>
          <a:ext cx="2135959" cy="441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55650">
            <a:lnSpc>
              <a:spcPct val="90000"/>
            </a:lnSpc>
            <a:spcBef>
              <a:spcPct val="0"/>
            </a:spcBef>
            <a:spcAft>
              <a:spcPct val="35000"/>
            </a:spcAft>
            <a:buNone/>
          </a:pPr>
          <a:r>
            <a:rPr lang="fr-FR" sz="1700" kern="1200" dirty="0"/>
            <a:t>Population cible:</a:t>
          </a:r>
        </a:p>
      </dsp:txBody>
      <dsp:txXfrm>
        <a:off x="-842896" y="2222552"/>
        <a:ext cx="2135959" cy="441922"/>
      </dsp:txXfrm>
    </dsp:sp>
    <dsp:sp modelId="{2A8D10DC-908A-42E0-BCC6-001D4E305397}">
      <dsp:nvSpPr>
        <dsp:cNvPr id="0" name=""/>
        <dsp:cNvSpPr/>
      </dsp:nvSpPr>
      <dsp:spPr>
        <a:xfrm>
          <a:off x="519698" y="565342"/>
          <a:ext cx="1473075" cy="2946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fr-FR" sz="1700" kern="1200" dirty="0"/>
            <a:t>Lycéens et étudiants</a:t>
          </a:r>
        </a:p>
        <a:p>
          <a:pPr marL="0" lvl="0" indent="0" algn="l" defTabSz="755650">
            <a:lnSpc>
              <a:spcPct val="90000"/>
            </a:lnSpc>
            <a:spcBef>
              <a:spcPct val="0"/>
            </a:spcBef>
            <a:spcAft>
              <a:spcPct val="35000"/>
            </a:spcAft>
            <a:buNone/>
          </a:pPr>
          <a:r>
            <a:rPr lang="fr-FR" sz="1700" kern="1200" dirty="0"/>
            <a:t>15-24 ans</a:t>
          </a:r>
        </a:p>
      </dsp:txBody>
      <dsp:txXfrm>
        <a:off x="519698" y="565342"/>
        <a:ext cx="1473075" cy="2946151"/>
      </dsp:txXfrm>
    </dsp:sp>
    <dsp:sp modelId="{720CD750-9A7B-4001-8484-DCA814AEC07B}">
      <dsp:nvSpPr>
        <dsp:cNvPr id="0" name=""/>
        <dsp:cNvSpPr/>
      </dsp:nvSpPr>
      <dsp:spPr>
        <a:xfrm>
          <a:off x="2188267" y="573628"/>
          <a:ext cx="736537" cy="73653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2EB48-70CB-41FC-8A5E-DFB13781AB20}">
      <dsp:nvSpPr>
        <dsp:cNvPr id="0" name=""/>
        <dsp:cNvSpPr/>
      </dsp:nvSpPr>
      <dsp:spPr>
        <a:xfrm>
          <a:off x="2261921" y="652884"/>
          <a:ext cx="589230" cy="589230"/>
        </a:xfrm>
        <a:prstGeom prst="pie">
          <a:avLst>
            <a:gd name="adj1" fmla="val 9000000"/>
            <a:gd name="adj2" fmla="val 16200000"/>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16E5A-B7CF-4668-B1B2-C6FBF5B6B5D4}">
      <dsp:nvSpPr>
        <dsp:cNvPr id="0" name=""/>
        <dsp:cNvSpPr/>
      </dsp:nvSpPr>
      <dsp:spPr>
        <a:xfrm rot="16200000">
          <a:off x="1341249" y="2222552"/>
          <a:ext cx="2135959" cy="441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55650">
            <a:lnSpc>
              <a:spcPct val="90000"/>
            </a:lnSpc>
            <a:spcBef>
              <a:spcPct val="0"/>
            </a:spcBef>
            <a:spcAft>
              <a:spcPct val="35000"/>
            </a:spcAft>
            <a:buNone/>
          </a:pPr>
          <a:r>
            <a:rPr lang="fr-FR" sz="1700" kern="1200" dirty="0"/>
            <a:t>Contraintes technologique:</a:t>
          </a:r>
        </a:p>
      </dsp:txBody>
      <dsp:txXfrm>
        <a:off x="1341249" y="2222552"/>
        <a:ext cx="2135959" cy="441922"/>
      </dsp:txXfrm>
    </dsp:sp>
    <dsp:sp modelId="{3441B459-8960-49F2-B338-AD937030B3C1}">
      <dsp:nvSpPr>
        <dsp:cNvPr id="0" name=""/>
        <dsp:cNvSpPr/>
      </dsp:nvSpPr>
      <dsp:spPr>
        <a:xfrm>
          <a:off x="2703843" y="565342"/>
          <a:ext cx="1473075" cy="2946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fr-FR" sz="1700" kern="1200" dirty="0"/>
            <a:t>Internet</a:t>
          </a:r>
        </a:p>
        <a:p>
          <a:pPr marL="0" lvl="0" indent="0" algn="l" defTabSz="755650">
            <a:lnSpc>
              <a:spcPct val="90000"/>
            </a:lnSpc>
            <a:spcBef>
              <a:spcPct val="0"/>
            </a:spcBef>
            <a:spcAft>
              <a:spcPct val="35000"/>
            </a:spcAft>
            <a:buNone/>
          </a:pPr>
          <a:r>
            <a:rPr lang="fr-FR" sz="1700" kern="1200" dirty="0"/>
            <a:t>Ordinateur personnel</a:t>
          </a:r>
        </a:p>
      </dsp:txBody>
      <dsp:txXfrm>
        <a:off x="2703843" y="565342"/>
        <a:ext cx="1473075" cy="2946151"/>
      </dsp:txXfrm>
    </dsp:sp>
    <dsp:sp modelId="{A612F2C0-E720-4764-91F2-A8F13E1F1F60}">
      <dsp:nvSpPr>
        <dsp:cNvPr id="0" name=""/>
        <dsp:cNvSpPr/>
      </dsp:nvSpPr>
      <dsp:spPr>
        <a:xfrm>
          <a:off x="4372412" y="565342"/>
          <a:ext cx="736537" cy="73653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6BBE3-8ACD-4FBA-B877-C67A552D0387}">
      <dsp:nvSpPr>
        <dsp:cNvPr id="0" name=""/>
        <dsp:cNvSpPr/>
      </dsp:nvSpPr>
      <dsp:spPr>
        <a:xfrm>
          <a:off x="4446066" y="638996"/>
          <a:ext cx="589230" cy="589230"/>
        </a:xfrm>
        <a:prstGeom prst="pie">
          <a:avLst>
            <a:gd name="adj1" fmla="val 5400000"/>
            <a:gd name="adj2" fmla="val 16200000"/>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F8786A-F863-4E86-9BF7-7E09CF96F8FF}">
      <dsp:nvSpPr>
        <dsp:cNvPr id="0" name=""/>
        <dsp:cNvSpPr/>
      </dsp:nvSpPr>
      <dsp:spPr>
        <a:xfrm rot="16200000">
          <a:off x="3525394" y="2222552"/>
          <a:ext cx="2135959" cy="441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55650">
            <a:lnSpc>
              <a:spcPct val="90000"/>
            </a:lnSpc>
            <a:spcBef>
              <a:spcPct val="0"/>
            </a:spcBef>
            <a:spcAft>
              <a:spcPct val="35000"/>
            </a:spcAft>
            <a:buNone/>
          </a:pPr>
          <a:r>
            <a:rPr lang="fr-FR" sz="1700" kern="1200" dirty="0"/>
            <a:t>Capacité financière:</a:t>
          </a:r>
        </a:p>
      </dsp:txBody>
      <dsp:txXfrm>
        <a:off x="3525394" y="2222552"/>
        <a:ext cx="2135959" cy="441922"/>
      </dsp:txXfrm>
    </dsp:sp>
    <dsp:sp modelId="{3B5951AD-0AAB-4295-896D-6D65AB569102}">
      <dsp:nvSpPr>
        <dsp:cNvPr id="0" name=""/>
        <dsp:cNvSpPr/>
      </dsp:nvSpPr>
      <dsp:spPr>
        <a:xfrm>
          <a:off x="4887989" y="565342"/>
          <a:ext cx="1473075" cy="2946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fr-FR" sz="1700" kern="1200" dirty="0"/>
            <a:t>Niveau de vie </a:t>
          </a:r>
        </a:p>
        <a:p>
          <a:pPr marL="0" lvl="0" indent="0" algn="l" defTabSz="755650">
            <a:lnSpc>
              <a:spcPct val="90000"/>
            </a:lnSpc>
            <a:spcBef>
              <a:spcPct val="0"/>
            </a:spcBef>
            <a:spcAft>
              <a:spcPct val="35000"/>
            </a:spcAft>
            <a:buNone/>
          </a:pPr>
          <a:r>
            <a:rPr lang="fr-FR" sz="1700" kern="1200" dirty="0"/>
            <a:t>Aides de l’état</a:t>
          </a:r>
        </a:p>
      </dsp:txBody>
      <dsp:txXfrm>
        <a:off x="4887989" y="565342"/>
        <a:ext cx="1473075" cy="29461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DEE64-4F59-4F22-9C0E-E380DB9585C1}">
      <dsp:nvSpPr>
        <dsp:cNvPr id="0" name=""/>
        <dsp:cNvSpPr/>
      </dsp:nvSpPr>
      <dsp:spPr>
        <a:xfrm>
          <a:off x="2122006" y="74200"/>
          <a:ext cx="2299120" cy="2299120"/>
        </a:xfrm>
        <a:prstGeom prst="ellipse">
          <a:avLst/>
        </a:prstGeom>
        <a:solidFill>
          <a:schemeClr val="accent2">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fr-FR" sz="1700" kern="1200" dirty="0"/>
            <a:t>Démographique</a:t>
          </a:r>
        </a:p>
      </dsp:txBody>
      <dsp:txXfrm>
        <a:off x="2428555" y="476546"/>
        <a:ext cx="1686021" cy="1034604"/>
      </dsp:txXfrm>
    </dsp:sp>
    <dsp:sp modelId="{C2131620-F28D-49F3-946D-A651A8E2E8C1}">
      <dsp:nvSpPr>
        <dsp:cNvPr id="0" name=""/>
        <dsp:cNvSpPr/>
      </dsp:nvSpPr>
      <dsp:spPr>
        <a:xfrm>
          <a:off x="3050973" y="1485906"/>
          <a:ext cx="2299120" cy="2299120"/>
        </a:xfrm>
        <a:prstGeom prst="ellipse">
          <a:avLst/>
        </a:prstGeom>
        <a:solidFill>
          <a:schemeClr val="accent3">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fr-FR" sz="1700" kern="1200" dirty="0"/>
            <a:t>Technologique</a:t>
          </a:r>
        </a:p>
      </dsp:txBody>
      <dsp:txXfrm>
        <a:off x="3754121" y="2079845"/>
        <a:ext cx="1379472" cy="1264516"/>
      </dsp:txXfrm>
    </dsp:sp>
    <dsp:sp modelId="{C8D30ECD-8E63-41D8-A0E5-7ABFD7DAAEE4}">
      <dsp:nvSpPr>
        <dsp:cNvPr id="0" name=""/>
        <dsp:cNvSpPr/>
      </dsp:nvSpPr>
      <dsp:spPr>
        <a:xfrm>
          <a:off x="1391775" y="1484848"/>
          <a:ext cx="2299120" cy="2299120"/>
        </a:xfrm>
        <a:prstGeom prst="ellipse">
          <a:avLst/>
        </a:prstGeom>
        <a:solidFill>
          <a:schemeClr val="accent4">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fr-FR" sz="1700" kern="1200" dirty="0"/>
            <a:t>Financière</a:t>
          </a:r>
        </a:p>
      </dsp:txBody>
      <dsp:txXfrm>
        <a:off x="1608275" y="2078787"/>
        <a:ext cx="1379472" cy="12645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2381B-6594-4740-BD80-EC888E6B5A37}">
      <dsp:nvSpPr>
        <dsp:cNvPr id="0" name=""/>
        <dsp:cNvSpPr/>
      </dsp:nvSpPr>
      <dsp:spPr>
        <a:xfrm>
          <a:off x="2253382" y="331"/>
          <a:ext cx="2535055" cy="530854"/>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Latin America &amp; Caribbean</a:t>
          </a:r>
        </a:p>
      </dsp:txBody>
      <dsp:txXfrm>
        <a:off x="2279296" y="26245"/>
        <a:ext cx="2483227" cy="479026"/>
      </dsp:txXfrm>
    </dsp:sp>
    <dsp:sp modelId="{DCE19870-2CA1-48DF-BD18-E98142FE973F}">
      <dsp:nvSpPr>
        <dsp:cNvPr id="0" name=""/>
        <dsp:cNvSpPr/>
      </dsp:nvSpPr>
      <dsp:spPr>
        <a:xfrm>
          <a:off x="2253382" y="557728"/>
          <a:ext cx="2535055" cy="530854"/>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South Asia</a:t>
          </a:r>
        </a:p>
      </dsp:txBody>
      <dsp:txXfrm>
        <a:off x="2279296" y="583642"/>
        <a:ext cx="2483227" cy="479026"/>
      </dsp:txXfrm>
    </dsp:sp>
    <dsp:sp modelId="{61F354E3-A726-4144-AC38-20516B72D195}">
      <dsp:nvSpPr>
        <dsp:cNvPr id="0" name=""/>
        <dsp:cNvSpPr/>
      </dsp:nvSpPr>
      <dsp:spPr>
        <a:xfrm>
          <a:off x="2253382" y="1115125"/>
          <a:ext cx="2535055" cy="530854"/>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err="1"/>
            <a:t>Sub-Saharan</a:t>
          </a:r>
          <a:r>
            <a:rPr lang="fr-FR" sz="1600" kern="1200" dirty="0"/>
            <a:t> </a:t>
          </a:r>
          <a:r>
            <a:rPr lang="fr-FR" sz="1600" kern="1200" dirty="0" err="1"/>
            <a:t>Africa</a:t>
          </a:r>
          <a:endParaRPr lang="fr-FR" sz="1600" kern="1200" dirty="0"/>
        </a:p>
      </dsp:txBody>
      <dsp:txXfrm>
        <a:off x="2279296" y="1141039"/>
        <a:ext cx="2483227" cy="479026"/>
      </dsp:txXfrm>
    </dsp:sp>
    <dsp:sp modelId="{9957D5FC-18A8-47E1-A4B7-DBE2E7B00BD2}">
      <dsp:nvSpPr>
        <dsp:cNvPr id="0" name=""/>
        <dsp:cNvSpPr/>
      </dsp:nvSpPr>
      <dsp:spPr>
        <a:xfrm>
          <a:off x="2253382" y="1672522"/>
          <a:ext cx="2535055" cy="53085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Europe &amp; Central Asia</a:t>
          </a:r>
        </a:p>
      </dsp:txBody>
      <dsp:txXfrm>
        <a:off x="2279296" y="1698436"/>
        <a:ext cx="2483227" cy="479026"/>
      </dsp:txXfrm>
    </dsp:sp>
    <dsp:sp modelId="{1E23AC49-CF8E-4530-9F58-54D2D55659D0}">
      <dsp:nvSpPr>
        <dsp:cNvPr id="0" name=""/>
        <dsp:cNvSpPr/>
      </dsp:nvSpPr>
      <dsp:spPr>
        <a:xfrm>
          <a:off x="2253382" y="2229919"/>
          <a:ext cx="2535055" cy="530854"/>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Middle East &amp; North </a:t>
          </a:r>
          <a:r>
            <a:rPr lang="fr-FR" sz="1600" kern="1200" dirty="0" err="1"/>
            <a:t>Africa</a:t>
          </a:r>
          <a:endParaRPr lang="fr-FR" sz="1600" kern="1200" dirty="0"/>
        </a:p>
      </dsp:txBody>
      <dsp:txXfrm>
        <a:off x="2279296" y="2255833"/>
        <a:ext cx="2483227" cy="479026"/>
      </dsp:txXfrm>
    </dsp:sp>
    <dsp:sp modelId="{810B7822-D4F6-457D-9C9B-3E6DE667D57A}">
      <dsp:nvSpPr>
        <dsp:cNvPr id="0" name=""/>
        <dsp:cNvSpPr/>
      </dsp:nvSpPr>
      <dsp:spPr>
        <a:xfrm>
          <a:off x="2253382" y="2787317"/>
          <a:ext cx="2535055" cy="530854"/>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East Asia &amp; Pacific</a:t>
          </a:r>
        </a:p>
      </dsp:txBody>
      <dsp:txXfrm>
        <a:off x="2279296" y="2813231"/>
        <a:ext cx="2483227" cy="479026"/>
      </dsp:txXfrm>
    </dsp:sp>
    <dsp:sp modelId="{B973BD2A-7268-46CA-A1B1-9917915CAC87}">
      <dsp:nvSpPr>
        <dsp:cNvPr id="0" name=""/>
        <dsp:cNvSpPr/>
      </dsp:nvSpPr>
      <dsp:spPr>
        <a:xfrm>
          <a:off x="2253382" y="3344714"/>
          <a:ext cx="2535055" cy="530854"/>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kern="1200" dirty="0"/>
            <a:t>North America</a:t>
          </a:r>
        </a:p>
      </dsp:txBody>
      <dsp:txXfrm>
        <a:off x="2279296" y="3370628"/>
        <a:ext cx="2483227" cy="4790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1C6A1-25FD-4D03-B184-6FA38BC5A531}">
      <dsp:nvSpPr>
        <dsp:cNvPr id="0" name=""/>
        <dsp:cNvSpPr/>
      </dsp:nvSpPr>
      <dsp:spPr>
        <a:xfrm>
          <a:off x="2106" y="51709"/>
          <a:ext cx="1119331" cy="409432"/>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Population 15-24</a:t>
          </a:r>
        </a:p>
      </dsp:txBody>
      <dsp:txXfrm>
        <a:off x="2106" y="51709"/>
        <a:ext cx="1119331" cy="409432"/>
      </dsp:txXfrm>
    </dsp:sp>
    <dsp:sp modelId="{9BEDBC75-7786-448A-BD6C-9B7818E89244}">
      <dsp:nvSpPr>
        <dsp:cNvPr id="0" name=""/>
        <dsp:cNvSpPr/>
      </dsp:nvSpPr>
      <dsp:spPr>
        <a:xfrm>
          <a:off x="0" y="512850"/>
          <a:ext cx="1119331" cy="3821040"/>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dsp:txBody>
      <dsp:txXfrm>
        <a:off x="0" y="512850"/>
        <a:ext cx="1119331" cy="3821040"/>
      </dsp:txXfrm>
    </dsp:sp>
    <dsp:sp modelId="{49CCD8A4-0376-4E03-A9A6-3CFD4ED29C7A}">
      <dsp:nvSpPr>
        <dsp:cNvPr id="0" name=""/>
        <dsp:cNvSpPr/>
      </dsp:nvSpPr>
      <dsp:spPr>
        <a:xfrm>
          <a:off x="1278144" y="51709"/>
          <a:ext cx="1119331" cy="409432"/>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Client Potentiel</a:t>
          </a:r>
        </a:p>
      </dsp:txBody>
      <dsp:txXfrm>
        <a:off x="1278144" y="51709"/>
        <a:ext cx="1119331" cy="409432"/>
      </dsp:txXfrm>
    </dsp:sp>
    <dsp:sp modelId="{2D934455-B618-4591-8A19-273286852E1D}">
      <dsp:nvSpPr>
        <dsp:cNvPr id="0" name=""/>
        <dsp:cNvSpPr/>
      </dsp:nvSpPr>
      <dsp:spPr>
        <a:xfrm>
          <a:off x="1278144" y="461141"/>
          <a:ext cx="1119331" cy="3821040"/>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dsp:txBody>
      <dsp:txXfrm>
        <a:off x="1278144" y="461141"/>
        <a:ext cx="1119331" cy="3821040"/>
      </dsp:txXfrm>
    </dsp:sp>
    <dsp:sp modelId="{3C3F86CF-28A5-4AA3-BC4B-7FDF083355B0}">
      <dsp:nvSpPr>
        <dsp:cNvPr id="0" name=""/>
        <dsp:cNvSpPr/>
      </dsp:nvSpPr>
      <dsp:spPr>
        <a:xfrm>
          <a:off x="2554183" y="51709"/>
          <a:ext cx="1119331" cy="409432"/>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Utilisateurs d’internet</a:t>
          </a:r>
        </a:p>
      </dsp:txBody>
      <dsp:txXfrm>
        <a:off x="2554183" y="51709"/>
        <a:ext cx="1119331" cy="409432"/>
      </dsp:txXfrm>
    </dsp:sp>
    <dsp:sp modelId="{B4BD0BBE-538D-4689-A193-C5D60FDEB888}">
      <dsp:nvSpPr>
        <dsp:cNvPr id="0" name=""/>
        <dsp:cNvSpPr/>
      </dsp:nvSpPr>
      <dsp:spPr>
        <a:xfrm>
          <a:off x="2532669" y="497938"/>
          <a:ext cx="1119331" cy="3821040"/>
        </a:xfrm>
        <a:prstGeom prst="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p>
        <a:p>
          <a:pPr marL="114300" lvl="1" indent="-114300" algn="l" defTabSz="533400">
            <a:lnSpc>
              <a:spcPct val="90000"/>
            </a:lnSpc>
            <a:spcBef>
              <a:spcPct val="0"/>
            </a:spcBef>
            <a:spcAft>
              <a:spcPct val="15000"/>
            </a:spcAft>
            <a:buChar char="•"/>
          </a:pPr>
          <a:endParaRPr lang="fr-FR" sz="1200" kern="1200" dirty="0"/>
        </a:p>
      </dsp:txBody>
      <dsp:txXfrm>
        <a:off x="2532669" y="497938"/>
        <a:ext cx="1119331" cy="3821040"/>
      </dsp:txXfrm>
    </dsp:sp>
    <dsp:sp modelId="{2E24642F-5831-450A-8CEB-5208AA570D83}">
      <dsp:nvSpPr>
        <dsp:cNvPr id="0" name=""/>
        <dsp:cNvSpPr/>
      </dsp:nvSpPr>
      <dsp:spPr>
        <a:xfrm>
          <a:off x="3830221" y="51709"/>
          <a:ext cx="1119331" cy="40943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Utilisateur de PC</a:t>
          </a:r>
        </a:p>
      </dsp:txBody>
      <dsp:txXfrm>
        <a:off x="3830221" y="51709"/>
        <a:ext cx="1119331" cy="409432"/>
      </dsp:txXfrm>
    </dsp:sp>
    <dsp:sp modelId="{D2892A6F-EF36-4793-A85D-4C0804036A0D}">
      <dsp:nvSpPr>
        <dsp:cNvPr id="0" name=""/>
        <dsp:cNvSpPr/>
      </dsp:nvSpPr>
      <dsp:spPr>
        <a:xfrm>
          <a:off x="3830221" y="443068"/>
          <a:ext cx="1119331" cy="3821040"/>
        </a:xfrm>
        <a:prstGeom prst="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7AD7A6-3BF5-4577-A5D7-03CD508E05B3}">
      <dsp:nvSpPr>
        <dsp:cNvPr id="0" name=""/>
        <dsp:cNvSpPr/>
      </dsp:nvSpPr>
      <dsp:spPr>
        <a:xfrm>
          <a:off x="5106259" y="51709"/>
          <a:ext cx="1119331" cy="409432"/>
        </a:xfrm>
        <a:prstGeom prst="rect">
          <a:avLst/>
        </a:prstGeom>
        <a:solidFill>
          <a:schemeClr val="accent6">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PIB / habitant</a:t>
          </a:r>
        </a:p>
      </dsp:txBody>
      <dsp:txXfrm>
        <a:off x="5106259" y="51709"/>
        <a:ext cx="1119331" cy="409432"/>
      </dsp:txXfrm>
    </dsp:sp>
    <dsp:sp modelId="{CCC19EF4-B269-4B52-B6A0-FFBDAE559890}">
      <dsp:nvSpPr>
        <dsp:cNvPr id="0" name=""/>
        <dsp:cNvSpPr/>
      </dsp:nvSpPr>
      <dsp:spPr>
        <a:xfrm>
          <a:off x="5106259" y="470503"/>
          <a:ext cx="1119331" cy="3821040"/>
        </a:xfrm>
        <a:prstGeom prst="rect">
          <a:avLst/>
        </a:prstGeom>
        <a:solidFill>
          <a:schemeClr val="accent6">
            <a:tint val="40000"/>
            <a:alpha val="90000"/>
            <a:hueOff val="0"/>
            <a:satOff val="0"/>
            <a:lumOff val="0"/>
            <a:alphaOff val="0"/>
          </a:schemeClr>
        </a:solidFill>
        <a:ln w="34925"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C663A-A8B3-483A-8199-85D6EAFCFD1B}">
      <dsp:nvSpPr>
        <dsp:cNvPr id="0" name=""/>
        <dsp:cNvSpPr/>
      </dsp:nvSpPr>
      <dsp:spPr>
        <a:xfrm>
          <a:off x="6382297" y="51709"/>
          <a:ext cx="1119331" cy="409432"/>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fr-FR" sz="1200" kern="1200" dirty="0"/>
            <a:t>Dépense en éducation</a:t>
          </a:r>
        </a:p>
      </dsp:txBody>
      <dsp:txXfrm>
        <a:off x="6382297" y="51709"/>
        <a:ext cx="1119331" cy="409432"/>
      </dsp:txXfrm>
    </dsp:sp>
    <dsp:sp modelId="{0432F148-D535-4D7B-B72B-5F964264474D}">
      <dsp:nvSpPr>
        <dsp:cNvPr id="0" name=""/>
        <dsp:cNvSpPr/>
      </dsp:nvSpPr>
      <dsp:spPr>
        <a:xfrm>
          <a:off x="6382297" y="461141"/>
          <a:ext cx="1119331" cy="3821040"/>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2E1E1-CD16-456B-8257-789DC308F49C}">
      <dsp:nvSpPr>
        <dsp:cNvPr id="0" name=""/>
        <dsp:cNvSpPr/>
      </dsp:nvSpPr>
      <dsp:spPr>
        <a:xfrm>
          <a:off x="0" y="381440"/>
          <a:ext cx="7306241" cy="268065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479044" rIns="567045" bIns="163576" numCol="1" spcCol="1270" anchor="t" anchorCtr="0">
          <a:noAutofit/>
        </a:bodyPr>
        <a:lstStyle/>
        <a:p>
          <a:pPr marL="228600" lvl="1" indent="-228600" algn="l" defTabSz="1022350">
            <a:lnSpc>
              <a:spcPct val="90000"/>
            </a:lnSpc>
            <a:spcBef>
              <a:spcPct val="0"/>
            </a:spcBef>
            <a:spcAft>
              <a:spcPct val="15000"/>
            </a:spcAft>
            <a:buChar char="•"/>
          </a:pPr>
          <a:r>
            <a:rPr lang="en-US" sz="2300" i="1" kern="1200" baseline="0" dirty="0" err="1"/>
            <a:t>Données</a:t>
          </a:r>
          <a:r>
            <a:rPr lang="en-US" sz="2300" i="1" kern="1200" baseline="0" dirty="0"/>
            <a:t> </a:t>
          </a:r>
          <a:r>
            <a:rPr lang="en-US" sz="2300" i="1" kern="1200" baseline="0" dirty="0" err="1"/>
            <a:t>cohérentes</a:t>
          </a:r>
          <a:r>
            <a:rPr lang="en-US" sz="2300" i="1" kern="1200" baseline="0" dirty="0"/>
            <a:t> et </a:t>
          </a:r>
          <a:r>
            <a:rPr lang="en-US" sz="2300" i="1" kern="1200" baseline="0" dirty="0" err="1"/>
            <a:t>utilisables</a:t>
          </a:r>
          <a:endParaRPr lang="en-US" sz="2300" kern="1200" dirty="0"/>
        </a:p>
        <a:p>
          <a:pPr marL="228600" lvl="1" indent="-228600" algn="l" defTabSz="1022350">
            <a:lnSpc>
              <a:spcPct val="90000"/>
            </a:lnSpc>
            <a:spcBef>
              <a:spcPct val="0"/>
            </a:spcBef>
            <a:spcAft>
              <a:spcPct val="15000"/>
            </a:spcAft>
            <a:buChar char="•"/>
          </a:pPr>
          <a:r>
            <a:rPr lang="en-US" sz="2300" i="1" kern="1200" baseline="0" dirty="0"/>
            <a:t>Couvre </a:t>
          </a:r>
          <a:r>
            <a:rPr lang="en-US" sz="2300" i="1" kern="1200" baseline="0" dirty="0" err="1"/>
            <a:t>tous</a:t>
          </a:r>
          <a:r>
            <a:rPr lang="en-US" sz="2300" i="1" kern="1200" baseline="0" dirty="0"/>
            <a:t> les pays du monde</a:t>
          </a:r>
          <a:endParaRPr lang="en-US" sz="2300" kern="1200" dirty="0"/>
        </a:p>
        <a:p>
          <a:pPr marL="228600" lvl="1" indent="-228600" algn="l" defTabSz="1022350">
            <a:lnSpc>
              <a:spcPct val="90000"/>
            </a:lnSpc>
            <a:spcBef>
              <a:spcPct val="0"/>
            </a:spcBef>
            <a:spcAft>
              <a:spcPct val="15000"/>
            </a:spcAft>
            <a:buChar char="•"/>
          </a:pPr>
          <a:r>
            <a:rPr lang="fr-FR" sz="2300" kern="1200" dirty="0"/>
            <a:t>Un très large choix d'indicateurs</a:t>
          </a:r>
        </a:p>
        <a:p>
          <a:pPr marL="228600" lvl="1" indent="-228600" algn="l" defTabSz="1022350">
            <a:lnSpc>
              <a:spcPct val="90000"/>
            </a:lnSpc>
            <a:spcBef>
              <a:spcPct val="0"/>
            </a:spcBef>
            <a:spcAft>
              <a:spcPct val="15000"/>
            </a:spcAft>
            <a:buChar char="•"/>
          </a:pPr>
          <a:r>
            <a:rPr lang="fr-FR" sz="2300" kern="1200" dirty="0"/>
            <a:t>Couvre tous les aspects liés à l'éducation</a:t>
          </a:r>
        </a:p>
        <a:p>
          <a:pPr marL="228600" lvl="1" indent="-228600" algn="l" defTabSz="1022350">
            <a:lnSpc>
              <a:spcPct val="90000"/>
            </a:lnSpc>
            <a:spcBef>
              <a:spcPct val="0"/>
            </a:spcBef>
            <a:spcAft>
              <a:spcPct val="15000"/>
            </a:spcAft>
            <a:buChar char="•"/>
          </a:pPr>
          <a:r>
            <a:rPr lang="fr-FR" sz="2300" kern="1200" dirty="0"/>
            <a:t>Présente des données d'ordre démographique et financière</a:t>
          </a:r>
        </a:p>
      </dsp:txBody>
      <dsp:txXfrm>
        <a:off x="0" y="381440"/>
        <a:ext cx="7306241" cy="2680650"/>
      </dsp:txXfrm>
    </dsp:sp>
    <dsp:sp modelId="{F8EB81C7-9A49-4B38-A497-D8CA00BFB7A8}">
      <dsp:nvSpPr>
        <dsp:cNvPr id="0" name=""/>
        <dsp:cNvSpPr/>
      </dsp:nvSpPr>
      <dsp:spPr>
        <a:xfrm>
          <a:off x="365312" y="41960"/>
          <a:ext cx="5114368" cy="67896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err="1"/>
            <a:t>Avantage</a:t>
          </a:r>
          <a:r>
            <a:rPr lang="en-US" sz="2300" kern="1200" baseline="0" dirty="0"/>
            <a:t>:</a:t>
          </a:r>
          <a:endParaRPr lang="en-US" sz="2300" kern="1200" dirty="0"/>
        </a:p>
      </dsp:txBody>
      <dsp:txXfrm>
        <a:off x="398456" y="75104"/>
        <a:ext cx="5048080" cy="612672"/>
      </dsp:txXfrm>
    </dsp:sp>
    <dsp:sp modelId="{08235AE7-D221-4C9B-8920-D1F8927644B0}">
      <dsp:nvSpPr>
        <dsp:cNvPr id="0" name=""/>
        <dsp:cNvSpPr/>
      </dsp:nvSpPr>
      <dsp:spPr>
        <a:xfrm>
          <a:off x="0" y="3525770"/>
          <a:ext cx="7306241" cy="224595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479044" rIns="56704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Beaucoup de </a:t>
          </a:r>
          <a:r>
            <a:rPr lang="en-US" sz="2300" kern="1200" dirty="0" err="1"/>
            <a:t>données</a:t>
          </a:r>
          <a:r>
            <a:rPr lang="en-US" sz="2300" kern="1200" dirty="0"/>
            <a:t> </a:t>
          </a:r>
          <a:r>
            <a:rPr lang="en-US" sz="2300" kern="1200" dirty="0" err="1"/>
            <a:t>manquantes</a:t>
          </a:r>
          <a:endParaRPr lang="en-US" sz="2300" kern="1200" dirty="0"/>
        </a:p>
        <a:p>
          <a:pPr marL="228600" lvl="1" indent="-228600" algn="l" defTabSz="1022350">
            <a:lnSpc>
              <a:spcPct val="90000"/>
            </a:lnSpc>
            <a:spcBef>
              <a:spcPct val="0"/>
            </a:spcBef>
            <a:spcAft>
              <a:spcPct val="15000"/>
            </a:spcAft>
            <a:buChar char="•"/>
          </a:pPr>
          <a:r>
            <a:rPr lang="fr-FR" sz="2300" kern="1200" dirty="0"/>
            <a:t>Absence des données sur l'importance des diplômes privés sur le marché du travail</a:t>
          </a:r>
        </a:p>
        <a:p>
          <a:pPr marL="228600" lvl="1" indent="-228600" algn="l" defTabSz="1022350">
            <a:lnSpc>
              <a:spcPct val="90000"/>
            </a:lnSpc>
            <a:spcBef>
              <a:spcPct val="0"/>
            </a:spcBef>
            <a:spcAft>
              <a:spcPct val="15000"/>
            </a:spcAft>
            <a:buChar char="•"/>
          </a:pPr>
          <a:r>
            <a:rPr lang="fr-FR" sz="2300" kern="1200" dirty="0"/>
            <a:t>Absence des données sur le e-learning (la concurrence)</a:t>
          </a:r>
        </a:p>
      </dsp:txBody>
      <dsp:txXfrm>
        <a:off x="0" y="3525770"/>
        <a:ext cx="7306241" cy="2245950"/>
      </dsp:txXfrm>
    </dsp:sp>
    <dsp:sp modelId="{8A57D5CC-9DAE-4821-BAEC-4E630022AA24}">
      <dsp:nvSpPr>
        <dsp:cNvPr id="0" name=""/>
        <dsp:cNvSpPr/>
      </dsp:nvSpPr>
      <dsp:spPr>
        <a:xfrm>
          <a:off x="365312" y="3186290"/>
          <a:ext cx="5114368" cy="67896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err="1"/>
            <a:t>Limites</a:t>
          </a:r>
          <a:r>
            <a:rPr lang="en-US" sz="2300" kern="1200" baseline="0" dirty="0"/>
            <a:t>:</a:t>
          </a:r>
          <a:endParaRPr lang="en-US" sz="2300" kern="1200" dirty="0"/>
        </a:p>
      </dsp:txBody>
      <dsp:txXfrm>
        <a:off x="398456" y="3219434"/>
        <a:ext cx="5048080" cy="6126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F7C1-3751-4B37-AD3D-946FB9D496CA}" type="datetimeFigureOut">
              <a:rPr lang="fr-FR" smtClean="0"/>
              <a:t>13/11/2020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F6FC-0D50-4703-942A-B47516C77697}" type="slidenum">
              <a:rPr lang="fr-FR" smtClean="0"/>
              <a:t>‹N°›</a:t>
            </a:fld>
            <a:endParaRPr lang="fr-FR"/>
          </a:p>
        </p:txBody>
      </p:sp>
    </p:spTree>
    <p:extLst>
      <p:ext uri="{BB962C8B-B14F-4D97-AF65-F5344CB8AC3E}">
        <p14:creationId xmlns:p14="http://schemas.microsoft.com/office/powerpoint/2010/main" val="395448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a:t>
            </a:r>
          </a:p>
          <a:p>
            <a:r>
              <a:rPr lang="fr-FR" dirty="0"/>
              <a:t>Je vous présente aujourd’hui le 2</a:t>
            </a:r>
            <a:r>
              <a:rPr lang="fr-FR" baseline="30000" dirty="0"/>
              <a:t>ème</a:t>
            </a:r>
            <a:r>
              <a:rPr lang="fr-FR" dirty="0"/>
              <a:t> projet du parcours data </a:t>
            </a:r>
            <a:r>
              <a:rPr lang="fr-FR" dirty="0" err="1"/>
              <a:t>scientist</a:t>
            </a:r>
            <a:r>
              <a:rPr lang="fr-FR" dirty="0"/>
              <a:t> intitulé Analysez des données de systèmes éducatifs</a:t>
            </a:r>
          </a:p>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a:t>
            </a:fld>
            <a:endParaRPr lang="fr-FR"/>
          </a:p>
        </p:txBody>
      </p:sp>
    </p:spTree>
    <p:extLst>
      <p:ext uri="{BB962C8B-B14F-4D97-AF65-F5344CB8AC3E}">
        <p14:creationId xmlns:p14="http://schemas.microsoft.com/office/powerpoint/2010/main" val="381965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l’indicateur nombre de clients potentiels, on remarque que </a:t>
            </a:r>
            <a:r>
              <a:rPr lang="fr-FR" dirty="0" err="1"/>
              <a:t>l’asie</a:t>
            </a:r>
            <a:r>
              <a:rPr lang="fr-FR" dirty="0"/>
              <a:t> compte le plus grands nombre, on doit mentionner que le nombre de lycéen est bcp plus élevé que celui des étudiants en université</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10</a:t>
            </a:fld>
            <a:endParaRPr lang="fr-FR"/>
          </a:p>
        </p:txBody>
      </p:sp>
    </p:spTree>
    <p:extLst>
      <p:ext uri="{BB962C8B-B14F-4D97-AF65-F5344CB8AC3E}">
        <p14:creationId xmlns:p14="http://schemas.microsoft.com/office/powerpoint/2010/main" val="386337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l’indicateur utilisateurs d’internet, on remarque une dynamique haussière pour toutes les régions, l’Amérique du nord a </a:t>
            </a:r>
            <a:r>
              <a:rPr lang="fr-FR" dirty="0" err="1"/>
              <a:t>atteind</a:t>
            </a:r>
            <a:r>
              <a:rPr lang="fr-FR" dirty="0"/>
              <a:t> la maturité avec près de 80% de la population qui utilise internet</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11</a:t>
            </a:fld>
            <a:endParaRPr lang="fr-FR"/>
          </a:p>
        </p:txBody>
      </p:sp>
    </p:spTree>
    <p:extLst>
      <p:ext uri="{BB962C8B-B14F-4D97-AF65-F5344CB8AC3E}">
        <p14:creationId xmlns:p14="http://schemas.microsoft.com/office/powerpoint/2010/main" val="136931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Même dynamique pour les utilisateurs d’ordinateurs </a:t>
            </a:r>
            <a:r>
              <a:rPr lang="fr-FR" dirty="0" err="1"/>
              <a:t>personnelavec</a:t>
            </a:r>
            <a:r>
              <a:rPr lang="fr-FR" dirty="0"/>
              <a:t> une grande différence entre les pays a revenu </a:t>
            </a:r>
            <a:r>
              <a:rPr lang="fr-FR" dirty="0" err="1"/>
              <a:t>élevéé</a:t>
            </a:r>
            <a:r>
              <a:rPr lang="fr-FR" dirty="0"/>
              <a:t> et ceux a revenu bas</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12</a:t>
            </a:fld>
            <a:endParaRPr lang="fr-FR"/>
          </a:p>
        </p:txBody>
      </p:sp>
    </p:spTree>
    <p:extLst>
      <p:ext uri="{BB962C8B-B14F-4D97-AF65-F5344CB8AC3E}">
        <p14:creationId xmlns:p14="http://schemas.microsoft.com/office/powerpoint/2010/main" val="395168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les dépenses des gouvernements pour l’éducation, on voit que la politique suivie est différente d’un pays à l’autre avec des écarts qui s’accentuent au fil des temps</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13</a:t>
            </a:fld>
            <a:endParaRPr lang="fr-FR"/>
          </a:p>
        </p:txBody>
      </p:sp>
    </p:spTree>
    <p:extLst>
      <p:ext uri="{BB962C8B-B14F-4D97-AF65-F5344CB8AC3E}">
        <p14:creationId xmlns:p14="http://schemas.microsoft.com/office/powerpoint/2010/main" val="245896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rgbClr val="000000"/>
                </a:solidFill>
                <a:latin typeface="Helvetica Neue"/>
              </a:rPr>
              <a:t> </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14</a:t>
            </a:fld>
            <a:endParaRPr lang="fr-FR"/>
          </a:p>
        </p:txBody>
      </p:sp>
    </p:spTree>
    <p:extLst>
      <p:ext uri="{BB962C8B-B14F-4D97-AF65-F5344CB8AC3E}">
        <p14:creationId xmlns:p14="http://schemas.microsoft.com/office/powerpoint/2010/main" val="234221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l’ensemble des indicateurs choisis, nous voyons une corrélation entre les indicateurs </a:t>
            </a:r>
            <a:r>
              <a:rPr lang="fr-FR" dirty="0" err="1"/>
              <a:t>démographique,les</a:t>
            </a:r>
            <a:r>
              <a:rPr lang="fr-FR" dirty="0"/>
              <a:t> indicateurs technologique. Le PIB par habitant est corrélé avec l’utilisation d’internet et de PC et une corrélation négative </a:t>
            </a:r>
            <a:r>
              <a:rPr lang="fr-FR" dirty="0" err="1"/>
              <a:t>netre</a:t>
            </a:r>
            <a:r>
              <a:rPr lang="fr-FR" dirty="0"/>
              <a:t> les dépenses de l’état pour l’éducation et ces </a:t>
            </a:r>
            <a:r>
              <a:rPr lang="fr-FR" dirty="0" err="1"/>
              <a:t>ces</a:t>
            </a:r>
            <a:r>
              <a:rPr lang="fr-FR" dirty="0"/>
              <a:t> 3 derniers indicateurs</a:t>
            </a:r>
          </a:p>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15</a:t>
            </a:fld>
            <a:endParaRPr lang="fr-FR"/>
          </a:p>
        </p:txBody>
      </p:sp>
    </p:spTree>
    <p:extLst>
      <p:ext uri="{BB962C8B-B14F-4D97-AF65-F5344CB8AC3E}">
        <p14:creationId xmlns:p14="http://schemas.microsoft.com/office/powerpoint/2010/main" val="81923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00000"/>
                </a:solidFill>
                <a:latin typeface="Helvetica Neue"/>
              </a:rPr>
              <a:t>Cette présentation macro par région nous confirme la corrélation des indicateurs, si on s’</a:t>
            </a:r>
            <a:r>
              <a:rPr lang="fr-FR" sz="1200" dirty="0" err="1">
                <a:solidFill>
                  <a:srgbClr val="000000"/>
                </a:solidFill>
                <a:latin typeface="Helvetica Neue"/>
              </a:rPr>
              <a:t>interesse</a:t>
            </a:r>
            <a:r>
              <a:rPr lang="fr-FR" sz="1200" dirty="0">
                <a:solidFill>
                  <a:srgbClr val="000000"/>
                </a:solidFill>
                <a:latin typeface="Helvetica Neue"/>
              </a:rPr>
              <a:t> aux indicateurs démographique nous voyons que les régions de </a:t>
            </a:r>
            <a:r>
              <a:rPr lang="fr-FR" sz="1200" dirty="0" err="1">
                <a:solidFill>
                  <a:srgbClr val="000000"/>
                </a:solidFill>
                <a:latin typeface="Helvetica Neue"/>
              </a:rPr>
              <a:t>l’asie</a:t>
            </a:r>
            <a:r>
              <a:rPr lang="fr-FR" sz="1200" dirty="0">
                <a:solidFill>
                  <a:srgbClr val="000000"/>
                </a:solidFill>
                <a:latin typeface="Helvetica Neue"/>
              </a:rPr>
              <a:t> sont bien classée par contre si on s’</a:t>
            </a:r>
            <a:r>
              <a:rPr lang="fr-FR" sz="1200" dirty="0" err="1">
                <a:solidFill>
                  <a:srgbClr val="000000"/>
                </a:solidFill>
                <a:latin typeface="Helvetica Neue"/>
              </a:rPr>
              <a:t>interesse</a:t>
            </a:r>
            <a:r>
              <a:rPr lang="fr-FR" sz="1200" dirty="0">
                <a:solidFill>
                  <a:srgbClr val="000000"/>
                </a:solidFill>
                <a:latin typeface="Helvetica Neue"/>
              </a:rPr>
              <a:t> plus aux facteurs technologiques c’est la région Amérique du nord qui l’emporte.</a:t>
            </a:r>
          </a:p>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16</a:t>
            </a:fld>
            <a:endParaRPr lang="fr-FR"/>
          </a:p>
        </p:txBody>
      </p:sp>
    </p:spTree>
    <p:extLst>
      <p:ext uri="{BB962C8B-B14F-4D97-AF65-F5344CB8AC3E}">
        <p14:creationId xmlns:p14="http://schemas.microsoft.com/office/powerpoint/2010/main" val="323492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Passons maintenant au niveau micro en analysant les pays. Je vous présente le score que j’ai choisi pour présélectionner les pays. Ce score est basé sur les rangs de chaque pays par rapport aux indicateurs retenus, le potentiel de chaque pays </a:t>
            </a:r>
            <a:r>
              <a:rPr lang="fr-FR" dirty="0" err="1"/>
              <a:t>conrrespond</a:t>
            </a:r>
            <a:r>
              <a:rPr lang="fr-FR" dirty="0"/>
              <a:t> à une synthèse des rangs</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17</a:t>
            </a:fld>
            <a:endParaRPr lang="fr-FR"/>
          </a:p>
        </p:txBody>
      </p:sp>
    </p:spTree>
    <p:extLst>
      <p:ext uri="{BB962C8B-B14F-4D97-AF65-F5344CB8AC3E}">
        <p14:creationId xmlns:p14="http://schemas.microsoft.com/office/powerpoint/2010/main" val="298860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tableau nous donne les meilleurs 10 pays en appliquant le score, on obtient le rang total en faisant la somme des rangs par indicateur (les 5 meilleurs pays par indicateurs sont présentés en annexe)</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18</a:t>
            </a:fld>
            <a:endParaRPr lang="fr-FR"/>
          </a:p>
        </p:txBody>
      </p:sp>
    </p:spTree>
    <p:extLst>
      <p:ext uri="{BB962C8B-B14F-4D97-AF65-F5344CB8AC3E}">
        <p14:creationId xmlns:p14="http://schemas.microsoft.com/office/powerpoint/2010/main" val="7911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À présent faisons un focus sur les 5 pays les mieux classés par notre score:</a:t>
            </a:r>
          </a:p>
          <a:p>
            <a:endParaRPr lang="fr-FR" dirty="0"/>
          </a:p>
          <a:p>
            <a:r>
              <a:rPr lang="fr-FR" dirty="0"/>
              <a:t>J’ai rajouté dans cette partie la France pour avoir des données de comparaison et un ordre de grandeur des chiffres pour les autres pays.</a:t>
            </a:r>
          </a:p>
          <a:p>
            <a:endParaRPr lang="fr-FR" dirty="0"/>
          </a:p>
          <a:p>
            <a:r>
              <a:rPr lang="fr-FR" dirty="0"/>
              <a:t>Je vais m’attarder un peu sur les dépenses des gouvernement en matière de l’éducation, si on regarde ce </a:t>
            </a:r>
            <a:r>
              <a:rPr lang="fr-FR" dirty="0" err="1"/>
              <a:t>grapgique</a:t>
            </a:r>
            <a:r>
              <a:rPr lang="fr-FR" dirty="0"/>
              <a:t> qui montre les dépenses en % du PIB, on remarque que tous les pays dépensent bcp plus que la France, que la </a:t>
            </a:r>
            <a:r>
              <a:rPr lang="fr-FR" dirty="0" err="1"/>
              <a:t>malaisie</a:t>
            </a:r>
            <a:r>
              <a:rPr lang="fr-FR" dirty="0"/>
              <a:t> dépense le plus, mais si on ramène ces chiffres à la valeur de ces dépenses en $, on remarque que seul l’Angleterre dépense plus que la France.</a:t>
            </a:r>
          </a:p>
          <a:p>
            <a:r>
              <a:rPr lang="fr-FR" dirty="0"/>
              <a:t>Ces chiffres ne sont pas concluants mais ils nous donnent une idée sur la volanté des pays pour le secteur de l’éducation</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19</a:t>
            </a:fld>
            <a:endParaRPr lang="fr-FR"/>
          </a:p>
        </p:txBody>
      </p:sp>
    </p:spTree>
    <p:extLst>
      <p:ext uri="{BB962C8B-B14F-4D97-AF65-F5344CB8AC3E}">
        <p14:creationId xmlns:p14="http://schemas.microsoft.com/office/powerpoint/2010/main" val="266408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présentation se déroulera suivant ce plan: </a:t>
            </a:r>
          </a:p>
          <a:p>
            <a:r>
              <a:rPr lang="fr-FR" dirty="0"/>
              <a:t>Je vais commencer par un rappel de la problématique, puis une présentation du jeu de données, suivi une explication de la sélection des indicateurs , par la suite je vais expliquer le score que j’ai utilisé pour choisir les pays avec un fort potentiel avant de faire un focus sur les pays choisis et finir par une conclusion</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a:t>
            </a:fld>
            <a:endParaRPr lang="fr-FR"/>
          </a:p>
        </p:txBody>
      </p:sp>
    </p:spTree>
    <p:extLst>
      <p:ext uri="{BB962C8B-B14F-4D97-AF65-F5344CB8AC3E}">
        <p14:creationId xmlns:p14="http://schemas.microsoft.com/office/powerpoint/2010/main" val="189865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les autres </a:t>
            </a:r>
            <a:r>
              <a:rPr lang="fr-FR" dirty="0" err="1"/>
              <a:t>indicateus</a:t>
            </a:r>
            <a:r>
              <a:rPr lang="fr-FR" dirty="0"/>
              <a:t> une tendance haussière globale pour tous les pays choisis</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20</a:t>
            </a:fld>
            <a:endParaRPr lang="fr-FR"/>
          </a:p>
        </p:txBody>
      </p:sp>
    </p:spTree>
    <p:extLst>
      <p:ext uri="{BB962C8B-B14F-4D97-AF65-F5344CB8AC3E}">
        <p14:creationId xmlns:p14="http://schemas.microsoft.com/office/powerpoint/2010/main" val="81894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conclusion, on peut dire que ce jeu de données présente bcp d’avantage, des données ……</a:t>
            </a:r>
          </a:p>
          <a:p>
            <a:r>
              <a:rPr lang="fr-FR" dirty="0"/>
              <a:t>Mais il contient bcp de données manquantes, il nous donne pas des données sur la concurrence ni sur l’importance des </a:t>
            </a:r>
            <a:r>
              <a:rPr lang="fr-FR" dirty="0" err="1"/>
              <a:t>diplomes</a:t>
            </a:r>
            <a:r>
              <a:rPr lang="fr-FR" dirty="0"/>
              <a:t> privées sur le marché de travail</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21</a:t>
            </a:fld>
            <a:endParaRPr lang="fr-FR"/>
          </a:p>
        </p:txBody>
      </p:sp>
    </p:spTree>
    <p:extLst>
      <p:ext uri="{BB962C8B-B14F-4D97-AF65-F5344CB8AC3E}">
        <p14:creationId xmlns:p14="http://schemas.microsoft.com/office/powerpoint/2010/main" val="243545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23</a:t>
            </a:fld>
            <a:endParaRPr lang="fr-FR"/>
          </a:p>
        </p:txBody>
      </p:sp>
    </p:spTree>
    <p:extLst>
      <p:ext uri="{BB962C8B-B14F-4D97-AF65-F5344CB8AC3E}">
        <p14:creationId xmlns:p14="http://schemas.microsoft.com/office/powerpoint/2010/main" val="4038238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24</a:t>
            </a:fld>
            <a:endParaRPr lang="fr-FR"/>
          </a:p>
        </p:txBody>
      </p:sp>
    </p:spTree>
    <p:extLst>
      <p:ext uri="{BB962C8B-B14F-4D97-AF65-F5344CB8AC3E}">
        <p14:creationId xmlns:p14="http://schemas.microsoft.com/office/powerpoint/2010/main" val="2261761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25</a:t>
            </a:fld>
            <a:endParaRPr lang="fr-FR"/>
          </a:p>
        </p:txBody>
      </p:sp>
    </p:spTree>
    <p:extLst>
      <p:ext uri="{BB962C8B-B14F-4D97-AF65-F5344CB8AC3E}">
        <p14:creationId xmlns:p14="http://schemas.microsoft.com/office/powerpoint/2010/main" val="264919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suis data </a:t>
            </a:r>
            <a:r>
              <a:rPr lang="fr-FR" dirty="0" err="1"/>
              <a:t>scientist</a:t>
            </a:r>
            <a:r>
              <a:rPr lang="fr-FR" dirty="0"/>
              <a:t> chez </a:t>
            </a:r>
            <a:r>
              <a:rPr lang="fr-FR" dirty="0" err="1"/>
              <a:t>Academy</a:t>
            </a:r>
            <a:r>
              <a:rPr lang="fr-FR" dirty="0"/>
              <a:t>, qui est une start-up qui propose des formations en ligne pour les lycéens et les étudiants en université. </a:t>
            </a:r>
            <a:r>
              <a:rPr lang="fr-FR" dirty="0" err="1"/>
              <a:t>Academy</a:t>
            </a:r>
            <a:r>
              <a:rPr lang="fr-FR" dirty="0"/>
              <a:t> a un projet d’expansion à l’</a:t>
            </a:r>
            <a:r>
              <a:rPr lang="fr-FR" dirty="0" err="1"/>
              <a:t>internationa</a:t>
            </a:r>
            <a:r>
              <a:rPr lang="fr-FR" dirty="0"/>
              <a:t>, et pour ce projet mon rôle consiste à détecter les pays avec un fort potentiel en me basant sur les données de la banque mondiale</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3</a:t>
            </a:fld>
            <a:endParaRPr lang="fr-FR"/>
          </a:p>
        </p:txBody>
      </p:sp>
    </p:spTree>
    <p:extLst>
      <p:ext uri="{BB962C8B-B14F-4D97-AF65-F5344CB8AC3E}">
        <p14:creationId xmlns:p14="http://schemas.microsoft.com/office/powerpoint/2010/main" val="8803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données dont on dispose sont constituées de  fichiers:</a:t>
            </a:r>
          </a:p>
          <a:p>
            <a:r>
              <a:rPr lang="fr-FR" dirty="0"/>
              <a:t>Le premier contient des info générales sur les pays (région ou groupe de pays) comme la devise, la population le groupe de revenu…</a:t>
            </a:r>
          </a:p>
          <a:p>
            <a:r>
              <a:rPr lang="fr-FR" dirty="0"/>
              <a:t>Le deuxième fichier nous donne des informations sur la source des données pour chaque zone géographique</a:t>
            </a:r>
          </a:p>
          <a:p>
            <a:r>
              <a:rPr lang="fr-FR" dirty="0"/>
              <a:t>Le 3</a:t>
            </a:r>
            <a:r>
              <a:rPr lang="fr-FR" baseline="30000" dirty="0"/>
              <a:t>ème</a:t>
            </a:r>
            <a:r>
              <a:rPr lang="fr-FR" dirty="0"/>
              <a:t> nous donne l’évolution des indicateurs pour l’ensemble des pays entre 1970 et 2100</a:t>
            </a:r>
          </a:p>
          <a:p>
            <a:r>
              <a:rPr lang="fr-FR" dirty="0"/>
              <a:t>Le 4</a:t>
            </a:r>
            <a:r>
              <a:rPr lang="fr-FR" baseline="30000" dirty="0"/>
              <a:t>ème</a:t>
            </a:r>
            <a:r>
              <a:rPr lang="fr-FR" dirty="0"/>
              <a:t> est une description des données et leurs sources pour chaque pays entre 1970 et 2050</a:t>
            </a:r>
          </a:p>
          <a:p>
            <a:r>
              <a:rPr lang="fr-FR" dirty="0"/>
              <a:t>Et le derniers contient des informations sur l’ensemble des indicateurs qui sont au nombre de 3665: leurs définitions, méthodes de calcul fréquence sources….</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4</a:t>
            </a:fld>
            <a:endParaRPr lang="fr-FR"/>
          </a:p>
        </p:txBody>
      </p:sp>
    </p:spTree>
    <p:extLst>
      <p:ext uri="{BB962C8B-B14F-4D97-AF65-F5344CB8AC3E}">
        <p14:creationId xmlns:p14="http://schemas.microsoft.com/office/powerpoint/2010/main" val="75844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241 zones géographique présentent dans notre jeu de données sont répartie en 7 régions et 5 groupes de revenu</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5</a:t>
            </a:fld>
            <a:endParaRPr lang="fr-FR"/>
          </a:p>
        </p:txBody>
      </p:sp>
    </p:spTree>
    <p:extLst>
      <p:ext uri="{BB962C8B-B14F-4D97-AF65-F5344CB8AC3E}">
        <p14:creationId xmlns:p14="http://schemas.microsoft.com/office/powerpoint/2010/main" val="57489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Parmi les 3665 indicateurs, plus que la moitié a un lien direct avec l’éducation, plus de 1000 indicateurs sur les résultats d’apprentissage</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6</a:t>
            </a:fld>
            <a:endParaRPr lang="fr-FR"/>
          </a:p>
        </p:txBody>
      </p:sp>
    </p:spTree>
    <p:extLst>
      <p:ext uri="{BB962C8B-B14F-4D97-AF65-F5344CB8AC3E}">
        <p14:creationId xmlns:p14="http://schemas.microsoft.com/office/powerpoint/2010/main" val="305911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 graphique, nous voyons le nombre de données disponibles par année, on voit que nous ne disposons pas de données après l’année 2017, et que la plus grosse quantité de données est entre 1998 et 2014</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7</a:t>
            </a:fld>
            <a:endParaRPr lang="fr-FR"/>
          </a:p>
        </p:txBody>
      </p:sp>
    </p:spTree>
    <p:extLst>
      <p:ext uri="{BB962C8B-B14F-4D97-AF65-F5344CB8AC3E}">
        <p14:creationId xmlns:p14="http://schemas.microsoft.com/office/powerpoint/2010/main" val="123668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passons maintenant à la sélection des indicateurs.</a:t>
            </a:r>
          </a:p>
          <a:p>
            <a:r>
              <a:rPr lang="fr-FR" dirty="0"/>
              <a:t>Vu le contexte du projet, j’ai fait le choix de travailler sur 3 familles d’indicateur qui me semble indispensable pour mener à bien cette étude.</a:t>
            </a:r>
          </a:p>
          <a:p>
            <a:r>
              <a:rPr lang="fr-FR" dirty="0"/>
              <a:t>La première catégorie est les </a:t>
            </a:r>
            <a:r>
              <a:rPr lang="fr-FR" dirty="0" err="1"/>
              <a:t>ondicateurs</a:t>
            </a:r>
            <a:r>
              <a:rPr lang="fr-FR" dirty="0"/>
              <a:t> d’ordre démographique: en effet, vu que </a:t>
            </a:r>
            <a:r>
              <a:rPr lang="fr-FR" dirty="0" err="1"/>
              <a:t>academy</a:t>
            </a:r>
            <a:r>
              <a:rPr lang="fr-FR" dirty="0"/>
              <a:t> a pour client potentiel les lycéens et les étudiant en université, nous devant nous intéresser à la trance </a:t>
            </a:r>
            <a:r>
              <a:rPr lang="fr-FR" dirty="0" err="1"/>
              <a:t>d’age</a:t>
            </a:r>
            <a:r>
              <a:rPr lang="fr-FR" dirty="0"/>
              <a:t> 15_24 ans, et au nombre des étudiants en lycée et université.</a:t>
            </a:r>
          </a:p>
          <a:p>
            <a:r>
              <a:rPr lang="fr-FR" dirty="0"/>
              <a:t>La formation proposée est une formation en ligne, donc des conditions technologique s’impose, tel que l’utilisation d’internet et de PC.</a:t>
            </a:r>
          </a:p>
          <a:p>
            <a:r>
              <a:rPr lang="fr-FR" dirty="0"/>
              <a:t>Et en fin nous devant nous intéresser à l’aspect financier, vu que c’est une formation payante, nous pouvons avoir une idée sur le niveau de vie en étudiant l’indicateur PIB/habitant et aussi si il y a des bourses, des subvention ou des aides proposé par l’état </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8</a:t>
            </a:fld>
            <a:endParaRPr lang="fr-FR"/>
          </a:p>
        </p:txBody>
      </p:sp>
    </p:spTree>
    <p:extLst>
      <p:ext uri="{BB962C8B-B14F-4D97-AF65-F5344CB8AC3E}">
        <p14:creationId xmlns:p14="http://schemas.microsoft.com/office/powerpoint/2010/main" val="269616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premier indicateur est la population 15-24: c’est deux graphiques nous montre que le nombre de personne âgées de 15 à 24 ans est différent d’un pays à l’autre.</a:t>
            </a:r>
          </a:p>
          <a:p>
            <a:r>
              <a:rPr lang="fr-FR" dirty="0"/>
              <a:t>Dans le premier graphique nous voyons que plus de 120 pays ont une population inferieur à 10 M et des point atypique qui ont bcp plus (la chine 200 millions et l’inde 240 millions)</a:t>
            </a:r>
          </a:p>
          <a:p>
            <a:r>
              <a:rPr lang="fr-FR" dirty="0"/>
              <a:t>Le deuxième graphique nous montre l’existence de plusieurs points atypique pour chaque </a:t>
            </a:r>
            <a:r>
              <a:rPr lang="fr-FR" dirty="0" err="1"/>
              <a:t>grupe</a:t>
            </a:r>
            <a:r>
              <a:rPr lang="fr-FR" dirty="0"/>
              <a:t> de revenu</a:t>
            </a:r>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9</a:t>
            </a:fld>
            <a:endParaRPr lang="fr-FR"/>
          </a:p>
        </p:txBody>
      </p:sp>
    </p:spTree>
    <p:extLst>
      <p:ext uri="{BB962C8B-B14F-4D97-AF65-F5344CB8AC3E}">
        <p14:creationId xmlns:p14="http://schemas.microsoft.com/office/powerpoint/2010/main" val="124142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075EA5B-9958-411B-A906-D33CE8ACF327}" type="datetime1">
              <a:rPr lang="en-US" smtClean="0"/>
              <a:t>11/13/2020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75481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DDB025-78A3-494A-9237-E435E6A6D3C0}" type="datetime1">
              <a:rPr lang="en-US" smtClean="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9936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D890A1-6710-4027-BC44-00C633C1683D}" type="datetime1">
              <a:rPr lang="en-US" smtClean="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47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B927D6-9DD9-4BEE-B374-E1F9351D33AA}" type="datetime1">
              <a:rPr lang="en-US" smtClean="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9831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30D20-F2B1-4BF1-A1CE-049C145EF451}" type="datetime1">
              <a:rPr lang="en-US" smtClean="0"/>
              <a:t>11/13/2020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7913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9F755A-947D-4DC9-8E76-079BB05FA2A2}" type="datetime1">
              <a:rPr lang="en-US" smtClean="0"/>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18869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F213B32-05E0-4E57-8A76-A4C54018E718}" type="datetime1">
              <a:rPr lang="en-US" smtClean="0"/>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29313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8D8F76-F5CA-49F8-A199-D8BCC625EDF8}" type="datetime1">
              <a:rPr lang="en-US" smtClean="0"/>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2605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4576-25E0-4198-83F7-06F674B68C94}" type="datetime1">
              <a:rPr lang="en-US" smtClean="0"/>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21127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14CE3-1256-4820-89CD-5F3B2E196D34}" type="datetime1">
              <a:rPr lang="en-US" smtClean="0"/>
              <a:t>11/13/2020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83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133B9D-3CC4-4D27-9465-2FAF6FA68058}" type="datetime1">
              <a:rPr lang="en-US" smtClean="0"/>
              <a:t>11/13/2020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3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F5233B-2915-490E-B2F8-111AE7728B1E}" type="datetime1">
              <a:rPr lang="en-US" smtClean="0"/>
              <a:t>11/13/2020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9162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dirty="0"/>
              <a:t>P02: </a:t>
            </a:r>
            <a:r>
              <a:rPr lang="fr-FR" sz="4800" b="1" i="0" dirty="0">
                <a:effectLst/>
                <a:latin typeface="Montserrat"/>
              </a:rPr>
              <a:t>Analysez des données de systèmes éducatifs</a:t>
            </a:r>
            <a:endParaRPr lang="fr-FR" sz="4800" dirty="0"/>
          </a:p>
        </p:txBody>
      </p:sp>
      <p:sp>
        <p:nvSpPr>
          <p:cNvPr id="3" name="Sous-titre 2">
            <a:extLst>
              <a:ext uri="{FF2B5EF4-FFF2-40B4-BE49-F238E27FC236}">
                <a16:creationId xmlns:a16="http://schemas.microsoft.com/office/drawing/2014/main" id="{7F7D5035-C203-4378-8926-76F923B2C55C}"/>
              </a:ext>
            </a:extLst>
          </p:cNvPr>
          <p:cNvSpPr>
            <a:spLocks noGrp="1"/>
          </p:cNvSpPr>
          <p:nvPr>
            <p:ph type="subTitle" idx="1"/>
          </p:nvPr>
        </p:nvSpPr>
        <p:spPr/>
        <p:txBody>
          <a:bodyPr/>
          <a:lstStyle/>
          <a:p>
            <a:pPr algn="r"/>
            <a:r>
              <a:rPr lang="fr-FR" sz="2400" dirty="0"/>
              <a:t>Soutenance le 15/11/2020</a:t>
            </a:r>
          </a:p>
          <a:p>
            <a:pPr algn="r"/>
            <a:r>
              <a:rPr lang="fr-FR" sz="2400" dirty="0"/>
              <a:t>Asma TAHRI</a:t>
            </a:r>
          </a:p>
          <a:p>
            <a:endParaRPr lang="fr-FR"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25228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81C196A-6628-40F6-9B83-1A3F5073ABCF}"/>
              </a:ext>
            </a:extLst>
          </p:cNvPr>
          <p:cNvSpPr txBox="1"/>
          <p:nvPr/>
        </p:nvSpPr>
        <p:spPr>
          <a:xfrm>
            <a:off x="1478604" y="2716515"/>
            <a:ext cx="5985219" cy="1200329"/>
          </a:xfrm>
          <a:prstGeom prst="rect">
            <a:avLst/>
          </a:prstGeom>
          <a:noFill/>
        </p:spPr>
        <p:txBody>
          <a:bodyPr wrap="square" rtlCol="0">
            <a:spAutoFit/>
          </a:bodyPr>
          <a:lstStyle/>
          <a:p>
            <a:pPr marL="285750" indent="-285750" algn="just">
              <a:buFont typeface="Arial" panose="020B0604020202020204" pitchFamily="34" charset="0"/>
              <a:buChar char="•"/>
            </a:pPr>
            <a:r>
              <a:rPr lang="fr-FR" dirty="0"/>
              <a:t>Plus de lycéens que d’étudiants d’université</a:t>
            </a:r>
          </a:p>
          <a:p>
            <a:pPr algn="just"/>
            <a:endParaRPr lang="fr-FR" dirty="0"/>
          </a:p>
          <a:p>
            <a:pPr marL="285750" indent="-285750" algn="just">
              <a:buFont typeface="Arial" panose="020B0604020202020204" pitchFamily="34" charset="0"/>
              <a:buChar char="•"/>
            </a:pPr>
            <a:r>
              <a:rPr lang="fr-FR" dirty="0"/>
              <a:t>L’Asie compte le plus grands nombre de clients potentiels</a:t>
            </a:r>
          </a:p>
        </p:txBody>
      </p:sp>
      <p:pic>
        <p:nvPicPr>
          <p:cNvPr id="1030" name="Picture 6">
            <a:extLst>
              <a:ext uri="{FF2B5EF4-FFF2-40B4-BE49-F238E27FC236}">
                <a16:creationId xmlns:a16="http://schemas.microsoft.com/office/drawing/2014/main" id="{1FEF6F43-CB46-467C-9BEC-EDDC33E65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233" y="1314730"/>
            <a:ext cx="3614145" cy="5400155"/>
          </a:xfrm>
          <a:prstGeom prst="rect">
            <a:avLst/>
          </a:prstGeom>
          <a:noFill/>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AF5C708A-4ED7-49BE-A0F8-5067DBE21AE3}"/>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p>
          <a:p>
            <a:r>
              <a:rPr lang="fr-FR" dirty="0"/>
              <a:t>	</a:t>
            </a:r>
            <a:r>
              <a:rPr lang="en-US" sz="4100" dirty="0">
                <a:solidFill>
                  <a:schemeClr val="tx1"/>
                </a:solidFill>
              </a:rPr>
              <a:t>b.</a:t>
            </a:r>
            <a:r>
              <a:rPr lang="fr-FR" sz="4100" dirty="0">
                <a:solidFill>
                  <a:schemeClr val="tx1"/>
                </a:solidFill>
              </a:rPr>
              <a:t> Nombre de clients potentiels</a:t>
            </a:r>
            <a:endParaRPr lang="fr-FR" sz="4100" dirty="0"/>
          </a:p>
        </p:txBody>
      </p:sp>
      <p:sp>
        <p:nvSpPr>
          <p:cNvPr id="5" name="Espace réservé du numéro de diapositive 4">
            <a:extLst>
              <a:ext uri="{FF2B5EF4-FFF2-40B4-BE49-F238E27FC236}">
                <a16:creationId xmlns:a16="http://schemas.microsoft.com/office/drawing/2014/main" id="{8C5D0EBD-10B5-4DA2-A165-FFD120BDD04E}"/>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310461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CC982BA-576D-450C-9AD3-1E03B7F5AF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3789" y="1443384"/>
            <a:ext cx="8604000" cy="4323511"/>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677096C0-1082-47BA-B8D8-FDDED4AF172E}"/>
              </a:ext>
            </a:extLst>
          </p:cNvPr>
          <p:cNvSpPr txBox="1"/>
          <p:nvPr/>
        </p:nvSpPr>
        <p:spPr>
          <a:xfrm>
            <a:off x="2149311" y="5941927"/>
            <a:ext cx="7069845" cy="646331"/>
          </a:xfrm>
          <a:prstGeom prst="rect">
            <a:avLst/>
          </a:prstGeom>
          <a:noFill/>
        </p:spPr>
        <p:txBody>
          <a:bodyPr wrap="square" rtlCol="0">
            <a:spAutoFit/>
          </a:bodyPr>
          <a:lstStyle/>
          <a:p>
            <a:r>
              <a:rPr lang="fr-FR" dirty="0"/>
              <a:t>Dynamique haussière pour toutes les régions</a:t>
            </a:r>
          </a:p>
          <a:p>
            <a:r>
              <a:rPr lang="fr-FR" dirty="0"/>
              <a:t>Maturité de la région Amérique du nord avec près de 80%</a:t>
            </a:r>
          </a:p>
        </p:txBody>
      </p:sp>
      <p:sp>
        <p:nvSpPr>
          <p:cNvPr id="7" name="Titre 1">
            <a:extLst>
              <a:ext uri="{FF2B5EF4-FFF2-40B4-BE49-F238E27FC236}">
                <a16:creationId xmlns:a16="http://schemas.microsoft.com/office/drawing/2014/main" id="{5F93C03F-13B6-459E-9D4A-8BC5F4714BBF}"/>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p>
          <a:p>
            <a:r>
              <a:rPr lang="fr-FR" dirty="0"/>
              <a:t>	</a:t>
            </a:r>
            <a:r>
              <a:rPr lang="en-US" sz="4100" dirty="0">
                <a:solidFill>
                  <a:schemeClr val="tx1"/>
                </a:solidFill>
              </a:rPr>
              <a:t>c.</a:t>
            </a:r>
            <a:r>
              <a:rPr lang="fr-FR" sz="4100" dirty="0">
                <a:solidFill>
                  <a:schemeClr val="tx1"/>
                </a:solidFill>
              </a:rPr>
              <a:t> Utilisateurs d’internet</a:t>
            </a:r>
            <a:endParaRPr lang="fr-FR" sz="4100" dirty="0"/>
          </a:p>
        </p:txBody>
      </p:sp>
      <p:sp>
        <p:nvSpPr>
          <p:cNvPr id="11" name="Espace réservé du numéro de diapositive 10">
            <a:extLst>
              <a:ext uri="{FF2B5EF4-FFF2-40B4-BE49-F238E27FC236}">
                <a16:creationId xmlns:a16="http://schemas.microsoft.com/office/drawing/2014/main" id="{E3F0323F-463E-400F-9AD0-36FBE95778DD}"/>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8851514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DD56F68-3E0E-47B8-9FE6-2B580CED2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838" y="1432677"/>
            <a:ext cx="8608921" cy="432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BD25ACB1-406C-4576-A26B-855C6BEB1288}"/>
              </a:ext>
            </a:extLst>
          </p:cNvPr>
          <p:cNvSpPr txBox="1"/>
          <p:nvPr/>
        </p:nvSpPr>
        <p:spPr>
          <a:xfrm>
            <a:off x="1986110" y="5846959"/>
            <a:ext cx="9737888" cy="646331"/>
          </a:xfrm>
          <a:prstGeom prst="rect">
            <a:avLst/>
          </a:prstGeom>
          <a:noFill/>
        </p:spPr>
        <p:txBody>
          <a:bodyPr wrap="square" rtlCol="0">
            <a:spAutoFit/>
          </a:bodyPr>
          <a:lstStyle/>
          <a:p>
            <a:r>
              <a:rPr lang="fr-FR" dirty="0"/>
              <a:t>Dynamique haussière pour tous les groupes de revenu</a:t>
            </a:r>
          </a:p>
          <a:p>
            <a:r>
              <a:rPr lang="fr-FR" dirty="0"/>
              <a:t>Une grande différence entre le % d’utilisateurs d’internet dans les pays riches et pauvres</a:t>
            </a:r>
          </a:p>
        </p:txBody>
      </p:sp>
      <p:sp>
        <p:nvSpPr>
          <p:cNvPr id="5" name="Titre 1">
            <a:extLst>
              <a:ext uri="{FF2B5EF4-FFF2-40B4-BE49-F238E27FC236}">
                <a16:creationId xmlns:a16="http://schemas.microsoft.com/office/drawing/2014/main" id="{8C5F2877-9A42-41B7-9F11-027E4AB327C3}"/>
              </a:ext>
            </a:extLst>
          </p:cNvPr>
          <p:cNvSpPr txBox="1">
            <a:spLocks/>
          </p:cNvSpPr>
          <p:nvPr/>
        </p:nvSpPr>
        <p:spPr>
          <a:xfrm>
            <a:off x="940616" y="143115"/>
            <a:ext cx="10783382"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 Sélection d'indicateurs pertinents</a:t>
            </a:r>
          </a:p>
          <a:p>
            <a:r>
              <a:rPr lang="fr-FR" dirty="0"/>
              <a:t>	</a:t>
            </a:r>
            <a:r>
              <a:rPr lang="en-US" sz="4100" dirty="0">
                <a:solidFill>
                  <a:schemeClr val="tx1"/>
                </a:solidFill>
              </a:rPr>
              <a:t>d.</a:t>
            </a:r>
            <a:r>
              <a:rPr lang="fr-FR" sz="4100" dirty="0">
                <a:solidFill>
                  <a:schemeClr val="tx1"/>
                </a:solidFill>
              </a:rPr>
              <a:t> Utilisateurs d’ordinateur personnel</a:t>
            </a:r>
            <a:endParaRPr lang="fr-FR" sz="4100" dirty="0"/>
          </a:p>
        </p:txBody>
      </p:sp>
      <p:sp>
        <p:nvSpPr>
          <p:cNvPr id="12" name="Espace réservé du numéro de diapositive 11">
            <a:extLst>
              <a:ext uri="{FF2B5EF4-FFF2-40B4-BE49-F238E27FC236}">
                <a16:creationId xmlns:a16="http://schemas.microsoft.com/office/drawing/2014/main" id="{555BEA47-4408-4A85-A4C0-3578D32055CF}"/>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3830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D8E9A9E-FEC7-4181-8AB8-55997CA70C85}"/>
              </a:ext>
            </a:extLst>
          </p:cNvPr>
          <p:cNvSpPr txBox="1"/>
          <p:nvPr/>
        </p:nvSpPr>
        <p:spPr>
          <a:xfrm>
            <a:off x="2590800" y="5915025"/>
            <a:ext cx="6877050" cy="369332"/>
          </a:xfrm>
          <a:prstGeom prst="rect">
            <a:avLst/>
          </a:prstGeom>
          <a:noFill/>
        </p:spPr>
        <p:txBody>
          <a:bodyPr wrap="square" rtlCol="0">
            <a:spAutoFit/>
          </a:bodyPr>
          <a:lstStyle/>
          <a:p>
            <a:r>
              <a:rPr lang="fr-FR" dirty="0"/>
              <a:t>Une politique différente d’un pays à l’autre en matière de l’éducation  </a:t>
            </a:r>
          </a:p>
        </p:txBody>
      </p:sp>
      <p:pic>
        <p:nvPicPr>
          <p:cNvPr id="6146" name="Picture 2">
            <a:extLst>
              <a:ext uri="{FF2B5EF4-FFF2-40B4-BE49-F238E27FC236}">
                <a16:creationId xmlns:a16="http://schemas.microsoft.com/office/drawing/2014/main" id="{8A558350-AD71-421F-AE96-390505FA6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191" y="1538386"/>
            <a:ext cx="11000530" cy="43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6672F7A-24FE-4144-9CA5-00551DBFC22D}"/>
              </a:ext>
            </a:extLst>
          </p:cNvPr>
          <p:cNvSpPr txBox="1">
            <a:spLocks/>
          </p:cNvSpPr>
          <p:nvPr/>
        </p:nvSpPr>
        <p:spPr>
          <a:xfrm>
            <a:off x="940616" y="143115"/>
            <a:ext cx="11251384"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4800" dirty="0"/>
              <a:t>3. Sélection d'indicateurs pertinents</a:t>
            </a:r>
          </a:p>
          <a:p>
            <a:r>
              <a:rPr lang="fr-FR" sz="4300" dirty="0">
                <a:solidFill>
                  <a:srgbClr val="000000"/>
                </a:solidFill>
                <a:latin typeface="Helvetica Neue"/>
              </a:rPr>
              <a:t>	e. </a:t>
            </a:r>
            <a:r>
              <a:rPr lang="fr-FR" sz="4100" dirty="0">
                <a:solidFill>
                  <a:srgbClr val="000000"/>
                </a:solidFill>
                <a:latin typeface="Helvetica Neue"/>
              </a:rPr>
              <a:t>Dépenses du gouvernement pour l'éducation</a:t>
            </a:r>
            <a:endParaRPr lang="fr-FR" sz="4100" dirty="0"/>
          </a:p>
        </p:txBody>
      </p:sp>
      <p:sp>
        <p:nvSpPr>
          <p:cNvPr id="4" name="Espace réservé du numéro de diapositive 3">
            <a:extLst>
              <a:ext uri="{FF2B5EF4-FFF2-40B4-BE49-F238E27FC236}">
                <a16:creationId xmlns:a16="http://schemas.microsoft.com/office/drawing/2014/main" id="{D82F1581-D9E7-46CA-8BC1-512F028A5007}"/>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46081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13496B47-BE45-4EEE-B066-62156EAE16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2708" y="3920147"/>
            <a:ext cx="5724000" cy="2862000"/>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3DFA2FD2-3A85-4622-A0F5-2DC3B1E9FE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11904" y="912620"/>
            <a:ext cx="5724000" cy="280475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3BE7E5EC-8D90-4A61-BB97-C449582E8F3F}"/>
              </a:ext>
            </a:extLst>
          </p:cNvPr>
          <p:cNvSpPr txBox="1"/>
          <p:nvPr/>
        </p:nvSpPr>
        <p:spPr>
          <a:xfrm>
            <a:off x="1150334" y="2292642"/>
            <a:ext cx="4800860" cy="2954655"/>
          </a:xfrm>
          <a:prstGeom prst="rect">
            <a:avLst/>
          </a:prstGeom>
          <a:noFill/>
        </p:spPr>
        <p:txBody>
          <a:bodyPr wrap="square" rtlCol="0">
            <a:spAutoFit/>
          </a:bodyPr>
          <a:lstStyle/>
          <a:p>
            <a:pPr marL="285750" indent="-285750">
              <a:buFont typeface="Arial" panose="020B0604020202020204" pitchFamily="34" charset="0"/>
              <a:buChar char="•"/>
            </a:pPr>
            <a:r>
              <a:rPr lang="fr-FR" sz="2400" dirty="0"/>
              <a:t>Dynamique haussière pour tous les groupes de revenu et toutes les régions</a:t>
            </a:r>
          </a:p>
          <a:p>
            <a:endParaRPr lang="fr-FR" sz="2400" dirty="0"/>
          </a:p>
          <a:p>
            <a:pPr marL="285750" indent="-285750">
              <a:buFont typeface="Arial" panose="020B0604020202020204" pitchFamily="34" charset="0"/>
              <a:buChar char="•"/>
            </a:pPr>
            <a:r>
              <a:rPr lang="fr-FR" sz="2400" dirty="0"/>
              <a:t>Des écarts s'accentuent de plus en plus entre les pays riches et ceux pauvres </a:t>
            </a:r>
          </a:p>
          <a:p>
            <a:endParaRPr lang="fr-FR" dirty="0"/>
          </a:p>
        </p:txBody>
      </p:sp>
      <p:sp>
        <p:nvSpPr>
          <p:cNvPr id="4" name="Titre 1">
            <a:extLst>
              <a:ext uri="{FF2B5EF4-FFF2-40B4-BE49-F238E27FC236}">
                <a16:creationId xmlns:a16="http://schemas.microsoft.com/office/drawing/2014/main" id="{5060386F-8E0C-4D5C-B57C-7FE704A469DE}"/>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p>
          <a:p>
            <a:r>
              <a:rPr lang="fr-FR" dirty="0"/>
              <a:t>	</a:t>
            </a:r>
            <a:r>
              <a:rPr lang="en-US" sz="4100" dirty="0">
                <a:solidFill>
                  <a:schemeClr val="tx1"/>
                </a:solidFill>
              </a:rPr>
              <a:t>f.</a:t>
            </a:r>
            <a:r>
              <a:rPr lang="fr-FR" sz="4100" dirty="0">
                <a:solidFill>
                  <a:schemeClr val="tx1"/>
                </a:solidFill>
              </a:rPr>
              <a:t> PIB / habitant</a:t>
            </a:r>
            <a:endParaRPr lang="fr-FR" sz="4100" dirty="0"/>
          </a:p>
        </p:txBody>
      </p:sp>
      <p:sp>
        <p:nvSpPr>
          <p:cNvPr id="8" name="Espace réservé du numéro de diapositive 7">
            <a:extLst>
              <a:ext uri="{FF2B5EF4-FFF2-40B4-BE49-F238E27FC236}">
                <a16:creationId xmlns:a16="http://schemas.microsoft.com/office/drawing/2014/main" id="{44BE4CB1-2E11-44F8-8DEF-D4E88DACF670}"/>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21671168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1D4148F-3559-4B02-A19D-4B01C49C1E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53338" y="1059376"/>
            <a:ext cx="6765712" cy="5577840"/>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95EF4DDC-6D46-4C2A-9F95-141B59B657D7}"/>
              </a:ext>
            </a:extLst>
          </p:cNvPr>
          <p:cNvSpPr>
            <a:spLocks noGrp="1"/>
          </p:cNvSpPr>
          <p:nvPr>
            <p:ph idx="1"/>
          </p:nvPr>
        </p:nvSpPr>
        <p:spPr>
          <a:xfrm>
            <a:off x="8515571" y="1381125"/>
            <a:ext cx="3053039" cy="3931920"/>
          </a:xfrm>
        </p:spPr>
        <p:txBody>
          <a:bodyPr>
            <a:normAutofit/>
          </a:bodyPr>
          <a:lstStyle/>
          <a:p>
            <a:r>
              <a:rPr lang="en-US" sz="1600" dirty="0"/>
              <a:t>Correlation entre les </a:t>
            </a:r>
            <a:r>
              <a:rPr lang="en-US" sz="1600" dirty="0" err="1"/>
              <a:t>indicateurs</a:t>
            </a:r>
            <a:r>
              <a:rPr lang="en-US" sz="1600" dirty="0"/>
              <a:t> </a:t>
            </a:r>
            <a:r>
              <a:rPr lang="en-US" sz="1600" dirty="0" err="1"/>
              <a:t>démographique</a:t>
            </a:r>
            <a:endParaRPr lang="en-US" sz="1600" dirty="0"/>
          </a:p>
          <a:p>
            <a:r>
              <a:rPr lang="en-US" sz="1600" dirty="0"/>
              <a:t>Correlation entre les </a:t>
            </a:r>
            <a:r>
              <a:rPr lang="en-US" sz="1600" dirty="0" err="1"/>
              <a:t>indicateurs</a:t>
            </a:r>
            <a:r>
              <a:rPr lang="en-US" sz="1600" dirty="0"/>
              <a:t> </a:t>
            </a:r>
            <a:r>
              <a:rPr lang="en-US" sz="1600" dirty="0" err="1"/>
              <a:t>technologique</a:t>
            </a:r>
            <a:endParaRPr lang="en-US" sz="1600" dirty="0"/>
          </a:p>
          <a:p>
            <a:r>
              <a:rPr lang="en-US" sz="1600" dirty="0"/>
              <a:t>Le PIB par habitant </a:t>
            </a:r>
            <a:r>
              <a:rPr lang="en-US" sz="1600" dirty="0" err="1"/>
              <a:t>est</a:t>
            </a:r>
            <a:r>
              <a:rPr lang="en-US" sz="1600" dirty="0"/>
              <a:t> </a:t>
            </a:r>
            <a:r>
              <a:rPr lang="en-US" sz="1600" dirty="0" err="1"/>
              <a:t>correlé</a:t>
            </a:r>
            <a:r>
              <a:rPr lang="en-US" sz="1600" dirty="0"/>
              <a:t> avec </a:t>
            </a:r>
            <a:r>
              <a:rPr lang="en-US" sz="1600" dirty="0" err="1"/>
              <a:t>l’utilisation</a:t>
            </a:r>
            <a:r>
              <a:rPr lang="en-US" sz="1600" dirty="0"/>
              <a:t> </a:t>
            </a:r>
            <a:r>
              <a:rPr lang="en-US" sz="1600" dirty="0" err="1"/>
              <a:t>d’internet</a:t>
            </a:r>
            <a:r>
              <a:rPr lang="en-US" sz="1600" dirty="0"/>
              <a:t> et de PC</a:t>
            </a:r>
          </a:p>
          <a:p>
            <a:r>
              <a:rPr lang="en-US" sz="1600" dirty="0"/>
              <a:t>Une </a:t>
            </a:r>
            <a:r>
              <a:rPr lang="en-US" sz="1600" dirty="0" err="1"/>
              <a:t>faible</a:t>
            </a:r>
            <a:r>
              <a:rPr lang="en-US" sz="1600" dirty="0"/>
              <a:t> correlation </a:t>
            </a:r>
            <a:r>
              <a:rPr lang="en-US" sz="1600" dirty="0" err="1"/>
              <a:t>négative</a:t>
            </a:r>
            <a:r>
              <a:rPr lang="en-US" sz="1600" dirty="0"/>
              <a:t> entre le PIB par habitant et les </a:t>
            </a:r>
            <a:r>
              <a:rPr lang="en-US" sz="1600" dirty="0" err="1"/>
              <a:t>dépenses</a:t>
            </a:r>
            <a:r>
              <a:rPr lang="en-US" sz="1600" dirty="0"/>
              <a:t> du </a:t>
            </a:r>
            <a:r>
              <a:rPr lang="en-US" sz="1600" dirty="0" err="1"/>
              <a:t>gouvernement</a:t>
            </a:r>
            <a:r>
              <a:rPr lang="en-US" sz="1600" dirty="0"/>
              <a:t> (% PIB) pour </a:t>
            </a:r>
            <a:r>
              <a:rPr lang="en-US" sz="1600" dirty="0" err="1"/>
              <a:t>l’éducation</a:t>
            </a:r>
            <a:endParaRPr lang="en-US" sz="1600" dirty="0"/>
          </a:p>
          <a:p>
            <a:endParaRPr lang="en-US" sz="1600" dirty="0"/>
          </a:p>
        </p:txBody>
      </p:sp>
      <p:sp>
        <p:nvSpPr>
          <p:cNvPr id="4" name="Titre 1">
            <a:extLst>
              <a:ext uri="{FF2B5EF4-FFF2-40B4-BE49-F238E27FC236}">
                <a16:creationId xmlns:a16="http://schemas.microsoft.com/office/drawing/2014/main" id="{A177FE29-71CE-4FBB-AAD5-693CB5087C82}"/>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endParaRPr lang="fr-FR" dirty="0"/>
          </a:p>
        </p:txBody>
      </p:sp>
      <p:sp>
        <p:nvSpPr>
          <p:cNvPr id="6" name="Espace réservé du numéro de diapositive 5">
            <a:extLst>
              <a:ext uri="{FF2B5EF4-FFF2-40B4-BE49-F238E27FC236}">
                <a16:creationId xmlns:a16="http://schemas.microsoft.com/office/drawing/2014/main" id="{69B77D06-DF72-46AD-9F8E-4BED4C2D83CE}"/>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4487383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7F64FE89-2114-4FDD-A4EC-9B332A0E42CB}"/>
              </a:ext>
            </a:extLst>
          </p:cNvPr>
          <p:cNvGraphicFramePr/>
          <p:nvPr>
            <p:extLst>
              <p:ext uri="{D42A27DB-BD31-4B8C-83A1-F6EECF244321}">
                <p14:modId xmlns:p14="http://schemas.microsoft.com/office/powerpoint/2010/main" val="2675738009"/>
              </p:ext>
            </p:extLst>
          </p:nvPr>
        </p:nvGraphicFramePr>
        <p:xfrm>
          <a:off x="-1345928" y="2262433"/>
          <a:ext cx="7041821" cy="38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me 11">
            <a:extLst>
              <a:ext uri="{FF2B5EF4-FFF2-40B4-BE49-F238E27FC236}">
                <a16:creationId xmlns:a16="http://schemas.microsoft.com/office/drawing/2014/main" id="{4FE5310A-9BD2-46D9-947C-D73E9C535147}"/>
              </a:ext>
            </a:extLst>
          </p:cNvPr>
          <p:cNvGraphicFramePr/>
          <p:nvPr>
            <p:extLst>
              <p:ext uri="{D42A27DB-BD31-4B8C-83A1-F6EECF244321}">
                <p14:modId xmlns:p14="http://schemas.microsoft.com/office/powerpoint/2010/main" val="236886229"/>
              </p:ext>
            </p:extLst>
          </p:nvPr>
        </p:nvGraphicFramePr>
        <p:xfrm>
          <a:off x="3563333" y="1822618"/>
          <a:ext cx="7503736" cy="43338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Étoile : 5 branches 15">
            <a:extLst>
              <a:ext uri="{FF2B5EF4-FFF2-40B4-BE49-F238E27FC236}">
                <a16:creationId xmlns:a16="http://schemas.microsoft.com/office/drawing/2014/main" id="{A40CCDD1-FAA1-4248-9DD2-AFCB3342742E}"/>
              </a:ext>
            </a:extLst>
          </p:cNvPr>
          <p:cNvSpPr/>
          <p:nvPr/>
        </p:nvSpPr>
        <p:spPr>
          <a:xfrm>
            <a:off x="3629924" y="241452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Étoile : 5 branches 25">
            <a:extLst>
              <a:ext uri="{FF2B5EF4-FFF2-40B4-BE49-F238E27FC236}">
                <a16:creationId xmlns:a16="http://schemas.microsoft.com/office/drawing/2014/main" id="{2BCB36A3-71A9-47A2-88BD-C660B0192A02}"/>
              </a:ext>
            </a:extLst>
          </p:cNvPr>
          <p:cNvSpPr/>
          <p:nvPr/>
        </p:nvSpPr>
        <p:spPr>
          <a:xfrm>
            <a:off x="3831028" y="2414830"/>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Étoile : 5 branches 27">
            <a:extLst>
              <a:ext uri="{FF2B5EF4-FFF2-40B4-BE49-F238E27FC236}">
                <a16:creationId xmlns:a16="http://schemas.microsoft.com/office/drawing/2014/main" id="{1FE941CD-D4DB-40D4-B17F-43A14E467465}"/>
              </a:ext>
            </a:extLst>
          </p:cNvPr>
          <p:cNvSpPr/>
          <p:nvPr/>
        </p:nvSpPr>
        <p:spPr>
          <a:xfrm>
            <a:off x="4022705" y="2414830"/>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Étoile : 5 branches 29">
            <a:extLst>
              <a:ext uri="{FF2B5EF4-FFF2-40B4-BE49-F238E27FC236}">
                <a16:creationId xmlns:a16="http://schemas.microsoft.com/office/drawing/2014/main" id="{0846B78F-18FA-4A4C-8FD8-DF581083ED6C}"/>
              </a:ext>
            </a:extLst>
          </p:cNvPr>
          <p:cNvSpPr/>
          <p:nvPr/>
        </p:nvSpPr>
        <p:spPr>
          <a:xfrm>
            <a:off x="4204955" y="241483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Étoile : 5 branches 31">
            <a:extLst>
              <a:ext uri="{FF2B5EF4-FFF2-40B4-BE49-F238E27FC236}">
                <a16:creationId xmlns:a16="http://schemas.microsoft.com/office/drawing/2014/main" id="{45135B70-3F6C-4502-9E24-B3D927C35D89}"/>
              </a:ext>
            </a:extLst>
          </p:cNvPr>
          <p:cNvSpPr/>
          <p:nvPr/>
        </p:nvSpPr>
        <p:spPr>
          <a:xfrm>
            <a:off x="4406059" y="241452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Étoile : 5 branches 38">
            <a:extLst>
              <a:ext uri="{FF2B5EF4-FFF2-40B4-BE49-F238E27FC236}">
                <a16:creationId xmlns:a16="http://schemas.microsoft.com/office/drawing/2014/main" id="{B977D709-C7D5-463D-954F-F385C1ACAC33}"/>
              </a:ext>
            </a:extLst>
          </p:cNvPr>
          <p:cNvSpPr/>
          <p:nvPr/>
        </p:nvSpPr>
        <p:spPr>
          <a:xfrm>
            <a:off x="3610928" y="294630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Étoile : 5 branches 39">
            <a:extLst>
              <a:ext uri="{FF2B5EF4-FFF2-40B4-BE49-F238E27FC236}">
                <a16:creationId xmlns:a16="http://schemas.microsoft.com/office/drawing/2014/main" id="{A31D0223-93E5-4131-B457-8383C679FC29}"/>
              </a:ext>
            </a:extLst>
          </p:cNvPr>
          <p:cNvSpPr/>
          <p:nvPr/>
        </p:nvSpPr>
        <p:spPr>
          <a:xfrm>
            <a:off x="3812032" y="294630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Étoile : 5 branches 40">
            <a:extLst>
              <a:ext uri="{FF2B5EF4-FFF2-40B4-BE49-F238E27FC236}">
                <a16:creationId xmlns:a16="http://schemas.microsoft.com/office/drawing/2014/main" id="{B3E0034C-B790-4B3F-81BF-7AAA270BCA66}"/>
              </a:ext>
            </a:extLst>
          </p:cNvPr>
          <p:cNvSpPr/>
          <p:nvPr/>
        </p:nvSpPr>
        <p:spPr>
          <a:xfrm>
            <a:off x="4003709" y="294630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Étoile : 5 branches 41">
            <a:extLst>
              <a:ext uri="{FF2B5EF4-FFF2-40B4-BE49-F238E27FC236}">
                <a16:creationId xmlns:a16="http://schemas.microsoft.com/office/drawing/2014/main" id="{289CB038-A34A-4116-BEF1-22D443E6252D}"/>
              </a:ext>
            </a:extLst>
          </p:cNvPr>
          <p:cNvSpPr/>
          <p:nvPr/>
        </p:nvSpPr>
        <p:spPr>
          <a:xfrm>
            <a:off x="4185959" y="294630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Étoile : 5 branches 42">
            <a:extLst>
              <a:ext uri="{FF2B5EF4-FFF2-40B4-BE49-F238E27FC236}">
                <a16:creationId xmlns:a16="http://schemas.microsoft.com/office/drawing/2014/main" id="{DF48C9B0-125D-484F-B296-2FBBB16747F9}"/>
              </a:ext>
            </a:extLst>
          </p:cNvPr>
          <p:cNvSpPr/>
          <p:nvPr/>
        </p:nvSpPr>
        <p:spPr>
          <a:xfrm>
            <a:off x="4387065" y="294600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Étoile : 5 branches 44">
            <a:extLst>
              <a:ext uri="{FF2B5EF4-FFF2-40B4-BE49-F238E27FC236}">
                <a16:creationId xmlns:a16="http://schemas.microsoft.com/office/drawing/2014/main" id="{8E91CF85-6C0F-43FF-BB5F-3F5334E44465}"/>
              </a:ext>
            </a:extLst>
          </p:cNvPr>
          <p:cNvSpPr/>
          <p:nvPr/>
        </p:nvSpPr>
        <p:spPr>
          <a:xfrm>
            <a:off x="3587771" y="354942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Étoile : 5 branches 45">
            <a:extLst>
              <a:ext uri="{FF2B5EF4-FFF2-40B4-BE49-F238E27FC236}">
                <a16:creationId xmlns:a16="http://schemas.microsoft.com/office/drawing/2014/main" id="{D5C0806B-9248-4EF1-A68C-F81D5BF1650C}"/>
              </a:ext>
            </a:extLst>
          </p:cNvPr>
          <p:cNvSpPr/>
          <p:nvPr/>
        </p:nvSpPr>
        <p:spPr>
          <a:xfrm>
            <a:off x="3788875" y="354972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Étoile : 5 branches 46">
            <a:extLst>
              <a:ext uri="{FF2B5EF4-FFF2-40B4-BE49-F238E27FC236}">
                <a16:creationId xmlns:a16="http://schemas.microsoft.com/office/drawing/2014/main" id="{5B771D07-79FF-4EB1-AE82-97692CC5E68A}"/>
              </a:ext>
            </a:extLst>
          </p:cNvPr>
          <p:cNvSpPr/>
          <p:nvPr/>
        </p:nvSpPr>
        <p:spPr>
          <a:xfrm>
            <a:off x="3980552" y="354972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Étoile : 5 branches 47">
            <a:extLst>
              <a:ext uri="{FF2B5EF4-FFF2-40B4-BE49-F238E27FC236}">
                <a16:creationId xmlns:a16="http://schemas.microsoft.com/office/drawing/2014/main" id="{5570A0B3-63F9-4E7A-8859-51B62C827DF6}"/>
              </a:ext>
            </a:extLst>
          </p:cNvPr>
          <p:cNvSpPr/>
          <p:nvPr/>
        </p:nvSpPr>
        <p:spPr>
          <a:xfrm>
            <a:off x="4162802" y="354972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Étoile : 5 branches 48">
            <a:extLst>
              <a:ext uri="{FF2B5EF4-FFF2-40B4-BE49-F238E27FC236}">
                <a16:creationId xmlns:a16="http://schemas.microsoft.com/office/drawing/2014/main" id="{5FE03752-541B-4411-B525-72F3E61D9618}"/>
              </a:ext>
            </a:extLst>
          </p:cNvPr>
          <p:cNvSpPr/>
          <p:nvPr/>
        </p:nvSpPr>
        <p:spPr>
          <a:xfrm>
            <a:off x="4363905" y="355914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Étoile : 5 branches 50">
            <a:extLst>
              <a:ext uri="{FF2B5EF4-FFF2-40B4-BE49-F238E27FC236}">
                <a16:creationId xmlns:a16="http://schemas.microsoft.com/office/drawing/2014/main" id="{4E24AF7F-A530-4894-910B-0A3F2BF1016D}"/>
              </a:ext>
            </a:extLst>
          </p:cNvPr>
          <p:cNvSpPr/>
          <p:nvPr/>
        </p:nvSpPr>
        <p:spPr>
          <a:xfrm>
            <a:off x="3592178" y="40844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Étoile : 5 branches 51">
            <a:extLst>
              <a:ext uri="{FF2B5EF4-FFF2-40B4-BE49-F238E27FC236}">
                <a16:creationId xmlns:a16="http://schemas.microsoft.com/office/drawing/2014/main" id="{3875FC41-FD17-442C-B999-7E7B89299CA0}"/>
              </a:ext>
            </a:extLst>
          </p:cNvPr>
          <p:cNvSpPr/>
          <p:nvPr/>
        </p:nvSpPr>
        <p:spPr>
          <a:xfrm>
            <a:off x="3793282" y="408474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Étoile : 5 branches 52">
            <a:extLst>
              <a:ext uri="{FF2B5EF4-FFF2-40B4-BE49-F238E27FC236}">
                <a16:creationId xmlns:a16="http://schemas.microsoft.com/office/drawing/2014/main" id="{C42A66EA-4F24-4373-8A61-CDB1BAA2C233}"/>
              </a:ext>
            </a:extLst>
          </p:cNvPr>
          <p:cNvSpPr/>
          <p:nvPr/>
        </p:nvSpPr>
        <p:spPr>
          <a:xfrm>
            <a:off x="3984959" y="408474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Étoile : 5 branches 53">
            <a:extLst>
              <a:ext uri="{FF2B5EF4-FFF2-40B4-BE49-F238E27FC236}">
                <a16:creationId xmlns:a16="http://schemas.microsoft.com/office/drawing/2014/main" id="{F072EDD2-57C7-4003-B642-E538A24A2A3F}"/>
              </a:ext>
            </a:extLst>
          </p:cNvPr>
          <p:cNvSpPr/>
          <p:nvPr/>
        </p:nvSpPr>
        <p:spPr>
          <a:xfrm>
            <a:off x="4167209" y="408474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Étoile : 5 branches 54">
            <a:extLst>
              <a:ext uri="{FF2B5EF4-FFF2-40B4-BE49-F238E27FC236}">
                <a16:creationId xmlns:a16="http://schemas.microsoft.com/office/drawing/2014/main" id="{70410599-B9EB-4801-95E6-B1DAF90B3B1D}"/>
              </a:ext>
            </a:extLst>
          </p:cNvPr>
          <p:cNvSpPr/>
          <p:nvPr/>
        </p:nvSpPr>
        <p:spPr>
          <a:xfrm>
            <a:off x="4367537" y="4084442"/>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Étoile : 5 branches 56">
            <a:extLst>
              <a:ext uri="{FF2B5EF4-FFF2-40B4-BE49-F238E27FC236}">
                <a16:creationId xmlns:a16="http://schemas.microsoft.com/office/drawing/2014/main" id="{D09E1BF5-8954-4D6E-B730-CE7A722C7F7D}"/>
              </a:ext>
            </a:extLst>
          </p:cNvPr>
          <p:cNvSpPr/>
          <p:nvPr/>
        </p:nvSpPr>
        <p:spPr>
          <a:xfrm>
            <a:off x="3587770" y="466810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Étoile : 5 branches 57">
            <a:extLst>
              <a:ext uri="{FF2B5EF4-FFF2-40B4-BE49-F238E27FC236}">
                <a16:creationId xmlns:a16="http://schemas.microsoft.com/office/drawing/2014/main" id="{13B87B5F-8E03-4D84-8C8D-4A0FF16AD95F}"/>
              </a:ext>
            </a:extLst>
          </p:cNvPr>
          <p:cNvSpPr/>
          <p:nvPr/>
        </p:nvSpPr>
        <p:spPr>
          <a:xfrm>
            <a:off x="3783558" y="466840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 name="Étoile : 5 branches 58">
            <a:extLst>
              <a:ext uri="{FF2B5EF4-FFF2-40B4-BE49-F238E27FC236}">
                <a16:creationId xmlns:a16="http://schemas.microsoft.com/office/drawing/2014/main" id="{46E921FF-A54E-45D7-B69F-619CA0C7A962}"/>
              </a:ext>
            </a:extLst>
          </p:cNvPr>
          <p:cNvSpPr/>
          <p:nvPr/>
        </p:nvSpPr>
        <p:spPr>
          <a:xfrm>
            <a:off x="3975235" y="466840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 name="Étoile : 5 branches 59">
            <a:extLst>
              <a:ext uri="{FF2B5EF4-FFF2-40B4-BE49-F238E27FC236}">
                <a16:creationId xmlns:a16="http://schemas.microsoft.com/office/drawing/2014/main" id="{0BE3BD62-25BC-4245-8B79-D8D3D6A69683}"/>
              </a:ext>
            </a:extLst>
          </p:cNvPr>
          <p:cNvSpPr/>
          <p:nvPr/>
        </p:nvSpPr>
        <p:spPr>
          <a:xfrm>
            <a:off x="4157485" y="466840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Étoile : 5 branches 60">
            <a:extLst>
              <a:ext uri="{FF2B5EF4-FFF2-40B4-BE49-F238E27FC236}">
                <a16:creationId xmlns:a16="http://schemas.microsoft.com/office/drawing/2014/main" id="{8A81E225-E3E8-4DD0-864C-017D6CB22117}"/>
              </a:ext>
            </a:extLst>
          </p:cNvPr>
          <p:cNvSpPr/>
          <p:nvPr/>
        </p:nvSpPr>
        <p:spPr>
          <a:xfrm>
            <a:off x="4358589" y="466810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Étoile : 5 branches 62">
            <a:extLst>
              <a:ext uri="{FF2B5EF4-FFF2-40B4-BE49-F238E27FC236}">
                <a16:creationId xmlns:a16="http://schemas.microsoft.com/office/drawing/2014/main" id="{97C37B0E-0DE6-4FAF-B101-C4B2E6EDE9B1}"/>
              </a:ext>
            </a:extLst>
          </p:cNvPr>
          <p:cNvSpPr/>
          <p:nvPr/>
        </p:nvSpPr>
        <p:spPr>
          <a:xfrm>
            <a:off x="3611637" y="521285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Étoile : 5 branches 63">
            <a:extLst>
              <a:ext uri="{FF2B5EF4-FFF2-40B4-BE49-F238E27FC236}">
                <a16:creationId xmlns:a16="http://schemas.microsoft.com/office/drawing/2014/main" id="{E8D07F0A-18A0-4D26-8EC9-23D075BFED5C}"/>
              </a:ext>
            </a:extLst>
          </p:cNvPr>
          <p:cNvSpPr/>
          <p:nvPr/>
        </p:nvSpPr>
        <p:spPr>
          <a:xfrm>
            <a:off x="3812741" y="521315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Étoile : 5 branches 64">
            <a:extLst>
              <a:ext uri="{FF2B5EF4-FFF2-40B4-BE49-F238E27FC236}">
                <a16:creationId xmlns:a16="http://schemas.microsoft.com/office/drawing/2014/main" id="{4B82078B-AF71-4204-BB1D-C40B4ABA23FF}"/>
              </a:ext>
            </a:extLst>
          </p:cNvPr>
          <p:cNvSpPr/>
          <p:nvPr/>
        </p:nvSpPr>
        <p:spPr>
          <a:xfrm>
            <a:off x="4004418" y="521315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 name="Étoile : 5 branches 65">
            <a:extLst>
              <a:ext uri="{FF2B5EF4-FFF2-40B4-BE49-F238E27FC236}">
                <a16:creationId xmlns:a16="http://schemas.microsoft.com/office/drawing/2014/main" id="{7CEB039C-2A45-4A5A-B8CC-C4A8564FD3F7}"/>
              </a:ext>
            </a:extLst>
          </p:cNvPr>
          <p:cNvSpPr/>
          <p:nvPr/>
        </p:nvSpPr>
        <p:spPr>
          <a:xfrm>
            <a:off x="4186668" y="521315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Étoile : 5 branches 66">
            <a:extLst>
              <a:ext uri="{FF2B5EF4-FFF2-40B4-BE49-F238E27FC236}">
                <a16:creationId xmlns:a16="http://schemas.microsoft.com/office/drawing/2014/main" id="{89F0A863-FCDA-44AA-A625-EB5960DC7145}"/>
              </a:ext>
            </a:extLst>
          </p:cNvPr>
          <p:cNvSpPr/>
          <p:nvPr/>
        </p:nvSpPr>
        <p:spPr>
          <a:xfrm>
            <a:off x="4387772" y="521285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Étoile : 5 branches 68">
            <a:extLst>
              <a:ext uri="{FF2B5EF4-FFF2-40B4-BE49-F238E27FC236}">
                <a16:creationId xmlns:a16="http://schemas.microsoft.com/office/drawing/2014/main" id="{BE4A493E-2DA4-4EAB-988E-AF56CDC8560F}"/>
              </a:ext>
            </a:extLst>
          </p:cNvPr>
          <p:cNvSpPr/>
          <p:nvPr/>
        </p:nvSpPr>
        <p:spPr>
          <a:xfrm>
            <a:off x="3631089" y="577706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Étoile : 5 branches 69">
            <a:extLst>
              <a:ext uri="{FF2B5EF4-FFF2-40B4-BE49-F238E27FC236}">
                <a16:creationId xmlns:a16="http://schemas.microsoft.com/office/drawing/2014/main" id="{7E784BF7-E5CC-4AAC-B26E-DB4C70573BEB}"/>
              </a:ext>
            </a:extLst>
          </p:cNvPr>
          <p:cNvSpPr/>
          <p:nvPr/>
        </p:nvSpPr>
        <p:spPr>
          <a:xfrm>
            <a:off x="3832193" y="577736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Étoile : 5 branches 70">
            <a:extLst>
              <a:ext uri="{FF2B5EF4-FFF2-40B4-BE49-F238E27FC236}">
                <a16:creationId xmlns:a16="http://schemas.microsoft.com/office/drawing/2014/main" id="{63619E4E-AD16-44B8-870A-42D5AB9C01B1}"/>
              </a:ext>
            </a:extLst>
          </p:cNvPr>
          <p:cNvSpPr/>
          <p:nvPr/>
        </p:nvSpPr>
        <p:spPr>
          <a:xfrm>
            <a:off x="4024193" y="577736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Étoile : 5 branches 71">
            <a:extLst>
              <a:ext uri="{FF2B5EF4-FFF2-40B4-BE49-F238E27FC236}">
                <a16:creationId xmlns:a16="http://schemas.microsoft.com/office/drawing/2014/main" id="{79F10E30-B236-4136-A928-22C6B3034936}"/>
              </a:ext>
            </a:extLst>
          </p:cNvPr>
          <p:cNvSpPr/>
          <p:nvPr/>
        </p:nvSpPr>
        <p:spPr>
          <a:xfrm>
            <a:off x="4206443" y="577736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Étoile : 5 branches 72">
            <a:extLst>
              <a:ext uri="{FF2B5EF4-FFF2-40B4-BE49-F238E27FC236}">
                <a16:creationId xmlns:a16="http://schemas.microsoft.com/office/drawing/2014/main" id="{70C16F20-CAE9-45A0-ACFC-0F3952923959}"/>
              </a:ext>
            </a:extLst>
          </p:cNvPr>
          <p:cNvSpPr/>
          <p:nvPr/>
        </p:nvSpPr>
        <p:spPr>
          <a:xfrm>
            <a:off x="4407547" y="577706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Étoile : 5 branches 36">
            <a:extLst>
              <a:ext uri="{FF2B5EF4-FFF2-40B4-BE49-F238E27FC236}">
                <a16:creationId xmlns:a16="http://schemas.microsoft.com/office/drawing/2014/main" id="{6D3FFBAB-E6BA-4FF6-AD4C-A08C39B7955D}"/>
              </a:ext>
            </a:extLst>
          </p:cNvPr>
          <p:cNvSpPr/>
          <p:nvPr/>
        </p:nvSpPr>
        <p:spPr>
          <a:xfrm>
            <a:off x="4922486" y="241128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Étoile : 5 branches 37">
            <a:extLst>
              <a:ext uri="{FF2B5EF4-FFF2-40B4-BE49-F238E27FC236}">
                <a16:creationId xmlns:a16="http://schemas.microsoft.com/office/drawing/2014/main" id="{FE8442A0-CA58-43D3-AAA2-200D01E26B53}"/>
              </a:ext>
            </a:extLst>
          </p:cNvPr>
          <p:cNvSpPr/>
          <p:nvPr/>
        </p:nvSpPr>
        <p:spPr>
          <a:xfrm>
            <a:off x="5123590" y="2411590"/>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Étoile : 5 branches 75">
            <a:extLst>
              <a:ext uri="{FF2B5EF4-FFF2-40B4-BE49-F238E27FC236}">
                <a16:creationId xmlns:a16="http://schemas.microsoft.com/office/drawing/2014/main" id="{32925057-9699-49AA-AE53-FDA8BC730AD2}"/>
              </a:ext>
            </a:extLst>
          </p:cNvPr>
          <p:cNvSpPr/>
          <p:nvPr/>
        </p:nvSpPr>
        <p:spPr>
          <a:xfrm>
            <a:off x="5315267" y="241159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Étoile : 5 branches 77">
            <a:extLst>
              <a:ext uri="{FF2B5EF4-FFF2-40B4-BE49-F238E27FC236}">
                <a16:creationId xmlns:a16="http://schemas.microsoft.com/office/drawing/2014/main" id="{075344AC-A465-4BB2-8AB3-967CCED59D1A}"/>
              </a:ext>
            </a:extLst>
          </p:cNvPr>
          <p:cNvSpPr/>
          <p:nvPr/>
        </p:nvSpPr>
        <p:spPr>
          <a:xfrm>
            <a:off x="5497517" y="241159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Étoile : 5 branches 79">
            <a:extLst>
              <a:ext uri="{FF2B5EF4-FFF2-40B4-BE49-F238E27FC236}">
                <a16:creationId xmlns:a16="http://schemas.microsoft.com/office/drawing/2014/main" id="{25B62446-CEBA-4FC1-BBA2-85138C029EA5}"/>
              </a:ext>
            </a:extLst>
          </p:cNvPr>
          <p:cNvSpPr/>
          <p:nvPr/>
        </p:nvSpPr>
        <p:spPr>
          <a:xfrm>
            <a:off x="5698621" y="241128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Étoile : 5 branches 81">
            <a:extLst>
              <a:ext uri="{FF2B5EF4-FFF2-40B4-BE49-F238E27FC236}">
                <a16:creationId xmlns:a16="http://schemas.microsoft.com/office/drawing/2014/main" id="{9ED2131F-1DE3-4D1E-8BF9-8CBDADCD900C}"/>
              </a:ext>
            </a:extLst>
          </p:cNvPr>
          <p:cNvSpPr/>
          <p:nvPr/>
        </p:nvSpPr>
        <p:spPr>
          <a:xfrm>
            <a:off x="4880333" y="354618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Étoile : 5 branches 83">
            <a:extLst>
              <a:ext uri="{FF2B5EF4-FFF2-40B4-BE49-F238E27FC236}">
                <a16:creationId xmlns:a16="http://schemas.microsoft.com/office/drawing/2014/main" id="{7FB53FD9-9A0E-4BF8-870C-CF53D17C9F85}"/>
              </a:ext>
            </a:extLst>
          </p:cNvPr>
          <p:cNvSpPr/>
          <p:nvPr/>
        </p:nvSpPr>
        <p:spPr>
          <a:xfrm>
            <a:off x="5081437" y="354648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 name="Étoile : 5 branches 85">
            <a:extLst>
              <a:ext uri="{FF2B5EF4-FFF2-40B4-BE49-F238E27FC236}">
                <a16:creationId xmlns:a16="http://schemas.microsoft.com/office/drawing/2014/main" id="{36213F25-2443-490C-94C3-62877B132217}"/>
              </a:ext>
            </a:extLst>
          </p:cNvPr>
          <p:cNvSpPr/>
          <p:nvPr/>
        </p:nvSpPr>
        <p:spPr>
          <a:xfrm>
            <a:off x="5271091" y="354648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 name="Étoile : 5 branches 87">
            <a:extLst>
              <a:ext uri="{FF2B5EF4-FFF2-40B4-BE49-F238E27FC236}">
                <a16:creationId xmlns:a16="http://schemas.microsoft.com/office/drawing/2014/main" id="{DA0E9108-D401-4D87-81F7-23C17BB6DF31}"/>
              </a:ext>
            </a:extLst>
          </p:cNvPr>
          <p:cNvSpPr/>
          <p:nvPr/>
        </p:nvSpPr>
        <p:spPr>
          <a:xfrm>
            <a:off x="5453341" y="354648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Étoile : 5 branches 89">
            <a:extLst>
              <a:ext uri="{FF2B5EF4-FFF2-40B4-BE49-F238E27FC236}">
                <a16:creationId xmlns:a16="http://schemas.microsoft.com/office/drawing/2014/main" id="{411B002D-832B-499E-A9F6-F2693676E26C}"/>
              </a:ext>
            </a:extLst>
          </p:cNvPr>
          <p:cNvSpPr/>
          <p:nvPr/>
        </p:nvSpPr>
        <p:spPr>
          <a:xfrm>
            <a:off x="5654444" y="354618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Étoile : 5 branches 91">
            <a:extLst>
              <a:ext uri="{FF2B5EF4-FFF2-40B4-BE49-F238E27FC236}">
                <a16:creationId xmlns:a16="http://schemas.microsoft.com/office/drawing/2014/main" id="{D9F0E470-F5A6-4263-9D0B-DEF14E2EA17B}"/>
              </a:ext>
            </a:extLst>
          </p:cNvPr>
          <p:cNvSpPr/>
          <p:nvPr/>
        </p:nvSpPr>
        <p:spPr>
          <a:xfrm>
            <a:off x="4878309" y="466486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Étoile : 5 branches 93">
            <a:extLst>
              <a:ext uri="{FF2B5EF4-FFF2-40B4-BE49-F238E27FC236}">
                <a16:creationId xmlns:a16="http://schemas.microsoft.com/office/drawing/2014/main" id="{7B2AB733-DA82-43F1-B80A-FC0FD34168D2}"/>
              </a:ext>
            </a:extLst>
          </p:cNvPr>
          <p:cNvSpPr/>
          <p:nvPr/>
        </p:nvSpPr>
        <p:spPr>
          <a:xfrm>
            <a:off x="5074097" y="466516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Étoile : 5 branches 95">
            <a:extLst>
              <a:ext uri="{FF2B5EF4-FFF2-40B4-BE49-F238E27FC236}">
                <a16:creationId xmlns:a16="http://schemas.microsoft.com/office/drawing/2014/main" id="{9386DB94-7618-40BC-970A-4E92C27D612B}"/>
              </a:ext>
            </a:extLst>
          </p:cNvPr>
          <p:cNvSpPr/>
          <p:nvPr/>
        </p:nvSpPr>
        <p:spPr>
          <a:xfrm>
            <a:off x="5265774" y="466354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Étoile : 5 branches 97">
            <a:extLst>
              <a:ext uri="{FF2B5EF4-FFF2-40B4-BE49-F238E27FC236}">
                <a16:creationId xmlns:a16="http://schemas.microsoft.com/office/drawing/2014/main" id="{C7755141-F668-423E-8581-EBF3C8A4EABF}"/>
              </a:ext>
            </a:extLst>
          </p:cNvPr>
          <p:cNvSpPr/>
          <p:nvPr/>
        </p:nvSpPr>
        <p:spPr>
          <a:xfrm>
            <a:off x="5448024" y="466354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 name="Étoile : 5 branches 99">
            <a:extLst>
              <a:ext uri="{FF2B5EF4-FFF2-40B4-BE49-F238E27FC236}">
                <a16:creationId xmlns:a16="http://schemas.microsoft.com/office/drawing/2014/main" id="{1B920C58-09BC-4274-B76C-401395E3CB78}"/>
              </a:ext>
            </a:extLst>
          </p:cNvPr>
          <p:cNvSpPr/>
          <p:nvPr/>
        </p:nvSpPr>
        <p:spPr>
          <a:xfrm>
            <a:off x="5650047" y="466328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2" name="Étoile : 5 branches 101">
            <a:extLst>
              <a:ext uri="{FF2B5EF4-FFF2-40B4-BE49-F238E27FC236}">
                <a16:creationId xmlns:a16="http://schemas.microsoft.com/office/drawing/2014/main" id="{98DD0C3D-D601-446D-8DBF-62B5F3B0011C}"/>
              </a:ext>
            </a:extLst>
          </p:cNvPr>
          <p:cNvSpPr/>
          <p:nvPr/>
        </p:nvSpPr>
        <p:spPr>
          <a:xfrm>
            <a:off x="4921628" y="577382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 name="Étoile : 5 branches 103">
            <a:extLst>
              <a:ext uri="{FF2B5EF4-FFF2-40B4-BE49-F238E27FC236}">
                <a16:creationId xmlns:a16="http://schemas.microsoft.com/office/drawing/2014/main" id="{22607C52-7715-484C-A771-9F49579574B4}"/>
              </a:ext>
            </a:extLst>
          </p:cNvPr>
          <p:cNvSpPr/>
          <p:nvPr/>
        </p:nvSpPr>
        <p:spPr>
          <a:xfrm>
            <a:off x="5122732" y="577412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Étoile : 5 branches 105">
            <a:extLst>
              <a:ext uri="{FF2B5EF4-FFF2-40B4-BE49-F238E27FC236}">
                <a16:creationId xmlns:a16="http://schemas.microsoft.com/office/drawing/2014/main" id="{EC6517BA-5F7E-4066-8E89-7D7366785180}"/>
              </a:ext>
            </a:extLst>
          </p:cNvPr>
          <p:cNvSpPr/>
          <p:nvPr/>
        </p:nvSpPr>
        <p:spPr>
          <a:xfrm>
            <a:off x="5314409" y="577412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 name="Étoile : 5 branches 107">
            <a:extLst>
              <a:ext uri="{FF2B5EF4-FFF2-40B4-BE49-F238E27FC236}">
                <a16:creationId xmlns:a16="http://schemas.microsoft.com/office/drawing/2014/main" id="{3B453FE8-36E6-4704-87EA-EA80576854AF}"/>
              </a:ext>
            </a:extLst>
          </p:cNvPr>
          <p:cNvSpPr/>
          <p:nvPr/>
        </p:nvSpPr>
        <p:spPr>
          <a:xfrm>
            <a:off x="5496659" y="577172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 name="Étoile : 5 branches 109">
            <a:extLst>
              <a:ext uri="{FF2B5EF4-FFF2-40B4-BE49-F238E27FC236}">
                <a16:creationId xmlns:a16="http://schemas.microsoft.com/office/drawing/2014/main" id="{10CB4702-35FE-4A2A-A180-D06F327EEA31}"/>
              </a:ext>
            </a:extLst>
          </p:cNvPr>
          <p:cNvSpPr/>
          <p:nvPr/>
        </p:nvSpPr>
        <p:spPr>
          <a:xfrm>
            <a:off x="5697763" y="577142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Étoile : 5 branches 111">
            <a:extLst>
              <a:ext uri="{FF2B5EF4-FFF2-40B4-BE49-F238E27FC236}">
                <a16:creationId xmlns:a16="http://schemas.microsoft.com/office/drawing/2014/main" id="{76390FE9-B29F-4DB8-B2FC-5E3000439D3A}"/>
              </a:ext>
            </a:extLst>
          </p:cNvPr>
          <p:cNvSpPr/>
          <p:nvPr/>
        </p:nvSpPr>
        <p:spPr>
          <a:xfrm>
            <a:off x="4902133" y="294570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 name="Étoile : 5 branches 113">
            <a:extLst>
              <a:ext uri="{FF2B5EF4-FFF2-40B4-BE49-F238E27FC236}">
                <a16:creationId xmlns:a16="http://schemas.microsoft.com/office/drawing/2014/main" id="{2763E0DC-5931-4D7E-9ADE-2A150E59A7BB}"/>
              </a:ext>
            </a:extLst>
          </p:cNvPr>
          <p:cNvSpPr/>
          <p:nvPr/>
        </p:nvSpPr>
        <p:spPr>
          <a:xfrm>
            <a:off x="5103237" y="294570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 name="Étoile : 5 branches 115">
            <a:extLst>
              <a:ext uri="{FF2B5EF4-FFF2-40B4-BE49-F238E27FC236}">
                <a16:creationId xmlns:a16="http://schemas.microsoft.com/office/drawing/2014/main" id="{CF945A4A-4F88-4094-B9A2-D930D7F560B1}"/>
              </a:ext>
            </a:extLst>
          </p:cNvPr>
          <p:cNvSpPr/>
          <p:nvPr/>
        </p:nvSpPr>
        <p:spPr>
          <a:xfrm>
            <a:off x="5294914" y="294570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8" name="Étoile : 5 branches 117">
            <a:extLst>
              <a:ext uri="{FF2B5EF4-FFF2-40B4-BE49-F238E27FC236}">
                <a16:creationId xmlns:a16="http://schemas.microsoft.com/office/drawing/2014/main" id="{FE86BD33-72DE-4650-BB40-37B84DC48D21}"/>
              </a:ext>
            </a:extLst>
          </p:cNvPr>
          <p:cNvSpPr/>
          <p:nvPr/>
        </p:nvSpPr>
        <p:spPr>
          <a:xfrm>
            <a:off x="5476455" y="294570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Étoile : 5 branches 119">
            <a:extLst>
              <a:ext uri="{FF2B5EF4-FFF2-40B4-BE49-F238E27FC236}">
                <a16:creationId xmlns:a16="http://schemas.microsoft.com/office/drawing/2014/main" id="{1838B0A3-DE41-4CA3-8D3E-AE3264E1668C}"/>
              </a:ext>
            </a:extLst>
          </p:cNvPr>
          <p:cNvSpPr/>
          <p:nvPr/>
        </p:nvSpPr>
        <p:spPr>
          <a:xfrm>
            <a:off x="5677085" y="294684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Étoile : 5 branches 121">
            <a:extLst>
              <a:ext uri="{FF2B5EF4-FFF2-40B4-BE49-F238E27FC236}">
                <a16:creationId xmlns:a16="http://schemas.microsoft.com/office/drawing/2014/main" id="{674B4EA9-EE7D-4981-B4ED-35444D0495D6}"/>
              </a:ext>
            </a:extLst>
          </p:cNvPr>
          <p:cNvSpPr/>
          <p:nvPr/>
        </p:nvSpPr>
        <p:spPr>
          <a:xfrm>
            <a:off x="4882198" y="408414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4" name="Étoile : 5 branches 123">
            <a:extLst>
              <a:ext uri="{FF2B5EF4-FFF2-40B4-BE49-F238E27FC236}">
                <a16:creationId xmlns:a16="http://schemas.microsoft.com/office/drawing/2014/main" id="{5BBD073E-2FE0-4C1A-ABFD-813A728B6B9B}"/>
              </a:ext>
            </a:extLst>
          </p:cNvPr>
          <p:cNvSpPr/>
          <p:nvPr/>
        </p:nvSpPr>
        <p:spPr>
          <a:xfrm>
            <a:off x="5083302" y="40844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6" name="Étoile : 5 branches 125">
            <a:extLst>
              <a:ext uri="{FF2B5EF4-FFF2-40B4-BE49-F238E27FC236}">
                <a16:creationId xmlns:a16="http://schemas.microsoft.com/office/drawing/2014/main" id="{C7F1BA57-646C-46BA-8D4F-59D65223C31F}"/>
              </a:ext>
            </a:extLst>
          </p:cNvPr>
          <p:cNvSpPr/>
          <p:nvPr/>
        </p:nvSpPr>
        <p:spPr>
          <a:xfrm>
            <a:off x="5275495" y="40844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Étoile : 5 branches 127">
            <a:extLst>
              <a:ext uri="{FF2B5EF4-FFF2-40B4-BE49-F238E27FC236}">
                <a16:creationId xmlns:a16="http://schemas.microsoft.com/office/drawing/2014/main" id="{255D580F-4ECF-4386-841E-56A5AA5F1EAC}"/>
              </a:ext>
            </a:extLst>
          </p:cNvPr>
          <p:cNvSpPr/>
          <p:nvPr/>
        </p:nvSpPr>
        <p:spPr>
          <a:xfrm>
            <a:off x="5457745" y="408474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Étoile : 5 branches 129">
            <a:extLst>
              <a:ext uri="{FF2B5EF4-FFF2-40B4-BE49-F238E27FC236}">
                <a16:creationId xmlns:a16="http://schemas.microsoft.com/office/drawing/2014/main" id="{AC619950-D73E-4660-B5FF-3676072F5A18}"/>
              </a:ext>
            </a:extLst>
          </p:cNvPr>
          <p:cNvSpPr/>
          <p:nvPr/>
        </p:nvSpPr>
        <p:spPr>
          <a:xfrm>
            <a:off x="5658142" y="408444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2" name="Étoile : 5 branches 131">
            <a:extLst>
              <a:ext uri="{FF2B5EF4-FFF2-40B4-BE49-F238E27FC236}">
                <a16:creationId xmlns:a16="http://schemas.microsoft.com/office/drawing/2014/main" id="{13200ABC-8BC8-475C-9969-5696F12EA128}"/>
              </a:ext>
            </a:extLst>
          </p:cNvPr>
          <p:cNvSpPr/>
          <p:nvPr/>
        </p:nvSpPr>
        <p:spPr>
          <a:xfrm>
            <a:off x="4902173" y="521285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4" name="Étoile : 5 branches 133">
            <a:extLst>
              <a:ext uri="{FF2B5EF4-FFF2-40B4-BE49-F238E27FC236}">
                <a16:creationId xmlns:a16="http://schemas.microsoft.com/office/drawing/2014/main" id="{F253CB2E-89C3-4C23-B1DA-337C4A25C0D0}"/>
              </a:ext>
            </a:extLst>
          </p:cNvPr>
          <p:cNvSpPr/>
          <p:nvPr/>
        </p:nvSpPr>
        <p:spPr>
          <a:xfrm>
            <a:off x="5103277" y="521315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6" name="Étoile : 5 branches 135">
            <a:extLst>
              <a:ext uri="{FF2B5EF4-FFF2-40B4-BE49-F238E27FC236}">
                <a16:creationId xmlns:a16="http://schemas.microsoft.com/office/drawing/2014/main" id="{980521E2-37A5-4141-A025-1ABE047093AE}"/>
              </a:ext>
            </a:extLst>
          </p:cNvPr>
          <p:cNvSpPr/>
          <p:nvPr/>
        </p:nvSpPr>
        <p:spPr>
          <a:xfrm>
            <a:off x="5294954" y="521315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8" name="Étoile : 5 branches 137">
            <a:extLst>
              <a:ext uri="{FF2B5EF4-FFF2-40B4-BE49-F238E27FC236}">
                <a16:creationId xmlns:a16="http://schemas.microsoft.com/office/drawing/2014/main" id="{671871D6-19D8-4A18-84FF-C769922B0269}"/>
              </a:ext>
            </a:extLst>
          </p:cNvPr>
          <p:cNvSpPr/>
          <p:nvPr/>
        </p:nvSpPr>
        <p:spPr>
          <a:xfrm>
            <a:off x="5477204" y="521315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 name="Étoile : 5 branches 139">
            <a:extLst>
              <a:ext uri="{FF2B5EF4-FFF2-40B4-BE49-F238E27FC236}">
                <a16:creationId xmlns:a16="http://schemas.microsoft.com/office/drawing/2014/main" id="{DA03A8BA-49E7-4288-B23C-E32CE672B13F}"/>
              </a:ext>
            </a:extLst>
          </p:cNvPr>
          <p:cNvSpPr/>
          <p:nvPr/>
        </p:nvSpPr>
        <p:spPr>
          <a:xfrm>
            <a:off x="5678308" y="521285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2" name="Étoile : 5 branches 141">
            <a:extLst>
              <a:ext uri="{FF2B5EF4-FFF2-40B4-BE49-F238E27FC236}">
                <a16:creationId xmlns:a16="http://schemas.microsoft.com/office/drawing/2014/main" id="{6614F65E-B486-4F60-BB69-EF79BA730CF8}"/>
              </a:ext>
            </a:extLst>
          </p:cNvPr>
          <p:cNvSpPr/>
          <p:nvPr/>
        </p:nvSpPr>
        <p:spPr>
          <a:xfrm>
            <a:off x="6183838" y="240804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4" name="Étoile : 5 branches 143">
            <a:extLst>
              <a:ext uri="{FF2B5EF4-FFF2-40B4-BE49-F238E27FC236}">
                <a16:creationId xmlns:a16="http://schemas.microsoft.com/office/drawing/2014/main" id="{8174B0D7-6601-46E7-99C1-0F3038DB5BCD}"/>
              </a:ext>
            </a:extLst>
          </p:cNvPr>
          <p:cNvSpPr/>
          <p:nvPr/>
        </p:nvSpPr>
        <p:spPr>
          <a:xfrm>
            <a:off x="6384942" y="24083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6" name="Étoile : 5 branches 145">
            <a:extLst>
              <a:ext uri="{FF2B5EF4-FFF2-40B4-BE49-F238E27FC236}">
                <a16:creationId xmlns:a16="http://schemas.microsoft.com/office/drawing/2014/main" id="{27DAAF45-6B35-4BBB-BA80-A224EECDE8CA}"/>
              </a:ext>
            </a:extLst>
          </p:cNvPr>
          <p:cNvSpPr/>
          <p:nvPr/>
        </p:nvSpPr>
        <p:spPr>
          <a:xfrm>
            <a:off x="6576619" y="24083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8" name="Étoile : 5 branches 147">
            <a:extLst>
              <a:ext uri="{FF2B5EF4-FFF2-40B4-BE49-F238E27FC236}">
                <a16:creationId xmlns:a16="http://schemas.microsoft.com/office/drawing/2014/main" id="{5F105576-3B5B-463C-8201-5FAABF87B1C3}"/>
              </a:ext>
            </a:extLst>
          </p:cNvPr>
          <p:cNvSpPr/>
          <p:nvPr/>
        </p:nvSpPr>
        <p:spPr>
          <a:xfrm>
            <a:off x="6758869" y="240834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Étoile : 5 branches 149">
            <a:extLst>
              <a:ext uri="{FF2B5EF4-FFF2-40B4-BE49-F238E27FC236}">
                <a16:creationId xmlns:a16="http://schemas.microsoft.com/office/drawing/2014/main" id="{8D5B527C-62E8-4723-B563-6AA83C85166B}"/>
              </a:ext>
            </a:extLst>
          </p:cNvPr>
          <p:cNvSpPr/>
          <p:nvPr/>
        </p:nvSpPr>
        <p:spPr>
          <a:xfrm>
            <a:off x="6959973" y="240804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2" name="Étoile : 5 branches 151">
            <a:extLst>
              <a:ext uri="{FF2B5EF4-FFF2-40B4-BE49-F238E27FC236}">
                <a16:creationId xmlns:a16="http://schemas.microsoft.com/office/drawing/2014/main" id="{B568FF86-ADFB-4B11-B5F9-178E1C05380C}"/>
              </a:ext>
            </a:extLst>
          </p:cNvPr>
          <p:cNvSpPr/>
          <p:nvPr/>
        </p:nvSpPr>
        <p:spPr>
          <a:xfrm>
            <a:off x="6141685" y="354293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4" name="Étoile : 5 branches 153">
            <a:extLst>
              <a:ext uri="{FF2B5EF4-FFF2-40B4-BE49-F238E27FC236}">
                <a16:creationId xmlns:a16="http://schemas.microsoft.com/office/drawing/2014/main" id="{150947E9-23A4-4528-870D-DEA201882A7E}"/>
              </a:ext>
            </a:extLst>
          </p:cNvPr>
          <p:cNvSpPr/>
          <p:nvPr/>
        </p:nvSpPr>
        <p:spPr>
          <a:xfrm>
            <a:off x="6342789" y="35431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6" name="Étoile : 5 branches 155">
            <a:extLst>
              <a:ext uri="{FF2B5EF4-FFF2-40B4-BE49-F238E27FC236}">
                <a16:creationId xmlns:a16="http://schemas.microsoft.com/office/drawing/2014/main" id="{1E5FB0FA-5075-4415-BAC8-F269B2FE7F91}"/>
              </a:ext>
            </a:extLst>
          </p:cNvPr>
          <p:cNvSpPr/>
          <p:nvPr/>
        </p:nvSpPr>
        <p:spPr>
          <a:xfrm>
            <a:off x="6532443" y="35431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8" name="Étoile : 5 branches 157">
            <a:extLst>
              <a:ext uri="{FF2B5EF4-FFF2-40B4-BE49-F238E27FC236}">
                <a16:creationId xmlns:a16="http://schemas.microsoft.com/office/drawing/2014/main" id="{12DCE96D-BB3C-4620-AFB6-E96E506A5CA7}"/>
              </a:ext>
            </a:extLst>
          </p:cNvPr>
          <p:cNvSpPr/>
          <p:nvPr/>
        </p:nvSpPr>
        <p:spPr>
          <a:xfrm>
            <a:off x="6714693" y="35431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0" name="Étoile : 5 branches 159">
            <a:extLst>
              <a:ext uri="{FF2B5EF4-FFF2-40B4-BE49-F238E27FC236}">
                <a16:creationId xmlns:a16="http://schemas.microsoft.com/office/drawing/2014/main" id="{0CD8FC8F-1AB5-4263-B76D-20A09781B140}"/>
              </a:ext>
            </a:extLst>
          </p:cNvPr>
          <p:cNvSpPr/>
          <p:nvPr/>
        </p:nvSpPr>
        <p:spPr>
          <a:xfrm>
            <a:off x="6915796" y="354283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2" name="Étoile : 5 branches 161">
            <a:extLst>
              <a:ext uri="{FF2B5EF4-FFF2-40B4-BE49-F238E27FC236}">
                <a16:creationId xmlns:a16="http://schemas.microsoft.com/office/drawing/2014/main" id="{0E8941D4-7BC7-4727-B8AB-A32DC83A0248}"/>
              </a:ext>
            </a:extLst>
          </p:cNvPr>
          <p:cNvSpPr/>
          <p:nvPr/>
        </p:nvSpPr>
        <p:spPr>
          <a:xfrm>
            <a:off x="6139661" y="4661623"/>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4" name="Étoile : 5 branches 163">
            <a:extLst>
              <a:ext uri="{FF2B5EF4-FFF2-40B4-BE49-F238E27FC236}">
                <a16:creationId xmlns:a16="http://schemas.microsoft.com/office/drawing/2014/main" id="{AED9B75A-7394-4C32-AFE6-D7F99D4DD62F}"/>
              </a:ext>
            </a:extLst>
          </p:cNvPr>
          <p:cNvSpPr/>
          <p:nvPr/>
        </p:nvSpPr>
        <p:spPr>
          <a:xfrm>
            <a:off x="6335449" y="466192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Étoile : 5 branches 165">
            <a:extLst>
              <a:ext uri="{FF2B5EF4-FFF2-40B4-BE49-F238E27FC236}">
                <a16:creationId xmlns:a16="http://schemas.microsoft.com/office/drawing/2014/main" id="{3E4CC606-C2D3-40A3-B495-549726C800A2}"/>
              </a:ext>
            </a:extLst>
          </p:cNvPr>
          <p:cNvSpPr/>
          <p:nvPr/>
        </p:nvSpPr>
        <p:spPr>
          <a:xfrm>
            <a:off x="6527126" y="466192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8" name="Étoile : 5 branches 167">
            <a:extLst>
              <a:ext uri="{FF2B5EF4-FFF2-40B4-BE49-F238E27FC236}">
                <a16:creationId xmlns:a16="http://schemas.microsoft.com/office/drawing/2014/main" id="{1C906115-EEE9-4AC9-A48C-C676E75837FF}"/>
              </a:ext>
            </a:extLst>
          </p:cNvPr>
          <p:cNvSpPr/>
          <p:nvPr/>
        </p:nvSpPr>
        <p:spPr>
          <a:xfrm>
            <a:off x="6709376" y="466192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0" name="Étoile : 5 branches 169">
            <a:extLst>
              <a:ext uri="{FF2B5EF4-FFF2-40B4-BE49-F238E27FC236}">
                <a16:creationId xmlns:a16="http://schemas.microsoft.com/office/drawing/2014/main" id="{B0108028-55F3-4951-85F2-E8B2153B77CC}"/>
              </a:ext>
            </a:extLst>
          </p:cNvPr>
          <p:cNvSpPr/>
          <p:nvPr/>
        </p:nvSpPr>
        <p:spPr>
          <a:xfrm>
            <a:off x="6910480" y="466162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Étoile : 5 branches 171">
            <a:extLst>
              <a:ext uri="{FF2B5EF4-FFF2-40B4-BE49-F238E27FC236}">
                <a16:creationId xmlns:a16="http://schemas.microsoft.com/office/drawing/2014/main" id="{54029997-9E85-47DE-95CF-BDBFF462F055}"/>
              </a:ext>
            </a:extLst>
          </p:cNvPr>
          <p:cNvSpPr/>
          <p:nvPr/>
        </p:nvSpPr>
        <p:spPr>
          <a:xfrm>
            <a:off x="6182980" y="5770583"/>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4" name="Étoile : 5 branches 173">
            <a:extLst>
              <a:ext uri="{FF2B5EF4-FFF2-40B4-BE49-F238E27FC236}">
                <a16:creationId xmlns:a16="http://schemas.microsoft.com/office/drawing/2014/main" id="{8A5B18D2-E910-4259-9121-8B10035D1EFD}"/>
              </a:ext>
            </a:extLst>
          </p:cNvPr>
          <p:cNvSpPr/>
          <p:nvPr/>
        </p:nvSpPr>
        <p:spPr>
          <a:xfrm>
            <a:off x="6384084" y="577088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6" name="Étoile : 5 branches 175">
            <a:extLst>
              <a:ext uri="{FF2B5EF4-FFF2-40B4-BE49-F238E27FC236}">
                <a16:creationId xmlns:a16="http://schemas.microsoft.com/office/drawing/2014/main" id="{8E0EFE88-E46E-450D-ADC1-B2D00D0DE9E3}"/>
              </a:ext>
            </a:extLst>
          </p:cNvPr>
          <p:cNvSpPr/>
          <p:nvPr/>
        </p:nvSpPr>
        <p:spPr>
          <a:xfrm>
            <a:off x="6575761" y="577088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8" name="Étoile : 5 branches 177">
            <a:extLst>
              <a:ext uri="{FF2B5EF4-FFF2-40B4-BE49-F238E27FC236}">
                <a16:creationId xmlns:a16="http://schemas.microsoft.com/office/drawing/2014/main" id="{F0FCF353-E318-4A28-A878-ADE5F6BD711E}"/>
              </a:ext>
            </a:extLst>
          </p:cNvPr>
          <p:cNvSpPr/>
          <p:nvPr/>
        </p:nvSpPr>
        <p:spPr>
          <a:xfrm>
            <a:off x="6758011" y="577088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0" name="Étoile : 5 branches 179">
            <a:extLst>
              <a:ext uri="{FF2B5EF4-FFF2-40B4-BE49-F238E27FC236}">
                <a16:creationId xmlns:a16="http://schemas.microsoft.com/office/drawing/2014/main" id="{9A77E758-C3D7-4EF0-A483-E6E40A65A44A}"/>
              </a:ext>
            </a:extLst>
          </p:cNvPr>
          <p:cNvSpPr/>
          <p:nvPr/>
        </p:nvSpPr>
        <p:spPr>
          <a:xfrm>
            <a:off x="6959115" y="577058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2" name="Étoile : 5 branches 181">
            <a:extLst>
              <a:ext uri="{FF2B5EF4-FFF2-40B4-BE49-F238E27FC236}">
                <a16:creationId xmlns:a16="http://schemas.microsoft.com/office/drawing/2014/main" id="{38E54B4B-1F09-470D-B9F1-14072B325C13}"/>
              </a:ext>
            </a:extLst>
          </p:cNvPr>
          <p:cNvSpPr/>
          <p:nvPr/>
        </p:nvSpPr>
        <p:spPr>
          <a:xfrm>
            <a:off x="7487355" y="240804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4" name="Étoile : 5 branches 183">
            <a:extLst>
              <a:ext uri="{FF2B5EF4-FFF2-40B4-BE49-F238E27FC236}">
                <a16:creationId xmlns:a16="http://schemas.microsoft.com/office/drawing/2014/main" id="{A062EF9D-39BD-4751-BB54-1483F062D2A8}"/>
              </a:ext>
            </a:extLst>
          </p:cNvPr>
          <p:cNvSpPr/>
          <p:nvPr/>
        </p:nvSpPr>
        <p:spPr>
          <a:xfrm>
            <a:off x="7688459" y="240834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6" name="Étoile : 5 branches 185">
            <a:extLst>
              <a:ext uri="{FF2B5EF4-FFF2-40B4-BE49-F238E27FC236}">
                <a16:creationId xmlns:a16="http://schemas.microsoft.com/office/drawing/2014/main" id="{C8C060BD-C8DF-4645-BBB4-F3DCB29CB204}"/>
              </a:ext>
            </a:extLst>
          </p:cNvPr>
          <p:cNvSpPr/>
          <p:nvPr/>
        </p:nvSpPr>
        <p:spPr>
          <a:xfrm>
            <a:off x="7880136" y="240834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8" name="Étoile : 5 branches 187">
            <a:extLst>
              <a:ext uri="{FF2B5EF4-FFF2-40B4-BE49-F238E27FC236}">
                <a16:creationId xmlns:a16="http://schemas.microsoft.com/office/drawing/2014/main" id="{F51CCC4D-05A4-486E-B911-7AA54A92ECF0}"/>
              </a:ext>
            </a:extLst>
          </p:cNvPr>
          <p:cNvSpPr/>
          <p:nvPr/>
        </p:nvSpPr>
        <p:spPr>
          <a:xfrm>
            <a:off x="8062386" y="240834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0" name="Étoile : 5 branches 189">
            <a:extLst>
              <a:ext uri="{FF2B5EF4-FFF2-40B4-BE49-F238E27FC236}">
                <a16:creationId xmlns:a16="http://schemas.microsoft.com/office/drawing/2014/main" id="{75C58E44-231F-41BC-B487-34AC47867BF3}"/>
              </a:ext>
            </a:extLst>
          </p:cNvPr>
          <p:cNvSpPr/>
          <p:nvPr/>
        </p:nvSpPr>
        <p:spPr>
          <a:xfrm>
            <a:off x="8263490" y="240804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2" name="Étoile : 5 branches 191">
            <a:extLst>
              <a:ext uri="{FF2B5EF4-FFF2-40B4-BE49-F238E27FC236}">
                <a16:creationId xmlns:a16="http://schemas.microsoft.com/office/drawing/2014/main" id="{03E41A27-5BDB-4C8E-98D9-0B4DBAC0F303}"/>
              </a:ext>
            </a:extLst>
          </p:cNvPr>
          <p:cNvSpPr/>
          <p:nvPr/>
        </p:nvSpPr>
        <p:spPr>
          <a:xfrm>
            <a:off x="7445202" y="354294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4" name="Étoile : 5 branches 193">
            <a:extLst>
              <a:ext uri="{FF2B5EF4-FFF2-40B4-BE49-F238E27FC236}">
                <a16:creationId xmlns:a16="http://schemas.microsoft.com/office/drawing/2014/main" id="{B84F9463-50BF-4521-AA23-714DBED07704}"/>
              </a:ext>
            </a:extLst>
          </p:cNvPr>
          <p:cNvSpPr/>
          <p:nvPr/>
        </p:nvSpPr>
        <p:spPr>
          <a:xfrm>
            <a:off x="7646306" y="354324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6" name="Étoile : 5 branches 195">
            <a:extLst>
              <a:ext uri="{FF2B5EF4-FFF2-40B4-BE49-F238E27FC236}">
                <a16:creationId xmlns:a16="http://schemas.microsoft.com/office/drawing/2014/main" id="{08F1920E-D2B7-4B2E-8A5B-E085E3C7033A}"/>
              </a:ext>
            </a:extLst>
          </p:cNvPr>
          <p:cNvSpPr/>
          <p:nvPr/>
        </p:nvSpPr>
        <p:spPr>
          <a:xfrm>
            <a:off x="7835960" y="354324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8" name="Étoile : 5 branches 197">
            <a:extLst>
              <a:ext uri="{FF2B5EF4-FFF2-40B4-BE49-F238E27FC236}">
                <a16:creationId xmlns:a16="http://schemas.microsoft.com/office/drawing/2014/main" id="{1EFF730E-5C52-4BB2-8BFC-0EDDE1762551}"/>
              </a:ext>
            </a:extLst>
          </p:cNvPr>
          <p:cNvSpPr/>
          <p:nvPr/>
        </p:nvSpPr>
        <p:spPr>
          <a:xfrm>
            <a:off x="8018210" y="354324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0" name="Étoile : 5 branches 199">
            <a:extLst>
              <a:ext uri="{FF2B5EF4-FFF2-40B4-BE49-F238E27FC236}">
                <a16:creationId xmlns:a16="http://schemas.microsoft.com/office/drawing/2014/main" id="{AA22FDBA-4263-4346-8644-AC41F3FB4253}"/>
              </a:ext>
            </a:extLst>
          </p:cNvPr>
          <p:cNvSpPr/>
          <p:nvPr/>
        </p:nvSpPr>
        <p:spPr>
          <a:xfrm>
            <a:off x="8219313" y="3542942"/>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2" name="Étoile : 5 branches 201">
            <a:extLst>
              <a:ext uri="{FF2B5EF4-FFF2-40B4-BE49-F238E27FC236}">
                <a16:creationId xmlns:a16="http://schemas.microsoft.com/office/drawing/2014/main" id="{FD66EC0C-485B-4650-899B-14991741EDF3}"/>
              </a:ext>
            </a:extLst>
          </p:cNvPr>
          <p:cNvSpPr/>
          <p:nvPr/>
        </p:nvSpPr>
        <p:spPr>
          <a:xfrm>
            <a:off x="7443178" y="466162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4" name="Étoile : 5 branches 203">
            <a:extLst>
              <a:ext uri="{FF2B5EF4-FFF2-40B4-BE49-F238E27FC236}">
                <a16:creationId xmlns:a16="http://schemas.microsoft.com/office/drawing/2014/main" id="{41995C05-816C-4794-83A1-46AC42FCF578}"/>
              </a:ext>
            </a:extLst>
          </p:cNvPr>
          <p:cNvSpPr/>
          <p:nvPr/>
        </p:nvSpPr>
        <p:spPr>
          <a:xfrm>
            <a:off x="7638966" y="466192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6" name="Étoile : 5 branches 205">
            <a:extLst>
              <a:ext uri="{FF2B5EF4-FFF2-40B4-BE49-F238E27FC236}">
                <a16:creationId xmlns:a16="http://schemas.microsoft.com/office/drawing/2014/main" id="{9945D2E4-BD27-40C8-8F57-8E62E4D6E4B2}"/>
              </a:ext>
            </a:extLst>
          </p:cNvPr>
          <p:cNvSpPr/>
          <p:nvPr/>
        </p:nvSpPr>
        <p:spPr>
          <a:xfrm>
            <a:off x="7830643" y="466192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8" name="Étoile : 5 branches 207">
            <a:extLst>
              <a:ext uri="{FF2B5EF4-FFF2-40B4-BE49-F238E27FC236}">
                <a16:creationId xmlns:a16="http://schemas.microsoft.com/office/drawing/2014/main" id="{720DC698-C0D4-46FC-BAC5-BCE8B8BF61D0}"/>
              </a:ext>
            </a:extLst>
          </p:cNvPr>
          <p:cNvSpPr/>
          <p:nvPr/>
        </p:nvSpPr>
        <p:spPr>
          <a:xfrm>
            <a:off x="8012893" y="466192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0" name="Étoile : 5 branches 209">
            <a:extLst>
              <a:ext uri="{FF2B5EF4-FFF2-40B4-BE49-F238E27FC236}">
                <a16:creationId xmlns:a16="http://schemas.microsoft.com/office/drawing/2014/main" id="{E28BB3EA-CC8F-4C73-B5D5-A6E9BE8BA13C}"/>
              </a:ext>
            </a:extLst>
          </p:cNvPr>
          <p:cNvSpPr/>
          <p:nvPr/>
        </p:nvSpPr>
        <p:spPr>
          <a:xfrm>
            <a:off x="8213997" y="466162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2" name="Étoile : 5 branches 211">
            <a:extLst>
              <a:ext uri="{FF2B5EF4-FFF2-40B4-BE49-F238E27FC236}">
                <a16:creationId xmlns:a16="http://schemas.microsoft.com/office/drawing/2014/main" id="{74691AC5-6AE9-42AC-B34F-1E03F07F19F6}"/>
              </a:ext>
            </a:extLst>
          </p:cNvPr>
          <p:cNvSpPr/>
          <p:nvPr/>
        </p:nvSpPr>
        <p:spPr>
          <a:xfrm>
            <a:off x="7486497" y="577058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4" name="Étoile : 5 branches 213">
            <a:extLst>
              <a:ext uri="{FF2B5EF4-FFF2-40B4-BE49-F238E27FC236}">
                <a16:creationId xmlns:a16="http://schemas.microsoft.com/office/drawing/2014/main" id="{00FD9C02-8E96-4139-82AC-195F8C9ABA1A}"/>
              </a:ext>
            </a:extLst>
          </p:cNvPr>
          <p:cNvSpPr/>
          <p:nvPr/>
        </p:nvSpPr>
        <p:spPr>
          <a:xfrm>
            <a:off x="7687601" y="577088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6" name="Étoile : 5 branches 215">
            <a:extLst>
              <a:ext uri="{FF2B5EF4-FFF2-40B4-BE49-F238E27FC236}">
                <a16:creationId xmlns:a16="http://schemas.microsoft.com/office/drawing/2014/main" id="{1E44BA11-459E-466C-ABB0-802B9DC75C6A}"/>
              </a:ext>
            </a:extLst>
          </p:cNvPr>
          <p:cNvSpPr/>
          <p:nvPr/>
        </p:nvSpPr>
        <p:spPr>
          <a:xfrm>
            <a:off x="7879278" y="577088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8" name="Étoile : 5 branches 217">
            <a:extLst>
              <a:ext uri="{FF2B5EF4-FFF2-40B4-BE49-F238E27FC236}">
                <a16:creationId xmlns:a16="http://schemas.microsoft.com/office/drawing/2014/main" id="{053B8CD2-CD84-4AE3-811E-ACFDCF441C70}"/>
              </a:ext>
            </a:extLst>
          </p:cNvPr>
          <p:cNvSpPr/>
          <p:nvPr/>
        </p:nvSpPr>
        <p:spPr>
          <a:xfrm>
            <a:off x="8061528" y="577088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0" name="Étoile : 5 branches 219">
            <a:extLst>
              <a:ext uri="{FF2B5EF4-FFF2-40B4-BE49-F238E27FC236}">
                <a16:creationId xmlns:a16="http://schemas.microsoft.com/office/drawing/2014/main" id="{3B2F3856-7560-4AB0-8C6E-638E06F51669}"/>
              </a:ext>
            </a:extLst>
          </p:cNvPr>
          <p:cNvSpPr/>
          <p:nvPr/>
        </p:nvSpPr>
        <p:spPr>
          <a:xfrm>
            <a:off x="8262632" y="577058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2" name="Étoile : 5 branches 221">
            <a:extLst>
              <a:ext uri="{FF2B5EF4-FFF2-40B4-BE49-F238E27FC236}">
                <a16:creationId xmlns:a16="http://schemas.microsoft.com/office/drawing/2014/main" id="{988CF1AD-0E6F-41CD-B2DC-6B75C08DEAC9}"/>
              </a:ext>
            </a:extLst>
          </p:cNvPr>
          <p:cNvSpPr/>
          <p:nvPr/>
        </p:nvSpPr>
        <p:spPr>
          <a:xfrm>
            <a:off x="8742221" y="24080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4" name="Étoile : 5 branches 223">
            <a:extLst>
              <a:ext uri="{FF2B5EF4-FFF2-40B4-BE49-F238E27FC236}">
                <a16:creationId xmlns:a16="http://schemas.microsoft.com/office/drawing/2014/main" id="{FB17CE76-F3BC-4A7D-BCFA-0CC3FEF85AD1}"/>
              </a:ext>
            </a:extLst>
          </p:cNvPr>
          <p:cNvSpPr/>
          <p:nvPr/>
        </p:nvSpPr>
        <p:spPr>
          <a:xfrm>
            <a:off x="8943325" y="240834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6" name="Étoile : 5 branches 225">
            <a:extLst>
              <a:ext uri="{FF2B5EF4-FFF2-40B4-BE49-F238E27FC236}">
                <a16:creationId xmlns:a16="http://schemas.microsoft.com/office/drawing/2014/main" id="{D142548E-91E8-4352-99DA-2189A1C347E8}"/>
              </a:ext>
            </a:extLst>
          </p:cNvPr>
          <p:cNvSpPr/>
          <p:nvPr/>
        </p:nvSpPr>
        <p:spPr>
          <a:xfrm>
            <a:off x="9135002" y="2408348"/>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8" name="Étoile : 5 branches 227">
            <a:extLst>
              <a:ext uri="{FF2B5EF4-FFF2-40B4-BE49-F238E27FC236}">
                <a16:creationId xmlns:a16="http://schemas.microsoft.com/office/drawing/2014/main" id="{4CBB6E39-9E4D-4619-ACDA-4CC17A3B3EE8}"/>
              </a:ext>
            </a:extLst>
          </p:cNvPr>
          <p:cNvSpPr/>
          <p:nvPr/>
        </p:nvSpPr>
        <p:spPr>
          <a:xfrm>
            <a:off x="9317252" y="240834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0" name="Étoile : 5 branches 229">
            <a:extLst>
              <a:ext uri="{FF2B5EF4-FFF2-40B4-BE49-F238E27FC236}">
                <a16:creationId xmlns:a16="http://schemas.microsoft.com/office/drawing/2014/main" id="{3D21960E-4E42-46EC-B6FB-EA82AE524F3E}"/>
              </a:ext>
            </a:extLst>
          </p:cNvPr>
          <p:cNvSpPr/>
          <p:nvPr/>
        </p:nvSpPr>
        <p:spPr>
          <a:xfrm>
            <a:off x="9518356" y="240804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2" name="Étoile : 5 branches 231">
            <a:extLst>
              <a:ext uri="{FF2B5EF4-FFF2-40B4-BE49-F238E27FC236}">
                <a16:creationId xmlns:a16="http://schemas.microsoft.com/office/drawing/2014/main" id="{1B7A1A55-5E59-4178-94F6-FFB8891E4145}"/>
              </a:ext>
            </a:extLst>
          </p:cNvPr>
          <p:cNvSpPr/>
          <p:nvPr/>
        </p:nvSpPr>
        <p:spPr>
          <a:xfrm>
            <a:off x="8700068" y="3542940"/>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4" name="Étoile : 5 branches 233">
            <a:extLst>
              <a:ext uri="{FF2B5EF4-FFF2-40B4-BE49-F238E27FC236}">
                <a16:creationId xmlns:a16="http://schemas.microsoft.com/office/drawing/2014/main" id="{E73FEDB3-3D57-4018-BDCB-13E3550CE55A}"/>
              </a:ext>
            </a:extLst>
          </p:cNvPr>
          <p:cNvSpPr/>
          <p:nvPr/>
        </p:nvSpPr>
        <p:spPr>
          <a:xfrm>
            <a:off x="8901471" y="353822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6" name="Étoile : 5 branches 235">
            <a:extLst>
              <a:ext uri="{FF2B5EF4-FFF2-40B4-BE49-F238E27FC236}">
                <a16:creationId xmlns:a16="http://schemas.microsoft.com/office/drawing/2014/main" id="{AEB65618-8D91-4F96-BFC0-19158250D958}"/>
              </a:ext>
            </a:extLst>
          </p:cNvPr>
          <p:cNvSpPr/>
          <p:nvPr/>
        </p:nvSpPr>
        <p:spPr>
          <a:xfrm>
            <a:off x="9091125" y="353822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8" name="Étoile : 5 branches 237">
            <a:extLst>
              <a:ext uri="{FF2B5EF4-FFF2-40B4-BE49-F238E27FC236}">
                <a16:creationId xmlns:a16="http://schemas.microsoft.com/office/drawing/2014/main" id="{E54C24F0-A044-4215-AC28-28FBEE461CEC}"/>
              </a:ext>
            </a:extLst>
          </p:cNvPr>
          <p:cNvSpPr/>
          <p:nvPr/>
        </p:nvSpPr>
        <p:spPr>
          <a:xfrm>
            <a:off x="9273375" y="353822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0" name="Étoile : 5 branches 239">
            <a:extLst>
              <a:ext uri="{FF2B5EF4-FFF2-40B4-BE49-F238E27FC236}">
                <a16:creationId xmlns:a16="http://schemas.microsoft.com/office/drawing/2014/main" id="{1F7D627C-0DFA-403A-98C7-D706EFDB97BE}"/>
              </a:ext>
            </a:extLst>
          </p:cNvPr>
          <p:cNvSpPr/>
          <p:nvPr/>
        </p:nvSpPr>
        <p:spPr>
          <a:xfrm>
            <a:off x="9474478" y="353792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2" name="Étoile : 5 branches 241">
            <a:extLst>
              <a:ext uri="{FF2B5EF4-FFF2-40B4-BE49-F238E27FC236}">
                <a16:creationId xmlns:a16="http://schemas.microsoft.com/office/drawing/2014/main" id="{FFB0AD06-A541-46C4-9CF5-FB29F96AFC01}"/>
              </a:ext>
            </a:extLst>
          </p:cNvPr>
          <p:cNvSpPr/>
          <p:nvPr/>
        </p:nvSpPr>
        <p:spPr>
          <a:xfrm>
            <a:off x="8698044" y="466162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4" name="Étoile : 5 branches 243">
            <a:extLst>
              <a:ext uri="{FF2B5EF4-FFF2-40B4-BE49-F238E27FC236}">
                <a16:creationId xmlns:a16="http://schemas.microsoft.com/office/drawing/2014/main" id="{62E6C9FE-FB45-4550-9B19-B329990FD1D2}"/>
              </a:ext>
            </a:extLst>
          </p:cNvPr>
          <p:cNvSpPr/>
          <p:nvPr/>
        </p:nvSpPr>
        <p:spPr>
          <a:xfrm>
            <a:off x="8893832" y="466192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6" name="Étoile : 5 branches 245">
            <a:extLst>
              <a:ext uri="{FF2B5EF4-FFF2-40B4-BE49-F238E27FC236}">
                <a16:creationId xmlns:a16="http://schemas.microsoft.com/office/drawing/2014/main" id="{958F59B8-BF9B-42AE-B5D9-91ABA2664055}"/>
              </a:ext>
            </a:extLst>
          </p:cNvPr>
          <p:cNvSpPr/>
          <p:nvPr/>
        </p:nvSpPr>
        <p:spPr>
          <a:xfrm>
            <a:off x="9085509" y="466162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8" name="Étoile : 5 branches 247">
            <a:extLst>
              <a:ext uri="{FF2B5EF4-FFF2-40B4-BE49-F238E27FC236}">
                <a16:creationId xmlns:a16="http://schemas.microsoft.com/office/drawing/2014/main" id="{9A6CF7F7-F643-44A2-8078-00551A255B70}"/>
              </a:ext>
            </a:extLst>
          </p:cNvPr>
          <p:cNvSpPr/>
          <p:nvPr/>
        </p:nvSpPr>
        <p:spPr>
          <a:xfrm>
            <a:off x="9267759" y="466131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0" name="Étoile : 5 branches 249">
            <a:extLst>
              <a:ext uri="{FF2B5EF4-FFF2-40B4-BE49-F238E27FC236}">
                <a16:creationId xmlns:a16="http://schemas.microsoft.com/office/drawing/2014/main" id="{908405ED-2BB0-41E0-B752-58EEAD0ABD88}"/>
              </a:ext>
            </a:extLst>
          </p:cNvPr>
          <p:cNvSpPr/>
          <p:nvPr/>
        </p:nvSpPr>
        <p:spPr>
          <a:xfrm>
            <a:off x="9468863" y="466101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2" name="Étoile : 5 branches 251">
            <a:extLst>
              <a:ext uri="{FF2B5EF4-FFF2-40B4-BE49-F238E27FC236}">
                <a16:creationId xmlns:a16="http://schemas.microsoft.com/office/drawing/2014/main" id="{18423438-7B82-403F-94B5-9D601F19CB5D}"/>
              </a:ext>
            </a:extLst>
          </p:cNvPr>
          <p:cNvSpPr/>
          <p:nvPr/>
        </p:nvSpPr>
        <p:spPr>
          <a:xfrm>
            <a:off x="8741363" y="577058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Étoile : 5 branches 253">
            <a:extLst>
              <a:ext uri="{FF2B5EF4-FFF2-40B4-BE49-F238E27FC236}">
                <a16:creationId xmlns:a16="http://schemas.microsoft.com/office/drawing/2014/main" id="{ED73316B-FBE4-494D-981D-6B28AF5F7D65}"/>
              </a:ext>
            </a:extLst>
          </p:cNvPr>
          <p:cNvSpPr/>
          <p:nvPr/>
        </p:nvSpPr>
        <p:spPr>
          <a:xfrm>
            <a:off x="8942467" y="577088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16" name="Étoile : 5 branches 9215">
            <a:extLst>
              <a:ext uri="{FF2B5EF4-FFF2-40B4-BE49-F238E27FC236}">
                <a16:creationId xmlns:a16="http://schemas.microsoft.com/office/drawing/2014/main" id="{06F50AB4-2B65-4049-B135-1144F5E5E48B}"/>
              </a:ext>
            </a:extLst>
          </p:cNvPr>
          <p:cNvSpPr/>
          <p:nvPr/>
        </p:nvSpPr>
        <p:spPr>
          <a:xfrm>
            <a:off x="9134144" y="577088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17" name="Étoile : 5 branches 9216">
            <a:extLst>
              <a:ext uri="{FF2B5EF4-FFF2-40B4-BE49-F238E27FC236}">
                <a16:creationId xmlns:a16="http://schemas.microsoft.com/office/drawing/2014/main" id="{DBF2EB44-5A2F-4C87-8110-9675B56B1B51}"/>
              </a:ext>
            </a:extLst>
          </p:cNvPr>
          <p:cNvSpPr/>
          <p:nvPr/>
        </p:nvSpPr>
        <p:spPr>
          <a:xfrm>
            <a:off x="9316394" y="577088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19" name="Étoile : 5 branches 9218">
            <a:extLst>
              <a:ext uri="{FF2B5EF4-FFF2-40B4-BE49-F238E27FC236}">
                <a16:creationId xmlns:a16="http://schemas.microsoft.com/office/drawing/2014/main" id="{E9FDAB30-7124-4FD7-B614-4CEF84840FC2}"/>
              </a:ext>
            </a:extLst>
          </p:cNvPr>
          <p:cNvSpPr/>
          <p:nvPr/>
        </p:nvSpPr>
        <p:spPr>
          <a:xfrm>
            <a:off x="9517498" y="577058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1" name="Étoile : 5 branches 9220">
            <a:extLst>
              <a:ext uri="{FF2B5EF4-FFF2-40B4-BE49-F238E27FC236}">
                <a16:creationId xmlns:a16="http://schemas.microsoft.com/office/drawing/2014/main" id="{5E8D8778-1C09-4CD4-A70B-3B8184AB9B14}"/>
              </a:ext>
            </a:extLst>
          </p:cNvPr>
          <p:cNvSpPr/>
          <p:nvPr/>
        </p:nvSpPr>
        <p:spPr>
          <a:xfrm>
            <a:off x="10026290" y="240804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2" name="Étoile : 5 branches 9221">
            <a:extLst>
              <a:ext uri="{FF2B5EF4-FFF2-40B4-BE49-F238E27FC236}">
                <a16:creationId xmlns:a16="http://schemas.microsoft.com/office/drawing/2014/main" id="{619CADB0-2BFE-42BE-A9BA-5074C4F09B37}"/>
              </a:ext>
            </a:extLst>
          </p:cNvPr>
          <p:cNvSpPr/>
          <p:nvPr/>
        </p:nvSpPr>
        <p:spPr>
          <a:xfrm>
            <a:off x="10227394" y="240834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3" name="Étoile : 5 branches 9222">
            <a:extLst>
              <a:ext uri="{FF2B5EF4-FFF2-40B4-BE49-F238E27FC236}">
                <a16:creationId xmlns:a16="http://schemas.microsoft.com/office/drawing/2014/main" id="{528A00EC-F655-456C-B3DB-7612F02348AA}"/>
              </a:ext>
            </a:extLst>
          </p:cNvPr>
          <p:cNvSpPr/>
          <p:nvPr/>
        </p:nvSpPr>
        <p:spPr>
          <a:xfrm>
            <a:off x="10419071" y="240834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4" name="Étoile : 5 branches 9223">
            <a:extLst>
              <a:ext uri="{FF2B5EF4-FFF2-40B4-BE49-F238E27FC236}">
                <a16:creationId xmlns:a16="http://schemas.microsoft.com/office/drawing/2014/main" id="{1734ADB5-CA4B-4384-8E1B-7905B691EE40}"/>
              </a:ext>
            </a:extLst>
          </p:cNvPr>
          <p:cNvSpPr/>
          <p:nvPr/>
        </p:nvSpPr>
        <p:spPr>
          <a:xfrm>
            <a:off x="10601321" y="240834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5" name="Étoile : 5 branches 9224">
            <a:extLst>
              <a:ext uri="{FF2B5EF4-FFF2-40B4-BE49-F238E27FC236}">
                <a16:creationId xmlns:a16="http://schemas.microsoft.com/office/drawing/2014/main" id="{03455263-7622-4D5D-A1D1-3EA5F7ED5201}"/>
              </a:ext>
            </a:extLst>
          </p:cNvPr>
          <p:cNvSpPr/>
          <p:nvPr/>
        </p:nvSpPr>
        <p:spPr>
          <a:xfrm>
            <a:off x="10802425" y="240804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6" name="Étoile : 5 branches 9225">
            <a:extLst>
              <a:ext uri="{FF2B5EF4-FFF2-40B4-BE49-F238E27FC236}">
                <a16:creationId xmlns:a16="http://schemas.microsoft.com/office/drawing/2014/main" id="{3E76FEB8-F47E-4466-8954-BFBACF2EB1D9}"/>
              </a:ext>
            </a:extLst>
          </p:cNvPr>
          <p:cNvSpPr/>
          <p:nvPr/>
        </p:nvSpPr>
        <p:spPr>
          <a:xfrm>
            <a:off x="9984137" y="3542939"/>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7" name="Étoile : 5 branches 9226">
            <a:extLst>
              <a:ext uri="{FF2B5EF4-FFF2-40B4-BE49-F238E27FC236}">
                <a16:creationId xmlns:a16="http://schemas.microsoft.com/office/drawing/2014/main" id="{9940A5B5-8EED-41FD-A6C3-4940735EF3F7}"/>
              </a:ext>
            </a:extLst>
          </p:cNvPr>
          <p:cNvSpPr/>
          <p:nvPr/>
        </p:nvSpPr>
        <p:spPr>
          <a:xfrm>
            <a:off x="10185241" y="354324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8" name="Étoile : 5 branches 9227">
            <a:extLst>
              <a:ext uri="{FF2B5EF4-FFF2-40B4-BE49-F238E27FC236}">
                <a16:creationId xmlns:a16="http://schemas.microsoft.com/office/drawing/2014/main" id="{3C3F6983-71EE-48CF-8EE8-F62BAB64424C}"/>
              </a:ext>
            </a:extLst>
          </p:cNvPr>
          <p:cNvSpPr/>
          <p:nvPr/>
        </p:nvSpPr>
        <p:spPr>
          <a:xfrm>
            <a:off x="10374895" y="354324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29" name="Étoile : 5 branches 9228">
            <a:extLst>
              <a:ext uri="{FF2B5EF4-FFF2-40B4-BE49-F238E27FC236}">
                <a16:creationId xmlns:a16="http://schemas.microsoft.com/office/drawing/2014/main" id="{4109C932-D474-4EEB-B39C-34FB53030475}"/>
              </a:ext>
            </a:extLst>
          </p:cNvPr>
          <p:cNvSpPr/>
          <p:nvPr/>
        </p:nvSpPr>
        <p:spPr>
          <a:xfrm>
            <a:off x="10557145" y="354324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0" name="Étoile : 5 branches 9229">
            <a:extLst>
              <a:ext uri="{FF2B5EF4-FFF2-40B4-BE49-F238E27FC236}">
                <a16:creationId xmlns:a16="http://schemas.microsoft.com/office/drawing/2014/main" id="{51906742-5A46-44B1-90B2-7ED4EC39A38D}"/>
              </a:ext>
            </a:extLst>
          </p:cNvPr>
          <p:cNvSpPr/>
          <p:nvPr/>
        </p:nvSpPr>
        <p:spPr>
          <a:xfrm>
            <a:off x="10758248" y="3542940"/>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1" name="Étoile : 5 branches 9230">
            <a:extLst>
              <a:ext uri="{FF2B5EF4-FFF2-40B4-BE49-F238E27FC236}">
                <a16:creationId xmlns:a16="http://schemas.microsoft.com/office/drawing/2014/main" id="{1200D756-695D-4373-9146-42ADA6695DAB}"/>
              </a:ext>
            </a:extLst>
          </p:cNvPr>
          <p:cNvSpPr/>
          <p:nvPr/>
        </p:nvSpPr>
        <p:spPr>
          <a:xfrm>
            <a:off x="9982113" y="466162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2" name="Étoile : 5 branches 9231">
            <a:extLst>
              <a:ext uri="{FF2B5EF4-FFF2-40B4-BE49-F238E27FC236}">
                <a16:creationId xmlns:a16="http://schemas.microsoft.com/office/drawing/2014/main" id="{E953035D-C2AA-464C-AE3D-A0FE059B5EC0}"/>
              </a:ext>
            </a:extLst>
          </p:cNvPr>
          <p:cNvSpPr/>
          <p:nvPr/>
        </p:nvSpPr>
        <p:spPr>
          <a:xfrm>
            <a:off x="10177901" y="466192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3" name="Étoile : 5 branches 9232">
            <a:extLst>
              <a:ext uri="{FF2B5EF4-FFF2-40B4-BE49-F238E27FC236}">
                <a16:creationId xmlns:a16="http://schemas.microsoft.com/office/drawing/2014/main" id="{1D45743E-C3D6-4646-973A-96DEF9F75F10}"/>
              </a:ext>
            </a:extLst>
          </p:cNvPr>
          <p:cNvSpPr/>
          <p:nvPr/>
        </p:nvSpPr>
        <p:spPr>
          <a:xfrm>
            <a:off x="10369578" y="466192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4" name="Étoile : 5 branches 9233">
            <a:extLst>
              <a:ext uri="{FF2B5EF4-FFF2-40B4-BE49-F238E27FC236}">
                <a16:creationId xmlns:a16="http://schemas.microsoft.com/office/drawing/2014/main" id="{FD98F195-5C88-481A-8768-9FB9B2BF6BB0}"/>
              </a:ext>
            </a:extLst>
          </p:cNvPr>
          <p:cNvSpPr/>
          <p:nvPr/>
        </p:nvSpPr>
        <p:spPr>
          <a:xfrm>
            <a:off x="10551828" y="466192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5" name="Étoile : 5 branches 9234">
            <a:extLst>
              <a:ext uri="{FF2B5EF4-FFF2-40B4-BE49-F238E27FC236}">
                <a16:creationId xmlns:a16="http://schemas.microsoft.com/office/drawing/2014/main" id="{736A01F8-12B2-4324-A0FF-CCB29EC947DA}"/>
              </a:ext>
            </a:extLst>
          </p:cNvPr>
          <p:cNvSpPr/>
          <p:nvPr/>
        </p:nvSpPr>
        <p:spPr>
          <a:xfrm>
            <a:off x="10752932" y="466162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6" name="Étoile : 5 branches 9235">
            <a:extLst>
              <a:ext uri="{FF2B5EF4-FFF2-40B4-BE49-F238E27FC236}">
                <a16:creationId xmlns:a16="http://schemas.microsoft.com/office/drawing/2014/main" id="{5808464C-FFFE-4294-8166-D198DC6D55DF}"/>
              </a:ext>
            </a:extLst>
          </p:cNvPr>
          <p:cNvSpPr/>
          <p:nvPr/>
        </p:nvSpPr>
        <p:spPr>
          <a:xfrm>
            <a:off x="10025432" y="577058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7" name="Étoile : 5 branches 9236">
            <a:extLst>
              <a:ext uri="{FF2B5EF4-FFF2-40B4-BE49-F238E27FC236}">
                <a16:creationId xmlns:a16="http://schemas.microsoft.com/office/drawing/2014/main" id="{0E297BE0-FC85-4475-B444-D1B9D9EE69DC}"/>
              </a:ext>
            </a:extLst>
          </p:cNvPr>
          <p:cNvSpPr/>
          <p:nvPr/>
        </p:nvSpPr>
        <p:spPr>
          <a:xfrm>
            <a:off x="10226536" y="577088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8" name="Étoile : 5 branches 9237">
            <a:extLst>
              <a:ext uri="{FF2B5EF4-FFF2-40B4-BE49-F238E27FC236}">
                <a16:creationId xmlns:a16="http://schemas.microsoft.com/office/drawing/2014/main" id="{37443897-4143-404D-A89A-09B46B3EEF82}"/>
              </a:ext>
            </a:extLst>
          </p:cNvPr>
          <p:cNvSpPr/>
          <p:nvPr/>
        </p:nvSpPr>
        <p:spPr>
          <a:xfrm>
            <a:off x="10418213" y="577058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39" name="Étoile : 5 branches 9238">
            <a:extLst>
              <a:ext uri="{FF2B5EF4-FFF2-40B4-BE49-F238E27FC236}">
                <a16:creationId xmlns:a16="http://schemas.microsoft.com/office/drawing/2014/main" id="{C3555D13-BF77-4529-BFF6-84FA465A4B7F}"/>
              </a:ext>
            </a:extLst>
          </p:cNvPr>
          <p:cNvSpPr/>
          <p:nvPr/>
        </p:nvSpPr>
        <p:spPr>
          <a:xfrm>
            <a:off x="10583694" y="5770583"/>
            <a:ext cx="188023" cy="196647"/>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40" name="Étoile : 5 branches 9239">
            <a:extLst>
              <a:ext uri="{FF2B5EF4-FFF2-40B4-BE49-F238E27FC236}">
                <a16:creationId xmlns:a16="http://schemas.microsoft.com/office/drawing/2014/main" id="{2223774F-4398-496C-91F4-CF2498A9F8CF}"/>
              </a:ext>
            </a:extLst>
          </p:cNvPr>
          <p:cNvSpPr/>
          <p:nvPr/>
        </p:nvSpPr>
        <p:spPr>
          <a:xfrm>
            <a:off x="10784798" y="5770282"/>
            <a:ext cx="188023" cy="196647"/>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57" name="Étoile : 5 branches 9256">
            <a:extLst>
              <a:ext uri="{FF2B5EF4-FFF2-40B4-BE49-F238E27FC236}">
                <a16:creationId xmlns:a16="http://schemas.microsoft.com/office/drawing/2014/main" id="{3678214E-B15C-4577-A211-69A259765301}"/>
              </a:ext>
            </a:extLst>
          </p:cNvPr>
          <p:cNvSpPr/>
          <p:nvPr/>
        </p:nvSpPr>
        <p:spPr>
          <a:xfrm>
            <a:off x="6163492" y="2942463"/>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58" name="Étoile : 5 branches 9257">
            <a:extLst>
              <a:ext uri="{FF2B5EF4-FFF2-40B4-BE49-F238E27FC236}">
                <a16:creationId xmlns:a16="http://schemas.microsoft.com/office/drawing/2014/main" id="{10C8A022-FF1A-4E14-B5CE-BB76A941DB9C}"/>
              </a:ext>
            </a:extLst>
          </p:cNvPr>
          <p:cNvSpPr/>
          <p:nvPr/>
        </p:nvSpPr>
        <p:spPr>
          <a:xfrm>
            <a:off x="6364636" y="294246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59" name="Étoile : 5 branches 9258">
            <a:extLst>
              <a:ext uri="{FF2B5EF4-FFF2-40B4-BE49-F238E27FC236}">
                <a16:creationId xmlns:a16="http://schemas.microsoft.com/office/drawing/2014/main" id="{FD0D431D-AF5F-44DC-A378-02C27B008913}"/>
              </a:ext>
            </a:extLst>
          </p:cNvPr>
          <p:cNvSpPr/>
          <p:nvPr/>
        </p:nvSpPr>
        <p:spPr>
          <a:xfrm>
            <a:off x="6556313" y="294246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0" name="Étoile : 5 branches 9259">
            <a:extLst>
              <a:ext uri="{FF2B5EF4-FFF2-40B4-BE49-F238E27FC236}">
                <a16:creationId xmlns:a16="http://schemas.microsoft.com/office/drawing/2014/main" id="{3F6B7102-7563-4862-AB87-40E11EFFE6D2}"/>
              </a:ext>
            </a:extLst>
          </p:cNvPr>
          <p:cNvSpPr/>
          <p:nvPr/>
        </p:nvSpPr>
        <p:spPr>
          <a:xfrm>
            <a:off x="6737854" y="294246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1" name="Étoile : 5 branches 9260">
            <a:extLst>
              <a:ext uri="{FF2B5EF4-FFF2-40B4-BE49-F238E27FC236}">
                <a16:creationId xmlns:a16="http://schemas.microsoft.com/office/drawing/2014/main" id="{4F1F2917-0752-4BD3-A2DC-125C197AB466}"/>
              </a:ext>
            </a:extLst>
          </p:cNvPr>
          <p:cNvSpPr/>
          <p:nvPr/>
        </p:nvSpPr>
        <p:spPr>
          <a:xfrm>
            <a:off x="6938484" y="294360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2" name="Étoile : 5 branches 9261">
            <a:extLst>
              <a:ext uri="{FF2B5EF4-FFF2-40B4-BE49-F238E27FC236}">
                <a16:creationId xmlns:a16="http://schemas.microsoft.com/office/drawing/2014/main" id="{C4A27B1C-4F72-4440-BF7B-FCDC887FB221}"/>
              </a:ext>
            </a:extLst>
          </p:cNvPr>
          <p:cNvSpPr/>
          <p:nvPr/>
        </p:nvSpPr>
        <p:spPr>
          <a:xfrm>
            <a:off x="6143557" y="4080903"/>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3" name="Étoile : 5 branches 9262">
            <a:extLst>
              <a:ext uri="{FF2B5EF4-FFF2-40B4-BE49-F238E27FC236}">
                <a16:creationId xmlns:a16="http://schemas.microsoft.com/office/drawing/2014/main" id="{5B671BB1-E24F-462F-BCBC-0DB4EA1606D8}"/>
              </a:ext>
            </a:extLst>
          </p:cNvPr>
          <p:cNvSpPr/>
          <p:nvPr/>
        </p:nvSpPr>
        <p:spPr>
          <a:xfrm>
            <a:off x="6344661" y="408120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4" name="Étoile : 5 branches 9263">
            <a:extLst>
              <a:ext uri="{FF2B5EF4-FFF2-40B4-BE49-F238E27FC236}">
                <a16:creationId xmlns:a16="http://schemas.microsoft.com/office/drawing/2014/main" id="{30015746-ADED-44CA-8330-D975B91598F3}"/>
              </a:ext>
            </a:extLst>
          </p:cNvPr>
          <p:cNvSpPr/>
          <p:nvPr/>
        </p:nvSpPr>
        <p:spPr>
          <a:xfrm>
            <a:off x="6536854" y="408120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5" name="Étoile : 5 branches 9264">
            <a:extLst>
              <a:ext uri="{FF2B5EF4-FFF2-40B4-BE49-F238E27FC236}">
                <a16:creationId xmlns:a16="http://schemas.microsoft.com/office/drawing/2014/main" id="{CE4F532A-5735-41A9-B9F3-3EA5C21513AE}"/>
              </a:ext>
            </a:extLst>
          </p:cNvPr>
          <p:cNvSpPr/>
          <p:nvPr/>
        </p:nvSpPr>
        <p:spPr>
          <a:xfrm>
            <a:off x="6719104" y="408150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6" name="Étoile : 5 branches 9265">
            <a:extLst>
              <a:ext uri="{FF2B5EF4-FFF2-40B4-BE49-F238E27FC236}">
                <a16:creationId xmlns:a16="http://schemas.microsoft.com/office/drawing/2014/main" id="{8290F265-3F4F-41C7-9E14-8909F7496887}"/>
              </a:ext>
            </a:extLst>
          </p:cNvPr>
          <p:cNvSpPr/>
          <p:nvPr/>
        </p:nvSpPr>
        <p:spPr>
          <a:xfrm>
            <a:off x="6919501" y="4081205"/>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7" name="Étoile : 5 branches 9266">
            <a:extLst>
              <a:ext uri="{FF2B5EF4-FFF2-40B4-BE49-F238E27FC236}">
                <a16:creationId xmlns:a16="http://schemas.microsoft.com/office/drawing/2014/main" id="{445ED74D-6511-479B-BB73-29A3D0449B4B}"/>
              </a:ext>
            </a:extLst>
          </p:cNvPr>
          <p:cNvSpPr/>
          <p:nvPr/>
        </p:nvSpPr>
        <p:spPr>
          <a:xfrm>
            <a:off x="6163532" y="520961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8" name="Étoile : 5 branches 9267">
            <a:extLst>
              <a:ext uri="{FF2B5EF4-FFF2-40B4-BE49-F238E27FC236}">
                <a16:creationId xmlns:a16="http://schemas.microsoft.com/office/drawing/2014/main" id="{BC079F5F-2868-4C99-8788-0FE0F8303F49}"/>
              </a:ext>
            </a:extLst>
          </p:cNvPr>
          <p:cNvSpPr/>
          <p:nvPr/>
        </p:nvSpPr>
        <p:spPr>
          <a:xfrm>
            <a:off x="6364636" y="520991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9" name="Étoile : 5 branches 9268">
            <a:extLst>
              <a:ext uri="{FF2B5EF4-FFF2-40B4-BE49-F238E27FC236}">
                <a16:creationId xmlns:a16="http://schemas.microsoft.com/office/drawing/2014/main" id="{A2EF6F1E-2A39-40AD-BB32-A407B26BCDD0}"/>
              </a:ext>
            </a:extLst>
          </p:cNvPr>
          <p:cNvSpPr/>
          <p:nvPr/>
        </p:nvSpPr>
        <p:spPr>
          <a:xfrm>
            <a:off x="6556313" y="520991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0" name="Étoile : 5 branches 9269">
            <a:extLst>
              <a:ext uri="{FF2B5EF4-FFF2-40B4-BE49-F238E27FC236}">
                <a16:creationId xmlns:a16="http://schemas.microsoft.com/office/drawing/2014/main" id="{9BEEAE47-3736-4F60-904C-A15985213693}"/>
              </a:ext>
            </a:extLst>
          </p:cNvPr>
          <p:cNvSpPr/>
          <p:nvPr/>
        </p:nvSpPr>
        <p:spPr>
          <a:xfrm>
            <a:off x="6738563" y="520991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1" name="Étoile : 5 branches 9270">
            <a:extLst>
              <a:ext uri="{FF2B5EF4-FFF2-40B4-BE49-F238E27FC236}">
                <a16:creationId xmlns:a16="http://schemas.microsoft.com/office/drawing/2014/main" id="{3A27514A-B618-4F0C-BD52-3BE7E3DBA005}"/>
              </a:ext>
            </a:extLst>
          </p:cNvPr>
          <p:cNvSpPr/>
          <p:nvPr/>
        </p:nvSpPr>
        <p:spPr>
          <a:xfrm>
            <a:off x="6939534" y="520991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2" name="Étoile : 5 branches 9271">
            <a:extLst>
              <a:ext uri="{FF2B5EF4-FFF2-40B4-BE49-F238E27FC236}">
                <a16:creationId xmlns:a16="http://schemas.microsoft.com/office/drawing/2014/main" id="{2611135C-2C3A-41CC-AD24-5A6706BC9470}"/>
              </a:ext>
            </a:extLst>
          </p:cNvPr>
          <p:cNvSpPr/>
          <p:nvPr/>
        </p:nvSpPr>
        <p:spPr>
          <a:xfrm>
            <a:off x="7456926" y="293303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3" name="Étoile : 5 branches 9272">
            <a:extLst>
              <a:ext uri="{FF2B5EF4-FFF2-40B4-BE49-F238E27FC236}">
                <a16:creationId xmlns:a16="http://schemas.microsoft.com/office/drawing/2014/main" id="{7942E0AB-BAC5-42A1-8016-9913618A7921}"/>
              </a:ext>
            </a:extLst>
          </p:cNvPr>
          <p:cNvSpPr/>
          <p:nvPr/>
        </p:nvSpPr>
        <p:spPr>
          <a:xfrm>
            <a:off x="7658030" y="29330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4" name="Étoile : 5 branches 9273">
            <a:extLst>
              <a:ext uri="{FF2B5EF4-FFF2-40B4-BE49-F238E27FC236}">
                <a16:creationId xmlns:a16="http://schemas.microsoft.com/office/drawing/2014/main" id="{1A6C038F-710F-4FE8-8B5D-DDA170481710}"/>
              </a:ext>
            </a:extLst>
          </p:cNvPr>
          <p:cNvSpPr/>
          <p:nvPr/>
        </p:nvSpPr>
        <p:spPr>
          <a:xfrm>
            <a:off x="7849707" y="29330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5" name="Étoile : 5 branches 9274">
            <a:extLst>
              <a:ext uri="{FF2B5EF4-FFF2-40B4-BE49-F238E27FC236}">
                <a16:creationId xmlns:a16="http://schemas.microsoft.com/office/drawing/2014/main" id="{BFA0E533-8493-427E-8D06-D63FF875C760}"/>
              </a:ext>
            </a:extLst>
          </p:cNvPr>
          <p:cNvSpPr/>
          <p:nvPr/>
        </p:nvSpPr>
        <p:spPr>
          <a:xfrm>
            <a:off x="8031248" y="29330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6" name="Étoile : 5 branches 9275">
            <a:extLst>
              <a:ext uri="{FF2B5EF4-FFF2-40B4-BE49-F238E27FC236}">
                <a16:creationId xmlns:a16="http://schemas.microsoft.com/office/drawing/2014/main" id="{46BC720F-5AC4-4CA1-A0CE-DE3D48F9313A}"/>
              </a:ext>
            </a:extLst>
          </p:cNvPr>
          <p:cNvSpPr/>
          <p:nvPr/>
        </p:nvSpPr>
        <p:spPr>
          <a:xfrm>
            <a:off x="8231878" y="293417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7" name="Étoile : 5 branches 9276">
            <a:extLst>
              <a:ext uri="{FF2B5EF4-FFF2-40B4-BE49-F238E27FC236}">
                <a16:creationId xmlns:a16="http://schemas.microsoft.com/office/drawing/2014/main" id="{6811AC88-CF3D-4D1F-9E61-1E2EA91E204A}"/>
              </a:ext>
            </a:extLst>
          </p:cNvPr>
          <p:cNvSpPr/>
          <p:nvPr/>
        </p:nvSpPr>
        <p:spPr>
          <a:xfrm>
            <a:off x="7436991" y="407147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8" name="Étoile : 5 branches 9277">
            <a:extLst>
              <a:ext uri="{FF2B5EF4-FFF2-40B4-BE49-F238E27FC236}">
                <a16:creationId xmlns:a16="http://schemas.microsoft.com/office/drawing/2014/main" id="{07D7CE8B-E556-4B18-8C92-A265D2370AA8}"/>
              </a:ext>
            </a:extLst>
          </p:cNvPr>
          <p:cNvSpPr/>
          <p:nvPr/>
        </p:nvSpPr>
        <p:spPr>
          <a:xfrm>
            <a:off x="7638095" y="407147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79" name="Étoile : 5 branches 9278">
            <a:extLst>
              <a:ext uri="{FF2B5EF4-FFF2-40B4-BE49-F238E27FC236}">
                <a16:creationId xmlns:a16="http://schemas.microsoft.com/office/drawing/2014/main" id="{C3306071-5BAB-4DE7-8CEF-958CB6A761E5}"/>
              </a:ext>
            </a:extLst>
          </p:cNvPr>
          <p:cNvSpPr/>
          <p:nvPr/>
        </p:nvSpPr>
        <p:spPr>
          <a:xfrm>
            <a:off x="7830288" y="407147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6" name="Étoile : 5 branches 255">
            <a:extLst>
              <a:ext uri="{FF2B5EF4-FFF2-40B4-BE49-F238E27FC236}">
                <a16:creationId xmlns:a16="http://schemas.microsoft.com/office/drawing/2014/main" id="{7A88BF6D-DD68-413A-A44E-33307ADB7136}"/>
              </a:ext>
            </a:extLst>
          </p:cNvPr>
          <p:cNvSpPr/>
          <p:nvPr/>
        </p:nvSpPr>
        <p:spPr>
          <a:xfrm>
            <a:off x="8012538" y="4071776"/>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8" name="Étoile : 5 branches 257">
            <a:extLst>
              <a:ext uri="{FF2B5EF4-FFF2-40B4-BE49-F238E27FC236}">
                <a16:creationId xmlns:a16="http://schemas.microsoft.com/office/drawing/2014/main" id="{55254264-CA2D-48BA-9FC3-E0B55C8B0C9B}"/>
              </a:ext>
            </a:extLst>
          </p:cNvPr>
          <p:cNvSpPr/>
          <p:nvPr/>
        </p:nvSpPr>
        <p:spPr>
          <a:xfrm>
            <a:off x="8212935" y="408120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0" name="Étoile : 5 branches 259">
            <a:extLst>
              <a:ext uri="{FF2B5EF4-FFF2-40B4-BE49-F238E27FC236}">
                <a16:creationId xmlns:a16="http://schemas.microsoft.com/office/drawing/2014/main" id="{2525F093-A708-4033-99CD-C7B311A4CB7A}"/>
              </a:ext>
            </a:extLst>
          </p:cNvPr>
          <p:cNvSpPr/>
          <p:nvPr/>
        </p:nvSpPr>
        <p:spPr>
          <a:xfrm>
            <a:off x="7456966" y="519988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2" name="Étoile : 5 branches 261">
            <a:extLst>
              <a:ext uri="{FF2B5EF4-FFF2-40B4-BE49-F238E27FC236}">
                <a16:creationId xmlns:a16="http://schemas.microsoft.com/office/drawing/2014/main" id="{8C84CAD5-2F82-4532-AE80-8BCF423189F9}"/>
              </a:ext>
            </a:extLst>
          </p:cNvPr>
          <p:cNvSpPr/>
          <p:nvPr/>
        </p:nvSpPr>
        <p:spPr>
          <a:xfrm>
            <a:off x="7658070" y="520018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4" name="Étoile : 5 branches 263">
            <a:extLst>
              <a:ext uri="{FF2B5EF4-FFF2-40B4-BE49-F238E27FC236}">
                <a16:creationId xmlns:a16="http://schemas.microsoft.com/office/drawing/2014/main" id="{A848A4D2-80E6-4232-9378-B4D87CB50CE1}"/>
              </a:ext>
            </a:extLst>
          </p:cNvPr>
          <p:cNvSpPr/>
          <p:nvPr/>
        </p:nvSpPr>
        <p:spPr>
          <a:xfrm>
            <a:off x="7849747" y="520018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6" name="Étoile : 5 branches 265">
            <a:extLst>
              <a:ext uri="{FF2B5EF4-FFF2-40B4-BE49-F238E27FC236}">
                <a16:creationId xmlns:a16="http://schemas.microsoft.com/office/drawing/2014/main" id="{A13119D7-A584-4D49-A169-9516EB7C6924}"/>
              </a:ext>
            </a:extLst>
          </p:cNvPr>
          <p:cNvSpPr/>
          <p:nvPr/>
        </p:nvSpPr>
        <p:spPr>
          <a:xfrm>
            <a:off x="8032347" y="520018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8" name="Étoile : 5 branches 267">
            <a:extLst>
              <a:ext uri="{FF2B5EF4-FFF2-40B4-BE49-F238E27FC236}">
                <a16:creationId xmlns:a16="http://schemas.microsoft.com/office/drawing/2014/main" id="{D0747203-A724-4D8A-BB1A-9A2D4F0E5070}"/>
              </a:ext>
            </a:extLst>
          </p:cNvPr>
          <p:cNvSpPr/>
          <p:nvPr/>
        </p:nvSpPr>
        <p:spPr>
          <a:xfrm>
            <a:off x="8233451" y="519988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0" name="Étoile : 5 branches 269">
            <a:extLst>
              <a:ext uri="{FF2B5EF4-FFF2-40B4-BE49-F238E27FC236}">
                <a16:creationId xmlns:a16="http://schemas.microsoft.com/office/drawing/2014/main" id="{BDB38872-A343-48D5-81E5-464CB0F8F837}"/>
              </a:ext>
            </a:extLst>
          </p:cNvPr>
          <p:cNvSpPr/>
          <p:nvPr/>
        </p:nvSpPr>
        <p:spPr>
          <a:xfrm>
            <a:off x="10040928" y="293731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2" name="Étoile : 5 branches 271">
            <a:extLst>
              <a:ext uri="{FF2B5EF4-FFF2-40B4-BE49-F238E27FC236}">
                <a16:creationId xmlns:a16="http://schemas.microsoft.com/office/drawing/2014/main" id="{E1382629-6C95-49E8-985C-068162EC7EDA}"/>
              </a:ext>
            </a:extLst>
          </p:cNvPr>
          <p:cNvSpPr/>
          <p:nvPr/>
        </p:nvSpPr>
        <p:spPr>
          <a:xfrm>
            <a:off x="10242005" y="293731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4" name="Étoile : 5 branches 273">
            <a:extLst>
              <a:ext uri="{FF2B5EF4-FFF2-40B4-BE49-F238E27FC236}">
                <a16:creationId xmlns:a16="http://schemas.microsoft.com/office/drawing/2014/main" id="{24BF0C57-B9C5-46F8-8652-5A71CDBEB7BA}"/>
              </a:ext>
            </a:extLst>
          </p:cNvPr>
          <p:cNvSpPr/>
          <p:nvPr/>
        </p:nvSpPr>
        <p:spPr>
          <a:xfrm>
            <a:off x="10433682" y="293731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6" name="Étoile : 5 branches 275">
            <a:extLst>
              <a:ext uri="{FF2B5EF4-FFF2-40B4-BE49-F238E27FC236}">
                <a16:creationId xmlns:a16="http://schemas.microsoft.com/office/drawing/2014/main" id="{1975C428-7231-4478-A18F-9387D7E4CE7B}"/>
              </a:ext>
            </a:extLst>
          </p:cNvPr>
          <p:cNvSpPr/>
          <p:nvPr/>
        </p:nvSpPr>
        <p:spPr>
          <a:xfrm>
            <a:off x="10615223" y="2937312"/>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8" name="Étoile : 5 branches 277">
            <a:extLst>
              <a:ext uri="{FF2B5EF4-FFF2-40B4-BE49-F238E27FC236}">
                <a16:creationId xmlns:a16="http://schemas.microsoft.com/office/drawing/2014/main" id="{2418B93D-9E1A-469F-A757-B38BC53A13AC}"/>
              </a:ext>
            </a:extLst>
          </p:cNvPr>
          <p:cNvSpPr/>
          <p:nvPr/>
        </p:nvSpPr>
        <p:spPr>
          <a:xfrm>
            <a:off x="10815853" y="293845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0" name="Étoile : 5 branches 279">
            <a:extLst>
              <a:ext uri="{FF2B5EF4-FFF2-40B4-BE49-F238E27FC236}">
                <a16:creationId xmlns:a16="http://schemas.microsoft.com/office/drawing/2014/main" id="{3905F29E-DD23-4BE4-AB58-78A06928D910}"/>
              </a:ext>
            </a:extLst>
          </p:cNvPr>
          <p:cNvSpPr/>
          <p:nvPr/>
        </p:nvSpPr>
        <p:spPr>
          <a:xfrm>
            <a:off x="10020993" y="407575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2" name="Étoile : 5 branches 281">
            <a:extLst>
              <a:ext uri="{FF2B5EF4-FFF2-40B4-BE49-F238E27FC236}">
                <a16:creationId xmlns:a16="http://schemas.microsoft.com/office/drawing/2014/main" id="{3C2461AF-A869-42BF-B686-C98A5E1CBB0D}"/>
              </a:ext>
            </a:extLst>
          </p:cNvPr>
          <p:cNvSpPr/>
          <p:nvPr/>
        </p:nvSpPr>
        <p:spPr>
          <a:xfrm>
            <a:off x="10222097" y="407663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4" name="Étoile : 5 branches 283">
            <a:extLst>
              <a:ext uri="{FF2B5EF4-FFF2-40B4-BE49-F238E27FC236}">
                <a16:creationId xmlns:a16="http://schemas.microsoft.com/office/drawing/2014/main" id="{100E1F35-E201-40C7-BDA4-FC755F9FD46F}"/>
              </a:ext>
            </a:extLst>
          </p:cNvPr>
          <p:cNvSpPr/>
          <p:nvPr/>
        </p:nvSpPr>
        <p:spPr>
          <a:xfrm>
            <a:off x="10414290" y="4076639"/>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6" name="Étoile : 5 branches 285">
            <a:extLst>
              <a:ext uri="{FF2B5EF4-FFF2-40B4-BE49-F238E27FC236}">
                <a16:creationId xmlns:a16="http://schemas.microsoft.com/office/drawing/2014/main" id="{9FEAE9B0-2D7C-42E8-8EA1-CA5176A22FF7}"/>
              </a:ext>
            </a:extLst>
          </p:cNvPr>
          <p:cNvSpPr/>
          <p:nvPr/>
        </p:nvSpPr>
        <p:spPr>
          <a:xfrm>
            <a:off x="10596540" y="4078468"/>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8" name="Étoile : 5 branches 287">
            <a:extLst>
              <a:ext uri="{FF2B5EF4-FFF2-40B4-BE49-F238E27FC236}">
                <a16:creationId xmlns:a16="http://schemas.microsoft.com/office/drawing/2014/main" id="{7C303071-96E2-4E7E-B5B7-1D7BE49BF1A4}"/>
              </a:ext>
            </a:extLst>
          </p:cNvPr>
          <p:cNvSpPr/>
          <p:nvPr/>
        </p:nvSpPr>
        <p:spPr>
          <a:xfrm>
            <a:off x="10796937" y="407893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0" name="Étoile : 5 branches 289">
            <a:extLst>
              <a:ext uri="{FF2B5EF4-FFF2-40B4-BE49-F238E27FC236}">
                <a16:creationId xmlns:a16="http://schemas.microsoft.com/office/drawing/2014/main" id="{2A3095C6-525B-486A-BE41-089B081CD085}"/>
              </a:ext>
            </a:extLst>
          </p:cNvPr>
          <p:cNvSpPr/>
          <p:nvPr/>
        </p:nvSpPr>
        <p:spPr>
          <a:xfrm>
            <a:off x="10040968" y="5206365"/>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2" name="Étoile : 5 branches 291">
            <a:extLst>
              <a:ext uri="{FF2B5EF4-FFF2-40B4-BE49-F238E27FC236}">
                <a16:creationId xmlns:a16="http://schemas.microsoft.com/office/drawing/2014/main" id="{B1A5E3AA-C93D-416F-BB08-CBAFDE47A0AE}"/>
              </a:ext>
            </a:extLst>
          </p:cNvPr>
          <p:cNvSpPr/>
          <p:nvPr/>
        </p:nvSpPr>
        <p:spPr>
          <a:xfrm>
            <a:off x="10242398" y="520666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4" name="Étoile : 5 branches 293">
            <a:extLst>
              <a:ext uri="{FF2B5EF4-FFF2-40B4-BE49-F238E27FC236}">
                <a16:creationId xmlns:a16="http://schemas.microsoft.com/office/drawing/2014/main" id="{1BC6D13A-E8A2-4E52-9195-2A3CEB7E0436}"/>
              </a:ext>
            </a:extLst>
          </p:cNvPr>
          <p:cNvSpPr/>
          <p:nvPr/>
        </p:nvSpPr>
        <p:spPr>
          <a:xfrm>
            <a:off x="10434075" y="520666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6" name="Étoile : 5 branches 295">
            <a:extLst>
              <a:ext uri="{FF2B5EF4-FFF2-40B4-BE49-F238E27FC236}">
                <a16:creationId xmlns:a16="http://schemas.microsoft.com/office/drawing/2014/main" id="{C4A1E442-DB68-4CE1-9A83-92A4AB38B6EA}"/>
              </a:ext>
            </a:extLst>
          </p:cNvPr>
          <p:cNvSpPr/>
          <p:nvPr/>
        </p:nvSpPr>
        <p:spPr>
          <a:xfrm>
            <a:off x="10616675" y="5206667"/>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8" name="Étoile : 5 branches 297">
            <a:extLst>
              <a:ext uri="{FF2B5EF4-FFF2-40B4-BE49-F238E27FC236}">
                <a16:creationId xmlns:a16="http://schemas.microsoft.com/office/drawing/2014/main" id="{16594C40-D03C-4D0C-83FF-A8D20812FC8A}"/>
              </a:ext>
            </a:extLst>
          </p:cNvPr>
          <p:cNvSpPr/>
          <p:nvPr/>
        </p:nvSpPr>
        <p:spPr>
          <a:xfrm>
            <a:off x="10817779" y="5206366"/>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0" name="Étoile : 5 branches 299">
            <a:extLst>
              <a:ext uri="{FF2B5EF4-FFF2-40B4-BE49-F238E27FC236}">
                <a16:creationId xmlns:a16="http://schemas.microsoft.com/office/drawing/2014/main" id="{F123FAE9-AE6A-4FFD-91AF-E6DE20A9E369}"/>
              </a:ext>
            </a:extLst>
          </p:cNvPr>
          <p:cNvSpPr/>
          <p:nvPr/>
        </p:nvSpPr>
        <p:spPr>
          <a:xfrm>
            <a:off x="8763689" y="293628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2" name="Étoile : 5 branches 301">
            <a:extLst>
              <a:ext uri="{FF2B5EF4-FFF2-40B4-BE49-F238E27FC236}">
                <a16:creationId xmlns:a16="http://schemas.microsoft.com/office/drawing/2014/main" id="{CFB0EA53-32E7-4D7A-93A2-DB13B5508C17}"/>
              </a:ext>
            </a:extLst>
          </p:cNvPr>
          <p:cNvSpPr/>
          <p:nvPr/>
        </p:nvSpPr>
        <p:spPr>
          <a:xfrm>
            <a:off x="8964793" y="2936281"/>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4" name="Étoile : 5 branches 303">
            <a:extLst>
              <a:ext uri="{FF2B5EF4-FFF2-40B4-BE49-F238E27FC236}">
                <a16:creationId xmlns:a16="http://schemas.microsoft.com/office/drawing/2014/main" id="{81CE19F2-6930-4294-9FD5-5358AC5AF758}"/>
              </a:ext>
            </a:extLst>
          </p:cNvPr>
          <p:cNvSpPr/>
          <p:nvPr/>
        </p:nvSpPr>
        <p:spPr>
          <a:xfrm>
            <a:off x="9156470" y="2934510"/>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6" name="Étoile : 5 branches 305">
            <a:extLst>
              <a:ext uri="{FF2B5EF4-FFF2-40B4-BE49-F238E27FC236}">
                <a16:creationId xmlns:a16="http://schemas.microsoft.com/office/drawing/2014/main" id="{078428F5-16D2-4C19-9FD9-35344EB9FBA5}"/>
              </a:ext>
            </a:extLst>
          </p:cNvPr>
          <p:cNvSpPr/>
          <p:nvPr/>
        </p:nvSpPr>
        <p:spPr>
          <a:xfrm>
            <a:off x="9338011" y="293126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8" name="Étoile : 5 branches 307">
            <a:extLst>
              <a:ext uri="{FF2B5EF4-FFF2-40B4-BE49-F238E27FC236}">
                <a16:creationId xmlns:a16="http://schemas.microsoft.com/office/drawing/2014/main" id="{E819C6E2-4033-48ED-8428-90EDFB68239A}"/>
              </a:ext>
            </a:extLst>
          </p:cNvPr>
          <p:cNvSpPr/>
          <p:nvPr/>
        </p:nvSpPr>
        <p:spPr>
          <a:xfrm>
            <a:off x="9538940" y="2932407"/>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0" name="Étoile : 5 branches 309">
            <a:extLst>
              <a:ext uri="{FF2B5EF4-FFF2-40B4-BE49-F238E27FC236}">
                <a16:creationId xmlns:a16="http://schemas.microsoft.com/office/drawing/2014/main" id="{5FEA1835-6253-4B13-9FD1-A2304251C775}"/>
              </a:ext>
            </a:extLst>
          </p:cNvPr>
          <p:cNvSpPr/>
          <p:nvPr/>
        </p:nvSpPr>
        <p:spPr>
          <a:xfrm>
            <a:off x="8743754" y="4074721"/>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2" name="Étoile : 5 branches 311">
            <a:extLst>
              <a:ext uri="{FF2B5EF4-FFF2-40B4-BE49-F238E27FC236}">
                <a16:creationId xmlns:a16="http://schemas.microsoft.com/office/drawing/2014/main" id="{CDEC6C3B-0E49-40A2-B30C-FC2D07F7B975}"/>
              </a:ext>
            </a:extLst>
          </p:cNvPr>
          <p:cNvSpPr/>
          <p:nvPr/>
        </p:nvSpPr>
        <p:spPr>
          <a:xfrm>
            <a:off x="8944858" y="407472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4" name="Étoile : 5 branches 313">
            <a:extLst>
              <a:ext uri="{FF2B5EF4-FFF2-40B4-BE49-F238E27FC236}">
                <a16:creationId xmlns:a16="http://schemas.microsoft.com/office/drawing/2014/main" id="{A3C98129-362B-4751-A84A-2C897D406D3C}"/>
              </a:ext>
            </a:extLst>
          </p:cNvPr>
          <p:cNvSpPr/>
          <p:nvPr/>
        </p:nvSpPr>
        <p:spPr>
          <a:xfrm>
            <a:off x="9137051" y="407472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6" name="Étoile : 5 branches 315">
            <a:extLst>
              <a:ext uri="{FF2B5EF4-FFF2-40B4-BE49-F238E27FC236}">
                <a16:creationId xmlns:a16="http://schemas.microsoft.com/office/drawing/2014/main" id="{9E728C39-E93D-4F1E-8032-309600B27F74}"/>
              </a:ext>
            </a:extLst>
          </p:cNvPr>
          <p:cNvSpPr/>
          <p:nvPr/>
        </p:nvSpPr>
        <p:spPr>
          <a:xfrm>
            <a:off x="9319301" y="4075023"/>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8" name="Étoile : 5 branches 317">
            <a:extLst>
              <a:ext uri="{FF2B5EF4-FFF2-40B4-BE49-F238E27FC236}">
                <a16:creationId xmlns:a16="http://schemas.microsoft.com/office/drawing/2014/main" id="{9C5CFC39-B4F5-409E-88B2-5BD4F99150D7}"/>
              </a:ext>
            </a:extLst>
          </p:cNvPr>
          <p:cNvSpPr/>
          <p:nvPr/>
        </p:nvSpPr>
        <p:spPr>
          <a:xfrm>
            <a:off x="9519698" y="4074722"/>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0" name="Étoile : 5 branches 319">
            <a:extLst>
              <a:ext uri="{FF2B5EF4-FFF2-40B4-BE49-F238E27FC236}">
                <a16:creationId xmlns:a16="http://schemas.microsoft.com/office/drawing/2014/main" id="{F9EBCE9F-1ADB-4C94-A60D-6E3167F14564}"/>
              </a:ext>
            </a:extLst>
          </p:cNvPr>
          <p:cNvSpPr/>
          <p:nvPr/>
        </p:nvSpPr>
        <p:spPr>
          <a:xfrm>
            <a:off x="8763729" y="5203132"/>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2" name="Étoile : 5 branches 321">
            <a:extLst>
              <a:ext uri="{FF2B5EF4-FFF2-40B4-BE49-F238E27FC236}">
                <a16:creationId xmlns:a16="http://schemas.microsoft.com/office/drawing/2014/main" id="{EB4798F4-1443-41F5-B230-33788B87EF8A}"/>
              </a:ext>
            </a:extLst>
          </p:cNvPr>
          <p:cNvSpPr/>
          <p:nvPr/>
        </p:nvSpPr>
        <p:spPr>
          <a:xfrm>
            <a:off x="8964833" y="520343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Étoile : 5 branches 323">
            <a:extLst>
              <a:ext uri="{FF2B5EF4-FFF2-40B4-BE49-F238E27FC236}">
                <a16:creationId xmlns:a16="http://schemas.microsoft.com/office/drawing/2014/main" id="{42D1BF9B-6F63-482A-93BC-AFC0819E8471}"/>
              </a:ext>
            </a:extLst>
          </p:cNvPr>
          <p:cNvSpPr/>
          <p:nvPr/>
        </p:nvSpPr>
        <p:spPr>
          <a:xfrm>
            <a:off x="9156510" y="5203434"/>
            <a:ext cx="171254" cy="179109"/>
          </a:xfrm>
          <a:prstGeom prst="star5">
            <a:avLst>
              <a:gd name="adj" fmla="val 19098"/>
              <a:gd name="hf" fmla="val 105146"/>
              <a:gd name="vf" fmla="val 110557"/>
            </a:avLst>
          </a:prstGeom>
          <a:solidFill>
            <a:srgbClr val="FFFF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6" name="Étoile : 5 branches 325">
            <a:extLst>
              <a:ext uri="{FF2B5EF4-FFF2-40B4-BE49-F238E27FC236}">
                <a16:creationId xmlns:a16="http://schemas.microsoft.com/office/drawing/2014/main" id="{35E47949-B5C4-4BD3-BB1C-8D4087160A15}"/>
              </a:ext>
            </a:extLst>
          </p:cNvPr>
          <p:cNvSpPr/>
          <p:nvPr/>
        </p:nvSpPr>
        <p:spPr>
          <a:xfrm>
            <a:off x="9339110" y="5203434"/>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8" name="Étoile : 5 branches 327">
            <a:extLst>
              <a:ext uri="{FF2B5EF4-FFF2-40B4-BE49-F238E27FC236}">
                <a16:creationId xmlns:a16="http://schemas.microsoft.com/office/drawing/2014/main" id="{C92BB0ED-54B8-4F30-8BAE-E3427CB29FD3}"/>
              </a:ext>
            </a:extLst>
          </p:cNvPr>
          <p:cNvSpPr/>
          <p:nvPr/>
        </p:nvSpPr>
        <p:spPr>
          <a:xfrm>
            <a:off x="9540214" y="5203133"/>
            <a:ext cx="171254" cy="179109"/>
          </a:xfrm>
          <a:prstGeom prst="star5">
            <a:avLst>
              <a:gd name="adj" fmla="val 19098"/>
              <a:gd name="hf" fmla="val 105146"/>
              <a:gd name="vf" fmla="val 11055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147C60A9-A41D-4EBC-A817-E6BE721A1DE3}"/>
              </a:ext>
            </a:extLst>
          </p:cNvPr>
          <p:cNvSpPr txBox="1"/>
          <p:nvPr/>
        </p:nvSpPr>
        <p:spPr>
          <a:xfrm>
            <a:off x="3878909" y="1346908"/>
            <a:ext cx="6518127" cy="369332"/>
          </a:xfrm>
          <a:prstGeom prst="rect">
            <a:avLst/>
          </a:prstGeom>
          <a:noFill/>
        </p:spPr>
        <p:txBody>
          <a:bodyPr wrap="square" rtlCol="0">
            <a:spAutoFit/>
          </a:bodyPr>
          <a:lstStyle/>
          <a:p>
            <a:r>
              <a:rPr lang="fr-FR" dirty="0"/>
              <a:t>Classification des régions pour les indicateurs choisis</a:t>
            </a:r>
          </a:p>
        </p:txBody>
      </p:sp>
      <p:sp>
        <p:nvSpPr>
          <p:cNvPr id="4" name="Titre 1">
            <a:extLst>
              <a:ext uri="{FF2B5EF4-FFF2-40B4-BE49-F238E27FC236}">
                <a16:creationId xmlns:a16="http://schemas.microsoft.com/office/drawing/2014/main" id="{6C6C5260-4EF8-4E41-A921-871F2F9BCF84}"/>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p>
          <a:p>
            <a:r>
              <a:rPr lang="fr-FR" dirty="0"/>
              <a:t>	</a:t>
            </a:r>
            <a:r>
              <a:rPr lang="en-US" dirty="0">
                <a:solidFill>
                  <a:schemeClr val="tx1"/>
                </a:solidFill>
              </a:rPr>
              <a:t>	</a:t>
            </a:r>
            <a:endParaRPr lang="fr-FR" sz="4100" dirty="0"/>
          </a:p>
        </p:txBody>
      </p:sp>
      <p:sp>
        <p:nvSpPr>
          <p:cNvPr id="6" name="Espace réservé du numéro de diapositive 5">
            <a:extLst>
              <a:ext uri="{FF2B5EF4-FFF2-40B4-BE49-F238E27FC236}">
                <a16:creationId xmlns:a16="http://schemas.microsoft.com/office/drawing/2014/main" id="{49998D77-FBEB-4958-AA5C-A74CCD5B690A}"/>
              </a:ext>
            </a:extLst>
          </p:cNvPr>
          <p:cNvSpPr>
            <a:spLocks noGrp="1"/>
          </p:cNvSpPr>
          <p:nvPr>
            <p:ph type="sldNum" sz="quarter" idx="12"/>
          </p:nvPr>
        </p:nvSpPr>
        <p:spPr/>
        <p:txBody>
          <a:bodyPr/>
          <a:lstStyle/>
          <a:p>
            <a:fld id="{69E57DC2-970A-4B3E-BB1C-7A09969E49DF}" type="slidenum">
              <a:rPr lang="en-US" smtClean="0"/>
              <a:t>16</a:t>
            </a:fld>
            <a:endParaRPr lang="en-US" dirty="0"/>
          </a:p>
        </p:txBody>
      </p:sp>
      <p:sp>
        <p:nvSpPr>
          <p:cNvPr id="5" name="ZoneTexte 4">
            <a:extLst>
              <a:ext uri="{FF2B5EF4-FFF2-40B4-BE49-F238E27FC236}">
                <a16:creationId xmlns:a16="http://schemas.microsoft.com/office/drawing/2014/main" id="{BA3D19C8-CE43-4BE9-B35A-C10D45E52757}"/>
              </a:ext>
            </a:extLst>
          </p:cNvPr>
          <p:cNvSpPr txBox="1"/>
          <p:nvPr/>
        </p:nvSpPr>
        <p:spPr>
          <a:xfrm>
            <a:off x="3570976" y="6142739"/>
            <a:ext cx="8231390" cy="646331"/>
          </a:xfrm>
          <a:prstGeom prst="rect">
            <a:avLst/>
          </a:prstGeom>
          <a:noFill/>
        </p:spPr>
        <p:txBody>
          <a:bodyPr wrap="square" rtlCol="0">
            <a:spAutoFit/>
          </a:bodyPr>
          <a:lstStyle/>
          <a:p>
            <a:r>
              <a:rPr lang="fr-FR" dirty="0"/>
              <a:t>Corrélation entre PIB/ habitant et les indicateurs technologique</a:t>
            </a:r>
          </a:p>
          <a:p>
            <a:r>
              <a:rPr lang="fr-FR" dirty="0"/>
              <a:t>Corrélation entre les indicateurs démographique</a:t>
            </a:r>
          </a:p>
        </p:txBody>
      </p:sp>
    </p:spTree>
    <p:extLst>
      <p:ext uri="{BB962C8B-B14F-4D97-AF65-F5344CB8AC3E}">
        <p14:creationId xmlns:p14="http://schemas.microsoft.com/office/powerpoint/2010/main" val="398685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re 1">
            <a:extLst>
              <a:ext uri="{FF2B5EF4-FFF2-40B4-BE49-F238E27FC236}">
                <a16:creationId xmlns:a16="http://schemas.microsoft.com/office/drawing/2014/main" id="{7FFF9DA2-52A9-4B51-A511-04828A561A85}"/>
              </a:ext>
            </a:extLst>
          </p:cNvPr>
          <p:cNvSpPr txBox="1">
            <a:spLocks/>
          </p:cNvSpPr>
          <p:nvPr/>
        </p:nvSpPr>
        <p:spPr>
          <a:xfrm>
            <a:off x="276225" y="791570"/>
            <a:ext cx="4382695" cy="5262390"/>
          </a:xfrm>
          <a:prstGeom prst="rect">
            <a:avLst/>
          </a:prstGeom>
        </p:spPr>
        <p:txBody>
          <a:bodyPr vert="horz" lIns="91440" tIns="45720" rIns="91440" bIns="45720" rtlCol="0" anchor="ct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spcAft>
                <a:spcPts val="600"/>
              </a:spcAft>
            </a:pPr>
            <a:r>
              <a:rPr lang="en-US" sz="5400" dirty="0">
                <a:solidFill>
                  <a:schemeClr val="bg2"/>
                </a:solidFill>
              </a:rPr>
              <a:t>4. Score pour le </a:t>
            </a:r>
            <a:r>
              <a:rPr lang="en-US" sz="5400">
                <a:solidFill>
                  <a:schemeClr val="bg2"/>
                </a:solidFill>
              </a:rPr>
              <a:t>choix</a:t>
            </a:r>
            <a:r>
              <a:rPr lang="en-US" sz="5400" dirty="0">
                <a:solidFill>
                  <a:schemeClr val="bg2"/>
                </a:solidFill>
              </a:rPr>
              <a:t> des pays</a:t>
            </a:r>
            <a:br>
              <a:rPr lang="en-US" sz="5400" dirty="0">
                <a:solidFill>
                  <a:schemeClr val="bg2"/>
                </a:solidFill>
              </a:rPr>
            </a:br>
            <a:endParaRPr lang="en-US" sz="5400" dirty="0">
              <a:solidFill>
                <a:schemeClr val="bg2"/>
              </a:solidFill>
            </a:endParaRP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1EFAFE6F-8E6A-495A-8DA7-05B99643F109}"/>
              </a:ext>
            </a:extLst>
          </p:cNvPr>
          <p:cNvSpPr>
            <a:spLocks noGrp="1"/>
          </p:cNvSpPr>
          <p:nvPr>
            <p:ph idx="1"/>
          </p:nvPr>
        </p:nvSpPr>
        <p:spPr>
          <a:xfrm>
            <a:off x="6176720" y="791570"/>
            <a:ext cx="4892308" cy="5262390"/>
          </a:xfrm>
        </p:spPr>
        <p:txBody>
          <a:bodyPr vert="horz" lIns="91440" tIns="45720" rIns="91440" bIns="45720" rtlCol="0" anchor="ctr">
            <a:normAutofit/>
          </a:bodyPr>
          <a:lstStyle/>
          <a:p>
            <a:r>
              <a:rPr lang="en-US" sz="1800" dirty="0"/>
              <a:t>S</a:t>
            </a:r>
            <a:r>
              <a:rPr lang="en-US" sz="1800" b="0" i="0" dirty="0">
                <a:effectLst/>
              </a:rPr>
              <a:t>core </a:t>
            </a:r>
            <a:r>
              <a:rPr lang="en-US" sz="1800" b="0" i="0" dirty="0" err="1">
                <a:effectLst/>
              </a:rPr>
              <a:t>basé</a:t>
            </a:r>
            <a:r>
              <a:rPr lang="en-US" sz="1800" b="0" i="0" dirty="0">
                <a:effectLst/>
              </a:rPr>
              <a:t> sur les </a:t>
            </a:r>
            <a:r>
              <a:rPr lang="en-US" sz="1800" b="0" i="0" dirty="0" err="1">
                <a:effectLst/>
              </a:rPr>
              <a:t>rangs</a:t>
            </a:r>
            <a:r>
              <a:rPr lang="en-US" sz="1800" b="0" i="0" dirty="0">
                <a:effectLst/>
              </a:rPr>
              <a:t> de </a:t>
            </a:r>
            <a:r>
              <a:rPr lang="en-US" sz="1800" b="0" i="0" dirty="0" err="1">
                <a:effectLst/>
              </a:rPr>
              <a:t>chaque</a:t>
            </a:r>
            <a:r>
              <a:rPr lang="en-US" sz="1800" b="0" i="0" dirty="0">
                <a:effectLst/>
              </a:rPr>
              <a:t> pays sur les </a:t>
            </a:r>
            <a:r>
              <a:rPr lang="en-US" sz="1800" b="0" i="0" dirty="0" err="1">
                <a:effectLst/>
              </a:rPr>
              <a:t>indicateurs</a:t>
            </a:r>
            <a:r>
              <a:rPr lang="en-US" sz="1800" b="0" i="0" dirty="0">
                <a:effectLst/>
              </a:rPr>
              <a:t> </a:t>
            </a:r>
            <a:r>
              <a:rPr lang="en-US" sz="1800" b="0" i="0" dirty="0" err="1">
                <a:effectLst/>
              </a:rPr>
              <a:t>retenus</a:t>
            </a:r>
            <a:r>
              <a:rPr lang="en-US" sz="1800" b="0" i="0" dirty="0">
                <a:effectLst/>
              </a:rPr>
              <a:t>. </a:t>
            </a:r>
          </a:p>
          <a:p>
            <a:r>
              <a:rPr lang="en-US" sz="1800" b="0" i="0" dirty="0">
                <a:effectLst/>
              </a:rPr>
              <a:t>Le </a:t>
            </a:r>
            <a:r>
              <a:rPr lang="en-US" sz="1800" b="0" i="0" dirty="0" err="1">
                <a:effectLst/>
              </a:rPr>
              <a:t>potentiel</a:t>
            </a:r>
            <a:r>
              <a:rPr lang="en-US" sz="1800" b="0" i="0" dirty="0">
                <a:effectLst/>
              </a:rPr>
              <a:t> de </a:t>
            </a:r>
            <a:r>
              <a:rPr lang="en-US" sz="1800" b="0" i="0" dirty="0" err="1">
                <a:effectLst/>
              </a:rPr>
              <a:t>chaque</a:t>
            </a:r>
            <a:r>
              <a:rPr lang="en-US" sz="1800" b="0" i="0" dirty="0">
                <a:effectLst/>
              </a:rPr>
              <a:t> pays sera </a:t>
            </a:r>
            <a:r>
              <a:rPr lang="en-US" sz="1800" b="0" i="0" dirty="0" err="1">
                <a:effectLst/>
              </a:rPr>
              <a:t>une</a:t>
            </a:r>
            <a:r>
              <a:rPr lang="en-US" sz="1800" b="0" i="0" dirty="0">
                <a:effectLst/>
              </a:rPr>
              <a:t> </a:t>
            </a:r>
            <a:r>
              <a:rPr lang="en-US" sz="1800" b="0" i="0" dirty="0" err="1">
                <a:effectLst/>
              </a:rPr>
              <a:t>synthèse</a:t>
            </a:r>
            <a:r>
              <a:rPr lang="en-US" sz="1800" b="0" i="0" dirty="0">
                <a:effectLst/>
              </a:rPr>
              <a:t> des </a:t>
            </a:r>
            <a:r>
              <a:rPr lang="en-US" sz="1800" b="0" i="0" dirty="0" err="1">
                <a:effectLst/>
              </a:rPr>
              <a:t>rangs</a:t>
            </a:r>
            <a:r>
              <a:rPr lang="en-US" sz="1800" b="0" i="0" dirty="0">
                <a:effectLst/>
              </a:rPr>
              <a:t>.</a:t>
            </a:r>
          </a:p>
          <a:p>
            <a:pPr lvl="1"/>
            <a:r>
              <a:rPr lang="en-US" sz="1800" b="0" i="0" dirty="0" err="1">
                <a:effectLst/>
              </a:rPr>
              <a:t>Avantages</a:t>
            </a:r>
            <a:r>
              <a:rPr lang="en-US" sz="1800" b="0" i="0" dirty="0">
                <a:effectLst/>
              </a:rPr>
              <a:t>:</a:t>
            </a:r>
          </a:p>
          <a:p>
            <a:pPr lvl="2">
              <a:buFont typeface="Franklin Gothic Book" panose="020B0503020102020204" pitchFamily="34" charset="0"/>
              <a:buChar char="•"/>
            </a:pPr>
            <a:r>
              <a:rPr lang="en-US" b="0" i="0" dirty="0">
                <a:effectLst/>
              </a:rPr>
              <a:t>Facile à </a:t>
            </a:r>
            <a:r>
              <a:rPr lang="en-US" b="0" i="0" dirty="0" err="1">
                <a:effectLst/>
              </a:rPr>
              <a:t>comprendre</a:t>
            </a:r>
            <a:endParaRPr lang="en-US" b="0" i="0" dirty="0">
              <a:effectLst/>
            </a:endParaRPr>
          </a:p>
          <a:p>
            <a:pPr lvl="2">
              <a:buFont typeface="Franklin Gothic Book" panose="020B0503020102020204" pitchFamily="34" charset="0"/>
              <a:buChar char="•"/>
            </a:pPr>
            <a:r>
              <a:rPr lang="en-US" dirty="0" err="1"/>
              <a:t>P</a:t>
            </a:r>
            <a:r>
              <a:rPr lang="en-US" b="0" i="0" dirty="0" err="1">
                <a:effectLst/>
              </a:rPr>
              <a:t>ermet</a:t>
            </a:r>
            <a:r>
              <a:rPr lang="en-US" b="0" i="0" dirty="0">
                <a:effectLst/>
              </a:rPr>
              <a:t> de </a:t>
            </a:r>
            <a:r>
              <a:rPr lang="en-US" b="0" i="0" dirty="0" err="1">
                <a:effectLst/>
              </a:rPr>
              <a:t>prioriser</a:t>
            </a:r>
            <a:r>
              <a:rPr lang="en-US" b="0" i="0" dirty="0">
                <a:effectLst/>
              </a:rPr>
              <a:t> les pays</a:t>
            </a:r>
          </a:p>
          <a:p>
            <a:pPr lvl="2">
              <a:buFont typeface="Franklin Gothic Book" panose="020B0503020102020204" pitchFamily="34" charset="0"/>
              <a:buChar char="•"/>
            </a:pPr>
            <a:r>
              <a:rPr lang="en-US" dirty="0"/>
              <a:t>Une première </a:t>
            </a:r>
            <a:r>
              <a:rPr lang="en-US" dirty="0" err="1"/>
              <a:t>présélection</a:t>
            </a:r>
            <a:endParaRPr lang="en-US" b="0" i="0" dirty="0">
              <a:effectLst/>
            </a:endParaRPr>
          </a:p>
          <a:p>
            <a:pPr lvl="1"/>
            <a:r>
              <a:rPr lang="en-US" sz="1800" b="0" i="0" dirty="0" err="1">
                <a:effectLst/>
              </a:rPr>
              <a:t>Inconvénients</a:t>
            </a:r>
            <a:r>
              <a:rPr lang="en-US" sz="1800" b="0" i="0" dirty="0">
                <a:effectLst/>
              </a:rPr>
              <a:t>:</a:t>
            </a:r>
          </a:p>
          <a:p>
            <a:pPr lvl="2">
              <a:buFont typeface="Franklin Gothic Book" panose="020B0503020102020204" pitchFamily="34" charset="0"/>
              <a:buChar char="•"/>
            </a:pPr>
            <a:r>
              <a:rPr lang="en-US" b="0" i="0" dirty="0" err="1">
                <a:effectLst/>
              </a:rPr>
              <a:t>Très</a:t>
            </a:r>
            <a:r>
              <a:rPr lang="en-US" b="0" i="0" dirty="0">
                <a:effectLst/>
              </a:rPr>
              <a:t> </a:t>
            </a:r>
            <a:r>
              <a:rPr lang="en-US" b="0" i="0" dirty="0" err="1">
                <a:effectLst/>
              </a:rPr>
              <a:t>simplifié</a:t>
            </a:r>
            <a:endParaRPr lang="en-US" b="0" i="0" dirty="0">
              <a:effectLst/>
            </a:endParaRPr>
          </a:p>
          <a:p>
            <a:pPr lvl="2">
              <a:buFont typeface="Franklin Gothic Book" panose="020B0503020102020204" pitchFamily="34" charset="0"/>
              <a:buChar char="•"/>
            </a:pPr>
            <a:r>
              <a:rPr lang="en-US" dirty="0"/>
              <a:t>N</a:t>
            </a:r>
            <a:r>
              <a:rPr lang="en-US" b="0" i="0" dirty="0">
                <a:effectLst/>
              </a:rPr>
              <a:t>e </a:t>
            </a:r>
            <a:r>
              <a:rPr lang="en-US" b="0" i="0" dirty="0" err="1">
                <a:effectLst/>
              </a:rPr>
              <a:t>tient</a:t>
            </a:r>
            <a:r>
              <a:rPr lang="en-US" b="0" i="0" dirty="0">
                <a:effectLst/>
              </a:rPr>
              <a:t> pas </a:t>
            </a:r>
            <a:r>
              <a:rPr lang="en-US" b="0" i="0" dirty="0" err="1">
                <a:effectLst/>
              </a:rPr>
              <a:t>compte</a:t>
            </a:r>
            <a:r>
              <a:rPr lang="en-US" b="0" i="0" dirty="0">
                <a:effectLst/>
              </a:rPr>
              <a:t> de </a:t>
            </a:r>
            <a:r>
              <a:rPr lang="en-US" b="0" i="0" dirty="0" err="1">
                <a:effectLst/>
              </a:rPr>
              <a:t>chaque</a:t>
            </a:r>
            <a:r>
              <a:rPr lang="en-US" b="0" i="0" dirty="0">
                <a:effectLst/>
              </a:rPr>
              <a:t> </a:t>
            </a:r>
            <a:r>
              <a:rPr lang="en-US" b="0" i="0" dirty="0" err="1">
                <a:effectLst/>
              </a:rPr>
              <a:t>indicateur</a:t>
            </a:r>
            <a:r>
              <a:rPr lang="en-US" b="0" i="0" dirty="0">
                <a:effectLst/>
              </a:rPr>
              <a:t> pris </a:t>
            </a:r>
            <a:r>
              <a:rPr lang="en-US" b="0" i="0" dirty="0" err="1">
                <a:effectLst/>
              </a:rPr>
              <a:t>individuellement</a:t>
            </a:r>
            <a:endParaRPr lang="en-US" b="0" i="0" dirty="0">
              <a:effectLst/>
            </a:endParaRPr>
          </a:p>
          <a:p>
            <a:pPr lvl="2">
              <a:buFont typeface="Franklin Gothic Book" panose="020B0503020102020204" pitchFamily="34" charset="0"/>
              <a:buChar char="•"/>
            </a:pPr>
            <a:r>
              <a:rPr lang="en-US" b="0" i="0" dirty="0">
                <a:effectLst/>
              </a:rPr>
              <a:t>Absence de </a:t>
            </a:r>
            <a:r>
              <a:rPr lang="en-US" b="0" i="0" dirty="0" err="1">
                <a:effectLst/>
              </a:rPr>
              <a:t>pondération</a:t>
            </a:r>
            <a:r>
              <a:rPr lang="en-US" b="0" i="0" dirty="0">
                <a:effectLst/>
              </a:rPr>
              <a:t> des </a:t>
            </a:r>
            <a:r>
              <a:rPr lang="en-US" b="0" i="0" dirty="0" err="1">
                <a:effectLst/>
              </a:rPr>
              <a:t>indicateurs</a:t>
            </a:r>
            <a:endParaRPr lang="en-US" dirty="0"/>
          </a:p>
          <a:p>
            <a:endParaRPr lang="en-US" sz="1800" dirty="0"/>
          </a:p>
        </p:txBody>
      </p:sp>
      <p:sp>
        <p:nvSpPr>
          <p:cNvPr id="4" name="Espace réservé du numéro de diapositive 3">
            <a:extLst>
              <a:ext uri="{FF2B5EF4-FFF2-40B4-BE49-F238E27FC236}">
                <a16:creationId xmlns:a16="http://schemas.microsoft.com/office/drawing/2014/main" id="{68429CE3-1AD6-4731-BBA4-101FDD33A22F}"/>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394814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èche : bas 9">
            <a:extLst>
              <a:ext uri="{FF2B5EF4-FFF2-40B4-BE49-F238E27FC236}">
                <a16:creationId xmlns:a16="http://schemas.microsoft.com/office/drawing/2014/main" id="{99C73016-36D5-4354-A428-17413B5D86F1}"/>
              </a:ext>
            </a:extLst>
          </p:cNvPr>
          <p:cNvSpPr/>
          <p:nvPr/>
        </p:nvSpPr>
        <p:spPr>
          <a:xfrm>
            <a:off x="10993863" y="2100251"/>
            <a:ext cx="845699" cy="3060000"/>
          </a:xfrm>
          <a:prstGeom prst="down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 name="Image 10">
            <a:extLst>
              <a:ext uri="{FF2B5EF4-FFF2-40B4-BE49-F238E27FC236}">
                <a16:creationId xmlns:a16="http://schemas.microsoft.com/office/drawing/2014/main" id="{DFDA224C-79C0-4165-B6A8-6768E8FAA5B6}"/>
              </a:ext>
            </a:extLst>
          </p:cNvPr>
          <p:cNvPicPr>
            <a:picLocks noChangeAspect="1"/>
          </p:cNvPicPr>
          <p:nvPr/>
        </p:nvPicPr>
        <p:blipFill>
          <a:blip r:embed="rId3"/>
          <a:stretch>
            <a:fillRect/>
          </a:stretch>
        </p:blipFill>
        <p:spPr>
          <a:xfrm>
            <a:off x="1198137" y="2043090"/>
            <a:ext cx="9752125" cy="3060000"/>
          </a:xfrm>
          <a:prstGeom prst="rect">
            <a:avLst/>
          </a:prstGeom>
        </p:spPr>
      </p:pic>
      <p:sp>
        <p:nvSpPr>
          <p:cNvPr id="12" name="ZoneTexte 11">
            <a:extLst>
              <a:ext uri="{FF2B5EF4-FFF2-40B4-BE49-F238E27FC236}">
                <a16:creationId xmlns:a16="http://schemas.microsoft.com/office/drawing/2014/main" id="{40A41014-62C4-4603-8A09-896456B36B79}"/>
              </a:ext>
            </a:extLst>
          </p:cNvPr>
          <p:cNvSpPr txBox="1"/>
          <p:nvPr/>
        </p:nvSpPr>
        <p:spPr>
          <a:xfrm rot="5400000">
            <a:off x="10692698" y="3274654"/>
            <a:ext cx="2286923" cy="307777"/>
          </a:xfrm>
          <a:prstGeom prst="rect">
            <a:avLst/>
          </a:prstGeom>
          <a:noFill/>
        </p:spPr>
        <p:txBody>
          <a:bodyPr wrap="square" rtlCol="0">
            <a:spAutoFit/>
          </a:bodyPr>
          <a:lstStyle/>
          <a:p>
            <a:r>
              <a:rPr lang="fr-FR" sz="1400" dirty="0"/>
              <a:t>Classement  par rang total</a:t>
            </a:r>
          </a:p>
        </p:txBody>
      </p:sp>
      <p:sp>
        <p:nvSpPr>
          <p:cNvPr id="14" name="Titre 1">
            <a:extLst>
              <a:ext uri="{FF2B5EF4-FFF2-40B4-BE49-F238E27FC236}">
                <a16:creationId xmlns:a16="http://schemas.microsoft.com/office/drawing/2014/main" id="{D3064390-4D3F-4D9F-B3B5-40E0AA4540DE}"/>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4. </a:t>
            </a:r>
            <a:r>
              <a:rPr lang="en-US" dirty="0"/>
              <a:t>Score pour le </a:t>
            </a:r>
            <a:r>
              <a:rPr lang="en-US" dirty="0" err="1"/>
              <a:t>choix</a:t>
            </a:r>
            <a:r>
              <a:rPr lang="en-US" dirty="0"/>
              <a:t> des pays </a:t>
            </a:r>
            <a:endParaRPr lang="fr-FR" sz="4100" dirty="0"/>
          </a:p>
        </p:txBody>
      </p:sp>
      <p:sp>
        <p:nvSpPr>
          <p:cNvPr id="16" name="Espace réservé du numéro de diapositive 15">
            <a:extLst>
              <a:ext uri="{FF2B5EF4-FFF2-40B4-BE49-F238E27FC236}">
                <a16:creationId xmlns:a16="http://schemas.microsoft.com/office/drawing/2014/main" id="{D67C2B57-D906-4356-B44E-F95EA8575E7B}"/>
              </a:ext>
            </a:extLst>
          </p:cNvPr>
          <p:cNvSpPr>
            <a:spLocks noGrp="1"/>
          </p:cNvSpPr>
          <p:nvPr>
            <p:ph type="sldNum" sz="quarter" idx="12"/>
          </p:nvPr>
        </p:nvSpPr>
        <p:spPr/>
        <p:txBody>
          <a:bodyPr/>
          <a:lstStyle/>
          <a:p>
            <a:fld id="{69E57DC2-970A-4B3E-BB1C-7A09969E49DF}" type="slidenum">
              <a:rPr lang="en-US" smtClean="0"/>
              <a:t>18</a:t>
            </a:fld>
            <a:endParaRPr lang="en-US" dirty="0"/>
          </a:p>
        </p:txBody>
      </p:sp>
      <p:sp>
        <p:nvSpPr>
          <p:cNvPr id="2" name="ZoneTexte 1">
            <a:extLst>
              <a:ext uri="{FF2B5EF4-FFF2-40B4-BE49-F238E27FC236}">
                <a16:creationId xmlns:a16="http://schemas.microsoft.com/office/drawing/2014/main" id="{863227D2-6D5B-483C-8F3C-1A9995E3AB8D}"/>
              </a:ext>
            </a:extLst>
          </p:cNvPr>
          <p:cNvSpPr txBox="1"/>
          <p:nvPr/>
        </p:nvSpPr>
        <p:spPr>
          <a:xfrm>
            <a:off x="1809946" y="5363852"/>
            <a:ext cx="8182466" cy="369332"/>
          </a:xfrm>
          <a:prstGeom prst="rect">
            <a:avLst/>
          </a:prstGeom>
          <a:noFill/>
        </p:spPr>
        <p:txBody>
          <a:bodyPr wrap="square" rtlCol="0">
            <a:spAutoFit/>
          </a:bodyPr>
          <a:lstStyle/>
          <a:p>
            <a:r>
              <a:rPr lang="fr-FR" dirty="0"/>
              <a:t>Choix de garder tous les indicateurs, vu leur importance dans notre étude</a:t>
            </a:r>
          </a:p>
        </p:txBody>
      </p:sp>
      <p:sp>
        <p:nvSpPr>
          <p:cNvPr id="4" name="ZoneTexte 3">
            <a:extLst>
              <a:ext uri="{FF2B5EF4-FFF2-40B4-BE49-F238E27FC236}">
                <a16:creationId xmlns:a16="http://schemas.microsoft.com/office/drawing/2014/main" id="{5909AD59-4ABB-42FE-A0C7-30770B2AACB6}"/>
              </a:ext>
            </a:extLst>
          </p:cNvPr>
          <p:cNvSpPr txBox="1"/>
          <p:nvPr/>
        </p:nvSpPr>
        <p:spPr>
          <a:xfrm>
            <a:off x="1198137" y="1651386"/>
            <a:ext cx="7192652" cy="369332"/>
          </a:xfrm>
          <a:prstGeom prst="rect">
            <a:avLst/>
          </a:prstGeom>
          <a:noFill/>
        </p:spPr>
        <p:txBody>
          <a:bodyPr wrap="square" rtlCol="0">
            <a:spAutoFit/>
          </a:bodyPr>
          <a:lstStyle/>
          <a:p>
            <a:r>
              <a:rPr lang="fr-FR" dirty="0"/>
              <a:t>Les 10 pays les mieux classés après application de notre score:</a:t>
            </a:r>
          </a:p>
        </p:txBody>
      </p:sp>
    </p:spTree>
    <p:extLst>
      <p:ext uri="{BB962C8B-B14F-4D97-AF65-F5344CB8AC3E}">
        <p14:creationId xmlns:p14="http://schemas.microsoft.com/office/powerpoint/2010/main" val="413151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7207743-5D2E-44C0-B30B-AAFB43912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023" y="2952305"/>
            <a:ext cx="5165775" cy="3420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38A19AE-C950-463E-9CF6-2FBB7757A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200" y="2952305"/>
            <a:ext cx="5148000" cy="342245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0254DD9-19BF-4FF8-9EA7-9AF3846E2466}"/>
              </a:ext>
            </a:extLst>
          </p:cNvPr>
          <p:cNvSpPr txBox="1"/>
          <p:nvPr/>
        </p:nvSpPr>
        <p:spPr>
          <a:xfrm>
            <a:off x="8004141" y="561560"/>
            <a:ext cx="1185323" cy="738664"/>
          </a:xfrm>
          <a:prstGeom prst="rect">
            <a:avLst/>
          </a:prstGeom>
          <a:noFill/>
        </p:spPr>
        <p:txBody>
          <a:bodyPr wrap="square" rtlCol="0">
            <a:spAutoFit/>
          </a:bodyPr>
          <a:lstStyle/>
          <a:p>
            <a:pPr algn="ctr"/>
            <a:r>
              <a:rPr lang="fr-FR" sz="1400" b="1" dirty="0">
                <a:latin typeface="Times New Roman" panose="02020603050405020304" pitchFamily="18" charset="0"/>
                <a:cs typeface="Times New Roman" panose="02020603050405020304" pitchFamily="18" charset="0"/>
              </a:rPr>
              <a:t>Les 5 pays choisis avec leur rangs</a:t>
            </a:r>
          </a:p>
        </p:txBody>
      </p:sp>
      <p:sp>
        <p:nvSpPr>
          <p:cNvPr id="4" name="ZoneTexte 3">
            <a:extLst>
              <a:ext uri="{FF2B5EF4-FFF2-40B4-BE49-F238E27FC236}">
                <a16:creationId xmlns:a16="http://schemas.microsoft.com/office/drawing/2014/main" id="{025BC816-93FF-414C-B166-AB61235C57B1}"/>
              </a:ext>
            </a:extLst>
          </p:cNvPr>
          <p:cNvSpPr txBox="1"/>
          <p:nvPr/>
        </p:nvSpPr>
        <p:spPr>
          <a:xfrm>
            <a:off x="896031" y="1957057"/>
            <a:ext cx="8276247" cy="954107"/>
          </a:xfrm>
          <a:prstGeom prst="rect">
            <a:avLst/>
          </a:prstGeom>
          <a:noFill/>
        </p:spPr>
        <p:txBody>
          <a:bodyPr wrap="square" rtlCol="0">
            <a:spAutoFit/>
          </a:bodyPr>
          <a:lstStyle/>
          <a:p>
            <a:r>
              <a:rPr lang="fr-FR" sz="1400"/>
              <a:t>Dépenses en % du PIB et en $:</a:t>
            </a:r>
          </a:p>
          <a:p>
            <a:pPr marL="742950" lvl="1" indent="-285750">
              <a:buFont typeface="Arial" panose="020B0604020202020204" pitchFamily="34" charset="0"/>
              <a:buChar char="•"/>
            </a:pPr>
            <a:r>
              <a:rPr lang="fr-FR" sz="1400"/>
              <a:t>Différence entre le classement en % et en$ </a:t>
            </a:r>
          </a:p>
          <a:p>
            <a:pPr marL="742950" lvl="1" indent="-285750">
              <a:buFont typeface="Arial" panose="020B0604020202020204" pitchFamily="34" charset="0"/>
              <a:buChar char="•"/>
            </a:pPr>
            <a:r>
              <a:rPr lang="fr-FR" sz="1400"/>
              <a:t>Les chiffres ne sont pas concluants (niveau de vie, valeur de la devise locale par rapport au $....)</a:t>
            </a:r>
          </a:p>
          <a:p>
            <a:pPr marL="742950" lvl="1" indent="-285750">
              <a:buFont typeface="Arial" panose="020B0604020202020204" pitchFamily="34" charset="0"/>
              <a:buChar char="•"/>
            </a:pPr>
            <a:r>
              <a:rPr lang="fr-FR" sz="1400"/>
              <a:t>Une idée sur la volonté des gouvernements en matière de l’éducation (aides, subventions…)</a:t>
            </a:r>
            <a:endParaRPr lang="fr-FR" sz="1400" dirty="0"/>
          </a:p>
        </p:txBody>
      </p:sp>
      <p:sp>
        <p:nvSpPr>
          <p:cNvPr id="5" name="Titre 1">
            <a:extLst>
              <a:ext uri="{FF2B5EF4-FFF2-40B4-BE49-F238E27FC236}">
                <a16:creationId xmlns:a16="http://schemas.microsoft.com/office/drawing/2014/main" id="{449BB050-CD4C-41F3-84EE-BD22B6AF883B}"/>
              </a:ext>
            </a:extLst>
          </p:cNvPr>
          <p:cNvSpPr txBox="1">
            <a:spLocks/>
          </p:cNvSpPr>
          <p:nvPr/>
        </p:nvSpPr>
        <p:spPr>
          <a:xfrm>
            <a:off x="896031" y="8596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a:t>5. Focus sur les pays choisis </a:t>
            </a:r>
            <a:endParaRPr lang="fr-FR" sz="4100" dirty="0"/>
          </a:p>
        </p:txBody>
      </p:sp>
      <p:sp>
        <p:nvSpPr>
          <p:cNvPr id="8" name="Espace réservé du numéro de diapositive 7">
            <a:extLst>
              <a:ext uri="{FF2B5EF4-FFF2-40B4-BE49-F238E27FC236}">
                <a16:creationId xmlns:a16="http://schemas.microsoft.com/office/drawing/2014/main" id="{33AD4A2B-ED64-4729-AC77-2BC8FD5C3B4F}"/>
              </a:ext>
            </a:extLst>
          </p:cNvPr>
          <p:cNvSpPr>
            <a:spLocks noGrp="1"/>
          </p:cNvSpPr>
          <p:nvPr>
            <p:ph type="sldNum" sz="quarter" idx="12"/>
          </p:nvPr>
        </p:nvSpPr>
        <p:spPr/>
        <p:txBody>
          <a:bodyPr/>
          <a:lstStyle/>
          <a:p>
            <a:fld id="{69E57DC2-970A-4B3E-BB1C-7A09969E49DF}" type="slidenum">
              <a:rPr lang="en-US" smtClean="0"/>
              <a:t>19</a:t>
            </a:fld>
            <a:endParaRPr lang="en-US" dirty="0"/>
          </a:p>
        </p:txBody>
      </p:sp>
      <p:pic>
        <p:nvPicPr>
          <p:cNvPr id="11" name="Image 10">
            <a:extLst>
              <a:ext uri="{FF2B5EF4-FFF2-40B4-BE49-F238E27FC236}">
                <a16:creationId xmlns:a16="http://schemas.microsoft.com/office/drawing/2014/main" id="{91C381A9-E12B-4806-9098-134757C31F36}"/>
              </a:ext>
            </a:extLst>
          </p:cNvPr>
          <p:cNvPicPr>
            <a:picLocks noChangeAspect="1"/>
          </p:cNvPicPr>
          <p:nvPr/>
        </p:nvPicPr>
        <p:blipFill>
          <a:blip r:embed="rId5"/>
          <a:stretch>
            <a:fillRect/>
          </a:stretch>
        </p:blipFill>
        <p:spPr>
          <a:xfrm>
            <a:off x="9183806" y="141699"/>
            <a:ext cx="2845384" cy="2160000"/>
          </a:xfrm>
          <a:prstGeom prst="rect">
            <a:avLst/>
          </a:prstGeom>
        </p:spPr>
      </p:pic>
    </p:spTree>
    <p:extLst>
      <p:ext uri="{BB962C8B-B14F-4D97-AF65-F5344CB8AC3E}">
        <p14:creationId xmlns:p14="http://schemas.microsoft.com/office/powerpoint/2010/main" val="284078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68C4997-4D4E-4E42-AE24-9A7E7D4B2773}"/>
              </a:ext>
            </a:extLst>
          </p:cNvPr>
          <p:cNvSpPr>
            <a:spLocks noGrp="1"/>
          </p:cNvSpPr>
          <p:nvPr>
            <p:ph type="title"/>
          </p:nvPr>
        </p:nvSpPr>
        <p:spPr>
          <a:xfrm>
            <a:off x="956817" y="120188"/>
            <a:ext cx="9601200" cy="1485900"/>
          </a:xfrm>
        </p:spPr>
        <p:txBody>
          <a:bodyPr/>
          <a:lstStyle/>
          <a:p>
            <a:r>
              <a:rPr lang="fr-FR" dirty="0"/>
              <a:t>Plan de la présentation</a:t>
            </a:r>
          </a:p>
        </p:txBody>
      </p:sp>
      <p:graphicFrame>
        <p:nvGraphicFramePr>
          <p:cNvPr id="6" name="Espace réservé du contenu 4">
            <a:extLst>
              <a:ext uri="{FF2B5EF4-FFF2-40B4-BE49-F238E27FC236}">
                <a16:creationId xmlns:a16="http://schemas.microsoft.com/office/drawing/2014/main" id="{D01065B4-C30D-4EEA-9335-5B660D8AD5C8}"/>
              </a:ext>
            </a:extLst>
          </p:cNvPr>
          <p:cNvGraphicFramePr>
            <a:graphicFrameLocks/>
          </p:cNvGraphicFramePr>
          <p:nvPr>
            <p:extLst>
              <p:ext uri="{D42A27DB-BD31-4B8C-83A1-F6EECF244321}">
                <p14:modId xmlns:p14="http://schemas.microsoft.com/office/powerpoint/2010/main" val="265331194"/>
              </p:ext>
            </p:extLst>
          </p:nvPr>
        </p:nvGraphicFramePr>
        <p:xfrm>
          <a:off x="1715293" y="1761187"/>
          <a:ext cx="8761413" cy="4181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B9ABCDD3-E3CE-45E6-95E7-340018359678}"/>
              </a:ext>
            </a:extLst>
          </p:cNvPr>
          <p:cNvSpPr txBox="1"/>
          <p:nvPr/>
        </p:nvSpPr>
        <p:spPr>
          <a:xfrm>
            <a:off x="1873191" y="2024105"/>
            <a:ext cx="346228" cy="369332"/>
          </a:xfrm>
          <a:prstGeom prst="rect">
            <a:avLst/>
          </a:prstGeom>
          <a:noFill/>
        </p:spPr>
        <p:txBody>
          <a:bodyPr wrap="square" rtlCol="0">
            <a:spAutoFit/>
          </a:bodyPr>
          <a:lstStyle/>
          <a:p>
            <a:r>
              <a:rPr lang="fr-FR" dirty="0"/>
              <a:t>1</a:t>
            </a:r>
          </a:p>
        </p:txBody>
      </p:sp>
      <p:sp>
        <p:nvSpPr>
          <p:cNvPr id="8" name="ZoneTexte 7">
            <a:extLst>
              <a:ext uri="{FF2B5EF4-FFF2-40B4-BE49-F238E27FC236}">
                <a16:creationId xmlns:a16="http://schemas.microsoft.com/office/drawing/2014/main" id="{FAF5ADCE-BE96-45F9-A785-EDCE35FA0477}"/>
              </a:ext>
            </a:extLst>
          </p:cNvPr>
          <p:cNvSpPr txBox="1"/>
          <p:nvPr/>
        </p:nvSpPr>
        <p:spPr>
          <a:xfrm>
            <a:off x="2247535" y="2691408"/>
            <a:ext cx="346228" cy="369332"/>
          </a:xfrm>
          <a:prstGeom prst="rect">
            <a:avLst/>
          </a:prstGeom>
          <a:noFill/>
        </p:spPr>
        <p:txBody>
          <a:bodyPr wrap="square" rtlCol="0">
            <a:spAutoFit/>
          </a:bodyPr>
          <a:lstStyle/>
          <a:p>
            <a:r>
              <a:rPr lang="fr-FR" dirty="0"/>
              <a:t>2</a:t>
            </a:r>
          </a:p>
        </p:txBody>
      </p:sp>
      <p:sp>
        <p:nvSpPr>
          <p:cNvPr id="9" name="ZoneTexte 8">
            <a:extLst>
              <a:ext uri="{FF2B5EF4-FFF2-40B4-BE49-F238E27FC236}">
                <a16:creationId xmlns:a16="http://schemas.microsoft.com/office/drawing/2014/main" id="{24C350B1-9BD1-4F06-9493-C4362409A446}"/>
              </a:ext>
            </a:extLst>
          </p:cNvPr>
          <p:cNvSpPr txBox="1"/>
          <p:nvPr/>
        </p:nvSpPr>
        <p:spPr>
          <a:xfrm>
            <a:off x="2419165" y="3345399"/>
            <a:ext cx="346228" cy="369332"/>
          </a:xfrm>
          <a:prstGeom prst="rect">
            <a:avLst/>
          </a:prstGeom>
          <a:noFill/>
        </p:spPr>
        <p:txBody>
          <a:bodyPr wrap="square" rtlCol="0">
            <a:spAutoFit/>
          </a:bodyPr>
          <a:lstStyle/>
          <a:p>
            <a:r>
              <a:rPr lang="fr-FR" dirty="0"/>
              <a:t>3</a:t>
            </a:r>
          </a:p>
        </p:txBody>
      </p:sp>
      <p:sp>
        <p:nvSpPr>
          <p:cNvPr id="10" name="ZoneTexte 9">
            <a:extLst>
              <a:ext uri="{FF2B5EF4-FFF2-40B4-BE49-F238E27FC236}">
                <a16:creationId xmlns:a16="http://schemas.microsoft.com/office/drawing/2014/main" id="{A8C3E1D8-1D82-4FE0-9ACF-EE0FC8DF885B}"/>
              </a:ext>
            </a:extLst>
          </p:cNvPr>
          <p:cNvSpPr txBox="1"/>
          <p:nvPr/>
        </p:nvSpPr>
        <p:spPr>
          <a:xfrm>
            <a:off x="2383653" y="3999390"/>
            <a:ext cx="346228" cy="369332"/>
          </a:xfrm>
          <a:prstGeom prst="rect">
            <a:avLst/>
          </a:prstGeom>
          <a:noFill/>
        </p:spPr>
        <p:txBody>
          <a:bodyPr wrap="square" rtlCol="0">
            <a:spAutoFit/>
          </a:bodyPr>
          <a:lstStyle/>
          <a:p>
            <a:r>
              <a:rPr lang="fr-FR" dirty="0"/>
              <a:t>4</a:t>
            </a:r>
          </a:p>
        </p:txBody>
      </p:sp>
      <p:sp>
        <p:nvSpPr>
          <p:cNvPr id="11" name="ZoneTexte 10">
            <a:extLst>
              <a:ext uri="{FF2B5EF4-FFF2-40B4-BE49-F238E27FC236}">
                <a16:creationId xmlns:a16="http://schemas.microsoft.com/office/drawing/2014/main" id="{D868D668-4638-41BE-B3D7-AC68E4CC70E5}"/>
              </a:ext>
            </a:extLst>
          </p:cNvPr>
          <p:cNvSpPr txBox="1"/>
          <p:nvPr/>
        </p:nvSpPr>
        <p:spPr>
          <a:xfrm>
            <a:off x="2210539" y="4659953"/>
            <a:ext cx="346228" cy="369332"/>
          </a:xfrm>
          <a:prstGeom prst="rect">
            <a:avLst/>
          </a:prstGeom>
          <a:noFill/>
        </p:spPr>
        <p:txBody>
          <a:bodyPr wrap="square" rtlCol="0">
            <a:spAutoFit/>
          </a:bodyPr>
          <a:lstStyle/>
          <a:p>
            <a:r>
              <a:rPr lang="fr-FR" dirty="0"/>
              <a:t>5</a:t>
            </a:r>
          </a:p>
        </p:txBody>
      </p:sp>
      <p:sp>
        <p:nvSpPr>
          <p:cNvPr id="12" name="ZoneTexte 11">
            <a:extLst>
              <a:ext uri="{FF2B5EF4-FFF2-40B4-BE49-F238E27FC236}">
                <a16:creationId xmlns:a16="http://schemas.microsoft.com/office/drawing/2014/main" id="{7216BCC4-8BAE-4BD2-8CB8-0231AF22FF50}"/>
              </a:ext>
            </a:extLst>
          </p:cNvPr>
          <p:cNvSpPr txBox="1"/>
          <p:nvPr/>
        </p:nvSpPr>
        <p:spPr>
          <a:xfrm>
            <a:off x="1864311" y="5342875"/>
            <a:ext cx="346228" cy="369332"/>
          </a:xfrm>
          <a:prstGeom prst="rect">
            <a:avLst/>
          </a:prstGeom>
          <a:noFill/>
        </p:spPr>
        <p:txBody>
          <a:bodyPr wrap="square" rtlCol="0">
            <a:spAutoFit/>
          </a:bodyPr>
          <a:lstStyle/>
          <a:p>
            <a:r>
              <a:rPr lang="fr-FR" dirty="0"/>
              <a:t>6</a:t>
            </a:r>
          </a:p>
        </p:txBody>
      </p:sp>
      <p:sp>
        <p:nvSpPr>
          <p:cNvPr id="5" name="Espace réservé du numéro de diapositive 4">
            <a:extLst>
              <a:ext uri="{FF2B5EF4-FFF2-40B4-BE49-F238E27FC236}">
                <a16:creationId xmlns:a16="http://schemas.microsoft.com/office/drawing/2014/main" id="{071E83C5-6589-496B-BDF1-D2842D147867}"/>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159821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108F4B71-155B-4531-AAFB-CE87E6C10F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52659" y="1806897"/>
            <a:ext cx="3248122"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31F26F3-F9CC-4873-86DB-F7DAC3E2FF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40402" y="4146736"/>
            <a:ext cx="3260379"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D291C2E-FDCF-4FE9-97D0-2D657176406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82806" y="1806897"/>
            <a:ext cx="3260379"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16AAC10F-796D-4296-A4E0-1EBC3AD26EE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658243" y="4146736"/>
            <a:ext cx="3335908"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277B9F5F-8F43-4AF8-BDA6-89935729483C}"/>
              </a:ext>
            </a:extLst>
          </p:cNvPr>
          <p:cNvPicPr>
            <a:picLocks noChangeAspect="1"/>
          </p:cNvPicPr>
          <p:nvPr/>
        </p:nvPicPr>
        <p:blipFill>
          <a:blip r:embed="rId7"/>
          <a:stretch>
            <a:fillRect/>
          </a:stretch>
        </p:blipFill>
        <p:spPr>
          <a:xfrm>
            <a:off x="9183806" y="141699"/>
            <a:ext cx="2845384" cy="2160000"/>
          </a:xfrm>
          <a:prstGeom prst="rect">
            <a:avLst/>
          </a:prstGeom>
        </p:spPr>
      </p:pic>
      <p:sp>
        <p:nvSpPr>
          <p:cNvPr id="2" name="Titre 1">
            <a:extLst>
              <a:ext uri="{FF2B5EF4-FFF2-40B4-BE49-F238E27FC236}">
                <a16:creationId xmlns:a16="http://schemas.microsoft.com/office/drawing/2014/main" id="{E5B45C9B-B3A8-4788-BF19-D6C2EAECECD3}"/>
              </a:ext>
            </a:extLst>
          </p:cNvPr>
          <p:cNvSpPr txBox="1">
            <a:spLocks/>
          </p:cNvSpPr>
          <p:nvPr/>
        </p:nvSpPr>
        <p:spPr>
          <a:xfrm>
            <a:off x="896031"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5. Focus sur les pays choisis </a:t>
            </a:r>
            <a:endParaRPr lang="fr-FR" sz="4100" dirty="0"/>
          </a:p>
        </p:txBody>
      </p:sp>
      <p:sp>
        <p:nvSpPr>
          <p:cNvPr id="3" name="ZoneTexte 2">
            <a:extLst>
              <a:ext uri="{FF2B5EF4-FFF2-40B4-BE49-F238E27FC236}">
                <a16:creationId xmlns:a16="http://schemas.microsoft.com/office/drawing/2014/main" id="{848CF01A-CAD5-4CC2-93B0-7C62BBCB966B}"/>
              </a:ext>
            </a:extLst>
          </p:cNvPr>
          <p:cNvSpPr txBox="1"/>
          <p:nvPr/>
        </p:nvSpPr>
        <p:spPr>
          <a:xfrm>
            <a:off x="9426804" y="2762054"/>
            <a:ext cx="2601798" cy="1200329"/>
          </a:xfrm>
          <a:prstGeom prst="rect">
            <a:avLst/>
          </a:prstGeom>
          <a:noFill/>
        </p:spPr>
        <p:txBody>
          <a:bodyPr wrap="square" rtlCol="0">
            <a:spAutoFit/>
          </a:bodyPr>
          <a:lstStyle/>
          <a:p>
            <a:r>
              <a:rPr lang="fr-FR" dirty="0"/>
              <a:t>Tendance globale haussière pour tous les pays choisis, pour tous les indicateurs</a:t>
            </a:r>
          </a:p>
        </p:txBody>
      </p:sp>
      <p:sp>
        <p:nvSpPr>
          <p:cNvPr id="5" name="Espace réservé du numéro de diapositive 4">
            <a:extLst>
              <a:ext uri="{FF2B5EF4-FFF2-40B4-BE49-F238E27FC236}">
                <a16:creationId xmlns:a16="http://schemas.microsoft.com/office/drawing/2014/main" id="{8A33D27A-1A33-4320-9C4B-2594313FA2E1}"/>
              </a:ext>
            </a:extLst>
          </p:cNvPr>
          <p:cNvSpPr>
            <a:spLocks noGrp="1"/>
          </p:cNvSpPr>
          <p:nvPr>
            <p:ph type="sldNum" sz="quarter" idx="12"/>
          </p:nvPr>
        </p:nvSpPr>
        <p:spPr/>
        <p:txBody>
          <a:bodyPr/>
          <a:lstStyle/>
          <a:p>
            <a:fld id="{69E57DC2-970A-4B3E-BB1C-7A09969E49DF}" type="slidenum">
              <a:rPr lang="en-US" smtClean="0"/>
              <a:t>20</a:t>
            </a:fld>
            <a:endParaRPr lang="en-US" dirty="0"/>
          </a:p>
        </p:txBody>
      </p:sp>
      <p:sp>
        <p:nvSpPr>
          <p:cNvPr id="6" name="ZoneTexte 5">
            <a:extLst>
              <a:ext uri="{FF2B5EF4-FFF2-40B4-BE49-F238E27FC236}">
                <a16:creationId xmlns:a16="http://schemas.microsoft.com/office/drawing/2014/main" id="{56B8556B-E8F6-4886-80DA-FA6804EDE7D0}"/>
              </a:ext>
            </a:extLst>
          </p:cNvPr>
          <p:cNvSpPr txBox="1"/>
          <p:nvPr/>
        </p:nvSpPr>
        <p:spPr>
          <a:xfrm>
            <a:off x="8004141" y="561560"/>
            <a:ext cx="1185323" cy="738664"/>
          </a:xfrm>
          <a:prstGeom prst="rect">
            <a:avLst/>
          </a:prstGeom>
          <a:noFill/>
        </p:spPr>
        <p:txBody>
          <a:bodyPr wrap="square" rtlCol="0">
            <a:spAutoFit/>
          </a:bodyPr>
          <a:lstStyle/>
          <a:p>
            <a:pPr algn="ctr"/>
            <a:r>
              <a:rPr lang="fr-FR" sz="1400" b="1" dirty="0">
                <a:latin typeface="Times New Roman" panose="02020603050405020304" pitchFamily="18" charset="0"/>
                <a:cs typeface="Times New Roman" panose="02020603050405020304" pitchFamily="18" charset="0"/>
              </a:rPr>
              <a:t>Les 5 pays choisis avec leur rangs</a:t>
            </a:r>
          </a:p>
        </p:txBody>
      </p:sp>
    </p:spTree>
    <p:extLst>
      <p:ext uri="{BB962C8B-B14F-4D97-AF65-F5344CB8AC3E}">
        <p14:creationId xmlns:p14="http://schemas.microsoft.com/office/powerpoint/2010/main" val="255463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3DD42DC0-F3C9-4CB9-8829-8CE6958166A9}"/>
              </a:ext>
            </a:extLst>
          </p:cNvPr>
          <p:cNvSpPr txBox="1">
            <a:spLocks/>
          </p:cNvSpPr>
          <p:nvPr/>
        </p:nvSpPr>
        <p:spPr>
          <a:xfrm>
            <a:off x="640080" y="639704"/>
            <a:ext cx="3950774" cy="5577840"/>
          </a:xfrm>
          <a:prstGeom prst="rect">
            <a:avLst/>
          </a:prstGeom>
        </p:spPr>
        <p:txBody>
          <a:bodyPr vert="horz" lIns="91440" tIns="45720" rIns="91440" bIns="45720" rtlCol="0" anchor="ct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spcAft>
                <a:spcPts val="600"/>
              </a:spcAft>
            </a:pPr>
            <a:r>
              <a:rPr lang="en-US" dirty="0"/>
              <a:t>6. Conclusion</a:t>
            </a:r>
            <a:endParaRPr lang="en-US" i="0" dirty="0">
              <a:effectLst/>
            </a:endParaRPr>
          </a:p>
        </p:txBody>
      </p:sp>
      <p:graphicFrame>
        <p:nvGraphicFramePr>
          <p:cNvPr id="16" name="Espace réservé du contenu 2">
            <a:extLst>
              <a:ext uri="{FF2B5EF4-FFF2-40B4-BE49-F238E27FC236}">
                <a16:creationId xmlns:a16="http://schemas.microsoft.com/office/drawing/2014/main" id="{94F97BC3-22D4-43AE-8272-BDC65FE0FDB3}"/>
              </a:ext>
            </a:extLst>
          </p:cNvPr>
          <p:cNvGraphicFramePr>
            <a:graphicFrameLocks noGrp="1"/>
          </p:cNvGraphicFramePr>
          <p:nvPr>
            <p:ph idx="1"/>
            <p:extLst>
              <p:ext uri="{D42A27DB-BD31-4B8C-83A1-F6EECF244321}">
                <p14:modId xmlns:p14="http://schemas.microsoft.com/office/powerpoint/2010/main" val="4182425844"/>
              </p:ext>
            </p:extLst>
          </p:nvPr>
        </p:nvGraphicFramePr>
        <p:xfrm>
          <a:off x="4448981" y="639704"/>
          <a:ext cx="7306241" cy="5813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a:extLst>
              <a:ext uri="{FF2B5EF4-FFF2-40B4-BE49-F238E27FC236}">
                <a16:creationId xmlns:a16="http://schemas.microsoft.com/office/drawing/2014/main" id="{57D30525-FF2B-46E2-BEA0-1C60B6DCC0C4}"/>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400635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8C1C7B-B93B-43FD-924B-288E50DC51F9}"/>
              </a:ext>
            </a:extLst>
          </p:cNvPr>
          <p:cNvSpPr>
            <a:spLocks noGrp="1"/>
          </p:cNvSpPr>
          <p:nvPr>
            <p:ph type="ctrTitle"/>
          </p:nvPr>
        </p:nvSpPr>
        <p:spPr/>
        <p:txBody>
          <a:bodyPr/>
          <a:lstStyle/>
          <a:p>
            <a:r>
              <a:rPr lang="fr-FR" dirty="0"/>
              <a:t>Annexe</a:t>
            </a:r>
          </a:p>
        </p:txBody>
      </p:sp>
      <p:sp>
        <p:nvSpPr>
          <p:cNvPr id="5" name="Espace réservé du numéro de diapositive 4">
            <a:extLst>
              <a:ext uri="{FF2B5EF4-FFF2-40B4-BE49-F238E27FC236}">
                <a16:creationId xmlns:a16="http://schemas.microsoft.com/office/drawing/2014/main" id="{37F6C951-0EBD-481E-B852-7ACE5DFC6A76}"/>
              </a:ext>
            </a:extLst>
          </p:cNvPr>
          <p:cNvSpPr>
            <a:spLocks noGrp="1"/>
          </p:cNvSpPr>
          <p:nvPr>
            <p:ph type="sldNum" sz="quarter" idx="12"/>
          </p:nvPr>
        </p:nvSpPr>
        <p:spPr/>
        <p:txBody>
          <a:bodyPr/>
          <a:lstStyle/>
          <a:p>
            <a:fld id="{69E57DC2-970A-4B3E-BB1C-7A09969E49DF}" type="slidenum">
              <a:rPr lang="en-US" smtClean="0"/>
              <a:pPr/>
              <a:t>22</a:t>
            </a:fld>
            <a:endParaRPr lang="en-US" dirty="0"/>
          </a:p>
        </p:txBody>
      </p:sp>
    </p:spTree>
    <p:extLst>
      <p:ext uri="{BB962C8B-B14F-4D97-AF65-F5344CB8AC3E}">
        <p14:creationId xmlns:p14="http://schemas.microsoft.com/office/powerpoint/2010/main" val="65375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C46D2-3CF4-4188-9049-5C2D3A7AD007}"/>
              </a:ext>
            </a:extLst>
          </p:cNvPr>
          <p:cNvSpPr txBox="1">
            <a:spLocks/>
          </p:cNvSpPr>
          <p:nvPr/>
        </p:nvSpPr>
        <p:spPr>
          <a:xfrm>
            <a:off x="1225749" y="131681"/>
            <a:ext cx="10718011" cy="1478044"/>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Aft>
                <a:spcPts val="600"/>
              </a:spcAft>
            </a:pPr>
            <a:r>
              <a:rPr lang="en-US" sz="3100" cap="all" dirty="0"/>
              <a:t>	</a:t>
            </a:r>
            <a:r>
              <a:rPr lang="en-US" sz="3100" dirty="0" err="1"/>
              <a:t>Utilisateurs</a:t>
            </a:r>
            <a:r>
              <a:rPr lang="en-US" sz="3100" dirty="0"/>
              <a:t> </a:t>
            </a:r>
            <a:r>
              <a:rPr lang="en-US" sz="3100" dirty="0" err="1"/>
              <a:t>d’internet</a:t>
            </a:r>
            <a:r>
              <a:rPr lang="en-US" sz="3100" cap="all" dirty="0"/>
              <a:t>				</a:t>
            </a:r>
            <a:br>
              <a:rPr lang="en-US" sz="3100" cap="all" dirty="0"/>
            </a:br>
            <a:endParaRPr lang="en-US" sz="3100" cap="all" dirty="0"/>
          </a:p>
        </p:txBody>
      </p:sp>
      <p:pic>
        <p:nvPicPr>
          <p:cNvPr id="5126" name="Picture 6">
            <a:extLst>
              <a:ext uri="{FF2B5EF4-FFF2-40B4-BE49-F238E27FC236}">
                <a16:creationId xmlns:a16="http://schemas.microsoft.com/office/drawing/2014/main" id="{8FEB445F-12EF-4BFD-AAAA-2BA4DB036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421" y="1578545"/>
            <a:ext cx="8477158" cy="468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99234F2-70A2-4990-A181-EB7B48703BB1}"/>
              </a:ext>
            </a:extLst>
          </p:cNvPr>
          <p:cNvSpPr/>
          <p:nvPr/>
        </p:nvSpPr>
        <p:spPr>
          <a:xfrm>
            <a:off x="7067550" y="5121624"/>
            <a:ext cx="2900081" cy="1079827"/>
          </a:xfrm>
          <a:prstGeom prst="rect">
            <a:avLst/>
          </a:prstGeom>
          <a:noFill/>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6" name="ZoneTexte 5">
            <a:extLst>
              <a:ext uri="{FF2B5EF4-FFF2-40B4-BE49-F238E27FC236}">
                <a16:creationId xmlns:a16="http://schemas.microsoft.com/office/drawing/2014/main" id="{0D2FE394-5BE3-4A76-BE66-5D171D41D4B5}"/>
              </a:ext>
            </a:extLst>
          </p:cNvPr>
          <p:cNvSpPr txBox="1"/>
          <p:nvPr/>
        </p:nvSpPr>
        <p:spPr>
          <a:xfrm>
            <a:off x="3555825" y="6315573"/>
            <a:ext cx="4818612" cy="369332"/>
          </a:xfrm>
          <a:prstGeom prst="rect">
            <a:avLst/>
          </a:prstGeom>
          <a:noFill/>
        </p:spPr>
        <p:txBody>
          <a:bodyPr wrap="square" rtlCol="0">
            <a:spAutoFit/>
          </a:bodyPr>
          <a:lstStyle/>
          <a:p>
            <a:r>
              <a:rPr lang="fr-FR" dirty="0"/>
              <a:t>Données disponibles à partir des années 2000</a:t>
            </a:r>
          </a:p>
        </p:txBody>
      </p:sp>
      <p:sp>
        <p:nvSpPr>
          <p:cNvPr id="8" name="Espace réservé du numéro de diapositive 7">
            <a:extLst>
              <a:ext uri="{FF2B5EF4-FFF2-40B4-BE49-F238E27FC236}">
                <a16:creationId xmlns:a16="http://schemas.microsoft.com/office/drawing/2014/main" id="{774D4DDD-FD3F-4F8F-A068-D099FAC3DE24}"/>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235098516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03EEEA7-D850-4821-A34C-3EF63E05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7" y="1380487"/>
            <a:ext cx="8505825" cy="4695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C6C328-7FD9-41A5-B9A0-8B328B432FAD}"/>
              </a:ext>
            </a:extLst>
          </p:cNvPr>
          <p:cNvSpPr/>
          <p:nvPr/>
        </p:nvSpPr>
        <p:spPr>
          <a:xfrm>
            <a:off x="8106658" y="5100145"/>
            <a:ext cx="1263192" cy="87669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1B2CF25-7D9C-463B-939A-5F8D1CC317B7}"/>
              </a:ext>
            </a:extLst>
          </p:cNvPr>
          <p:cNvSpPr txBox="1"/>
          <p:nvPr/>
        </p:nvSpPr>
        <p:spPr>
          <a:xfrm>
            <a:off x="2633294" y="2648933"/>
            <a:ext cx="2554664" cy="646331"/>
          </a:xfrm>
          <a:prstGeom prst="rect">
            <a:avLst/>
          </a:prstGeom>
          <a:noFill/>
        </p:spPr>
        <p:txBody>
          <a:bodyPr wrap="square" rtlCol="0">
            <a:spAutoFit/>
          </a:bodyPr>
          <a:lstStyle/>
          <a:p>
            <a:r>
              <a:rPr lang="fr-FR" dirty="0"/>
              <a:t>Beaucoup de données manquantes</a:t>
            </a:r>
          </a:p>
        </p:txBody>
      </p:sp>
      <p:sp>
        <p:nvSpPr>
          <p:cNvPr id="3" name="Titre 1">
            <a:extLst>
              <a:ext uri="{FF2B5EF4-FFF2-40B4-BE49-F238E27FC236}">
                <a16:creationId xmlns:a16="http://schemas.microsoft.com/office/drawing/2014/main" id="{4A9CC33B-159B-4F6D-B06D-FCEF04E05CA1}"/>
              </a:ext>
            </a:extLst>
          </p:cNvPr>
          <p:cNvSpPr txBox="1">
            <a:spLocks/>
          </p:cNvSpPr>
          <p:nvPr/>
        </p:nvSpPr>
        <p:spPr>
          <a:xfrm>
            <a:off x="1225749" y="131681"/>
            <a:ext cx="10718011" cy="1478044"/>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Aft>
                <a:spcPts val="600"/>
              </a:spcAft>
            </a:pPr>
            <a:r>
              <a:rPr lang="en-US" sz="3100" cap="all" dirty="0"/>
              <a:t>	</a:t>
            </a:r>
            <a:r>
              <a:rPr lang="en-US" sz="3100" dirty="0" err="1"/>
              <a:t>Utilisateurs</a:t>
            </a:r>
            <a:r>
              <a:rPr lang="en-US" sz="3100" dirty="0"/>
              <a:t> </a:t>
            </a:r>
            <a:r>
              <a:rPr lang="en-US" sz="3100" dirty="0" err="1"/>
              <a:t>d’ordinateur</a:t>
            </a:r>
            <a:r>
              <a:rPr lang="en-US" sz="3100" dirty="0"/>
              <a:t> personnel</a:t>
            </a:r>
            <a:r>
              <a:rPr lang="en-US" sz="3100" cap="all" dirty="0"/>
              <a:t>				</a:t>
            </a:r>
            <a:br>
              <a:rPr lang="en-US" sz="3100" cap="all" dirty="0"/>
            </a:br>
            <a:endParaRPr lang="en-US" sz="3100" cap="all" dirty="0"/>
          </a:p>
        </p:txBody>
      </p:sp>
      <p:sp>
        <p:nvSpPr>
          <p:cNvPr id="12" name="ZoneTexte 11">
            <a:extLst>
              <a:ext uri="{FF2B5EF4-FFF2-40B4-BE49-F238E27FC236}">
                <a16:creationId xmlns:a16="http://schemas.microsoft.com/office/drawing/2014/main" id="{BC16DB90-07AD-402E-A69F-F498774E754A}"/>
              </a:ext>
            </a:extLst>
          </p:cNvPr>
          <p:cNvSpPr txBox="1"/>
          <p:nvPr/>
        </p:nvSpPr>
        <p:spPr>
          <a:xfrm>
            <a:off x="3095624" y="6257287"/>
            <a:ext cx="6096000" cy="369332"/>
          </a:xfrm>
          <a:prstGeom prst="rect">
            <a:avLst/>
          </a:prstGeom>
          <a:noFill/>
        </p:spPr>
        <p:txBody>
          <a:bodyPr wrap="square">
            <a:spAutoFit/>
          </a:bodyPr>
          <a:lstStyle/>
          <a:p>
            <a:r>
              <a:rPr lang="fr-FR" sz="1800" dirty="0">
                <a:solidFill>
                  <a:srgbClr val="000000"/>
                </a:solidFill>
                <a:latin typeface="Helvetica Neue"/>
                <a:ea typeface="+mn-ea"/>
                <a:cs typeface="+mn-cs"/>
              </a:rPr>
              <a:t>Données disponibles entre 2001 et 2006</a:t>
            </a:r>
            <a:endParaRPr lang="fr-FR" dirty="0"/>
          </a:p>
        </p:txBody>
      </p:sp>
      <p:sp>
        <p:nvSpPr>
          <p:cNvPr id="15" name="Espace réservé du numéro de diapositive 14">
            <a:extLst>
              <a:ext uri="{FF2B5EF4-FFF2-40B4-BE49-F238E27FC236}">
                <a16:creationId xmlns:a16="http://schemas.microsoft.com/office/drawing/2014/main" id="{EE5460F4-FF83-430F-A19B-36F2201074C9}"/>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215502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C46D2-3CF4-4188-9049-5C2D3A7AD007}"/>
              </a:ext>
            </a:extLst>
          </p:cNvPr>
          <p:cNvSpPr txBox="1">
            <a:spLocks/>
          </p:cNvSpPr>
          <p:nvPr/>
        </p:nvSpPr>
        <p:spPr>
          <a:xfrm>
            <a:off x="1225749" y="131681"/>
            <a:ext cx="10718011" cy="1478044"/>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Aft>
                <a:spcPts val="600"/>
              </a:spcAft>
            </a:pPr>
            <a:r>
              <a:rPr lang="en-US" sz="3100" dirty="0"/>
              <a:t>Les 5 pays les </a:t>
            </a:r>
            <a:r>
              <a:rPr lang="en-US" sz="3100" dirty="0" err="1"/>
              <a:t>mieux</a:t>
            </a:r>
            <a:r>
              <a:rPr lang="en-US" sz="3100" dirty="0"/>
              <a:t> </a:t>
            </a:r>
            <a:r>
              <a:rPr lang="en-US" sz="3100" dirty="0" err="1"/>
              <a:t>classés</a:t>
            </a:r>
            <a:r>
              <a:rPr lang="en-US" sz="3100" dirty="0"/>
              <a:t> pour </a:t>
            </a:r>
            <a:r>
              <a:rPr lang="en-US" sz="3100" dirty="0" err="1"/>
              <a:t>chaque</a:t>
            </a:r>
            <a:r>
              <a:rPr lang="en-US" sz="3100" dirty="0"/>
              <a:t> </a:t>
            </a:r>
            <a:r>
              <a:rPr lang="en-US" sz="3100" dirty="0" err="1"/>
              <a:t>indicateur</a:t>
            </a:r>
            <a:r>
              <a:rPr lang="en-US" sz="3100" dirty="0"/>
              <a:t> </a:t>
            </a:r>
          </a:p>
          <a:p>
            <a:pPr>
              <a:spcAft>
                <a:spcPts val="600"/>
              </a:spcAft>
            </a:pPr>
            <a:r>
              <a:rPr lang="en-US" sz="3100" dirty="0"/>
              <a:t>		</a:t>
            </a:r>
            <a:endParaRPr lang="en-US" sz="3100" cap="all" dirty="0"/>
          </a:p>
        </p:txBody>
      </p:sp>
      <p:pic>
        <p:nvPicPr>
          <p:cNvPr id="4" name="Image 3">
            <a:extLst>
              <a:ext uri="{FF2B5EF4-FFF2-40B4-BE49-F238E27FC236}">
                <a16:creationId xmlns:a16="http://schemas.microsoft.com/office/drawing/2014/main" id="{E4661B90-53F2-4701-89C1-C7014C15EBCE}"/>
              </a:ext>
            </a:extLst>
          </p:cNvPr>
          <p:cNvPicPr>
            <a:picLocks noChangeAspect="1"/>
          </p:cNvPicPr>
          <p:nvPr/>
        </p:nvPicPr>
        <p:blipFill>
          <a:blip r:embed="rId3"/>
          <a:stretch>
            <a:fillRect/>
          </a:stretch>
        </p:blipFill>
        <p:spPr>
          <a:xfrm>
            <a:off x="5098443" y="4292428"/>
            <a:ext cx="3318867" cy="1260000"/>
          </a:xfrm>
          <a:prstGeom prst="rect">
            <a:avLst/>
          </a:prstGeom>
        </p:spPr>
      </p:pic>
      <p:pic>
        <p:nvPicPr>
          <p:cNvPr id="5" name="Image 4">
            <a:extLst>
              <a:ext uri="{FF2B5EF4-FFF2-40B4-BE49-F238E27FC236}">
                <a16:creationId xmlns:a16="http://schemas.microsoft.com/office/drawing/2014/main" id="{BAC9F13E-8F32-405F-BE99-DB96FD1ECB75}"/>
              </a:ext>
            </a:extLst>
          </p:cNvPr>
          <p:cNvPicPr>
            <a:picLocks noChangeAspect="1"/>
          </p:cNvPicPr>
          <p:nvPr/>
        </p:nvPicPr>
        <p:blipFill>
          <a:blip r:embed="rId4"/>
          <a:stretch>
            <a:fillRect/>
          </a:stretch>
        </p:blipFill>
        <p:spPr>
          <a:xfrm>
            <a:off x="9476535" y="1998428"/>
            <a:ext cx="2467225" cy="1260000"/>
          </a:xfrm>
          <a:prstGeom prst="rect">
            <a:avLst/>
          </a:prstGeom>
        </p:spPr>
      </p:pic>
      <p:pic>
        <p:nvPicPr>
          <p:cNvPr id="9" name="Image 8">
            <a:extLst>
              <a:ext uri="{FF2B5EF4-FFF2-40B4-BE49-F238E27FC236}">
                <a16:creationId xmlns:a16="http://schemas.microsoft.com/office/drawing/2014/main" id="{5819C64F-A7A4-449B-BD1A-D4733E0233A0}"/>
              </a:ext>
            </a:extLst>
          </p:cNvPr>
          <p:cNvPicPr>
            <a:picLocks noChangeAspect="1"/>
          </p:cNvPicPr>
          <p:nvPr/>
        </p:nvPicPr>
        <p:blipFill>
          <a:blip r:embed="rId5"/>
          <a:stretch>
            <a:fillRect/>
          </a:stretch>
        </p:blipFill>
        <p:spPr>
          <a:xfrm>
            <a:off x="1225749" y="4280308"/>
            <a:ext cx="2942234" cy="1260000"/>
          </a:xfrm>
          <a:prstGeom prst="rect">
            <a:avLst/>
          </a:prstGeom>
        </p:spPr>
      </p:pic>
      <p:pic>
        <p:nvPicPr>
          <p:cNvPr id="11" name="Image 10">
            <a:extLst>
              <a:ext uri="{FF2B5EF4-FFF2-40B4-BE49-F238E27FC236}">
                <a16:creationId xmlns:a16="http://schemas.microsoft.com/office/drawing/2014/main" id="{04AD02E2-0741-4F8E-AE6D-57A1368AF865}"/>
              </a:ext>
            </a:extLst>
          </p:cNvPr>
          <p:cNvPicPr>
            <a:picLocks noChangeAspect="1"/>
          </p:cNvPicPr>
          <p:nvPr/>
        </p:nvPicPr>
        <p:blipFill>
          <a:blip r:embed="rId6"/>
          <a:stretch>
            <a:fillRect/>
          </a:stretch>
        </p:blipFill>
        <p:spPr>
          <a:xfrm>
            <a:off x="872885" y="2030803"/>
            <a:ext cx="2734330" cy="1260000"/>
          </a:xfrm>
          <a:prstGeom prst="rect">
            <a:avLst/>
          </a:prstGeom>
        </p:spPr>
      </p:pic>
      <p:pic>
        <p:nvPicPr>
          <p:cNvPr id="13" name="Image 12">
            <a:extLst>
              <a:ext uri="{FF2B5EF4-FFF2-40B4-BE49-F238E27FC236}">
                <a16:creationId xmlns:a16="http://schemas.microsoft.com/office/drawing/2014/main" id="{2E9A17D3-85DE-4713-A0C1-93D152130249}"/>
              </a:ext>
            </a:extLst>
          </p:cNvPr>
          <p:cNvPicPr>
            <a:picLocks noChangeAspect="1"/>
          </p:cNvPicPr>
          <p:nvPr/>
        </p:nvPicPr>
        <p:blipFill>
          <a:blip r:embed="rId7"/>
          <a:stretch>
            <a:fillRect/>
          </a:stretch>
        </p:blipFill>
        <p:spPr>
          <a:xfrm>
            <a:off x="9297888" y="4254720"/>
            <a:ext cx="2605762" cy="1260000"/>
          </a:xfrm>
          <a:prstGeom prst="rect">
            <a:avLst/>
          </a:prstGeom>
        </p:spPr>
      </p:pic>
      <p:pic>
        <p:nvPicPr>
          <p:cNvPr id="15" name="Image 14">
            <a:extLst>
              <a:ext uri="{FF2B5EF4-FFF2-40B4-BE49-F238E27FC236}">
                <a16:creationId xmlns:a16="http://schemas.microsoft.com/office/drawing/2014/main" id="{D2C46DEE-209C-48D4-BCF0-7CD6131A11AA}"/>
              </a:ext>
            </a:extLst>
          </p:cNvPr>
          <p:cNvPicPr>
            <a:picLocks noChangeAspect="1"/>
          </p:cNvPicPr>
          <p:nvPr/>
        </p:nvPicPr>
        <p:blipFill>
          <a:blip r:embed="rId8"/>
          <a:stretch>
            <a:fillRect/>
          </a:stretch>
        </p:blipFill>
        <p:spPr>
          <a:xfrm>
            <a:off x="3932119" y="2009256"/>
            <a:ext cx="5305270" cy="1260000"/>
          </a:xfrm>
          <a:prstGeom prst="rect">
            <a:avLst/>
          </a:prstGeom>
        </p:spPr>
      </p:pic>
      <p:sp>
        <p:nvSpPr>
          <p:cNvPr id="17" name="ZoneTexte 16">
            <a:extLst>
              <a:ext uri="{FF2B5EF4-FFF2-40B4-BE49-F238E27FC236}">
                <a16:creationId xmlns:a16="http://schemas.microsoft.com/office/drawing/2014/main" id="{B87C970C-189D-45E1-B9F7-3C9200FBF5C1}"/>
              </a:ext>
            </a:extLst>
          </p:cNvPr>
          <p:cNvSpPr txBox="1"/>
          <p:nvPr/>
        </p:nvSpPr>
        <p:spPr>
          <a:xfrm>
            <a:off x="4670080" y="5587694"/>
            <a:ext cx="4675695" cy="307777"/>
          </a:xfrm>
          <a:prstGeom prst="rect">
            <a:avLst/>
          </a:prstGeom>
          <a:noFill/>
        </p:spPr>
        <p:txBody>
          <a:bodyPr wrap="square" rtlCol="0">
            <a:spAutoFit/>
          </a:bodyPr>
          <a:lstStyle/>
          <a:p>
            <a:r>
              <a:rPr lang="fr-FR" sz="1400" dirty="0"/>
              <a:t>Dépenses des gouvernements pour l’éducation (% PIB)</a:t>
            </a:r>
          </a:p>
        </p:txBody>
      </p:sp>
      <p:sp>
        <p:nvSpPr>
          <p:cNvPr id="19" name="ZoneTexte 18">
            <a:extLst>
              <a:ext uri="{FF2B5EF4-FFF2-40B4-BE49-F238E27FC236}">
                <a16:creationId xmlns:a16="http://schemas.microsoft.com/office/drawing/2014/main" id="{B674ACE5-7F8B-451E-B75B-C29AA73434AB}"/>
              </a:ext>
            </a:extLst>
          </p:cNvPr>
          <p:cNvSpPr txBox="1"/>
          <p:nvPr/>
        </p:nvSpPr>
        <p:spPr>
          <a:xfrm>
            <a:off x="9856123" y="3316943"/>
            <a:ext cx="3546576" cy="307777"/>
          </a:xfrm>
          <a:prstGeom prst="rect">
            <a:avLst/>
          </a:prstGeom>
          <a:noFill/>
        </p:spPr>
        <p:txBody>
          <a:bodyPr wrap="square" rtlCol="0">
            <a:spAutoFit/>
          </a:bodyPr>
          <a:lstStyle/>
          <a:p>
            <a:r>
              <a:rPr lang="fr-FR" sz="1400" dirty="0"/>
              <a:t>% des utilisateurs de PC</a:t>
            </a:r>
          </a:p>
        </p:txBody>
      </p:sp>
      <p:sp>
        <p:nvSpPr>
          <p:cNvPr id="21" name="ZoneTexte 20">
            <a:extLst>
              <a:ext uri="{FF2B5EF4-FFF2-40B4-BE49-F238E27FC236}">
                <a16:creationId xmlns:a16="http://schemas.microsoft.com/office/drawing/2014/main" id="{73BA3321-45F4-412A-9EFD-BB7683DE9659}"/>
              </a:ext>
            </a:extLst>
          </p:cNvPr>
          <p:cNvSpPr txBox="1"/>
          <p:nvPr/>
        </p:nvSpPr>
        <p:spPr>
          <a:xfrm>
            <a:off x="1552370" y="5587694"/>
            <a:ext cx="2379749" cy="307777"/>
          </a:xfrm>
          <a:prstGeom prst="rect">
            <a:avLst/>
          </a:prstGeom>
          <a:noFill/>
        </p:spPr>
        <p:txBody>
          <a:bodyPr wrap="square" rtlCol="0">
            <a:spAutoFit/>
          </a:bodyPr>
          <a:lstStyle/>
          <a:p>
            <a:r>
              <a:rPr lang="fr-FR" sz="1400" dirty="0"/>
              <a:t>% des utilisateurs d’internet</a:t>
            </a:r>
          </a:p>
        </p:txBody>
      </p:sp>
      <p:sp>
        <p:nvSpPr>
          <p:cNvPr id="23" name="ZoneTexte 22">
            <a:extLst>
              <a:ext uri="{FF2B5EF4-FFF2-40B4-BE49-F238E27FC236}">
                <a16:creationId xmlns:a16="http://schemas.microsoft.com/office/drawing/2014/main" id="{2B9346BF-4543-4C7F-9C61-230B56B758D6}"/>
              </a:ext>
            </a:extLst>
          </p:cNvPr>
          <p:cNvSpPr txBox="1"/>
          <p:nvPr/>
        </p:nvSpPr>
        <p:spPr>
          <a:xfrm>
            <a:off x="1305320" y="3355199"/>
            <a:ext cx="1582090" cy="307777"/>
          </a:xfrm>
          <a:prstGeom prst="rect">
            <a:avLst/>
          </a:prstGeom>
          <a:noFill/>
        </p:spPr>
        <p:txBody>
          <a:bodyPr wrap="square" rtlCol="0">
            <a:spAutoFit/>
          </a:bodyPr>
          <a:lstStyle/>
          <a:p>
            <a:r>
              <a:rPr lang="fr-FR" sz="1400" dirty="0"/>
              <a:t>Population 15-24</a:t>
            </a:r>
          </a:p>
        </p:txBody>
      </p:sp>
      <p:sp>
        <p:nvSpPr>
          <p:cNvPr id="25" name="ZoneTexte 24">
            <a:extLst>
              <a:ext uri="{FF2B5EF4-FFF2-40B4-BE49-F238E27FC236}">
                <a16:creationId xmlns:a16="http://schemas.microsoft.com/office/drawing/2014/main" id="{1E65F5EF-94B0-402C-AE4C-F6B43646FD60}"/>
              </a:ext>
            </a:extLst>
          </p:cNvPr>
          <p:cNvSpPr txBox="1"/>
          <p:nvPr/>
        </p:nvSpPr>
        <p:spPr>
          <a:xfrm>
            <a:off x="9781405" y="5543001"/>
            <a:ext cx="1582090" cy="307777"/>
          </a:xfrm>
          <a:prstGeom prst="rect">
            <a:avLst/>
          </a:prstGeom>
          <a:noFill/>
        </p:spPr>
        <p:txBody>
          <a:bodyPr wrap="square" rtlCol="0">
            <a:spAutoFit/>
          </a:bodyPr>
          <a:lstStyle/>
          <a:p>
            <a:r>
              <a:rPr lang="fr-FR" sz="1400" dirty="0"/>
              <a:t>PIB par habitant</a:t>
            </a:r>
          </a:p>
        </p:txBody>
      </p:sp>
      <p:sp>
        <p:nvSpPr>
          <p:cNvPr id="27" name="ZoneTexte 26">
            <a:extLst>
              <a:ext uri="{FF2B5EF4-FFF2-40B4-BE49-F238E27FC236}">
                <a16:creationId xmlns:a16="http://schemas.microsoft.com/office/drawing/2014/main" id="{272FE73C-5B9E-4045-943E-A15E80707F03}"/>
              </a:ext>
            </a:extLst>
          </p:cNvPr>
          <p:cNvSpPr txBox="1"/>
          <p:nvPr/>
        </p:nvSpPr>
        <p:spPr>
          <a:xfrm>
            <a:off x="5522385" y="3355199"/>
            <a:ext cx="1582090" cy="307777"/>
          </a:xfrm>
          <a:prstGeom prst="rect">
            <a:avLst/>
          </a:prstGeom>
          <a:noFill/>
        </p:spPr>
        <p:txBody>
          <a:bodyPr wrap="square" rtlCol="0">
            <a:spAutoFit/>
          </a:bodyPr>
          <a:lstStyle/>
          <a:p>
            <a:r>
              <a:rPr lang="fr-FR" sz="1400" dirty="0"/>
              <a:t>Clients potentiel</a:t>
            </a:r>
          </a:p>
        </p:txBody>
      </p:sp>
      <p:sp>
        <p:nvSpPr>
          <p:cNvPr id="30" name="Espace réservé du numéro de diapositive 29">
            <a:extLst>
              <a:ext uri="{FF2B5EF4-FFF2-40B4-BE49-F238E27FC236}">
                <a16:creationId xmlns:a16="http://schemas.microsoft.com/office/drawing/2014/main" id="{D4ED4CD5-25CA-44AA-AF89-FDF8E27CCE6E}"/>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18307565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Espace réservé du contenu 4">
            <a:extLst>
              <a:ext uri="{FF2B5EF4-FFF2-40B4-BE49-F238E27FC236}">
                <a16:creationId xmlns:a16="http://schemas.microsoft.com/office/drawing/2014/main" id="{7A1B3944-C914-4514-A877-8B24A935DA28}"/>
              </a:ext>
            </a:extLst>
          </p:cNvPr>
          <p:cNvSpPr>
            <a:spLocks noGrp="1"/>
          </p:cNvSpPr>
          <p:nvPr>
            <p:ph idx="1"/>
          </p:nvPr>
        </p:nvSpPr>
        <p:spPr>
          <a:xfrm>
            <a:off x="956816" y="2102177"/>
            <a:ext cx="7455035" cy="2601799"/>
          </a:xfrm>
        </p:spPr>
        <p:txBody>
          <a:bodyPr>
            <a:normAutofit/>
          </a:bodyPr>
          <a:lstStyle/>
          <a:p>
            <a:r>
              <a:rPr lang="fr-FR" sz="2400" dirty="0">
                <a:latin typeface="Montserrat"/>
              </a:rPr>
              <a:t>Entreprise </a:t>
            </a:r>
            <a:r>
              <a:rPr lang="fr-FR" sz="2400" b="0" i="0" dirty="0">
                <a:effectLst/>
                <a:latin typeface="Montserrat"/>
              </a:rPr>
              <a:t>: </a:t>
            </a:r>
            <a:r>
              <a:rPr lang="fr-FR" sz="2400" b="0" i="0" dirty="0" err="1">
                <a:effectLst/>
                <a:latin typeface="Montserrat"/>
              </a:rPr>
              <a:t>Academy</a:t>
            </a:r>
            <a:r>
              <a:rPr lang="fr-FR" sz="2400" b="0" i="0" dirty="0">
                <a:effectLst/>
                <a:latin typeface="Montserrat"/>
              </a:rPr>
              <a:t>, start-up de la </a:t>
            </a:r>
            <a:r>
              <a:rPr lang="fr-FR" sz="2400" b="0" i="0" dirty="0" err="1">
                <a:effectLst/>
                <a:latin typeface="Montserrat"/>
              </a:rPr>
              <a:t>EdTech</a:t>
            </a:r>
            <a:endParaRPr lang="fr-FR" sz="2400" dirty="0">
              <a:latin typeface="Montserrat"/>
            </a:endParaRPr>
          </a:p>
          <a:p>
            <a:r>
              <a:rPr lang="fr-FR" sz="2400" dirty="0">
                <a:latin typeface="Montserrat"/>
              </a:rPr>
              <a:t>Domaine: Formation en ligne niveau lycée et université</a:t>
            </a:r>
          </a:p>
          <a:p>
            <a:r>
              <a:rPr lang="fr-FR" sz="2400" dirty="0">
                <a:latin typeface="Montserrat"/>
              </a:rPr>
              <a:t>Projet: Expansion à l’international de </a:t>
            </a:r>
            <a:r>
              <a:rPr lang="fr-FR" sz="2400" b="0" i="0" dirty="0">
                <a:effectLst/>
                <a:latin typeface="Montserrat"/>
              </a:rPr>
              <a:t>l’entreprise</a:t>
            </a:r>
            <a:endParaRPr lang="fr-FR" sz="2400" dirty="0">
              <a:latin typeface="Montserrat"/>
            </a:endParaRPr>
          </a:p>
          <a:p>
            <a:r>
              <a:rPr lang="fr-FR" sz="2400" dirty="0">
                <a:latin typeface="Montserrat"/>
              </a:rPr>
              <a:t>Mission</a:t>
            </a:r>
            <a:r>
              <a:rPr lang="fr-FR" sz="2400" b="0" i="0" dirty="0">
                <a:effectLst/>
                <a:latin typeface="Montserrat"/>
              </a:rPr>
              <a:t>: détection des pays avec un fort potentiel</a:t>
            </a:r>
          </a:p>
          <a:p>
            <a:r>
              <a:rPr lang="fr-FR" sz="2400" dirty="0">
                <a:latin typeface="Montserrat"/>
              </a:rPr>
              <a:t>Source de données: La banque mondiale</a:t>
            </a:r>
            <a:endParaRPr lang="fr-FR" sz="2400" b="0" i="0" dirty="0">
              <a:effectLst/>
              <a:latin typeface="Montserrat"/>
            </a:endParaRPr>
          </a:p>
          <a:p>
            <a:pPr marL="0" indent="0">
              <a:buNone/>
            </a:pPr>
            <a:endParaRPr lang="fr-FR" b="0" i="0" dirty="0">
              <a:effectLst/>
              <a:latin typeface="Montserrat"/>
            </a:endParaRPr>
          </a:p>
          <a:p>
            <a:endParaRPr lang="fr-FR" dirty="0">
              <a:latin typeface="Montserrat"/>
            </a:endParaRPr>
          </a:p>
          <a:p>
            <a:endParaRPr lang="fr-FR" dirty="0"/>
          </a:p>
        </p:txBody>
      </p:sp>
      <p:pic>
        <p:nvPicPr>
          <p:cNvPr id="7" name="Image 6">
            <a:extLst>
              <a:ext uri="{FF2B5EF4-FFF2-40B4-BE49-F238E27FC236}">
                <a16:creationId xmlns:a16="http://schemas.microsoft.com/office/drawing/2014/main" id="{FC5EC1CB-6FB0-4C46-BD88-E82CC4ED6C4B}"/>
              </a:ext>
            </a:extLst>
          </p:cNvPr>
          <p:cNvPicPr>
            <a:picLocks noChangeAspect="1"/>
          </p:cNvPicPr>
          <p:nvPr/>
        </p:nvPicPr>
        <p:blipFill>
          <a:blip r:embed="rId3"/>
          <a:stretch>
            <a:fillRect/>
          </a:stretch>
        </p:blipFill>
        <p:spPr>
          <a:xfrm>
            <a:off x="8572108" y="1856454"/>
            <a:ext cx="3005286" cy="1652907"/>
          </a:xfrm>
          <a:prstGeom prst="rect">
            <a:avLst/>
          </a:prstGeom>
        </p:spPr>
      </p:pic>
      <p:pic>
        <p:nvPicPr>
          <p:cNvPr id="9" name="Image 8">
            <a:extLst>
              <a:ext uri="{FF2B5EF4-FFF2-40B4-BE49-F238E27FC236}">
                <a16:creationId xmlns:a16="http://schemas.microsoft.com/office/drawing/2014/main" id="{A9B36301-A256-4985-BCE9-35CB4445193C}"/>
              </a:ext>
            </a:extLst>
          </p:cNvPr>
          <p:cNvPicPr>
            <a:picLocks noChangeAspect="1"/>
          </p:cNvPicPr>
          <p:nvPr/>
        </p:nvPicPr>
        <p:blipFill>
          <a:blip r:embed="rId4"/>
          <a:stretch>
            <a:fillRect/>
          </a:stretch>
        </p:blipFill>
        <p:spPr>
          <a:xfrm>
            <a:off x="8572108" y="4025200"/>
            <a:ext cx="3031804" cy="951153"/>
          </a:xfrm>
          <a:prstGeom prst="rect">
            <a:avLst/>
          </a:prstGeom>
        </p:spPr>
      </p:pic>
      <p:sp>
        <p:nvSpPr>
          <p:cNvPr id="6" name="Titre 1">
            <a:extLst>
              <a:ext uri="{FF2B5EF4-FFF2-40B4-BE49-F238E27FC236}">
                <a16:creationId xmlns:a16="http://schemas.microsoft.com/office/drawing/2014/main" id="{35C63FA0-236B-49A2-A16E-C8C04D9EC176}"/>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1. Problématique</a:t>
            </a:r>
          </a:p>
        </p:txBody>
      </p:sp>
      <p:sp>
        <p:nvSpPr>
          <p:cNvPr id="3" name="Espace réservé du numéro de diapositive 2">
            <a:extLst>
              <a:ext uri="{FF2B5EF4-FFF2-40B4-BE49-F238E27FC236}">
                <a16:creationId xmlns:a16="http://schemas.microsoft.com/office/drawing/2014/main" id="{B7B0867A-DBB2-4981-95F1-25A46D47C395}"/>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8" name="ZoneTexte 7">
            <a:extLst>
              <a:ext uri="{FF2B5EF4-FFF2-40B4-BE49-F238E27FC236}">
                <a16:creationId xmlns:a16="http://schemas.microsoft.com/office/drawing/2014/main" id="{8C13619A-DA66-4E5D-9053-9F27560E33A4}"/>
              </a:ext>
            </a:extLst>
          </p:cNvPr>
          <p:cNvSpPr txBox="1"/>
          <p:nvPr/>
        </p:nvSpPr>
        <p:spPr>
          <a:xfrm>
            <a:off x="735288" y="6605083"/>
            <a:ext cx="8568965" cy="215444"/>
          </a:xfrm>
          <a:prstGeom prst="rect">
            <a:avLst/>
          </a:prstGeom>
          <a:noFill/>
        </p:spPr>
        <p:txBody>
          <a:bodyPr wrap="square" rtlCol="0">
            <a:spAutoFit/>
          </a:bodyPr>
          <a:lstStyle/>
          <a:p>
            <a:r>
              <a:rPr lang="fr-FR" sz="800" dirty="0"/>
              <a:t>*Source: 1- </a:t>
            </a:r>
            <a:r>
              <a:rPr lang="fr-FR" sz="800" dirty="0" err="1"/>
              <a:t>Openclassrooms</a:t>
            </a:r>
            <a:r>
              <a:rPr lang="fr-FR" sz="800" dirty="0"/>
              <a:t>, 2-Site officiel banque mondiale</a:t>
            </a:r>
          </a:p>
        </p:txBody>
      </p:sp>
      <p:sp>
        <p:nvSpPr>
          <p:cNvPr id="10" name="ZoneTexte 9">
            <a:extLst>
              <a:ext uri="{FF2B5EF4-FFF2-40B4-BE49-F238E27FC236}">
                <a16:creationId xmlns:a16="http://schemas.microsoft.com/office/drawing/2014/main" id="{7B673DF3-B618-49F2-AF1F-6249517721AA}"/>
              </a:ext>
            </a:extLst>
          </p:cNvPr>
          <p:cNvSpPr txBox="1"/>
          <p:nvPr/>
        </p:nvSpPr>
        <p:spPr>
          <a:xfrm>
            <a:off x="11521494" y="3993560"/>
            <a:ext cx="255727" cy="215444"/>
          </a:xfrm>
          <a:prstGeom prst="rect">
            <a:avLst/>
          </a:prstGeom>
          <a:noFill/>
        </p:spPr>
        <p:txBody>
          <a:bodyPr wrap="square" rtlCol="0">
            <a:spAutoFit/>
          </a:bodyPr>
          <a:lstStyle/>
          <a:p>
            <a:r>
              <a:rPr lang="fr-FR" sz="800" dirty="0">
                <a:solidFill>
                  <a:schemeClr val="accent1"/>
                </a:solidFill>
              </a:rPr>
              <a:t>2</a:t>
            </a:r>
          </a:p>
        </p:txBody>
      </p:sp>
      <p:sp>
        <p:nvSpPr>
          <p:cNvPr id="12" name="ZoneTexte 11">
            <a:extLst>
              <a:ext uri="{FF2B5EF4-FFF2-40B4-BE49-F238E27FC236}">
                <a16:creationId xmlns:a16="http://schemas.microsoft.com/office/drawing/2014/main" id="{4CAA4C70-94AC-4271-BA62-63B5D7F6E3B5}"/>
              </a:ext>
            </a:extLst>
          </p:cNvPr>
          <p:cNvSpPr txBox="1"/>
          <p:nvPr/>
        </p:nvSpPr>
        <p:spPr>
          <a:xfrm>
            <a:off x="11521494" y="1856454"/>
            <a:ext cx="255727" cy="215444"/>
          </a:xfrm>
          <a:prstGeom prst="rect">
            <a:avLst/>
          </a:prstGeom>
          <a:noFill/>
        </p:spPr>
        <p:txBody>
          <a:bodyPr wrap="square" rtlCol="0">
            <a:spAutoFit/>
          </a:bodyPr>
          <a:lstStyle/>
          <a:p>
            <a:r>
              <a:rPr lang="fr-FR" sz="800" dirty="0">
                <a:solidFill>
                  <a:schemeClr val="accent1"/>
                </a:solidFill>
              </a:rPr>
              <a:t>1</a:t>
            </a:r>
          </a:p>
        </p:txBody>
      </p:sp>
    </p:spTree>
    <p:extLst>
      <p:ext uri="{BB962C8B-B14F-4D97-AF65-F5344CB8AC3E}">
        <p14:creationId xmlns:p14="http://schemas.microsoft.com/office/powerpoint/2010/main" val="164206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a:extLst>
              <a:ext uri="{FF2B5EF4-FFF2-40B4-BE49-F238E27FC236}">
                <a16:creationId xmlns:a16="http://schemas.microsoft.com/office/drawing/2014/main" id="{7ABF83CF-A437-4775-A775-8562A2FC6418}"/>
              </a:ext>
            </a:extLst>
          </p:cNvPr>
          <p:cNvGraphicFramePr/>
          <p:nvPr>
            <p:extLst>
              <p:ext uri="{D42A27DB-BD31-4B8C-83A1-F6EECF244321}">
                <p14:modId xmlns:p14="http://schemas.microsoft.com/office/powerpoint/2010/main" val="1713420971"/>
              </p:ext>
            </p:extLst>
          </p:nvPr>
        </p:nvGraphicFramePr>
        <p:xfrm>
          <a:off x="1219200" y="1704512"/>
          <a:ext cx="10179728" cy="4563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re 1">
            <a:extLst>
              <a:ext uri="{FF2B5EF4-FFF2-40B4-BE49-F238E27FC236}">
                <a16:creationId xmlns:a16="http://schemas.microsoft.com/office/drawing/2014/main" id="{837222D1-0602-460A-9D42-6E8BC407C6CF}"/>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solidFill>
                  <a:schemeClr val="tx1"/>
                </a:solidFill>
              </a:rPr>
              <a:t>2.</a:t>
            </a:r>
            <a:r>
              <a:rPr lang="fr-FR" sz="4400" dirty="0">
                <a:solidFill>
                  <a:schemeClr val="tx1"/>
                </a:solidFill>
              </a:rPr>
              <a:t> Description des données</a:t>
            </a:r>
            <a:br>
              <a:rPr lang="fr-FR" sz="4400" dirty="0">
                <a:solidFill>
                  <a:schemeClr val="tx1"/>
                </a:solidFill>
              </a:rPr>
            </a:br>
            <a:r>
              <a:rPr lang="fr-FR" sz="4400" dirty="0">
                <a:solidFill>
                  <a:schemeClr val="tx1"/>
                </a:solidFill>
              </a:rPr>
              <a:t>				</a:t>
            </a:r>
            <a:endParaRPr lang="fr-FR" dirty="0"/>
          </a:p>
        </p:txBody>
      </p:sp>
      <p:sp>
        <p:nvSpPr>
          <p:cNvPr id="8" name="Espace réservé du numéro de diapositive 7">
            <a:extLst>
              <a:ext uri="{FF2B5EF4-FFF2-40B4-BE49-F238E27FC236}">
                <a16:creationId xmlns:a16="http://schemas.microsoft.com/office/drawing/2014/main" id="{29E4BB7D-3A57-48D4-8027-B75CAA230D0C}"/>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79672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9D065449-5B6F-4B0A-9A59-D60EAED4D44F}"/>
              </a:ext>
            </a:extLst>
          </p:cNvPr>
          <p:cNvSpPr txBox="1"/>
          <p:nvPr/>
        </p:nvSpPr>
        <p:spPr>
          <a:xfrm>
            <a:off x="2887621" y="3928934"/>
            <a:ext cx="1602633" cy="707886"/>
          </a:xfrm>
          <a:prstGeom prst="rect">
            <a:avLst/>
          </a:prstGeom>
          <a:noFill/>
        </p:spPr>
        <p:txBody>
          <a:bodyPr wrap="square" rtlCol="0">
            <a:spAutoFit/>
          </a:bodyPr>
          <a:lstStyle/>
          <a:p>
            <a:pPr>
              <a:spcAft>
                <a:spcPts val="600"/>
              </a:spcAft>
            </a:pPr>
            <a:r>
              <a:rPr lang="fr-FR" sz="2000" b="1" dirty="0">
                <a:solidFill>
                  <a:schemeClr val="bg2"/>
                </a:solidFill>
                <a:latin typeface="Times New Roman" panose="02020603050405020304" pitchFamily="18" charset="0"/>
                <a:cs typeface="Times New Roman" panose="02020603050405020304" pitchFamily="18" charset="0"/>
              </a:rPr>
              <a:t>3665 indicateurs</a:t>
            </a:r>
          </a:p>
        </p:txBody>
      </p:sp>
      <p:sp>
        <p:nvSpPr>
          <p:cNvPr id="12" name="ZoneTexte 11">
            <a:extLst>
              <a:ext uri="{FF2B5EF4-FFF2-40B4-BE49-F238E27FC236}">
                <a16:creationId xmlns:a16="http://schemas.microsoft.com/office/drawing/2014/main" id="{2B9BF73A-E7B6-4EDC-8D43-1722A68A6426}"/>
              </a:ext>
            </a:extLst>
          </p:cNvPr>
          <p:cNvSpPr txBox="1"/>
          <p:nvPr/>
        </p:nvSpPr>
        <p:spPr>
          <a:xfrm>
            <a:off x="6041841" y="1129997"/>
            <a:ext cx="3722268" cy="400110"/>
          </a:xfrm>
          <a:prstGeom prst="rect">
            <a:avLst/>
          </a:prstGeom>
          <a:noFill/>
        </p:spPr>
        <p:txBody>
          <a:bodyPr wrap="square" rtlCol="0">
            <a:spAutoFit/>
          </a:bodyPr>
          <a:lstStyle/>
          <a:p>
            <a:pPr>
              <a:spcAft>
                <a:spcPts val="600"/>
              </a:spcAft>
            </a:pPr>
            <a:r>
              <a:rPr lang="fr-FR" sz="2000" b="1" dirty="0">
                <a:latin typeface="Times New Roman" panose="02020603050405020304" pitchFamily="18" charset="0"/>
                <a:cs typeface="Times New Roman" panose="02020603050405020304" pitchFamily="18" charset="0"/>
              </a:rPr>
              <a:t>241 zones géographique</a:t>
            </a:r>
          </a:p>
        </p:txBody>
      </p:sp>
      <p:sp>
        <p:nvSpPr>
          <p:cNvPr id="14" name="ZoneTexte 13">
            <a:extLst>
              <a:ext uri="{FF2B5EF4-FFF2-40B4-BE49-F238E27FC236}">
                <a16:creationId xmlns:a16="http://schemas.microsoft.com/office/drawing/2014/main" id="{32F0D3C5-D99B-492B-836A-85E0A59521AA}"/>
              </a:ext>
            </a:extLst>
          </p:cNvPr>
          <p:cNvSpPr txBox="1"/>
          <p:nvPr/>
        </p:nvSpPr>
        <p:spPr>
          <a:xfrm>
            <a:off x="9457225" y="6074994"/>
            <a:ext cx="1695450" cy="369332"/>
          </a:xfrm>
          <a:prstGeom prst="rect">
            <a:avLst/>
          </a:prstGeom>
          <a:noFill/>
        </p:spPr>
        <p:txBody>
          <a:bodyPr wrap="square" rtlCol="0">
            <a:spAutoFit/>
          </a:bodyPr>
          <a:lstStyle/>
          <a:p>
            <a:pPr>
              <a:spcAft>
                <a:spcPts val="600"/>
              </a:spcAft>
            </a:pPr>
            <a:r>
              <a:rPr lang="fr-FR" b="1" dirty="0">
                <a:latin typeface="Times New Roman" panose="02020603050405020304" pitchFamily="18" charset="0"/>
                <a:cs typeface="Times New Roman" panose="02020603050405020304" pitchFamily="18" charset="0"/>
              </a:rPr>
              <a:t>7 Régions</a:t>
            </a:r>
          </a:p>
        </p:txBody>
      </p:sp>
      <p:sp>
        <p:nvSpPr>
          <p:cNvPr id="15" name="ZoneTexte 14">
            <a:extLst>
              <a:ext uri="{FF2B5EF4-FFF2-40B4-BE49-F238E27FC236}">
                <a16:creationId xmlns:a16="http://schemas.microsoft.com/office/drawing/2014/main" id="{0E743E11-17EC-4666-AD38-0EBF0EC52381}"/>
              </a:ext>
            </a:extLst>
          </p:cNvPr>
          <p:cNvSpPr txBox="1"/>
          <p:nvPr/>
        </p:nvSpPr>
        <p:spPr>
          <a:xfrm>
            <a:off x="2790076" y="6074994"/>
            <a:ext cx="2620124" cy="369332"/>
          </a:xfrm>
          <a:prstGeom prst="rect">
            <a:avLst/>
          </a:prstGeom>
          <a:noFill/>
        </p:spPr>
        <p:txBody>
          <a:bodyPr wrap="square" rtlCol="0">
            <a:spAutoFit/>
          </a:bodyPr>
          <a:lstStyle/>
          <a:p>
            <a:pPr>
              <a:spcAft>
                <a:spcPts val="600"/>
              </a:spcAft>
            </a:pPr>
            <a:r>
              <a:rPr lang="fr-FR" b="1" dirty="0">
                <a:latin typeface="Times New Roman" panose="02020603050405020304" pitchFamily="18" charset="0"/>
                <a:cs typeface="Times New Roman" panose="02020603050405020304" pitchFamily="18" charset="0"/>
              </a:rPr>
              <a:t>5 groupes de revenu</a:t>
            </a:r>
          </a:p>
        </p:txBody>
      </p:sp>
      <p:pic>
        <p:nvPicPr>
          <p:cNvPr id="9" name="Image 8">
            <a:extLst>
              <a:ext uri="{FF2B5EF4-FFF2-40B4-BE49-F238E27FC236}">
                <a16:creationId xmlns:a16="http://schemas.microsoft.com/office/drawing/2014/main" id="{686372C9-FFCD-4281-A35C-98B0A50B19FB}"/>
              </a:ext>
            </a:extLst>
          </p:cNvPr>
          <p:cNvPicPr>
            <a:picLocks noChangeAspect="1"/>
          </p:cNvPicPr>
          <p:nvPr/>
        </p:nvPicPr>
        <p:blipFill>
          <a:blip r:embed="rId3"/>
          <a:stretch>
            <a:fillRect/>
          </a:stretch>
        </p:blipFill>
        <p:spPr>
          <a:xfrm>
            <a:off x="8518341" y="1642776"/>
            <a:ext cx="3323015" cy="4432218"/>
          </a:xfrm>
          <a:prstGeom prst="rect">
            <a:avLst/>
          </a:prstGeom>
        </p:spPr>
      </p:pic>
      <p:pic>
        <p:nvPicPr>
          <p:cNvPr id="2" name="Image 1">
            <a:extLst>
              <a:ext uri="{FF2B5EF4-FFF2-40B4-BE49-F238E27FC236}">
                <a16:creationId xmlns:a16="http://schemas.microsoft.com/office/drawing/2014/main" id="{99899F61-439F-4314-8E42-D55746FF6D45}"/>
              </a:ext>
            </a:extLst>
          </p:cNvPr>
          <p:cNvPicPr>
            <a:picLocks noChangeAspect="1"/>
          </p:cNvPicPr>
          <p:nvPr/>
        </p:nvPicPr>
        <p:blipFill>
          <a:blip r:embed="rId4"/>
          <a:stretch>
            <a:fillRect/>
          </a:stretch>
        </p:blipFill>
        <p:spPr>
          <a:xfrm>
            <a:off x="1122782" y="1642776"/>
            <a:ext cx="6784975" cy="4432218"/>
          </a:xfrm>
          <a:prstGeom prst="rect">
            <a:avLst/>
          </a:prstGeom>
        </p:spPr>
      </p:pic>
      <p:sp>
        <p:nvSpPr>
          <p:cNvPr id="6" name="Titre 1">
            <a:extLst>
              <a:ext uri="{FF2B5EF4-FFF2-40B4-BE49-F238E27FC236}">
                <a16:creationId xmlns:a16="http://schemas.microsoft.com/office/drawing/2014/main" id="{FA55DD0B-AA66-4F96-B9A0-A6FA79A0FD9E}"/>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solidFill>
                  <a:schemeClr val="tx1"/>
                </a:solidFill>
              </a:rPr>
              <a:t>2.</a:t>
            </a:r>
            <a:r>
              <a:rPr lang="fr-FR" sz="4400" dirty="0">
                <a:solidFill>
                  <a:schemeClr val="tx1"/>
                </a:solidFill>
              </a:rPr>
              <a:t> Description des données</a:t>
            </a:r>
            <a:br>
              <a:rPr lang="fr-FR" sz="4400" dirty="0">
                <a:solidFill>
                  <a:schemeClr val="tx1"/>
                </a:solidFill>
              </a:rPr>
            </a:br>
            <a:r>
              <a:rPr lang="fr-FR" sz="4400" dirty="0">
                <a:solidFill>
                  <a:schemeClr val="tx1"/>
                </a:solidFill>
              </a:rPr>
              <a:t>				</a:t>
            </a:r>
            <a:endParaRPr lang="fr-FR" dirty="0"/>
          </a:p>
        </p:txBody>
      </p:sp>
      <p:sp>
        <p:nvSpPr>
          <p:cNvPr id="11" name="Espace réservé du numéro de diapositive 10">
            <a:extLst>
              <a:ext uri="{FF2B5EF4-FFF2-40B4-BE49-F238E27FC236}">
                <a16:creationId xmlns:a16="http://schemas.microsoft.com/office/drawing/2014/main" id="{5A910614-2EFA-42C2-AF70-52639E54D37F}"/>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8923836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5119988-6804-444E-97FC-E8987800C5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6145" y="829559"/>
            <a:ext cx="4304539" cy="5736530"/>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9D065449-5B6F-4B0A-9A59-D60EAED4D44F}"/>
              </a:ext>
            </a:extLst>
          </p:cNvPr>
          <p:cNvSpPr txBox="1"/>
          <p:nvPr/>
        </p:nvSpPr>
        <p:spPr>
          <a:xfrm>
            <a:off x="9836042" y="4249446"/>
            <a:ext cx="1602633" cy="707886"/>
          </a:xfrm>
          <a:prstGeom prst="rect">
            <a:avLst/>
          </a:prstGeom>
          <a:noFill/>
        </p:spPr>
        <p:txBody>
          <a:bodyPr wrap="square" rtlCol="0">
            <a:spAutoFit/>
          </a:bodyPr>
          <a:lstStyle/>
          <a:p>
            <a:pPr>
              <a:spcAft>
                <a:spcPts val="600"/>
              </a:spcAft>
            </a:pPr>
            <a:r>
              <a:rPr lang="fr-FR" sz="2000" b="1" dirty="0">
                <a:solidFill>
                  <a:schemeClr val="bg2"/>
                </a:solidFill>
                <a:latin typeface="Times New Roman" panose="02020603050405020304" pitchFamily="18" charset="0"/>
                <a:cs typeface="Times New Roman" panose="02020603050405020304" pitchFamily="18" charset="0"/>
              </a:rPr>
              <a:t>3665 indicateurs</a:t>
            </a:r>
          </a:p>
        </p:txBody>
      </p:sp>
      <p:sp>
        <p:nvSpPr>
          <p:cNvPr id="3" name="ZoneTexte 2">
            <a:extLst>
              <a:ext uri="{FF2B5EF4-FFF2-40B4-BE49-F238E27FC236}">
                <a16:creationId xmlns:a16="http://schemas.microsoft.com/office/drawing/2014/main" id="{FDF223DD-13BF-4ADA-9438-45042F9EE0B5}"/>
              </a:ext>
            </a:extLst>
          </p:cNvPr>
          <p:cNvSpPr txBox="1"/>
          <p:nvPr/>
        </p:nvSpPr>
        <p:spPr>
          <a:xfrm>
            <a:off x="820133" y="2384981"/>
            <a:ext cx="6402574" cy="1200329"/>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Helvetica Neue"/>
              </a:rPr>
              <a:t>Plus de 1 000 indicateurs sur les </a:t>
            </a:r>
            <a:r>
              <a:rPr lang="fr-FR" b="0" i="0" dirty="0">
                <a:effectLst/>
                <a:latin typeface="Helvetica Neue"/>
              </a:rPr>
              <a:t>résultats d'apprentissage</a:t>
            </a:r>
          </a:p>
          <a:p>
            <a:endParaRPr lang="fr-FR" b="0" i="0" dirty="0">
              <a:effectLst/>
              <a:latin typeface="Helvetica Neue"/>
            </a:endParaRPr>
          </a:p>
          <a:p>
            <a:pPr marL="285750" indent="-285750">
              <a:buFont typeface="Arial" panose="020B0604020202020204" pitchFamily="34" charset="0"/>
              <a:buChar char="•"/>
            </a:pPr>
            <a:r>
              <a:rPr lang="fr-FR" b="0" i="0" dirty="0">
                <a:effectLst/>
                <a:latin typeface="Helvetica Neue"/>
              </a:rPr>
              <a:t> Plus de 50% des indicateurs en lien direct avec l’éducation</a:t>
            </a:r>
            <a:r>
              <a:rPr lang="fr-FR" b="0" i="0" dirty="0">
                <a:solidFill>
                  <a:srgbClr val="000000"/>
                </a:solidFill>
                <a:effectLst/>
                <a:latin typeface="Helvetica Neue"/>
              </a:rPr>
              <a:t>.</a:t>
            </a:r>
            <a:endParaRPr lang="fr-FR" dirty="0"/>
          </a:p>
        </p:txBody>
      </p:sp>
      <p:sp>
        <p:nvSpPr>
          <p:cNvPr id="8" name="Titre 1">
            <a:extLst>
              <a:ext uri="{FF2B5EF4-FFF2-40B4-BE49-F238E27FC236}">
                <a16:creationId xmlns:a16="http://schemas.microsoft.com/office/drawing/2014/main" id="{96D20347-8AC1-4629-AF7C-26F67602CC9B}"/>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solidFill>
                  <a:schemeClr val="tx1"/>
                </a:solidFill>
              </a:rPr>
              <a:t>2.</a:t>
            </a:r>
            <a:r>
              <a:rPr lang="fr-FR" sz="4400" dirty="0">
                <a:solidFill>
                  <a:schemeClr val="tx1"/>
                </a:solidFill>
              </a:rPr>
              <a:t> Description des données</a:t>
            </a:r>
            <a:br>
              <a:rPr lang="fr-FR" sz="4400" dirty="0">
                <a:solidFill>
                  <a:schemeClr val="tx1"/>
                </a:solidFill>
              </a:rPr>
            </a:br>
            <a:r>
              <a:rPr lang="fr-FR" sz="4400" dirty="0">
                <a:solidFill>
                  <a:schemeClr val="tx1"/>
                </a:solidFill>
              </a:rPr>
              <a:t>				</a:t>
            </a:r>
            <a:endParaRPr lang="fr-FR" dirty="0"/>
          </a:p>
        </p:txBody>
      </p:sp>
      <p:sp>
        <p:nvSpPr>
          <p:cNvPr id="16" name="Espace réservé du numéro de diapositive 15">
            <a:extLst>
              <a:ext uri="{FF2B5EF4-FFF2-40B4-BE49-F238E27FC236}">
                <a16:creationId xmlns:a16="http://schemas.microsoft.com/office/drawing/2014/main" id="{CA11790C-D339-4D0C-AB6F-00B9F7A370E2}"/>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7837249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F1EBD6-6079-4F8A-9BE0-F56BAC5C1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290" y="1517715"/>
            <a:ext cx="9304254" cy="421849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9CAF47B-A9D3-4F11-B8A7-1F6A23CBF669}"/>
              </a:ext>
            </a:extLst>
          </p:cNvPr>
          <p:cNvSpPr txBox="1"/>
          <p:nvPr/>
        </p:nvSpPr>
        <p:spPr>
          <a:xfrm>
            <a:off x="2590800" y="5915025"/>
            <a:ext cx="6877050" cy="646331"/>
          </a:xfrm>
          <a:prstGeom prst="rect">
            <a:avLst/>
          </a:prstGeom>
          <a:noFill/>
        </p:spPr>
        <p:txBody>
          <a:bodyPr wrap="square" rtlCol="0">
            <a:spAutoFit/>
          </a:bodyPr>
          <a:lstStyle/>
          <a:p>
            <a:r>
              <a:rPr lang="fr-FR" dirty="0"/>
              <a:t>Pas de données après l’année 2017</a:t>
            </a:r>
          </a:p>
          <a:p>
            <a:r>
              <a:rPr lang="fr-FR" dirty="0"/>
              <a:t>Plus grosse quantité de données entre 1998 et 2014  </a:t>
            </a:r>
          </a:p>
        </p:txBody>
      </p:sp>
      <p:sp>
        <p:nvSpPr>
          <p:cNvPr id="6" name="Titre 1">
            <a:extLst>
              <a:ext uri="{FF2B5EF4-FFF2-40B4-BE49-F238E27FC236}">
                <a16:creationId xmlns:a16="http://schemas.microsoft.com/office/drawing/2014/main" id="{805CF1D3-F9D7-4182-B0E4-EF93914CCC87}"/>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solidFill>
                  <a:schemeClr val="tx1"/>
                </a:solidFill>
              </a:rPr>
              <a:t>2.</a:t>
            </a:r>
            <a:r>
              <a:rPr lang="fr-FR" sz="4400" dirty="0">
                <a:solidFill>
                  <a:schemeClr val="tx1"/>
                </a:solidFill>
              </a:rPr>
              <a:t> Description des données</a:t>
            </a:r>
            <a:br>
              <a:rPr lang="fr-FR" sz="4400" dirty="0">
                <a:solidFill>
                  <a:schemeClr val="tx1"/>
                </a:solidFill>
              </a:rPr>
            </a:br>
            <a:r>
              <a:rPr lang="fr-FR" sz="4400" dirty="0">
                <a:solidFill>
                  <a:schemeClr val="tx1"/>
                </a:solidFill>
              </a:rPr>
              <a:t>				</a:t>
            </a:r>
            <a:endParaRPr lang="fr-FR" dirty="0"/>
          </a:p>
        </p:txBody>
      </p:sp>
      <p:sp>
        <p:nvSpPr>
          <p:cNvPr id="9" name="Espace réservé du numéro de diapositive 8">
            <a:extLst>
              <a:ext uri="{FF2B5EF4-FFF2-40B4-BE49-F238E27FC236}">
                <a16:creationId xmlns:a16="http://schemas.microsoft.com/office/drawing/2014/main" id="{287BD3E5-3A46-4F88-A1E0-7C69A099F568}"/>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425405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me 12">
            <a:extLst>
              <a:ext uri="{FF2B5EF4-FFF2-40B4-BE49-F238E27FC236}">
                <a16:creationId xmlns:a16="http://schemas.microsoft.com/office/drawing/2014/main" id="{8E0A97BD-4432-4838-8035-97E8B5E1519C}"/>
              </a:ext>
            </a:extLst>
          </p:cNvPr>
          <p:cNvGraphicFramePr/>
          <p:nvPr>
            <p:extLst>
              <p:ext uri="{D42A27DB-BD31-4B8C-83A1-F6EECF244321}">
                <p14:modId xmlns:p14="http://schemas.microsoft.com/office/powerpoint/2010/main" val="1053147417"/>
              </p:ext>
            </p:extLst>
          </p:nvPr>
        </p:nvGraphicFramePr>
        <p:xfrm>
          <a:off x="5646656" y="1861923"/>
          <a:ext cx="6365187" cy="4076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me 13">
            <a:extLst>
              <a:ext uri="{FF2B5EF4-FFF2-40B4-BE49-F238E27FC236}">
                <a16:creationId xmlns:a16="http://schemas.microsoft.com/office/drawing/2014/main" id="{8C1E3DBC-EE00-4988-B8A5-EE61BE1446B5}"/>
              </a:ext>
            </a:extLst>
          </p:cNvPr>
          <p:cNvGraphicFramePr/>
          <p:nvPr>
            <p:extLst>
              <p:ext uri="{D42A27DB-BD31-4B8C-83A1-F6EECF244321}">
                <p14:modId xmlns:p14="http://schemas.microsoft.com/office/powerpoint/2010/main" val="2175233316"/>
              </p:ext>
            </p:extLst>
          </p:nvPr>
        </p:nvGraphicFramePr>
        <p:xfrm>
          <a:off x="-378777" y="1597967"/>
          <a:ext cx="6741869" cy="38318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re 1">
            <a:extLst>
              <a:ext uri="{FF2B5EF4-FFF2-40B4-BE49-F238E27FC236}">
                <a16:creationId xmlns:a16="http://schemas.microsoft.com/office/drawing/2014/main" id="{6A9F7621-4D34-4CB3-A226-39A0E34B7F91}"/>
              </a:ext>
            </a:extLst>
          </p:cNvPr>
          <p:cNvSpPr txBox="1">
            <a:spLocks/>
          </p:cNvSpPr>
          <p:nvPr/>
        </p:nvSpPr>
        <p:spPr>
          <a:xfrm>
            <a:off x="956817" y="12018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endParaRPr lang="fr-FR" dirty="0"/>
          </a:p>
        </p:txBody>
      </p:sp>
      <p:sp>
        <p:nvSpPr>
          <p:cNvPr id="6" name="Espace réservé du numéro de diapositive 5">
            <a:extLst>
              <a:ext uri="{FF2B5EF4-FFF2-40B4-BE49-F238E27FC236}">
                <a16:creationId xmlns:a16="http://schemas.microsoft.com/office/drawing/2014/main" id="{C261ACC7-BF2E-424D-A6AA-91669C7FDABB}"/>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2" name="ZoneTexte 1">
            <a:extLst>
              <a:ext uri="{FF2B5EF4-FFF2-40B4-BE49-F238E27FC236}">
                <a16:creationId xmlns:a16="http://schemas.microsoft.com/office/drawing/2014/main" id="{310A218A-490A-414A-988A-4794EB4CFB1B}"/>
              </a:ext>
            </a:extLst>
          </p:cNvPr>
          <p:cNvSpPr txBox="1"/>
          <p:nvPr/>
        </p:nvSpPr>
        <p:spPr>
          <a:xfrm>
            <a:off x="1677971" y="1187777"/>
            <a:ext cx="2601798" cy="369332"/>
          </a:xfrm>
          <a:prstGeom prst="rect">
            <a:avLst/>
          </a:prstGeom>
          <a:noFill/>
        </p:spPr>
        <p:txBody>
          <a:bodyPr wrap="square" rtlCol="0">
            <a:spAutoFit/>
          </a:bodyPr>
          <a:lstStyle/>
          <a:p>
            <a:r>
              <a:rPr lang="fr-FR" dirty="0"/>
              <a:t>3 familles d’indicateur</a:t>
            </a:r>
          </a:p>
        </p:txBody>
      </p:sp>
    </p:spTree>
    <p:extLst>
      <p:ext uri="{BB962C8B-B14F-4D97-AF65-F5344CB8AC3E}">
        <p14:creationId xmlns:p14="http://schemas.microsoft.com/office/powerpoint/2010/main" val="109634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15595D4-10BE-4919-BDFC-0431341E61C3}"/>
              </a:ext>
            </a:extLst>
          </p:cNvPr>
          <p:cNvSpPr txBox="1"/>
          <p:nvPr/>
        </p:nvSpPr>
        <p:spPr>
          <a:xfrm>
            <a:off x="830642" y="1154564"/>
            <a:ext cx="3481054" cy="107315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endParaRPr lang="en-US" sz="1600" dirty="0">
              <a:solidFill>
                <a:schemeClr val="tx1">
                  <a:lumMod val="75000"/>
                  <a:lumOff val="25000"/>
                </a:schemeClr>
              </a:solidFill>
            </a:endParaRPr>
          </a:p>
        </p:txBody>
      </p:sp>
      <p:pic>
        <p:nvPicPr>
          <p:cNvPr id="4098" name="Picture 2">
            <a:extLst>
              <a:ext uri="{FF2B5EF4-FFF2-40B4-BE49-F238E27FC236}">
                <a16:creationId xmlns:a16="http://schemas.microsoft.com/office/drawing/2014/main" id="{32BF2F5D-4E27-41CC-8F5B-BEC50AE3408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16" y="1629015"/>
            <a:ext cx="5040000" cy="3420000"/>
          </a:xfrm>
          <a:prstGeom prst="rect">
            <a:avLst/>
          </a:prstGeom>
          <a:noFill/>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ADF3BDE0-04B9-4720-821F-406973CE697D}"/>
              </a:ext>
            </a:extLst>
          </p:cNvPr>
          <p:cNvSpPr/>
          <p:nvPr/>
        </p:nvSpPr>
        <p:spPr>
          <a:xfrm>
            <a:off x="4543290" y="4445121"/>
            <a:ext cx="1524000" cy="476250"/>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ZoneTexte 10">
            <a:extLst>
              <a:ext uri="{FF2B5EF4-FFF2-40B4-BE49-F238E27FC236}">
                <a16:creationId xmlns:a16="http://schemas.microsoft.com/office/drawing/2014/main" id="{7BFA2B3D-AFDB-4197-8418-42E1323C1233}"/>
              </a:ext>
            </a:extLst>
          </p:cNvPr>
          <p:cNvSpPr txBox="1"/>
          <p:nvPr/>
        </p:nvSpPr>
        <p:spPr>
          <a:xfrm>
            <a:off x="4570592" y="4104070"/>
            <a:ext cx="1871767" cy="369332"/>
          </a:xfrm>
          <a:prstGeom prst="rect">
            <a:avLst/>
          </a:prstGeom>
          <a:noFill/>
          <a:ln w="3175">
            <a:noFill/>
          </a:ln>
        </p:spPr>
        <p:txBody>
          <a:bodyPr wrap="square" rtlCol="0">
            <a:spAutoFit/>
          </a:bodyPr>
          <a:lstStyle/>
          <a:p>
            <a:r>
              <a:rPr lang="fr-FR" dirty="0"/>
              <a:t>La Chine et l’Inde</a:t>
            </a:r>
          </a:p>
        </p:txBody>
      </p:sp>
      <p:pic>
        <p:nvPicPr>
          <p:cNvPr id="17" name="Image 16">
            <a:extLst>
              <a:ext uri="{FF2B5EF4-FFF2-40B4-BE49-F238E27FC236}">
                <a16:creationId xmlns:a16="http://schemas.microsoft.com/office/drawing/2014/main" id="{890D3E13-CC4D-4983-B44A-D7F999FCD6E4}"/>
              </a:ext>
            </a:extLst>
          </p:cNvPr>
          <p:cNvPicPr>
            <a:picLocks noChangeAspect="1"/>
          </p:cNvPicPr>
          <p:nvPr/>
        </p:nvPicPr>
        <p:blipFill>
          <a:blip r:embed="rId4"/>
          <a:stretch>
            <a:fillRect/>
          </a:stretch>
        </p:blipFill>
        <p:spPr>
          <a:xfrm>
            <a:off x="6931405" y="1629015"/>
            <a:ext cx="5040192" cy="3420000"/>
          </a:xfrm>
          <a:prstGeom prst="rect">
            <a:avLst/>
          </a:prstGeom>
        </p:spPr>
      </p:pic>
      <p:sp>
        <p:nvSpPr>
          <p:cNvPr id="18" name="ZoneTexte 17">
            <a:extLst>
              <a:ext uri="{FF2B5EF4-FFF2-40B4-BE49-F238E27FC236}">
                <a16:creationId xmlns:a16="http://schemas.microsoft.com/office/drawing/2014/main" id="{0F8C2C43-43E5-4131-9F81-D678B10A8C32}"/>
              </a:ext>
            </a:extLst>
          </p:cNvPr>
          <p:cNvSpPr txBox="1"/>
          <p:nvPr/>
        </p:nvSpPr>
        <p:spPr>
          <a:xfrm>
            <a:off x="7004115" y="5398262"/>
            <a:ext cx="5028808" cy="646331"/>
          </a:xfrm>
          <a:prstGeom prst="rect">
            <a:avLst/>
          </a:prstGeom>
          <a:noFill/>
        </p:spPr>
        <p:txBody>
          <a:bodyPr wrap="square" rtlCol="0">
            <a:spAutoFit/>
          </a:bodyPr>
          <a:lstStyle/>
          <a:p>
            <a:r>
              <a:rPr lang="fr-FR" dirty="0"/>
              <a:t>Distribution non homogène avec beaucoup de points atypiques</a:t>
            </a:r>
          </a:p>
        </p:txBody>
      </p:sp>
      <p:sp>
        <p:nvSpPr>
          <p:cNvPr id="2" name="ZoneTexte 1">
            <a:extLst>
              <a:ext uri="{FF2B5EF4-FFF2-40B4-BE49-F238E27FC236}">
                <a16:creationId xmlns:a16="http://schemas.microsoft.com/office/drawing/2014/main" id="{A2159BBA-DCE2-40C2-BB67-C69BD3580CF5}"/>
              </a:ext>
            </a:extLst>
          </p:cNvPr>
          <p:cNvSpPr txBox="1"/>
          <p:nvPr/>
        </p:nvSpPr>
        <p:spPr>
          <a:xfrm>
            <a:off x="910633" y="5398262"/>
            <a:ext cx="5899013" cy="646331"/>
          </a:xfrm>
          <a:prstGeom prst="rect">
            <a:avLst/>
          </a:prstGeom>
          <a:noFill/>
        </p:spPr>
        <p:txBody>
          <a:bodyPr wrap="square" rtlCol="0">
            <a:spAutoFit/>
          </a:bodyPr>
          <a:lstStyle/>
          <a:p>
            <a:r>
              <a:rPr lang="fr-FR" dirty="0"/>
              <a:t>Distribution asymétrique avec une queue de distribution étalée à la droite de la médiane</a:t>
            </a:r>
          </a:p>
        </p:txBody>
      </p:sp>
      <p:sp>
        <p:nvSpPr>
          <p:cNvPr id="3" name="Titre 1">
            <a:extLst>
              <a:ext uri="{FF2B5EF4-FFF2-40B4-BE49-F238E27FC236}">
                <a16:creationId xmlns:a16="http://schemas.microsoft.com/office/drawing/2014/main" id="{D75D3197-55EA-4E7E-89A4-17C7726DB471}"/>
              </a:ext>
            </a:extLst>
          </p:cNvPr>
          <p:cNvSpPr txBox="1">
            <a:spLocks/>
          </p:cNvSpPr>
          <p:nvPr/>
        </p:nvSpPr>
        <p:spPr>
          <a:xfrm>
            <a:off x="940616" y="143115"/>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sz="4400" dirty="0"/>
              <a:t> Sélection d'indicateurs pertinents</a:t>
            </a:r>
          </a:p>
          <a:p>
            <a:r>
              <a:rPr lang="fr-FR" dirty="0"/>
              <a:t>	</a:t>
            </a:r>
            <a:r>
              <a:rPr lang="en-US" sz="4100" dirty="0">
                <a:solidFill>
                  <a:schemeClr val="tx1"/>
                </a:solidFill>
              </a:rPr>
              <a:t>a. Population 15-24</a:t>
            </a:r>
            <a:r>
              <a:rPr lang="fr-FR" dirty="0">
                <a:solidFill>
                  <a:srgbClr val="EBEBEB"/>
                </a:solidFill>
              </a:rPr>
              <a:t>				</a:t>
            </a:r>
            <a:endParaRPr lang="fr-FR" dirty="0"/>
          </a:p>
        </p:txBody>
      </p:sp>
      <p:sp>
        <p:nvSpPr>
          <p:cNvPr id="6" name="Espace réservé du numéro de diapositive 5">
            <a:extLst>
              <a:ext uri="{FF2B5EF4-FFF2-40B4-BE49-F238E27FC236}">
                <a16:creationId xmlns:a16="http://schemas.microsoft.com/office/drawing/2014/main" id="{6F167216-BE6C-4533-8908-704F6A1E9039}"/>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397419391"/>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6166</TotalTime>
  <Words>2148</Words>
  <Application>Microsoft Office PowerPoint</Application>
  <PresentationFormat>Grand écran</PresentationFormat>
  <Paragraphs>261</Paragraphs>
  <Slides>25</Slides>
  <Notes>24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Calibri</vt:lpstr>
      <vt:lpstr>Franklin Gothic Book</vt:lpstr>
      <vt:lpstr>Helvetica Neue</vt:lpstr>
      <vt:lpstr>Montserrat</vt:lpstr>
      <vt:lpstr>Times New Roman</vt:lpstr>
      <vt:lpstr>Wingdings 3</vt:lpstr>
      <vt:lpstr>Cadrage</vt:lpstr>
      <vt:lpstr>P02: Analysez des données de systèmes éducatifs</vt:lpstr>
      <vt:lpstr>Plan de la 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Annexe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P02: Analysez des données de systèmes éducatifs</dc:title>
  <dc:creator>TAHRI Asma</dc:creator>
  <cp:lastModifiedBy>TAHRI Asma</cp:lastModifiedBy>
  <cp:revision>24</cp:revision>
  <dcterms:created xsi:type="dcterms:W3CDTF">2020-11-11T14:23:40Z</dcterms:created>
  <dcterms:modified xsi:type="dcterms:W3CDTF">2020-11-16T13:31:35Z</dcterms:modified>
</cp:coreProperties>
</file>