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43"/>
  </p:notesMasterIdLst>
  <p:sldIdLst>
    <p:sldId id="256" r:id="rId2"/>
    <p:sldId id="257" r:id="rId3"/>
    <p:sldId id="335" r:id="rId4"/>
    <p:sldId id="291" r:id="rId5"/>
    <p:sldId id="332" r:id="rId6"/>
    <p:sldId id="293" r:id="rId7"/>
    <p:sldId id="370" r:id="rId8"/>
    <p:sldId id="388" r:id="rId9"/>
    <p:sldId id="389" r:id="rId10"/>
    <p:sldId id="395" r:id="rId11"/>
    <p:sldId id="390" r:id="rId12"/>
    <p:sldId id="391" r:id="rId13"/>
    <p:sldId id="378" r:id="rId14"/>
    <p:sldId id="380" r:id="rId15"/>
    <p:sldId id="393" r:id="rId16"/>
    <p:sldId id="379" r:id="rId17"/>
    <p:sldId id="357" r:id="rId18"/>
    <p:sldId id="371" r:id="rId19"/>
    <p:sldId id="375" r:id="rId20"/>
    <p:sldId id="396" r:id="rId21"/>
    <p:sldId id="377" r:id="rId22"/>
    <p:sldId id="372" r:id="rId23"/>
    <p:sldId id="373" r:id="rId24"/>
    <p:sldId id="399" r:id="rId25"/>
    <p:sldId id="394" r:id="rId26"/>
    <p:sldId id="400" r:id="rId27"/>
    <p:sldId id="404" r:id="rId28"/>
    <p:sldId id="408" r:id="rId29"/>
    <p:sldId id="401" r:id="rId30"/>
    <p:sldId id="374" r:id="rId31"/>
    <p:sldId id="405" r:id="rId32"/>
    <p:sldId id="406" r:id="rId33"/>
    <p:sldId id="403" r:id="rId34"/>
    <p:sldId id="402" r:id="rId35"/>
    <p:sldId id="387" r:id="rId36"/>
    <p:sldId id="407" r:id="rId37"/>
    <p:sldId id="397" r:id="rId38"/>
    <p:sldId id="398" r:id="rId39"/>
    <p:sldId id="336" r:id="rId40"/>
    <p:sldId id="326" r:id="rId41"/>
    <p:sldId id="33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BBBBBDB-5B98-4E59-9183-11FAEFEADC4E}">
          <p14:sldIdLst>
            <p14:sldId id="256"/>
            <p14:sldId id="257"/>
            <p14:sldId id="335"/>
            <p14:sldId id="291"/>
            <p14:sldId id="332"/>
            <p14:sldId id="293"/>
            <p14:sldId id="370"/>
            <p14:sldId id="388"/>
            <p14:sldId id="389"/>
            <p14:sldId id="395"/>
            <p14:sldId id="390"/>
            <p14:sldId id="391"/>
            <p14:sldId id="378"/>
            <p14:sldId id="380"/>
            <p14:sldId id="393"/>
            <p14:sldId id="379"/>
            <p14:sldId id="357"/>
            <p14:sldId id="371"/>
            <p14:sldId id="375"/>
            <p14:sldId id="396"/>
            <p14:sldId id="377"/>
            <p14:sldId id="372"/>
            <p14:sldId id="373"/>
            <p14:sldId id="399"/>
            <p14:sldId id="394"/>
            <p14:sldId id="400"/>
            <p14:sldId id="404"/>
            <p14:sldId id="408"/>
            <p14:sldId id="401"/>
            <p14:sldId id="374"/>
            <p14:sldId id="405"/>
            <p14:sldId id="406"/>
            <p14:sldId id="403"/>
            <p14:sldId id="402"/>
            <p14:sldId id="387"/>
            <p14:sldId id="407"/>
            <p14:sldId id="397"/>
            <p14:sldId id="398"/>
          </p14:sldIdLst>
        </p14:section>
        <p14:section name="Section sans titre" id="{E9E9ECDA-CF18-45C0-B5FC-C1AE1C88016A}">
          <p14:sldIdLst>
            <p14:sldId id="336"/>
            <p14:sldId id="326"/>
            <p14:sldId id="33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HRI Asma" initials="TA" lastIdx="4" clrIdx="0">
    <p:extLst>
      <p:ext uri="{19B8F6BF-5375-455C-9EA6-DF929625EA0E}">
        <p15:presenceInfo xmlns:p15="http://schemas.microsoft.com/office/powerpoint/2012/main" userId="S::asma.tahri@softeam.fr::34ef5283-a9a8-43af-80d9-fd23723ab025" providerId="AD"/>
      </p:ext>
    </p:extLst>
  </p:cmAuthor>
  <p:cmAuthor id="2" name="TAHRI Asma" initials="TA [2]" lastIdx="1" clrIdx="1">
    <p:extLst>
      <p:ext uri="{19B8F6BF-5375-455C-9EA6-DF929625EA0E}">
        <p15:presenceInfo xmlns:p15="http://schemas.microsoft.com/office/powerpoint/2012/main" userId="TAHRI As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2" autoAdjust="0"/>
  </p:normalViewPr>
  <p:slideViewPr>
    <p:cSldViewPr snapToGrid="0">
      <p:cViewPr>
        <p:scale>
          <a:sx n="100" d="100"/>
          <a:sy n="100" d="100"/>
        </p:scale>
        <p:origin x="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510D9-1332-4BA6-B2C7-310E153BEFC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DFF7E8E5-92C3-480D-8D0A-0F72D3647B3A}">
      <dgm:prSet/>
      <dgm:spPr/>
      <dgm:t>
        <a:bodyPr/>
        <a:lstStyle/>
        <a:p>
          <a:r>
            <a:rPr lang="fr-FR" b="0" i="0" dirty="0"/>
            <a:t>Problématique</a:t>
          </a:r>
          <a:endParaRPr lang="fr-FR" dirty="0"/>
        </a:p>
      </dgm:t>
    </dgm:pt>
    <dgm:pt modelId="{9D622133-EBD2-42CC-BD46-4952361647DA}" type="parTrans" cxnId="{D5108C02-5B51-4AAE-B6F3-1CEF7EB60530}">
      <dgm:prSet/>
      <dgm:spPr/>
      <dgm:t>
        <a:bodyPr/>
        <a:lstStyle/>
        <a:p>
          <a:endParaRPr lang="fr-FR"/>
        </a:p>
      </dgm:t>
    </dgm:pt>
    <dgm:pt modelId="{CFE95F0F-07E4-451F-BC09-AE6EAD79148D}" type="sibTrans" cxnId="{D5108C02-5B51-4AAE-B6F3-1CEF7EB60530}">
      <dgm:prSet/>
      <dgm:spPr/>
      <dgm:t>
        <a:bodyPr/>
        <a:lstStyle/>
        <a:p>
          <a:endParaRPr lang="fr-FR"/>
        </a:p>
      </dgm:t>
    </dgm:pt>
    <dgm:pt modelId="{FAA3D71E-8F25-4F85-8E43-EDCC5FA74B94}">
      <dgm:prSet/>
      <dgm:spPr/>
      <dgm:t>
        <a:bodyPr/>
        <a:lstStyle/>
        <a:p>
          <a:r>
            <a:rPr lang="fr-FR" b="0" i="0" dirty="0" smtClean="0"/>
            <a:t>Analyse exploratoire</a:t>
          </a:r>
          <a:endParaRPr lang="fr-FR" b="0" i="0" dirty="0"/>
        </a:p>
      </dgm:t>
    </dgm:pt>
    <dgm:pt modelId="{676417B9-BFA1-4140-A073-B728C2765E62}" type="parTrans" cxnId="{EDEBF31E-5E1D-4A95-AB83-15239663A104}">
      <dgm:prSet/>
      <dgm:spPr/>
      <dgm:t>
        <a:bodyPr/>
        <a:lstStyle/>
        <a:p>
          <a:endParaRPr lang="fr-FR"/>
        </a:p>
      </dgm:t>
    </dgm:pt>
    <dgm:pt modelId="{F57799E0-CDDF-4547-B078-B3085EE793A6}" type="sibTrans" cxnId="{EDEBF31E-5E1D-4A95-AB83-15239663A104}">
      <dgm:prSet/>
      <dgm:spPr/>
      <dgm:t>
        <a:bodyPr/>
        <a:lstStyle/>
        <a:p>
          <a:endParaRPr lang="fr-FR"/>
        </a:p>
      </dgm:t>
    </dgm:pt>
    <dgm:pt modelId="{2BC11E81-8C2F-4594-AFFE-9ACA47E6E7C1}">
      <dgm:prSet/>
      <dgm:spPr/>
      <dgm:t>
        <a:bodyPr/>
        <a:lstStyle/>
        <a:p>
          <a:r>
            <a:rPr lang="fr-FR" b="0" dirty="0" err="1" smtClean="0"/>
            <a:t>Feature</a:t>
          </a:r>
          <a:r>
            <a:rPr lang="fr-FR" b="0" dirty="0" smtClean="0"/>
            <a:t> engineering</a:t>
          </a:r>
          <a:endParaRPr lang="fr-FR" b="0" i="0" dirty="0"/>
        </a:p>
      </dgm:t>
    </dgm:pt>
    <dgm:pt modelId="{A1F54300-9B50-4078-9143-544455E4DE95}" type="parTrans" cxnId="{3BDB7BFC-C45A-4D1F-9E93-61F8B42404FC}">
      <dgm:prSet/>
      <dgm:spPr/>
      <dgm:t>
        <a:bodyPr/>
        <a:lstStyle/>
        <a:p>
          <a:endParaRPr lang="fr-FR"/>
        </a:p>
      </dgm:t>
    </dgm:pt>
    <dgm:pt modelId="{F368DBC1-4371-4A2C-854B-5B426ACAFDB9}" type="sibTrans" cxnId="{3BDB7BFC-C45A-4D1F-9E93-61F8B42404FC}">
      <dgm:prSet/>
      <dgm:spPr/>
      <dgm:t>
        <a:bodyPr/>
        <a:lstStyle/>
        <a:p>
          <a:endParaRPr lang="fr-FR"/>
        </a:p>
      </dgm:t>
    </dgm:pt>
    <dgm:pt modelId="{D38EEB07-2337-409C-969B-8D53087743EF}">
      <dgm:prSet/>
      <dgm:spPr/>
      <dgm:t>
        <a:bodyPr/>
        <a:lstStyle/>
        <a:p>
          <a:r>
            <a:rPr lang="fr-FR" b="0" i="0" dirty="0" smtClean="0"/>
            <a:t>RFM (</a:t>
          </a:r>
          <a:r>
            <a:rPr lang="fr-FR" b="0" i="0" dirty="0" err="1" smtClean="0"/>
            <a:t>baseline</a:t>
          </a:r>
          <a:r>
            <a:rPr lang="fr-FR" b="0" i="0" dirty="0" smtClean="0"/>
            <a:t>)</a:t>
          </a:r>
          <a:endParaRPr lang="fr-FR" b="0" i="0" dirty="0"/>
        </a:p>
      </dgm:t>
    </dgm:pt>
    <dgm:pt modelId="{1E816E95-2E3C-4451-8D7B-F22474091AC3}" type="parTrans" cxnId="{CF30A6EC-35AB-4AE2-987D-AF7C1DBC5EA6}">
      <dgm:prSet/>
      <dgm:spPr/>
      <dgm:t>
        <a:bodyPr/>
        <a:lstStyle/>
        <a:p>
          <a:endParaRPr lang="fr-FR"/>
        </a:p>
      </dgm:t>
    </dgm:pt>
    <dgm:pt modelId="{0FD6BBDB-84D9-4D23-A7CF-F8A36A1438C1}" type="sibTrans" cxnId="{CF30A6EC-35AB-4AE2-987D-AF7C1DBC5EA6}">
      <dgm:prSet/>
      <dgm:spPr/>
      <dgm:t>
        <a:bodyPr/>
        <a:lstStyle/>
        <a:p>
          <a:endParaRPr lang="fr-FR"/>
        </a:p>
      </dgm:t>
    </dgm:pt>
    <dgm:pt modelId="{B81C9210-5C37-4A0B-AB6B-D980A9D8AE60}">
      <dgm:prSet/>
      <dgm:spPr/>
      <dgm:t>
        <a:bodyPr/>
        <a:lstStyle/>
        <a:p>
          <a:r>
            <a:rPr lang="fr-FR" b="0" i="0" dirty="0" smtClean="0"/>
            <a:t>Conclusion</a:t>
          </a:r>
          <a:endParaRPr lang="fr-FR" dirty="0"/>
        </a:p>
      </dgm:t>
    </dgm:pt>
    <dgm:pt modelId="{046596D4-3B15-4C77-A8BB-CCC7EBA67603}" type="parTrans" cxnId="{762FCCF5-286B-474A-B829-885D1A1A19ED}">
      <dgm:prSet/>
      <dgm:spPr/>
      <dgm:t>
        <a:bodyPr/>
        <a:lstStyle/>
        <a:p>
          <a:endParaRPr lang="fr-FR"/>
        </a:p>
      </dgm:t>
    </dgm:pt>
    <dgm:pt modelId="{411E38D6-4F4E-41EB-8851-549858CCEE76}" type="sibTrans" cxnId="{762FCCF5-286B-474A-B829-885D1A1A19ED}">
      <dgm:prSet/>
      <dgm:spPr/>
      <dgm:t>
        <a:bodyPr/>
        <a:lstStyle/>
        <a:p>
          <a:endParaRPr lang="fr-FR"/>
        </a:p>
      </dgm:t>
    </dgm:pt>
    <dgm:pt modelId="{56A0C9CC-CE5F-4FA7-A672-D15A5CDA28DC}">
      <dgm:prSet/>
      <dgm:spPr/>
      <dgm:t>
        <a:bodyPr/>
        <a:lstStyle/>
        <a:p>
          <a:r>
            <a:rPr lang="fr-FR" b="0" i="0" dirty="0" smtClean="0"/>
            <a:t>Segmentations</a:t>
          </a:r>
          <a:endParaRPr lang="fr-FR" b="0" i="0" dirty="0"/>
        </a:p>
      </dgm:t>
    </dgm:pt>
    <dgm:pt modelId="{6901BBAA-DA24-4917-A85F-217C54902F49}" type="parTrans" cxnId="{080BF9FE-516F-40D3-8870-18E83CF0F0F2}">
      <dgm:prSet/>
      <dgm:spPr/>
      <dgm:t>
        <a:bodyPr/>
        <a:lstStyle/>
        <a:p>
          <a:endParaRPr lang="fr-FR"/>
        </a:p>
      </dgm:t>
    </dgm:pt>
    <dgm:pt modelId="{01D0AAFD-33A1-44FC-96F0-FC5A2304FC11}" type="sibTrans" cxnId="{080BF9FE-516F-40D3-8870-18E83CF0F0F2}">
      <dgm:prSet/>
      <dgm:spPr/>
      <dgm:t>
        <a:bodyPr/>
        <a:lstStyle/>
        <a:p>
          <a:endParaRPr lang="fr-FR"/>
        </a:p>
      </dgm:t>
    </dgm:pt>
    <dgm:pt modelId="{F9BA536E-7958-4AFA-AED0-1F79BF3D0EBE}">
      <dgm:prSet/>
      <dgm:spPr/>
      <dgm:t>
        <a:bodyPr/>
        <a:lstStyle/>
        <a:p>
          <a:r>
            <a:rPr lang="fr-FR" b="0" i="0" dirty="0" smtClean="0"/>
            <a:t>Contrat de maintenance</a:t>
          </a:r>
          <a:endParaRPr lang="fr-FR" b="0" i="0" dirty="0"/>
        </a:p>
      </dgm:t>
    </dgm:pt>
    <dgm:pt modelId="{5D96796B-1CD9-4B4E-9CE6-ADA0ADBDF3ED}" type="parTrans" cxnId="{EE977E61-9D50-472D-AD8F-1B83301061E9}">
      <dgm:prSet/>
      <dgm:spPr/>
      <dgm:t>
        <a:bodyPr/>
        <a:lstStyle/>
        <a:p>
          <a:endParaRPr lang="fr-FR"/>
        </a:p>
      </dgm:t>
    </dgm:pt>
    <dgm:pt modelId="{B16686FC-CC5C-47A2-AC71-57586304838C}" type="sibTrans" cxnId="{EE977E61-9D50-472D-AD8F-1B83301061E9}">
      <dgm:prSet/>
      <dgm:spPr/>
      <dgm:t>
        <a:bodyPr/>
        <a:lstStyle/>
        <a:p>
          <a:endParaRPr lang="fr-FR"/>
        </a:p>
      </dgm:t>
    </dgm:pt>
    <dgm:pt modelId="{2B35E3C1-9279-49A1-8F39-7CC136D949D4}" type="pres">
      <dgm:prSet presAssocID="{DF9510D9-1332-4BA6-B2C7-310E153BEFCF}" presName="Name0" presStyleCnt="0">
        <dgm:presLayoutVars>
          <dgm:chMax val="7"/>
          <dgm:chPref val="7"/>
          <dgm:dir/>
        </dgm:presLayoutVars>
      </dgm:prSet>
      <dgm:spPr/>
      <dgm:t>
        <a:bodyPr/>
        <a:lstStyle/>
        <a:p>
          <a:endParaRPr lang="fr-FR"/>
        </a:p>
      </dgm:t>
    </dgm:pt>
    <dgm:pt modelId="{DDA387AE-82E3-4193-AE38-DB816DC18C78}" type="pres">
      <dgm:prSet presAssocID="{DF9510D9-1332-4BA6-B2C7-310E153BEFCF}" presName="Name1" presStyleCnt="0"/>
      <dgm:spPr/>
    </dgm:pt>
    <dgm:pt modelId="{B15512EB-812A-47A3-B220-11A1C1AA7C6D}" type="pres">
      <dgm:prSet presAssocID="{DF9510D9-1332-4BA6-B2C7-310E153BEFCF}" presName="cycle" presStyleCnt="0"/>
      <dgm:spPr/>
    </dgm:pt>
    <dgm:pt modelId="{7748EF2E-EEDF-4D01-95A2-3F2E12A18EFD}" type="pres">
      <dgm:prSet presAssocID="{DF9510D9-1332-4BA6-B2C7-310E153BEFCF}" presName="srcNode" presStyleLbl="node1" presStyleIdx="0" presStyleCnt="7"/>
      <dgm:spPr/>
    </dgm:pt>
    <dgm:pt modelId="{85BC2A01-FA9D-4EFF-A874-3F8302AAFD04}" type="pres">
      <dgm:prSet presAssocID="{DF9510D9-1332-4BA6-B2C7-310E153BEFCF}" presName="conn" presStyleLbl="parChTrans1D2" presStyleIdx="0" presStyleCnt="1"/>
      <dgm:spPr/>
      <dgm:t>
        <a:bodyPr/>
        <a:lstStyle/>
        <a:p>
          <a:endParaRPr lang="fr-FR"/>
        </a:p>
      </dgm:t>
    </dgm:pt>
    <dgm:pt modelId="{74E7A4BA-F952-4261-878A-B4B22AD6DEE1}" type="pres">
      <dgm:prSet presAssocID="{DF9510D9-1332-4BA6-B2C7-310E153BEFCF}" presName="extraNode" presStyleLbl="node1" presStyleIdx="0" presStyleCnt="7"/>
      <dgm:spPr/>
    </dgm:pt>
    <dgm:pt modelId="{D9BA9484-7B4C-4E72-A057-24766B810640}" type="pres">
      <dgm:prSet presAssocID="{DF9510D9-1332-4BA6-B2C7-310E153BEFCF}" presName="dstNode" presStyleLbl="node1" presStyleIdx="0" presStyleCnt="7"/>
      <dgm:spPr/>
    </dgm:pt>
    <dgm:pt modelId="{96DB5AF3-C108-4C08-AC42-5CB21198DD7F}" type="pres">
      <dgm:prSet presAssocID="{DFF7E8E5-92C3-480D-8D0A-0F72D3647B3A}" presName="text_1" presStyleLbl="node1" presStyleIdx="0" presStyleCnt="7">
        <dgm:presLayoutVars>
          <dgm:bulletEnabled val="1"/>
        </dgm:presLayoutVars>
      </dgm:prSet>
      <dgm:spPr/>
      <dgm:t>
        <a:bodyPr/>
        <a:lstStyle/>
        <a:p>
          <a:endParaRPr lang="fr-FR"/>
        </a:p>
      </dgm:t>
    </dgm:pt>
    <dgm:pt modelId="{C4EFE8EC-29D6-468A-B357-15EEA1A0EDD9}" type="pres">
      <dgm:prSet presAssocID="{DFF7E8E5-92C3-480D-8D0A-0F72D3647B3A}" presName="accent_1" presStyleCnt="0"/>
      <dgm:spPr/>
    </dgm:pt>
    <dgm:pt modelId="{6D95F1BA-15A3-4BBE-9120-0255F399314A}" type="pres">
      <dgm:prSet presAssocID="{DFF7E8E5-92C3-480D-8D0A-0F72D3647B3A}" presName="accentRepeatNode" presStyleLbl="solidFgAcc1" presStyleIdx="0" presStyleCnt="7"/>
      <dgm:spPr/>
    </dgm:pt>
    <dgm:pt modelId="{8A84C722-231D-41B9-93AE-78BA64C3B178}" type="pres">
      <dgm:prSet presAssocID="{FAA3D71E-8F25-4F85-8E43-EDCC5FA74B94}" presName="text_2" presStyleLbl="node1" presStyleIdx="1" presStyleCnt="7" custLinFactNeighborX="-834" custLinFactNeighborY="-14053">
        <dgm:presLayoutVars>
          <dgm:bulletEnabled val="1"/>
        </dgm:presLayoutVars>
      </dgm:prSet>
      <dgm:spPr/>
      <dgm:t>
        <a:bodyPr/>
        <a:lstStyle/>
        <a:p>
          <a:endParaRPr lang="fr-FR"/>
        </a:p>
      </dgm:t>
    </dgm:pt>
    <dgm:pt modelId="{8D9E54A0-D330-4FB5-9E07-3ED01D2ED3E2}" type="pres">
      <dgm:prSet presAssocID="{FAA3D71E-8F25-4F85-8E43-EDCC5FA74B94}" presName="accent_2" presStyleCnt="0"/>
      <dgm:spPr/>
    </dgm:pt>
    <dgm:pt modelId="{2EB59475-0A66-45B8-BA78-946045A0041B}" type="pres">
      <dgm:prSet presAssocID="{FAA3D71E-8F25-4F85-8E43-EDCC5FA74B94}" presName="accentRepeatNode" presStyleLbl="solidFgAcc1" presStyleIdx="1" presStyleCnt="7"/>
      <dgm:spPr/>
    </dgm:pt>
    <dgm:pt modelId="{402E870C-95AE-4B76-98E0-CAF13FB61A33}" type="pres">
      <dgm:prSet presAssocID="{2BC11E81-8C2F-4594-AFFE-9ACA47E6E7C1}" presName="text_3" presStyleLbl="node1" presStyleIdx="2" presStyleCnt="7">
        <dgm:presLayoutVars>
          <dgm:bulletEnabled val="1"/>
        </dgm:presLayoutVars>
      </dgm:prSet>
      <dgm:spPr/>
      <dgm:t>
        <a:bodyPr/>
        <a:lstStyle/>
        <a:p>
          <a:endParaRPr lang="fr-FR"/>
        </a:p>
      </dgm:t>
    </dgm:pt>
    <dgm:pt modelId="{F1784A71-45ED-4592-BEB1-35184595A5BA}" type="pres">
      <dgm:prSet presAssocID="{2BC11E81-8C2F-4594-AFFE-9ACA47E6E7C1}" presName="accent_3" presStyleCnt="0"/>
      <dgm:spPr/>
    </dgm:pt>
    <dgm:pt modelId="{BB9E6FB4-C5AD-4C5E-A8BB-21F3C37F0FF0}" type="pres">
      <dgm:prSet presAssocID="{2BC11E81-8C2F-4594-AFFE-9ACA47E6E7C1}" presName="accentRepeatNode" presStyleLbl="solidFgAcc1" presStyleIdx="2" presStyleCnt="7"/>
      <dgm:spPr/>
    </dgm:pt>
    <dgm:pt modelId="{CF133BDD-7421-4C71-B090-449C3CE397B2}" type="pres">
      <dgm:prSet presAssocID="{D38EEB07-2337-409C-969B-8D53087743EF}" presName="text_4" presStyleLbl="node1" presStyleIdx="3" presStyleCnt="7" custLinFactNeighborX="-47" custLinFactNeighborY="3420">
        <dgm:presLayoutVars>
          <dgm:bulletEnabled val="1"/>
        </dgm:presLayoutVars>
      </dgm:prSet>
      <dgm:spPr/>
      <dgm:t>
        <a:bodyPr/>
        <a:lstStyle/>
        <a:p>
          <a:endParaRPr lang="fr-FR"/>
        </a:p>
      </dgm:t>
    </dgm:pt>
    <dgm:pt modelId="{AF6FCF19-95A7-4BC9-BD42-676D9E21A423}" type="pres">
      <dgm:prSet presAssocID="{D38EEB07-2337-409C-969B-8D53087743EF}" presName="accent_4" presStyleCnt="0"/>
      <dgm:spPr/>
    </dgm:pt>
    <dgm:pt modelId="{41CC43C8-D98D-4F25-9885-BA02149650A2}" type="pres">
      <dgm:prSet presAssocID="{D38EEB07-2337-409C-969B-8D53087743EF}" presName="accentRepeatNode" presStyleLbl="solidFgAcc1" presStyleIdx="3" presStyleCnt="7" custLinFactNeighborX="-3133" custLinFactNeighborY="412"/>
      <dgm:spPr/>
    </dgm:pt>
    <dgm:pt modelId="{2EEA9D7F-6EC3-4746-B012-9986E8B773CA}" type="pres">
      <dgm:prSet presAssocID="{56A0C9CC-CE5F-4FA7-A672-D15A5CDA28DC}" presName="text_5" presStyleLbl="node1" presStyleIdx="4" presStyleCnt="7" custLinFactNeighborX="375" custLinFactNeighborY="3048">
        <dgm:presLayoutVars>
          <dgm:bulletEnabled val="1"/>
        </dgm:presLayoutVars>
      </dgm:prSet>
      <dgm:spPr/>
      <dgm:t>
        <a:bodyPr/>
        <a:lstStyle/>
        <a:p>
          <a:endParaRPr lang="fr-FR"/>
        </a:p>
      </dgm:t>
    </dgm:pt>
    <dgm:pt modelId="{66E20BFA-5D82-49FB-BB49-E7A506B7A28B}" type="pres">
      <dgm:prSet presAssocID="{56A0C9CC-CE5F-4FA7-A672-D15A5CDA28DC}" presName="accent_5" presStyleCnt="0"/>
      <dgm:spPr/>
    </dgm:pt>
    <dgm:pt modelId="{805B286F-7673-4158-92E3-6A543CCBBFA5}" type="pres">
      <dgm:prSet presAssocID="{56A0C9CC-CE5F-4FA7-A672-D15A5CDA28DC}" presName="accentRepeatNode" presStyleLbl="solidFgAcc1" presStyleIdx="4" presStyleCnt="7"/>
      <dgm:spPr/>
    </dgm:pt>
    <dgm:pt modelId="{58123E6F-AB91-42DB-8C3A-E2E2243A7A5B}" type="pres">
      <dgm:prSet presAssocID="{F9BA536E-7958-4AFA-AED0-1F79BF3D0EBE}" presName="text_6" presStyleLbl="node1" presStyleIdx="5" presStyleCnt="7">
        <dgm:presLayoutVars>
          <dgm:bulletEnabled val="1"/>
        </dgm:presLayoutVars>
      </dgm:prSet>
      <dgm:spPr/>
      <dgm:t>
        <a:bodyPr/>
        <a:lstStyle/>
        <a:p>
          <a:endParaRPr lang="fr-FR"/>
        </a:p>
      </dgm:t>
    </dgm:pt>
    <dgm:pt modelId="{B6BEEA43-96EC-4C99-8B3A-FA7B265BF24F}" type="pres">
      <dgm:prSet presAssocID="{F9BA536E-7958-4AFA-AED0-1F79BF3D0EBE}" presName="accent_6" presStyleCnt="0"/>
      <dgm:spPr/>
    </dgm:pt>
    <dgm:pt modelId="{25377A34-33DC-4264-84AD-827839F3ECDB}" type="pres">
      <dgm:prSet presAssocID="{F9BA536E-7958-4AFA-AED0-1F79BF3D0EBE}" presName="accentRepeatNode" presStyleLbl="solidFgAcc1" presStyleIdx="5" presStyleCnt="7"/>
      <dgm:spPr/>
      <dgm:t>
        <a:bodyPr/>
        <a:lstStyle/>
        <a:p>
          <a:endParaRPr lang="fr-FR"/>
        </a:p>
      </dgm:t>
    </dgm:pt>
    <dgm:pt modelId="{543FEE4F-6615-4C17-B921-F7E244207B73}" type="pres">
      <dgm:prSet presAssocID="{B81C9210-5C37-4A0B-AB6B-D980A9D8AE60}" presName="text_7" presStyleLbl="node1" presStyleIdx="6" presStyleCnt="7">
        <dgm:presLayoutVars>
          <dgm:bulletEnabled val="1"/>
        </dgm:presLayoutVars>
      </dgm:prSet>
      <dgm:spPr/>
      <dgm:t>
        <a:bodyPr/>
        <a:lstStyle/>
        <a:p>
          <a:endParaRPr lang="fr-FR"/>
        </a:p>
      </dgm:t>
    </dgm:pt>
    <dgm:pt modelId="{09871B4B-02D7-4B24-9D35-5A3484EF1C75}" type="pres">
      <dgm:prSet presAssocID="{B81C9210-5C37-4A0B-AB6B-D980A9D8AE60}" presName="accent_7" presStyleCnt="0"/>
      <dgm:spPr/>
    </dgm:pt>
    <dgm:pt modelId="{2928BA3E-6B3D-45D1-88AA-5835091FB40A}" type="pres">
      <dgm:prSet presAssocID="{B81C9210-5C37-4A0B-AB6B-D980A9D8AE60}" presName="accentRepeatNode" presStyleLbl="solidFgAcc1" presStyleIdx="6" presStyleCnt="7"/>
      <dgm:spPr/>
    </dgm:pt>
  </dgm:ptLst>
  <dgm:cxnLst>
    <dgm:cxn modelId="{4D1CF428-F96F-43E2-8E9E-957DAC53E04A}" type="presOf" srcId="{DF9510D9-1332-4BA6-B2C7-310E153BEFCF}" destId="{2B35E3C1-9279-49A1-8F39-7CC136D949D4}" srcOrd="0" destOrd="0" presId="urn:microsoft.com/office/officeart/2008/layout/VerticalCurvedList"/>
    <dgm:cxn modelId="{73592287-1E03-4837-B5CB-5D53953E496B}" type="presOf" srcId="{2BC11E81-8C2F-4594-AFFE-9ACA47E6E7C1}" destId="{402E870C-95AE-4B76-98E0-CAF13FB61A33}" srcOrd="0" destOrd="0" presId="urn:microsoft.com/office/officeart/2008/layout/VerticalCurvedList"/>
    <dgm:cxn modelId="{3BDB7BFC-C45A-4D1F-9E93-61F8B42404FC}" srcId="{DF9510D9-1332-4BA6-B2C7-310E153BEFCF}" destId="{2BC11E81-8C2F-4594-AFFE-9ACA47E6E7C1}" srcOrd="2" destOrd="0" parTransId="{A1F54300-9B50-4078-9143-544455E4DE95}" sibTransId="{F368DBC1-4371-4A2C-854B-5B426ACAFDB9}"/>
    <dgm:cxn modelId="{CF2B1F34-6365-42AF-8789-D8EBCDFAD2A6}" type="presOf" srcId="{FAA3D71E-8F25-4F85-8E43-EDCC5FA74B94}" destId="{8A84C722-231D-41B9-93AE-78BA64C3B178}" srcOrd="0" destOrd="0" presId="urn:microsoft.com/office/officeart/2008/layout/VerticalCurvedList"/>
    <dgm:cxn modelId="{2B319F2A-3749-4AA1-85B0-0C2D06EAF98F}" type="presOf" srcId="{CFE95F0F-07E4-451F-BC09-AE6EAD79148D}" destId="{85BC2A01-FA9D-4EFF-A874-3F8302AAFD04}" srcOrd="0" destOrd="0" presId="urn:microsoft.com/office/officeart/2008/layout/VerticalCurvedList"/>
    <dgm:cxn modelId="{080BF9FE-516F-40D3-8870-18E83CF0F0F2}" srcId="{DF9510D9-1332-4BA6-B2C7-310E153BEFCF}" destId="{56A0C9CC-CE5F-4FA7-A672-D15A5CDA28DC}" srcOrd="4" destOrd="0" parTransId="{6901BBAA-DA24-4917-A85F-217C54902F49}" sibTransId="{01D0AAFD-33A1-44FC-96F0-FC5A2304FC11}"/>
    <dgm:cxn modelId="{77301CF0-3151-4ACE-97A0-CFB6274E0612}" type="presOf" srcId="{D38EEB07-2337-409C-969B-8D53087743EF}" destId="{CF133BDD-7421-4C71-B090-449C3CE397B2}" srcOrd="0" destOrd="0" presId="urn:microsoft.com/office/officeart/2008/layout/VerticalCurvedList"/>
    <dgm:cxn modelId="{CF30A6EC-35AB-4AE2-987D-AF7C1DBC5EA6}" srcId="{DF9510D9-1332-4BA6-B2C7-310E153BEFCF}" destId="{D38EEB07-2337-409C-969B-8D53087743EF}" srcOrd="3" destOrd="0" parTransId="{1E816E95-2E3C-4451-8D7B-F22474091AC3}" sibTransId="{0FD6BBDB-84D9-4D23-A7CF-F8A36A1438C1}"/>
    <dgm:cxn modelId="{93EFDB10-9BFE-4388-A7F0-2947CC0F2332}" type="presOf" srcId="{F9BA536E-7958-4AFA-AED0-1F79BF3D0EBE}" destId="{58123E6F-AB91-42DB-8C3A-E2E2243A7A5B}" srcOrd="0" destOrd="0" presId="urn:microsoft.com/office/officeart/2008/layout/VerticalCurvedList"/>
    <dgm:cxn modelId="{0865021E-27E7-4081-BB73-3EC763942725}" type="presOf" srcId="{DFF7E8E5-92C3-480D-8D0A-0F72D3647B3A}" destId="{96DB5AF3-C108-4C08-AC42-5CB21198DD7F}" srcOrd="0" destOrd="0" presId="urn:microsoft.com/office/officeart/2008/layout/VerticalCurvedList"/>
    <dgm:cxn modelId="{EDEBF31E-5E1D-4A95-AB83-15239663A104}" srcId="{DF9510D9-1332-4BA6-B2C7-310E153BEFCF}" destId="{FAA3D71E-8F25-4F85-8E43-EDCC5FA74B94}" srcOrd="1" destOrd="0" parTransId="{676417B9-BFA1-4140-A073-B728C2765E62}" sibTransId="{F57799E0-CDDF-4547-B078-B3085EE793A6}"/>
    <dgm:cxn modelId="{EE977E61-9D50-472D-AD8F-1B83301061E9}" srcId="{DF9510D9-1332-4BA6-B2C7-310E153BEFCF}" destId="{F9BA536E-7958-4AFA-AED0-1F79BF3D0EBE}" srcOrd="5" destOrd="0" parTransId="{5D96796B-1CD9-4B4E-9CE6-ADA0ADBDF3ED}" sibTransId="{B16686FC-CC5C-47A2-AC71-57586304838C}"/>
    <dgm:cxn modelId="{762FCCF5-286B-474A-B829-885D1A1A19ED}" srcId="{DF9510D9-1332-4BA6-B2C7-310E153BEFCF}" destId="{B81C9210-5C37-4A0B-AB6B-D980A9D8AE60}" srcOrd="6" destOrd="0" parTransId="{046596D4-3B15-4C77-A8BB-CCC7EBA67603}" sibTransId="{411E38D6-4F4E-41EB-8851-549858CCEE76}"/>
    <dgm:cxn modelId="{32A18EBC-8F53-43E0-8D61-20A648C4199C}" type="presOf" srcId="{B81C9210-5C37-4A0B-AB6B-D980A9D8AE60}" destId="{543FEE4F-6615-4C17-B921-F7E244207B73}" srcOrd="0" destOrd="0" presId="urn:microsoft.com/office/officeart/2008/layout/VerticalCurvedList"/>
    <dgm:cxn modelId="{422C701B-E150-42AE-9885-8F0F50A2E989}" type="presOf" srcId="{56A0C9CC-CE5F-4FA7-A672-D15A5CDA28DC}" destId="{2EEA9D7F-6EC3-4746-B012-9986E8B773CA}" srcOrd="0" destOrd="0" presId="urn:microsoft.com/office/officeart/2008/layout/VerticalCurvedList"/>
    <dgm:cxn modelId="{D5108C02-5B51-4AAE-B6F3-1CEF7EB60530}" srcId="{DF9510D9-1332-4BA6-B2C7-310E153BEFCF}" destId="{DFF7E8E5-92C3-480D-8D0A-0F72D3647B3A}" srcOrd="0" destOrd="0" parTransId="{9D622133-EBD2-42CC-BD46-4952361647DA}" sibTransId="{CFE95F0F-07E4-451F-BC09-AE6EAD79148D}"/>
    <dgm:cxn modelId="{EDEAC526-0B46-466F-AA22-C3232B9B2C2A}" type="presParOf" srcId="{2B35E3C1-9279-49A1-8F39-7CC136D949D4}" destId="{DDA387AE-82E3-4193-AE38-DB816DC18C78}" srcOrd="0" destOrd="0" presId="urn:microsoft.com/office/officeart/2008/layout/VerticalCurvedList"/>
    <dgm:cxn modelId="{EB5D2A1B-0391-404C-94AF-52CA9E8DC157}" type="presParOf" srcId="{DDA387AE-82E3-4193-AE38-DB816DC18C78}" destId="{B15512EB-812A-47A3-B220-11A1C1AA7C6D}" srcOrd="0" destOrd="0" presId="urn:microsoft.com/office/officeart/2008/layout/VerticalCurvedList"/>
    <dgm:cxn modelId="{EC772570-AEA8-4517-BC4A-7DF190AD804D}" type="presParOf" srcId="{B15512EB-812A-47A3-B220-11A1C1AA7C6D}" destId="{7748EF2E-EEDF-4D01-95A2-3F2E12A18EFD}" srcOrd="0" destOrd="0" presId="urn:microsoft.com/office/officeart/2008/layout/VerticalCurvedList"/>
    <dgm:cxn modelId="{D3F93335-3FE6-4DFA-90BA-3FF3AC658FE3}" type="presParOf" srcId="{B15512EB-812A-47A3-B220-11A1C1AA7C6D}" destId="{85BC2A01-FA9D-4EFF-A874-3F8302AAFD04}" srcOrd="1" destOrd="0" presId="urn:microsoft.com/office/officeart/2008/layout/VerticalCurvedList"/>
    <dgm:cxn modelId="{4D8C2ED1-672C-490B-9F4F-BA48AA72F801}" type="presParOf" srcId="{B15512EB-812A-47A3-B220-11A1C1AA7C6D}" destId="{74E7A4BA-F952-4261-878A-B4B22AD6DEE1}" srcOrd="2" destOrd="0" presId="urn:microsoft.com/office/officeart/2008/layout/VerticalCurvedList"/>
    <dgm:cxn modelId="{19C2943C-F837-4B65-B8C4-4AB41B228953}" type="presParOf" srcId="{B15512EB-812A-47A3-B220-11A1C1AA7C6D}" destId="{D9BA9484-7B4C-4E72-A057-24766B810640}" srcOrd="3" destOrd="0" presId="urn:microsoft.com/office/officeart/2008/layout/VerticalCurvedList"/>
    <dgm:cxn modelId="{ECFF7471-4816-4C8E-AF02-9A9E20A98949}" type="presParOf" srcId="{DDA387AE-82E3-4193-AE38-DB816DC18C78}" destId="{96DB5AF3-C108-4C08-AC42-5CB21198DD7F}" srcOrd="1" destOrd="0" presId="urn:microsoft.com/office/officeart/2008/layout/VerticalCurvedList"/>
    <dgm:cxn modelId="{ABD8F01E-BD60-460F-BDA7-77F2CD142CDB}" type="presParOf" srcId="{DDA387AE-82E3-4193-AE38-DB816DC18C78}" destId="{C4EFE8EC-29D6-468A-B357-15EEA1A0EDD9}" srcOrd="2" destOrd="0" presId="urn:microsoft.com/office/officeart/2008/layout/VerticalCurvedList"/>
    <dgm:cxn modelId="{DC786B5F-B7C1-4178-BD9B-9DAC4F679FC2}" type="presParOf" srcId="{C4EFE8EC-29D6-468A-B357-15EEA1A0EDD9}" destId="{6D95F1BA-15A3-4BBE-9120-0255F399314A}" srcOrd="0" destOrd="0" presId="urn:microsoft.com/office/officeart/2008/layout/VerticalCurvedList"/>
    <dgm:cxn modelId="{43A3B3EF-EE04-4446-B3F6-CF982787F898}" type="presParOf" srcId="{DDA387AE-82E3-4193-AE38-DB816DC18C78}" destId="{8A84C722-231D-41B9-93AE-78BA64C3B178}" srcOrd="3" destOrd="0" presId="urn:microsoft.com/office/officeart/2008/layout/VerticalCurvedList"/>
    <dgm:cxn modelId="{16EB28A6-EB05-45B7-8523-5191CEF273D0}" type="presParOf" srcId="{DDA387AE-82E3-4193-AE38-DB816DC18C78}" destId="{8D9E54A0-D330-4FB5-9E07-3ED01D2ED3E2}" srcOrd="4" destOrd="0" presId="urn:microsoft.com/office/officeart/2008/layout/VerticalCurvedList"/>
    <dgm:cxn modelId="{9634733A-CD89-473E-9685-E4AEC1FF9785}" type="presParOf" srcId="{8D9E54A0-D330-4FB5-9E07-3ED01D2ED3E2}" destId="{2EB59475-0A66-45B8-BA78-946045A0041B}" srcOrd="0" destOrd="0" presId="urn:microsoft.com/office/officeart/2008/layout/VerticalCurvedList"/>
    <dgm:cxn modelId="{1ECFF32A-E588-4538-BA2F-ACE7E1A964EF}" type="presParOf" srcId="{DDA387AE-82E3-4193-AE38-DB816DC18C78}" destId="{402E870C-95AE-4B76-98E0-CAF13FB61A33}" srcOrd="5" destOrd="0" presId="urn:microsoft.com/office/officeart/2008/layout/VerticalCurvedList"/>
    <dgm:cxn modelId="{7B46A29E-3A92-48C0-B013-D81D37C488ED}" type="presParOf" srcId="{DDA387AE-82E3-4193-AE38-DB816DC18C78}" destId="{F1784A71-45ED-4592-BEB1-35184595A5BA}" srcOrd="6" destOrd="0" presId="urn:microsoft.com/office/officeart/2008/layout/VerticalCurvedList"/>
    <dgm:cxn modelId="{BAD8C2E7-87B2-4C22-B36D-BD55B1AFABE4}" type="presParOf" srcId="{F1784A71-45ED-4592-BEB1-35184595A5BA}" destId="{BB9E6FB4-C5AD-4C5E-A8BB-21F3C37F0FF0}" srcOrd="0" destOrd="0" presId="urn:microsoft.com/office/officeart/2008/layout/VerticalCurvedList"/>
    <dgm:cxn modelId="{E6531A1B-C138-4776-ACB3-AEAFC5D74D99}" type="presParOf" srcId="{DDA387AE-82E3-4193-AE38-DB816DC18C78}" destId="{CF133BDD-7421-4C71-B090-449C3CE397B2}" srcOrd="7" destOrd="0" presId="urn:microsoft.com/office/officeart/2008/layout/VerticalCurvedList"/>
    <dgm:cxn modelId="{5025CE9C-EA1D-48E7-A31A-BC76DF79C8DC}" type="presParOf" srcId="{DDA387AE-82E3-4193-AE38-DB816DC18C78}" destId="{AF6FCF19-95A7-4BC9-BD42-676D9E21A423}" srcOrd="8" destOrd="0" presId="urn:microsoft.com/office/officeart/2008/layout/VerticalCurvedList"/>
    <dgm:cxn modelId="{F75CCCE2-6495-4E0C-ACE2-1711E23AC3D4}" type="presParOf" srcId="{AF6FCF19-95A7-4BC9-BD42-676D9E21A423}" destId="{41CC43C8-D98D-4F25-9885-BA02149650A2}" srcOrd="0" destOrd="0" presId="urn:microsoft.com/office/officeart/2008/layout/VerticalCurvedList"/>
    <dgm:cxn modelId="{2B5FD9FF-4881-4FAE-9225-8F972CE766DA}" type="presParOf" srcId="{DDA387AE-82E3-4193-AE38-DB816DC18C78}" destId="{2EEA9D7F-6EC3-4746-B012-9986E8B773CA}" srcOrd="9" destOrd="0" presId="urn:microsoft.com/office/officeart/2008/layout/VerticalCurvedList"/>
    <dgm:cxn modelId="{19593493-066F-40CB-8FA3-78D1E7BEA34C}" type="presParOf" srcId="{DDA387AE-82E3-4193-AE38-DB816DC18C78}" destId="{66E20BFA-5D82-49FB-BB49-E7A506B7A28B}" srcOrd="10" destOrd="0" presId="urn:microsoft.com/office/officeart/2008/layout/VerticalCurvedList"/>
    <dgm:cxn modelId="{F8DB6D4E-0610-4EDA-BE1C-0BE31DA2E78A}" type="presParOf" srcId="{66E20BFA-5D82-49FB-BB49-E7A506B7A28B}" destId="{805B286F-7673-4158-92E3-6A543CCBBFA5}" srcOrd="0" destOrd="0" presId="urn:microsoft.com/office/officeart/2008/layout/VerticalCurvedList"/>
    <dgm:cxn modelId="{9DAE6150-DC18-496E-B023-92969208F55B}" type="presParOf" srcId="{DDA387AE-82E3-4193-AE38-DB816DC18C78}" destId="{58123E6F-AB91-42DB-8C3A-E2E2243A7A5B}" srcOrd="11" destOrd="0" presId="urn:microsoft.com/office/officeart/2008/layout/VerticalCurvedList"/>
    <dgm:cxn modelId="{561918F5-EF73-4FC4-A551-81571B9E278B}" type="presParOf" srcId="{DDA387AE-82E3-4193-AE38-DB816DC18C78}" destId="{B6BEEA43-96EC-4C99-8B3A-FA7B265BF24F}" srcOrd="12" destOrd="0" presId="urn:microsoft.com/office/officeart/2008/layout/VerticalCurvedList"/>
    <dgm:cxn modelId="{62A22B0C-59E8-4863-80BC-6B97E8389CC6}" type="presParOf" srcId="{B6BEEA43-96EC-4C99-8B3A-FA7B265BF24F}" destId="{25377A34-33DC-4264-84AD-827839F3ECDB}" srcOrd="0" destOrd="0" presId="urn:microsoft.com/office/officeart/2008/layout/VerticalCurvedList"/>
    <dgm:cxn modelId="{90BA5B80-1C2F-4319-894A-9B7D2128678D}" type="presParOf" srcId="{DDA387AE-82E3-4193-AE38-DB816DC18C78}" destId="{543FEE4F-6615-4C17-B921-F7E244207B73}" srcOrd="13" destOrd="0" presId="urn:microsoft.com/office/officeart/2008/layout/VerticalCurvedList"/>
    <dgm:cxn modelId="{09AC1DD9-585D-4755-986A-4A014855BE50}" type="presParOf" srcId="{DDA387AE-82E3-4193-AE38-DB816DC18C78}" destId="{09871B4B-02D7-4B24-9D35-5A3484EF1C75}" srcOrd="14" destOrd="0" presId="urn:microsoft.com/office/officeart/2008/layout/VerticalCurvedList"/>
    <dgm:cxn modelId="{BEFB29E7-780B-4945-BE7A-4714BA5AB850}" type="presParOf" srcId="{09871B4B-02D7-4B24-9D35-5A3484EF1C75}" destId="{2928BA3E-6B3D-45D1-88AA-5835091FB40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A18398-73A0-4B6E-8AB5-B1ED64E711CF}" type="doc">
      <dgm:prSet loTypeId="urn:microsoft.com/office/officeart/2005/8/layout/vList5" loCatId="list" qsTypeId="urn:microsoft.com/office/officeart/2005/8/quickstyle/simple2" qsCatId="simple" csTypeId="urn:microsoft.com/office/officeart/2005/8/colors/colorful1" csCatId="colorful" phldr="1"/>
      <dgm:spPr/>
      <dgm:t>
        <a:bodyPr/>
        <a:lstStyle/>
        <a:p>
          <a:endParaRPr lang="fr-FR"/>
        </a:p>
      </dgm:t>
    </dgm:pt>
    <dgm:pt modelId="{E2EA5E93-7F15-4134-807C-A06965CF91F3}">
      <dgm:prSet phldrT="[Texte]" custT="1"/>
      <dgm:spPr/>
      <dgm:t>
        <a:bodyPr/>
        <a:lstStyle/>
        <a:p>
          <a:r>
            <a:rPr lang="fr-FR" sz="1400" b="0" dirty="0" err="1" smtClean="0"/>
            <a:t>Customers</a:t>
          </a:r>
          <a:r>
            <a:rPr lang="fr-FR" sz="1400" b="0" dirty="0" smtClean="0"/>
            <a:t> </a:t>
          </a:r>
          <a:r>
            <a:rPr lang="fr-FR" sz="1400" b="1" dirty="0" smtClean="0"/>
            <a:t>: </a:t>
          </a:r>
          <a:endParaRPr lang="fr-FR" sz="1400" b="1" dirty="0"/>
        </a:p>
        <a:p>
          <a:r>
            <a:rPr lang="fr-FR" sz="1300" dirty="0" smtClean="0"/>
            <a:t>99441 </a:t>
          </a:r>
          <a:r>
            <a:rPr lang="fr-FR" sz="1300" dirty="0"/>
            <a:t>lignes &amp; </a:t>
          </a:r>
          <a:r>
            <a:rPr lang="fr-FR" sz="1300" dirty="0" smtClean="0"/>
            <a:t>5 colonnes</a:t>
          </a:r>
          <a:endParaRPr lang="fr-FR" sz="1300" dirty="0"/>
        </a:p>
      </dgm:t>
    </dgm:pt>
    <dgm:pt modelId="{DECB3F51-F85A-49F0-B672-FB5BA6E0C036}" type="parTrans" cxnId="{917472CE-2F0F-44B4-B9A1-7DD5A5BF5496}">
      <dgm:prSet/>
      <dgm:spPr/>
      <dgm:t>
        <a:bodyPr/>
        <a:lstStyle/>
        <a:p>
          <a:endParaRPr lang="fr-FR"/>
        </a:p>
      </dgm:t>
    </dgm:pt>
    <dgm:pt modelId="{E57CE984-F0FC-4292-B6C4-FD24316D6CF5}" type="sibTrans" cxnId="{917472CE-2F0F-44B4-B9A1-7DD5A5BF5496}">
      <dgm:prSet/>
      <dgm:spPr/>
      <dgm:t>
        <a:bodyPr/>
        <a:lstStyle/>
        <a:p>
          <a:endParaRPr lang="fr-FR"/>
        </a:p>
      </dgm:t>
    </dgm:pt>
    <dgm:pt modelId="{523998CA-39C7-4209-8996-373D0EB37FD9}">
      <dgm:prSet phldrT="[Texte]"/>
      <dgm:spPr/>
      <dgm:t>
        <a:bodyPr/>
        <a:lstStyle/>
        <a:p>
          <a:r>
            <a:rPr lang="fr-FR" b="0" dirty="0" err="1" smtClean="0"/>
            <a:t>geolocation</a:t>
          </a:r>
          <a:r>
            <a:rPr lang="fr-FR" b="0" dirty="0" smtClean="0"/>
            <a:t> </a:t>
          </a:r>
          <a:r>
            <a:rPr lang="fr-FR" dirty="0" smtClean="0"/>
            <a:t>:</a:t>
          </a:r>
          <a:endParaRPr lang="fr-FR" dirty="0"/>
        </a:p>
        <a:p>
          <a:r>
            <a:rPr lang="fr-FR" dirty="0" smtClean="0"/>
            <a:t>1000163 </a:t>
          </a:r>
          <a:r>
            <a:rPr lang="fr-FR" dirty="0"/>
            <a:t>lignes &amp; </a:t>
          </a:r>
          <a:r>
            <a:rPr lang="fr-FR" dirty="0" smtClean="0"/>
            <a:t>5 colonnes</a:t>
          </a:r>
          <a:endParaRPr lang="fr-FR" dirty="0"/>
        </a:p>
      </dgm:t>
    </dgm:pt>
    <dgm:pt modelId="{6C9150A6-6F2F-4449-BF8D-54217072E682}" type="parTrans" cxnId="{C68F937C-E073-4217-9B92-6A9A9AA2D15D}">
      <dgm:prSet/>
      <dgm:spPr/>
      <dgm:t>
        <a:bodyPr/>
        <a:lstStyle/>
        <a:p>
          <a:endParaRPr lang="fr-FR"/>
        </a:p>
      </dgm:t>
    </dgm:pt>
    <dgm:pt modelId="{AD76EAB9-1BDC-45E2-9D7F-1569ACF03DAE}" type="sibTrans" cxnId="{C68F937C-E073-4217-9B92-6A9A9AA2D15D}">
      <dgm:prSet/>
      <dgm:spPr/>
      <dgm:t>
        <a:bodyPr/>
        <a:lstStyle/>
        <a:p>
          <a:endParaRPr lang="fr-FR"/>
        </a:p>
      </dgm:t>
    </dgm:pt>
    <dgm:pt modelId="{8E7F116E-5DA5-4F23-8EAF-D1A917D86D72}">
      <dgm:prSet phldrT="[Texte]"/>
      <dgm:spPr/>
      <dgm:t>
        <a:bodyPr/>
        <a:lstStyle/>
        <a:p>
          <a:r>
            <a:rPr lang="fr-FR" b="0" dirty="0" err="1" smtClean="0"/>
            <a:t>order_items</a:t>
          </a:r>
          <a:r>
            <a:rPr lang="fr-FR" b="0" dirty="0" smtClean="0"/>
            <a:t> </a:t>
          </a:r>
          <a:r>
            <a:rPr lang="fr-FR" dirty="0" smtClean="0"/>
            <a:t>:</a:t>
          </a:r>
        </a:p>
        <a:p>
          <a:r>
            <a:rPr lang="fr-FR" dirty="0" smtClean="0"/>
            <a:t>112650 </a:t>
          </a:r>
          <a:r>
            <a:rPr lang="fr-FR" dirty="0"/>
            <a:t>lignes &amp; </a:t>
          </a:r>
          <a:r>
            <a:rPr lang="fr-FR" dirty="0" smtClean="0"/>
            <a:t>7 colonnes</a:t>
          </a:r>
          <a:endParaRPr lang="fr-FR" dirty="0"/>
        </a:p>
      </dgm:t>
    </dgm:pt>
    <dgm:pt modelId="{BF6BE883-96BF-48F5-B8C9-D5EE2C5E07DC}" type="parTrans" cxnId="{917F2174-F1BC-4C95-AE04-5F6AF6C513C9}">
      <dgm:prSet/>
      <dgm:spPr/>
      <dgm:t>
        <a:bodyPr/>
        <a:lstStyle/>
        <a:p>
          <a:endParaRPr lang="fr-FR"/>
        </a:p>
      </dgm:t>
    </dgm:pt>
    <dgm:pt modelId="{97B32BBB-4218-4FC1-A0B7-EF3499B2502B}" type="sibTrans" cxnId="{917F2174-F1BC-4C95-AE04-5F6AF6C513C9}">
      <dgm:prSet/>
      <dgm:spPr/>
      <dgm:t>
        <a:bodyPr/>
        <a:lstStyle/>
        <a:p>
          <a:endParaRPr lang="fr-FR"/>
        </a:p>
      </dgm:t>
    </dgm:pt>
    <dgm:pt modelId="{BB1DC059-41D5-4E40-8364-967D8584802A}">
      <dgm:prSet phldrT="[Texte]"/>
      <dgm:spPr/>
      <dgm:t>
        <a:bodyPr/>
        <a:lstStyle/>
        <a:p>
          <a:r>
            <a:rPr lang="fr-FR" b="0" dirty="0" err="1" smtClean="0"/>
            <a:t>order_payments</a:t>
          </a:r>
          <a:r>
            <a:rPr lang="fr-FR" b="0" dirty="0" smtClean="0"/>
            <a:t> </a:t>
          </a:r>
          <a:r>
            <a:rPr lang="fr-FR" dirty="0" smtClean="0"/>
            <a:t>:</a:t>
          </a:r>
          <a:endParaRPr lang="fr-FR" dirty="0"/>
        </a:p>
        <a:p>
          <a:r>
            <a:rPr lang="fr-FR" dirty="0" smtClean="0"/>
            <a:t>103886 </a:t>
          </a:r>
          <a:r>
            <a:rPr lang="fr-FR" dirty="0"/>
            <a:t>lignes &amp; </a:t>
          </a:r>
          <a:r>
            <a:rPr lang="fr-FR" dirty="0" smtClean="0"/>
            <a:t>5 colonnes</a:t>
          </a:r>
          <a:endParaRPr lang="fr-FR" dirty="0"/>
        </a:p>
      </dgm:t>
    </dgm:pt>
    <dgm:pt modelId="{AF7D42EE-BDE3-4053-A380-69C56E3EB59D}" type="parTrans" cxnId="{2FEA96D3-C6BD-4FD3-8534-FF1172401093}">
      <dgm:prSet/>
      <dgm:spPr/>
      <dgm:t>
        <a:bodyPr/>
        <a:lstStyle/>
        <a:p>
          <a:endParaRPr lang="fr-FR"/>
        </a:p>
      </dgm:t>
    </dgm:pt>
    <dgm:pt modelId="{3BBB47BB-3B7F-46B0-9662-9E3EEE209E4D}" type="sibTrans" cxnId="{2FEA96D3-C6BD-4FD3-8534-FF1172401093}">
      <dgm:prSet/>
      <dgm:spPr/>
      <dgm:t>
        <a:bodyPr/>
        <a:lstStyle/>
        <a:p>
          <a:endParaRPr lang="fr-FR"/>
        </a:p>
      </dgm:t>
    </dgm:pt>
    <dgm:pt modelId="{014E3756-A3A1-4281-80F2-35F785B22CD0}">
      <dgm:prSet phldrT="[Texte]"/>
      <dgm:spPr/>
      <dgm:t>
        <a:bodyPr/>
        <a:lstStyle/>
        <a:p>
          <a:r>
            <a:rPr lang="fr-FR" b="0" dirty="0" err="1" smtClean="0"/>
            <a:t>order_reviews</a:t>
          </a:r>
          <a:r>
            <a:rPr lang="fr-FR" b="0" dirty="0" smtClean="0"/>
            <a:t> </a:t>
          </a:r>
          <a:r>
            <a:rPr lang="fr-FR" dirty="0" smtClean="0"/>
            <a:t>:</a:t>
          </a:r>
          <a:endParaRPr lang="fr-FR" dirty="0"/>
        </a:p>
        <a:p>
          <a:r>
            <a:rPr lang="fr-FR" dirty="0" smtClean="0"/>
            <a:t>100000 </a:t>
          </a:r>
          <a:r>
            <a:rPr lang="fr-FR" dirty="0"/>
            <a:t>lignes &amp; </a:t>
          </a:r>
          <a:r>
            <a:rPr lang="fr-FR" dirty="0" smtClean="0"/>
            <a:t>7 colonnes</a:t>
          </a:r>
          <a:endParaRPr lang="fr-FR" dirty="0"/>
        </a:p>
      </dgm:t>
    </dgm:pt>
    <dgm:pt modelId="{9B420ABD-EF43-48B2-8A52-718068BAAE1E}" type="parTrans" cxnId="{AA0475A9-4106-4411-919E-A6342701D188}">
      <dgm:prSet/>
      <dgm:spPr/>
      <dgm:t>
        <a:bodyPr/>
        <a:lstStyle/>
        <a:p>
          <a:endParaRPr lang="fr-FR"/>
        </a:p>
      </dgm:t>
    </dgm:pt>
    <dgm:pt modelId="{DE7C1518-124D-4843-8C77-13A1D5FD6F7B}" type="sibTrans" cxnId="{AA0475A9-4106-4411-919E-A6342701D188}">
      <dgm:prSet/>
      <dgm:spPr/>
      <dgm:t>
        <a:bodyPr/>
        <a:lstStyle/>
        <a:p>
          <a:endParaRPr lang="fr-FR"/>
        </a:p>
      </dgm:t>
    </dgm:pt>
    <dgm:pt modelId="{ED8097CD-52F9-4E03-BB8E-15443141D585}">
      <dgm:prSet phldrT="[Texte]"/>
      <dgm:spPr/>
      <dgm:t>
        <a:bodyPr/>
        <a:lstStyle/>
        <a:p>
          <a:endParaRPr lang="fr-FR" sz="900" dirty="0"/>
        </a:p>
      </dgm:t>
    </dgm:pt>
    <dgm:pt modelId="{B64D42B9-33B3-4790-8A9E-11988C47CEF6}" type="parTrans" cxnId="{D2B99C08-1005-4FB1-8705-0CE5EF3E069C}">
      <dgm:prSet/>
      <dgm:spPr/>
      <dgm:t>
        <a:bodyPr/>
        <a:lstStyle/>
        <a:p>
          <a:endParaRPr lang="fr-FR"/>
        </a:p>
      </dgm:t>
    </dgm:pt>
    <dgm:pt modelId="{C4FC7492-B3C8-4741-94AD-0DD62C72B458}" type="sibTrans" cxnId="{D2B99C08-1005-4FB1-8705-0CE5EF3E069C}">
      <dgm:prSet/>
      <dgm:spPr/>
      <dgm:t>
        <a:bodyPr/>
        <a:lstStyle/>
        <a:p>
          <a:endParaRPr lang="fr-FR"/>
        </a:p>
      </dgm:t>
    </dgm:pt>
    <dgm:pt modelId="{B302C15C-1101-42F5-98EC-80CA405ED872}">
      <dgm:prSet phldrT="[Texte]" custT="1"/>
      <dgm:spPr/>
      <dgm:t>
        <a:bodyPr/>
        <a:lstStyle/>
        <a:p>
          <a:r>
            <a:rPr lang="fr-FR" sz="1300" b="0" dirty="0" smtClean="0"/>
            <a:t>Informations sur </a:t>
          </a:r>
          <a:r>
            <a:rPr lang="fr-FR" sz="1300" b="0" dirty="0" smtClean="0"/>
            <a:t>les </a:t>
          </a:r>
          <a:r>
            <a:rPr lang="fr-FR" sz="1300" b="0" dirty="0" smtClean="0"/>
            <a:t>clients et </a:t>
          </a:r>
          <a:r>
            <a:rPr lang="fr-FR" sz="1300" b="0" dirty="0" smtClean="0"/>
            <a:t>leur </a:t>
          </a:r>
          <a:r>
            <a:rPr lang="fr-FR" sz="1300" b="0" dirty="0" smtClean="0"/>
            <a:t>géolocalisation</a:t>
          </a:r>
          <a:endParaRPr lang="fr-FR" sz="1300" b="0" dirty="0"/>
        </a:p>
      </dgm:t>
    </dgm:pt>
    <dgm:pt modelId="{01165BF5-A65E-4BEF-8CA7-0CA59012ACD5}" type="parTrans" cxnId="{F5A399E6-40B5-4C60-9139-81322F4A9DDE}">
      <dgm:prSet/>
      <dgm:spPr/>
      <dgm:t>
        <a:bodyPr/>
        <a:lstStyle/>
        <a:p>
          <a:endParaRPr lang="fr-FR"/>
        </a:p>
      </dgm:t>
    </dgm:pt>
    <dgm:pt modelId="{C10CA77A-594A-4535-9C60-E6C98235B8B0}" type="sibTrans" cxnId="{F5A399E6-40B5-4C60-9139-81322F4A9DDE}">
      <dgm:prSet/>
      <dgm:spPr/>
      <dgm:t>
        <a:bodyPr/>
        <a:lstStyle/>
        <a:p>
          <a:endParaRPr lang="fr-FR"/>
        </a:p>
      </dgm:t>
    </dgm:pt>
    <dgm:pt modelId="{9CA07BAD-2A59-4E00-A5E6-167AF72FD136}">
      <dgm:prSet phldrT="[Texte]" custT="1"/>
      <dgm:spPr/>
      <dgm:t>
        <a:bodyPr/>
        <a:lstStyle/>
        <a:p>
          <a:r>
            <a:rPr lang="fr-FR" sz="1300" dirty="0" smtClean="0"/>
            <a:t>Géolocalisation code pour les villes et les états </a:t>
          </a:r>
          <a:endParaRPr lang="fr-FR" sz="1300" dirty="0"/>
        </a:p>
      </dgm:t>
    </dgm:pt>
    <dgm:pt modelId="{D599E1F3-6C0D-449E-8BA7-BE8828FD30FC}" type="parTrans" cxnId="{272AF648-0897-4C5F-87AE-05E83111428C}">
      <dgm:prSet/>
      <dgm:spPr/>
      <dgm:t>
        <a:bodyPr/>
        <a:lstStyle/>
        <a:p>
          <a:endParaRPr lang="fr-FR"/>
        </a:p>
      </dgm:t>
    </dgm:pt>
    <dgm:pt modelId="{1D5DFD92-2F72-4B56-A847-D20C25418FF1}" type="sibTrans" cxnId="{272AF648-0897-4C5F-87AE-05E83111428C}">
      <dgm:prSet/>
      <dgm:spPr/>
      <dgm:t>
        <a:bodyPr/>
        <a:lstStyle/>
        <a:p>
          <a:endParaRPr lang="fr-FR"/>
        </a:p>
      </dgm:t>
    </dgm:pt>
    <dgm:pt modelId="{AADD235F-B466-46B3-AF8D-102766210A31}">
      <dgm:prSet phldrT="[Texte]" custT="1"/>
      <dgm:spPr/>
      <dgm:t>
        <a:bodyPr/>
        <a:lstStyle/>
        <a:p>
          <a:r>
            <a:rPr lang="fr-FR" sz="1300" dirty="0" smtClean="0"/>
            <a:t>Informations sur les commandes (prix, vendeurs, et date limite d’envoi)</a:t>
          </a:r>
          <a:endParaRPr lang="fr-FR" sz="1300" dirty="0"/>
        </a:p>
      </dgm:t>
    </dgm:pt>
    <dgm:pt modelId="{8D605630-D0E7-4C8F-A599-AB9719DB193F}" type="parTrans" cxnId="{A46ED702-3464-4811-8CDA-5E8A60DB1887}">
      <dgm:prSet/>
      <dgm:spPr/>
      <dgm:t>
        <a:bodyPr/>
        <a:lstStyle/>
        <a:p>
          <a:endParaRPr lang="fr-FR"/>
        </a:p>
      </dgm:t>
    </dgm:pt>
    <dgm:pt modelId="{63FD70B8-6A50-4AB1-B756-3813FCB3C972}" type="sibTrans" cxnId="{A46ED702-3464-4811-8CDA-5E8A60DB1887}">
      <dgm:prSet/>
      <dgm:spPr/>
      <dgm:t>
        <a:bodyPr/>
        <a:lstStyle/>
        <a:p>
          <a:endParaRPr lang="fr-FR"/>
        </a:p>
      </dgm:t>
    </dgm:pt>
    <dgm:pt modelId="{5060A1AA-B808-4D45-8E45-DA15871C461C}">
      <dgm:prSet phldrT="[Texte]" custT="1"/>
      <dgm:spPr/>
      <dgm:t>
        <a:bodyPr/>
        <a:lstStyle/>
        <a:p>
          <a:r>
            <a:rPr lang="fr-FR" sz="1300" dirty="0" smtClean="0"/>
            <a:t>Information sur la méthode de payement de chaque commande</a:t>
          </a:r>
          <a:endParaRPr lang="fr-FR" sz="1300" dirty="0"/>
        </a:p>
      </dgm:t>
    </dgm:pt>
    <dgm:pt modelId="{CBDAD6F2-944F-4FC7-8963-06C9876ED3C6}" type="parTrans" cxnId="{CEF6C73A-3629-4D49-A938-DA58C5773A9A}">
      <dgm:prSet/>
      <dgm:spPr/>
      <dgm:t>
        <a:bodyPr/>
        <a:lstStyle/>
        <a:p>
          <a:endParaRPr lang="fr-FR"/>
        </a:p>
      </dgm:t>
    </dgm:pt>
    <dgm:pt modelId="{B9340E14-30AB-4FA8-9275-75703818F4BA}" type="sibTrans" cxnId="{CEF6C73A-3629-4D49-A938-DA58C5773A9A}">
      <dgm:prSet/>
      <dgm:spPr/>
      <dgm:t>
        <a:bodyPr/>
        <a:lstStyle/>
        <a:p>
          <a:endParaRPr lang="fr-FR"/>
        </a:p>
      </dgm:t>
    </dgm:pt>
    <dgm:pt modelId="{170B7AD8-7D1B-47DE-8137-34B0B478516F}">
      <dgm:prSet phldrT="[Texte]" custT="1"/>
      <dgm:spPr/>
      <dgm:t>
        <a:bodyPr/>
        <a:lstStyle/>
        <a:p>
          <a:r>
            <a:rPr lang="fr-FR" sz="1300" kern="1200" dirty="0" smtClean="0">
              <a:solidFill>
                <a:prstClr val="black">
                  <a:hueOff val="0"/>
                  <a:satOff val="0"/>
                  <a:lumOff val="0"/>
                  <a:alphaOff val="0"/>
                </a:prstClr>
              </a:solidFill>
              <a:latin typeface="Franklin Gothic Book" panose="020B0503020102020204"/>
              <a:ea typeface="+mn-ea"/>
              <a:cs typeface="+mn-cs"/>
            </a:rPr>
            <a:t>Retour des clients, commentaires et note de satisfaction pour chaque commande</a:t>
          </a:r>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16C87B39-C966-48A1-9136-E80A8E288C9C}" type="parTrans" cxnId="{2F3E2B6B-04B1-4C96-A9A6-87A055D7F379}">
      <dgm:prSet/>
      <dgm:spPr/>
      <dgm:t>
        <a:bodyPr/>
        <a:lstStyle/>
        <a:p>
          <a:endParaRPr lang="fr-FR"/>
        </a:p>
      </dgm:t>
    </dgm:pt>
    <dgm:pt modelId="{B28AC891-15F1-4010-8560-E0FA2BB3BDD1}" type="sibTrans" cxnId="{2F3E2B6B-04B1-4C96-A9A6-87A055D7F379}">
      <dgm:prSet/>
      <dgm:spPr/>
      <dgm:t>
        <a:bodyPr/>
        <a:lstStyle/>
        <a:p>
          <a:endParaRPr lang="fr-FR"/>
        </a:p>
      </dgm:t>
    </dgm:pt>
    <dgm:pt modelId="{C54C750E-35B3-4331-B3B0-89E786FE56A8}">
      <dgm:prSet phldrT="[Texte]" custT="1"/>
      <dgm:spPr/>
      <dgm:t>
        <a:bodyPr/>
        <a:lstStyle/>
        <a:p>
          <a:r>
            <a:rPr lang="fr-FR" sz="1300" b="0" kern="1200" dirty="0" err="1" smtClean="0"/>
            <a:t>category_name</a:t>
          </a:r>
          <a:r>
            <a:rPr lang="fr-FR" sz="1300" b="0" kern="1200" dirty="0" smtClean="0"/>
            <a:t> :</a:t>
          </a:r>
        </a:p>
        <a:p>
          <a:r>
            <a:rPr lang="fr-FR" sz="1300" kern="1200" dirty="0" smtClean="0"/>
            <a:t>71 lignes &amp; 2 colonnes</a:t>
          </a:r>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39C17D95-4D58-48D0-8169-5AF9CFD07E71}" type="parTrans" cxnId="{AC7E10D4-AC3E-403C-8514-439B8249AB48}">
      <dgm:prSet/>
      <dgm:spPr/>
      <dgm:t>
        <a:bodyPr/>
        <a:lstStyle/>
        <a:p>
          <a:endParaRPr lang="fr-FR"/>
        </a:p>
      </dgm:t>
    </dgm:pt>
    <dgm:pt modelId="{65CB011B-521B-44A6-A591-A834E50C553B}" type="sibTrans" cxnId="{AC7E10D4-AC3E-403C-8514-439B8249AB48}">
      <dgm:prSet/>
      <dgm:spPr/>
      <dgm:t>
        <a:bodyPr/>
        <a:lstStyle/>
        <a:p>
          <a:endParaRPr lang="fr-FR"/>
        </a:p>
      </dgm:t>
    </dgm:pt>
    <dgm:pt modelId="{CBD3F92E-B800-4ABD-9789-86B13F635A8A}">
      <dgm:prSet phldrT="[Texte]" custT="1"/>
      <dgm:spPr/>
      <dgm:t>
        <a:bodyPr/>
        <a:lstStyle/>
        <a:p>
          <a:r>
            <a:rPr lang="fr-FR" sz="1300" b="0" kern="1200" dirty="0" smtClean="0"/>
            <a:t>Sellers :</a:t>
          </a:r>
        </a:p>
        <a:p>
          <a:r>
            <a:rPr lang="fr-FR" sz="1300" kern="1200" dirty="0" smtClean="0"/>
            <a:t>103886 lignes &amp; 5 colonnes</a:t>
          </a:r>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E7E0B560-FFE5-4A81-9A9C-03520C2AB3DB}" type="parTrans" cxnId="{6D7B57FF-96A4-4AE6-AAE2-43E20EB434EC}">
      <dgm:prSet/>
      <dgm:spPr/>
      <dgm:t>
        <a:bodyPr/>
        <a:lstStyle/>
        <a:p>
          <a:endParaRPr lang="fr-FR"/>
        </a:p>
      </dgm:t>
    </dgm:pt>
    <dgm:pt modelId="{2BADCF74-E788-4F2A-8772-83BB125DB266}" type="sibTrans" cxnId="{6D7B57FF-96A4-4AE6-AAE2-43E20EB434EC}">
      <dgm:prSet/>
      <dgm:spPr/>
      <dgm:t>
        <a:bodyPr/>
        <a:lstStyle/>
        <a:p>
          <a:endParaRPr lang="fr-FR"/>
        </a:p>
      </dgm:t>
    </dgm:pt>
    <dgm:pt modelId="{9FABA2F3-C6A1-4DB5-AEE6-F57710143AD8}">
      <dgm:prSet phldrT="[Texte]" custT="1"/>
      <dgm:spPr/>
      <dgm:t>
        <a:bodyPr/>
        <a:lstStyle/>
        <a:p>
          <a:r>
            <a:rPr lang="fr-FR" sz="1300" b="0" kern="1200" dirty="0" err="1" smtClean="0"/>
            <a:t>Orders</a:t>
          </a:r>
          <a:r>
            <a:rPr lang="fr-FR" sz="1300" b="0" kern="1200" dirty="0" smtClean="0"/>
            <a:t> :</a:t>
          </a:r>
        </a:p>
        <a:p>
          <a:r>
            <a:rPr lang="fr-FR" sz="1300" kern="1200" dirty="0" smtClean="0"/>
            <a:t>103886 lignes &amp; 5 colonnes</a:t>
          </a:r>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0FE4634F-BD35-432E-AD40-75D8EF4FFFC4}" type="parTrans" cxnId="{D2661F27-C0B7-4B9C-ACC8-C6BCC7281C6D}">
      <dgm:prSet/>
      <dgm:spPr/>
      <dgm:t>
        <a:bodyPr/>
        <a:lstStyle/>
        <a:p>
          <a:endParaRPr lang="fr-FR"/>
        </a:p>
      </dgm:t>
    </dgm:pt>
    <dgm:pt modelId="{87F5A4D6-DB29-48BE-AFAC-1693C1F70414}" type="sibTrans" cxnId="{D2661F27-C0B7-4B9C-ACC8-C6BCC7281C6D}">
      <dgm:prSet/>
      <dgm:spPr/>
      <dgm:t>
        <a:bodyPr/>
        <a:lstStyle/>
        <a:p>
          <a:endParaRPr lang="fr-FR"/>
        </a:p>
      </dgm:t>
    </dgm:pt>
    <dgm:pt modelId="{9F5086AF-7C62-4FD8-830D-7D4C914AC016}">
      <dgm:prSet phldrT="[Texte]" custT="1"/>
      <dgm:spPr/>
      <dgm:t>
        <a:bodyPr/>
        <a:lstStyle/>
        <a:p>
          <a:r>
            <a:rPr lang="fr-FR" sz="1300" b="0" kern="1200" dirty="0" err="1" smtClean="0"/>
            <a:t>Products</a:t>
          </a:r>
          <a:r>
            <a:rPr lang="fr-FR" sz="1300" b="0" kern="1200" dirty="0" smtClean="0"/>
            <a:t> :</a:t>
          </a:r>
        </a:p>
        <a:p>
          <a:r>
            <a:rPr lang="fr-FR" sz="1300" kern="1200" dirty="0" smtClean="0"/>
            <a:t>103886 lignes &amp; 5 colonnes</a:t>
          </a:r>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B72AC195-0523-44B4-AF3D-252C19237FB3}" type="parTrans" cxnId="{EC5828DC-AF65-42C5-A060-8FC9F8D51D83}">
      <dgm:prSet/>
      <dgm:spPr/>
      <dgm:t>
        <a:bodyPr/>
        <a:lstStyle/>
        <a:p>
          <a:endParaRPr lang="fr-FR"/>
        </a:p>
      </dgm:t>
    </dgm:pt>
    <dgm:pt modelId="{84A03FA0-DADA-4CF8-B9FC-2FDA7B82BD20}" type="sibTrans" cxnId="{EC5828DC-AF65-42C5-A060-8FC9F8D51D83}">
      <dgm:prSet/>
      <dgm:spPr/>
      <dgm:t>
        <a:bodyPr/>
        <a:lstStyle/>
        <a:p>
          <a:endParaRPr lang="fr-FR"/>
        </a:p>
      </dgm:t>
    </dgm:pt>
    <dgm:pt modelId="{A55B7205-1FD0-43C9-8B07-8937D7F7044C}">
      <dgm:prSet phldrT="[Texte]" custT="1"/>
      <dgm:spPr/>
      <dgm:t>
        <a:bodyPr/>
        <a:lstStyle/>
        <a:p>
          <a:r>
            <a:rPr lang="fr-FR" sz="1300" b="0" kern="1200" dirty="0" smtClean="0"/>
            <a:t>Informations sur les commandes, date de livraison</a:t>
          </a:r>
        </a:p>
        <a:p>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9402FF4D-FFDA-43D7-93FA-8D5E267F6971}" type="parTrans" cxnId="{74811D27-53AD-4EB9-BE38-CC2D9BC70A4B}">
      <dgm:prSet/>
      <dgm:spPr/>
      <dgm:t>
        <a:bodyPr/>
        <a:lstStyle/>
        <a:p>
          <a:endParaRPr lang="fr-FR"/>
        </a:p>
      </dgm:t>
    </dgm:pt>
    <dgm:pt modelId="{A197F7A7-1FEA-4A8C-83F6-54C4B17A7B58}" type="sibTrans" cxnId="{74811D27-53AD-4EB9-BE38-CC2D9BC70A4B}">
      <dgm:prSet/>
      <dgm:spPr/>
      <dgm:t>
        <a:bodyPr/>
        <a:lstStyle/>
        <a:p>
          <a:endParaRPr lang="fr-FR"/>
        </a:p>
      </dgm:t>
    </dgm:pt>
    <dgm:pt modelId="{27264D8A-3EE1-48FE-A7E4-1507C57023D2}">
      <dgm:prSet phldrT="[Texte]" custT="1"/>
      <dgm:spPr/>
      <dgm:t>
        <a:bodyPr/>
        <a:lstStyle/>
        <a:p>
          <a:r>
            <a:rPr lang="fr-FR" sz="1300" kern="1200" dirty="0" smtClean="0">
              <a:solidFill>
                <a:prstClr val="black">
                  <a:hueOff val="0"/>
                  <a:satOff val="0"/>
                  <a:lumOff val="0"/>
                  <a:alphaOff val="0"/>
                </a:prstClr>
              </a:solidFill>
              <a:latin typeface="Franklin Gothic Book" panose="020B0503020102020204"/>
              <a:ea typeface="+mn-ea"/>
              <a:cs typeface="+mn-cs"/>
            </a:rPr>
            <a:t>Informations sur les </a:t>
          </a:r>
          <a:r>
            <a:rPr lang="fr-FR" sz="1300" kern="1200" dirty="0" smtClean="0">
              <a:solidFill>
                <a:prstClr val="black">
                  <a:hueOff val="0"/>
                  <a:satOff val="0"/>
                  <a:lumOff val="0"/>
                  <a:alphaOff val="0"/>
                </a:prstClr>
              </a:solidFill>
              <a:latin typeface="Franklin Gothic Book" panose="020B0503020102020204"/>
              <a:ea typeface="+mn-ea"/>
              <a:cs typeface="+mn-cs"/>
            </a:rPr>
            <a:t>produits: </a:t>
          </a:r>
          <a:r>
            <a:rPr lang="fr-FR" sz="1300" kern="1200" dirty="0" smtClean="0">
              <a:solidFill>
                <a:prstClr val="black">
                  <a:hueOff val="0"/>
                  <a:satOff val="0"/>
                  <a:lumOff val="0"/>
                  <a:alphaOff val="0"/>
                </a:prstClr>
              </a:solidFill>
              <a:latin typeface="Franklin Gothic Book" panose="020B0503020102020204"/>
              <a:ea typeface="+mn-ea"/>
              <a:cs typeface="+mn-cs"/>
            </a:rPr>
            <a:t>catégorie, </a:t>
          </a:r>
          <a:r>
            <a:rPr lang="fr-FR" sz="1300" kern="1200" dirty="0" smtClean="0">
              <a:solidFill>
                <a:prstClr val="black">
                  <a:hueOff val="0"/>
                  <a:satOff val="0"/>
                  <a:lumOff val="0"/>
                  <a:alphaOff val="0"/>
                </a:prstClr>
              </a:solidFill>
              <a:latin typeface="Franklin Gothic Book" panose="020B0503020102020204"/>
              <a:ea typeface="+mn-ea"/>
              <a:cs typeface="+mn-cs"/>
            </a:rPr>
            <a:t>dimension… </a:t>
          </a:r>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EB03438A-80B1-40DC-B1A3-B0C1F27F4275}" type="parTrans" cxnId="{637922FF-9FC7-4FC7-90BC-45092F6AC0A0}">
      <dgm:prSet/>
      <dgm:spPr/>
      <dgm:t>
        <a:bodyPr/>
        <a:lstStyle/>
        <a:p>
          <a:endParaRPr lang="fr-FR"/>
        </a:p>
      </dgm:t>
    </dgm:pt>
    <dgm:pt modelId="{26AE3CBA-55FC-499D-B9DB-ACBBF5B88732}" type="sibTrans" cxnId="{637922FF-9FC7-4FC7-90BC-45092F6AC0A0}">
      <dgm:prSet/>
      <dgm:spPr/>
      <dgm:t>
        <a:bodyPr/>
        <a:lstStyle/>
        <a:p>
          <a:endParaRPr lang="fr-FR"/>
        </a:p>
      </dgm:t>
    </dgm:pt>
    <dgm:pt modelId="{43F3E0C7-C1AF-4DAF-981D-7E3D0A72C27A}">
      <dgm:prSet phldrT="[Texte]" custT="1"/>
      <dgm:spPr/>
      <dgm:t>
        <a:bodyPr/>
        <a:lstStyle/>
        <a:p>
          <a:r>
            <a:rPr lang="fr-FR" sz="1300" kern="1200" dirty="0" smtClean="0">
              <a:solidFill>
                <a:prstClr val="black">
                  <a:hueOff val="0"/>
                  <a:satOff val="0"/>
                  <a:lumOff val="0"/>
                  <a:alphaOff val="0"/>
                </a:prstClr>
              </a:solidFill>
              <a:latin typeface="Franklin Gothic Book" panose="020B0503020102020204"/>
              <a:ea typeface="+mn-ea"/>
              <a:cs typeface="+mn-cs"/>
            </a:rPr>
            <a:t>Informations sur les vendeurs (ville et état)</a:t>
          </a:r>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9EE55EA3-08DD-4798-97D3-662DE338694B}" type="parTrans" cxnId="{FA53B729-FBD4-4AA1-BA7A-3D6707A44DE7}">
      <dgm:prSet/>
      <dgm:spPr/>
      <dgm:t>
        <a:bodyPr/>
        <a:lstStyle/>
        <a:p>
          <a:endParaRPr lang="fr-FR"/>
        </a:p>
      </dgm:t>
    </dgm:pt>
    <dgm:pt modelId="{B52FC0E5-9688-44D5-868D-4D9F5D809E9D}" type="sibTrans" cxnId="{FA53B729-FBD4-4AA1-BA7A-3D6707A44DE7}">
      <dgm:prSet/>
      <dgm:spPr/>
      <dgm:t>
        <a:bodyPr/>
        <a:lstStyle/>
        <a:p>
          <a:endParaRPr lang="fr-FR"/>
        </a:p>
      </dgm:t>
    </dgm:pt>
    <dgm:pt modelId="{3EBBB5FE-1364-4521-86EB-6463EC38F999}">
      <dgm:prSet phldrT="[Texte]" custT="1"/>
      <dgm:spPr/>
      <dgm:t>
        <a:bodyPr/>
        <a:lstStyle/>
        <a:p>
          <a:r>
            <a:rPr lang="fr-FR" sz="1300" kern="1200" dirty="0" smtClean="0">
              <a:solidFill>
                <a:prstClr val="black">
                  <a:hueOff val="0"/>
                  <a:satOff val="0"/>
                  <a:lumOff val="0"/>
                  <a:alphaOff val="0"/>
                </a:prstClr>
              </a:solidFill>
              <a:latin typeface="Franklin Gothic Book" panose="020B0503020102020204"/>
              <a:ea typeface="+mn-ea"/>
              <a:cs typeface="+mn-cs"/>
            </a:rPr>
            <a:t>Traduction des noms des catégories en anglais</a:t>
          </a:r>
          <a:endParaRPr lang="fr-FR" sz="1300" kern="1200" dirty="0">
            <a:solidFill>
              <a:prstClr val="black">
                <a:hueOff val="0"/>
                <a:satOff val="0"/>
                <a:lumOff val="0"/>
                <a:alphaOff val="0"/>
              </a:prstClr>
            </a:solidFill>
            <a:latin typeface="Franklin Gothic Book" panose="020B0503020102020204"/>
            <a:ea typeface="+mn-ea"/>
            <a:cs typeface="+mn-cs"/>
          </a:endParaRPr>
        </a:p>
      </dgm:t>
    </dgm:pt>
    <dgm:pt modelId="{3A8C77A9-063D-450F-ADA2-1E6875CF49E4}" type="parTrans" cxnId="{BC7B8E47-5A0B-474A-BFB8-1C016F2A8C54}">
      <dgm:prSet/>
      <dgm:spPr/>
      <dgm:t>
        <a:bodyPr/>
        <a:lstStyle/>
        <a:p>
          <a:endParaRPr lang="fr-FR"/>
        </a:p>
      </dgm:t>
    </dgm:pt>
    <dgm:pt modelId="{CEE9A353-79E0-4D3D-893E-610FC84C0579}" type="sibTrans" cxnId="{BC7B8E47-5A0B-474A-BFB8-1C016F2A8C54}">
      <dgm:prSet/>
      <dgm:spPr/>
      <dgm:t>
        <a:bodyPr/>
        <a:lstStyle/>
        <a:p>
          <a:endParaRPr lang="fr-FR"/>
        </a:p>
      </dgm:t>
    </dgm:pt>
    <dgm:pt modelId="{F2F5A502-3BE4-4E41-A5F2-E007246C6497}" type="pres">
      <dgm:prSet presAssocID="{3FA18398-73A0-4B6E-8AB5-B1ED64E711CF}" presName="Name0" presStyleCnt="0">
        <dgm:presLayoutVars>
          <dgm:dir/>
          <dgm:animLvl val="lvl"/>
          <dgm:resizeHandles val="exact"/>
        </dgm:presLayoutVars>
      </dgm:prSet>
      <dgm:spPr/>
      <dgm:t>
        <a:bodyPr/>
        <a:lstStyle/>
        <a:p>
          <a:endParaRPr lang="fr-FR"/>
        </a:p>
      </dgm:t>
    </dgm:pt>
    <dgm:pt modelId="{C2CD1063-9CCF-43D2-A349-26042E5B0963}" type="pres">
      <dgm:prSet presAssocID="{E2EA5E93-7F15-4134-807C-A06965CF91F3}" presName="linNode" presStyleCnt="0"/>
      <dgm:spPr/>
    </dgm:pt>
    <dgm:pt modelId="{E6E3759B-77A7-4773-B3B5-7CCC90178795}" type="pres">
      <dgm:prSet presAssocID="{E2EA5E93-7F15-4134-807C-A06965CF91F3}" presName="parentText" presStyleLbl="node1" presStyleIdx="0" presStyleCnt="9" custLinFactNeighborX="-593">
        <dgm:presLayoutVars>
          <dgm:chMax val="1"/>
          <dgm:bulletEnabled val="1"/>
        </dgm:presLayoutVars>
      </dgm:prSet>
      <dgm:spPr/>
      <dgm:t>
        <a:bodyPr/>
        <a:lstStyle/>
        <a:p>
          <a:endParaRPr lang="fr-FR"/>
        </a:p>
      </dgm:t>
    </dgm:pt>
    <dgm:pt modelId="{FC5D816D-15A9-4294-BAA0-BF441B9856CD}" type="pres">
      <dgm:prSet presAssocID="{E2EA5E93-7F15-4134-807C-A06965CF91F3}" presName="descendantText" presStyleLbl="alignAccFollowNode1" presStyleIdx="0" presStyleCnt="9">
        <dgm:presLayoutVars>
          <dgm:bulletEnabled val="1"/>
        </dgm:presLayoutVars>
      </dgm:prSet>
      <dgm:spPr/>
      <dgm:t>
        <a:bodyPr/>
        <a:lstStyle/>
        <a:p>
          <a:endParaRPr lang="fr-FR"/>
        </a:p>
      </dgm:t>
    </dgm:pt>
    <dgm:pt modelId="{4F311108-9EC9-47C8-BCD0-72D99ABBEF5E}" type="pres">
      <dgm:prSet presAssocID="{E57CE984-F0FC-4292-B6C4-FD24316D6CF5}" presName="sp" presStyleCnt="0"/>
      <dgm:spPr/>
    </dgm:pt>
    <dgm:pt modelId="{5E27BD64-BAE6-4909-9D88-D3E4D866ED48}" type="pres">
      <dgm:prSet presAssocID="{523998CA-39C7-4209-8996-373D0EB37FD9}" presName="linNode" presStyleCnt="0"/>
      <dgm:spPr/>
    </dgm:pt>
    <dgm:pt modelId="{D70DDFFC-0895-40E6-A708-CA5B3D0AF45E}" type="pres">
      <dgm:prSet presAssocID="{523998CA-39C7-4209-8996-373D0EB37FD9}" presName="parentText" presStyleLbl="node1" presStyleIdx="1" presStyleCnt="9">
        <dgm:presLayoutVars>
          <dgm:chMax val="1"/>
          <dgm:bulletEnabled val="1"/>
        </dgm:presLayoutVars>
      </dgm:prSet>
      <dgm:spPr/>
      <dgm:t>
        <a:bodyPr/>
        <a:lstStyle/>
        <a:p>
          <a:endParaRPr lang="fr-FR"/>
        </a:p>
      </dgm:t>
    </dgm:pt>
    <dgm:pt modelId="{835F9258-7D4D-4B0B-940C-479A15F4CA5E}" type="pres">
      <dgm:prSet presAssocID="{523998CA-39C7-4209-8996-373D0EB37FD9}" presName="descendantText" presStyleLbl="alignAccFollowNode1" presStyleIdx="1" presStyleCnt="9">
        <dgm:presLayoutVars>
          <dgm:bulletEnabled val="1"/>
        </dgm:presLayoutVars>
      </dgm:prSet>
      <dgm:spPr/>
      <dgm:t>
        <a:bodyPr/>
        <a:lstStyle/>
        <a:p>
          <a:endParaRPr lang="fr-FR"/>
        </a:p>
      </dgm:t>
    </dgm:pt>
    <dgm:pt modelId="{0D306042-DEEF-4FFB-8B89-150D186FBB08}" type="pres">
      <dgm:prSet presAssocID="{AD76EAB9-1BDC-45E2-9D7F-1569ACF03DAE}" presName="sp" presStyleCnt="0"/>
      <dgm:spPr/>
    </dgm:pt>
    <dgm:pt modelId="{699BE2D3-4C9F-4874-BD85-C4D825C6810C}" type="pres">
      <dgm:prSet presAssocID="{8E7F116E-5DA5-4F23-8EAF-D1A917D86D72}" presName="linNode" presStyleCnt="0"/>
      <dgm:spPr/>
    </dgm:pt>
    <dgm:pt modelId="{8F863B35-CE66-495B-B306-D4858E5211C1}" type="pres">
      <dgm:prSet presAssocID="{8E7F116E-5DA5-4F23-8EAF-D1A917D86D72}" presName="parentText" presStyleLbl="node1" presStyleIdx="2" presStyleCnt="9">
        <dgm:presLayoutVars>
          <dgm:chMax val="1"/>
          <dgm:bulletEnabled val="1"/>
        </dgm:presLayoutVars>
      </dgm:prSet>
      <dgm:spPr/>
      <dgm:t>
        <a:bodyPr/>
        <a:lstStyle/>
        <a:p>
          <a:endParaRPr lang="fr-FR"/>
        </a:p>
      </dgm:t>
    </dgm:pt>
    <dgm:pt modelId="{DD9DF263-FDAF-4AB7-844E-372DF4A09E9D}" type="pres">
      <dgm:prSet presAssocID="{8E7F116E-5DA5-4F23-8EAF-D1A917D86D72}" presName="descendantText" presStyleLbl="alignAccFollowNode1" presStyleIdx="2" presStyleCnt="9">
        <dgm:presLayoutVars>
          <dgm:bulletEnabled val="1"/>
        </dgm:presLayoutVars>
      </dgm:prSet>
      <dgm:spPr/>
      <dgm:t>
        <a:bodyPr/>
        <a:lstStyle/>
        <a:p>
          <a:endParaRPr lang="fr-FR"/>
        </a:p>
      </dgm:t>
    </dgm:pt>
    <dgm:pt modelId="{915CC039-2381-4C89-9204-093E0293C26F}" type="pres">
      <dgm:prSet presAssocID="{97B32BBB-4218-4FC1-A0B7-EF3499B2502B}" presName="sp" presStyleCnt="0"/>
      <dgm:spPr/>
    </dgm:pt>
    <dgm:pt modelId="{2EAD5E83-22BE-4F5D-B474-A0DEB4F88780}" type="pres">
      <dgm:prSet presAssocID="{BB1DC059-41D5-4E40-8364-967D8584802A}" presName="linNode" presStyleCnt="0"/>
      <dgm:spPr/>
    </dgm:pt>
    <dgm:pt modelId="{68F36767-6444-4545-8B6C-FBCD3EA916FD}" type="pres">
      <dgm:prSet presAssocID="{BB1DC059-41D5-4E40-8364-967D8584802A}" presName="parentText" presStyleLbl="node1" presStyleIdx="3" presStyleCnt="9">
        <dgm:presLayoutVars>
          <dgm:chMax val="1"/>
          <dgm:bulletEnabled val="1"/>
        </dgm:presLayoutVars>
      </dgm:prSet>
      <dgm:spPr/>
      <dgm:t>
        <a:bodyPr/>
        <a:lstStyle/>
        <a:p>
          <a:endParaRPr lang="fr-FR"/>
        </a:p>
      </dgm:t>
    </dgm:pt>
    <dgm:pt modelId="{8035E515-CCD3-4709-83EE-A1321FC06FE6}" type="pres">
      <dgm:prSet presAssocID="{BB1DC059-41D5-4E40-8364-967D8584802A}" presName="descendantText" presStyleLbl="alignAccFollowNode1" presStyleIdx="3" presStyleCnt="9">
        <dgm:presLayoutVars>
          <dgm:bulletEnabled val="1"/>
        </dgm:presLayoutVars>
      </dgm:prSet>
      <dgm:spPr/>
      <dgm:t>
        <a:bodyPr/>
        <a:lstStyle/>
        <a:p>
          <a:endParaRPr lang="fr-FR"/>
        </a:p>
      </dgm:t>
    </dgm:pt>
    <dgm:pt modelId="{24F297D5-C3BF-40E3-AD0F-2E3CF722DC1D}" type="pres">
      <dgm:prSet presAssocID="{3BBB47BB-3B7F-46B0-9662-9E3EEE209E4D}" presName="sp" presStyleCnt="0"/>
      <dgm:spPr/>
    </dgm:pt>
    <dgm:pt modelId="{9202F23C-E30C-4106-B351-976BE83FE7BB}" type="pres">
      <dgm:prSet presAssocID="{014E3756-A3A1-4281-80F2-35F785B22CD0}" presName="linNode" presStyleCnt="0"/>
      <dgm:spPr/>
    </dgm:pt>
    <dgm:pt modelId="{8381E8BA-1A8C-4D39-A4A6-B29E2787A15D}" type="pres">
      <dgm:prSet presAssocID="{014E3756-A3A1-4281-80F2-35F785B22CD0}" presName="parentText" presStyleLbl="node1" presStyleIdx="4" presStyleCnt="9">
        <dgm:presLayoutVars>
          <dgm:chMax val="1"/>
          <dgm:bulletEnabled val="1"/>
        </dgm:presLayoutVars>
      </dgm:prSet>
      <dgm:spPr/>
      <dgm:t>
        <a:bodyPr/>
        <a:lstStyle/>
        <a:p>
          <a:endParaRPr lang="fr-FR"/>
        </a:p>
      </dgm:t>
    </dgm:pt>
    <dgm:pt modelId="{D0EF7746-FF54-4871-8529-BB3C2D82182F}" type="pres">
      <dgm:prSet presAssocID="{014E3756-A3A1-4281-80F2-35F785B22CD0}" presName="descendantText" presStyleLbl="alignAccFollowNode1" presStyleIdx="4" presStyleCnt="9">
        <dgm:presLayoutVars>
          <dgm:bulletEnabled val="1"/>
        </dgm:presLayoutVars>
      </dgm:prSet>
      <dgm:spPr/>
      <dgm:t>
        <a:bodyPr/>
        <a:lstStyle/>
        <a:p>
          <a:endParaRPr lang="fr-FR"/>
        </a:p>
      </dgm:t>
    </dgm:pt>
    <dgm:pt modelId="{34AC020E-FC93-4609-BD09-99F1F2A59821}" type="pres">
      <dgm:prSet presAssocID="{DE7C1518-124D-4843-8C77-13A1D5FD6F7B}" presName="sp" presStyleCnt="0"/>
      <dgm:spPr/>
    </dgm:pt>
    <dgm:pt modelId="{2B81D473-765E-4958-A946-6B6E0689D29F}" type="pres">
      <dgm:prSet presAssocID="{9FABA2F3-C6A1-4DB5-AEE6-F57710143AD8}" presName="linNode" presStyleCnt="0"/>
      <dgm:spPr/>
    </dgm:pt>
    <dgm:pt modelId="{156B51EA-D332-436E-A31D-6C73F8079991}" type="pres">
      <dgm:prSet presAssocID="{9FABA2F3-C6A1-4DB5-AEE6-F57710143AD8}" presName="parentText" presStyleLbl="node1" presStyleIdx="5" presStyleCnt="9">
        <dgm:presLayoutVars>
          <dgm:chMax val="1"/>
          <dgm:bulletEnabled val="1"/>
        </dgm:presLayoutVars>
      </dgm:prSet>
      <dgm:spPr/>
      <dgm:t>
        <a:bodyPr/>
        <a:lstStyle/>
        <a:p>
          <a:endParaRPr lang="fr-FR"/>
        </a:p>
      </dgm:t>
    </dgm:pt>
    <dgm:pt modelId="{35A4441E-8123-4EDA-9568-91AB95951146}" type="pres">
      <dgm:prSet presAssocID="{9FABA2F3-C6A1-4DB5-AEE6-F57710143AD8}" presName="descendantText" presStyleLbl="alignAccFollowNode1" presStyleIdx="5" presStyleCnt="9">
        <dgm:presLayoutVars>
          <dgm:bulletEnabled val="1"/>
        </dgm:presLayoutVars>
      </dgm:prSet>
      <dgm:spPr/>
      <dgm:t>
        <a:bodyPr/>
        <a:lstStyle/>
        <a:p>
          <a:endParaRPr lang="fr-FR"/>
        </a:p>
      </dgm:t>
    </dgm:pt>
    <dgm:pt modelId="{109F7254-FA68-4A2E-A7D0-7094B1FFC622}" type="pres">
      <dgm:prSet presAssocID="{87F5A4D6-DB29-48BE-AFAC-1693C1F70414}" presName="sp" presStyleCnt="0"/>
      <dgm:spPr/>
    </dgm:pt>
    <dgm:pt modelId="{06677C19-BE0C-4647-88BB-C24F736CB09D}" type="pres">
      <dgm:prSet presAssocID="{9F5086AF-7C62-4FD8-830D-7D4C914AC016}" presName="linNode" presStyleCnt="0"/>
      <dgm:spPr/>
    </dgm:pt>
    <dgm:pt modelId="{C6CF8998-0CDE-413E-81A6-FA7841B90821}" type="pres">
      <dgm:prSet presAssocID="{9F5086AF-7C62-4FD8-830D-7D4C914AC016}" presName="parentText" presStyleLbl="node1" presStyleIdx="6" presStyleCnt="9">
        <dgm:presLayoutVars>
          <dgm:chMax val="1"/>
          <dgm:bulletEnabled val="1"/>
        </dgm:presLayoutVars>
      </dgm:prSet>
      <dgm:spPr/>
      <dgm:t>
        <a:bodyPr/>
        <a:lstStyle/>
        <a:p>
          <a:endParaRPr lang="fr-FR"/>
        </a:p>
      </dgm:t>
    </dgm:pt>
    <dgm:pt modelId="{276BAE0F-784C-411D-91B6-AAF161E1CB1E}" type="pres">
      <dgm:prSet presAssocID="{9F5086AF-7C62-4FD8-830D-7D4C914AC016}" presName="descendantText" presStyleLbl="alignAccFollowNode1" presStyleIdx="6" presStyleCnt="9" custLinFactNeighborY="0">
        <dgm:presLayoutVars>
          <dgm:bulletEnabled val="1"/>
        </dgm:presLayoutVars>
      </dgm:prSet>
      <dgm:spPr/>
      <dgm:t>
        <a:bodyPr/>
        <a:lstStyle/>
        <a:p>
          <a:endParaRPr lang="fr-FR"/>
        </a:p>
      </dgm:t>
    </dgm:pt>
    <dgm:pt modelId="{A118DC00-B99E-425C-861F-3592CAF8302D}" type="pres">
      <dgm:prSet presAssocID="{84A03FA0-DADA-4CF8-B9FC-2FDA7B82BD20}" presName="sp" presStyleCnt="0"/>
      <dgm:spPr/>
    </dgm:pt>
    <dgm:pt modelId="{9C62D233-6746-4681-B97D-62A02376176B}" type="pres">
      <dgm:prSet presAssocID="{CBD3F92E-B800-4ABD-9789-86B13F635A8A}" presName="linNode" presStyleCnt="0"/>
      <dgm:spPr/>
    </dgm:pt>
    <dgm:pt modelId="{32CF7A01-3006-4FBA-8FA5-A84DD529EB48}" type="pres">
      <dgm:prSet presAssocID="{CBD3F92E-B800-4ABD-9789-86B13F635A8A}" presName="parentText" presStyleLbl="node1" presStyleIdx="7" presStyleCnt="9">
        <dgm:presLayoutVars>
          <dgm:chMax val="1"/>
          <dgm:bulletEnabled val="1"/>
        </dgm:presLayoutVars>
      </dgm:prSet>
      <dgm:spPr/>
      <dgm:t>
        <a:bodyPr/>
        <a:lstStyle/>
        <a:p>
          <a:endParaRPr lang="fr-FR"/>
        </a:p>
      </dgm:t>
    </dgm:pt>
    <dgm:pt modelId="{3A9104CE-65BB-4C46-96FA-A5D71D84C3B2}" type="pres">
      <dgm:prSet presAssocID="{CBD3F92E-B800-4ABD-9789-86B13F635A8A}" presName="descendantText" presStyleLbl="alignAccFollowNode1" presStyleIdx="7" presStyleCnt="9">
        <dgm:presLayoutVars>
          <dgm:bulletEnabled val="1"/>
        </dgm:presLayoutVars>
      </dgm:prSet>
      <dgm:spPr/>
      <dgm:t>
        <a:bodyPr/>
        <a:lstStyle/>
        <a:p>
          <a:endParaRPr lang="fr-FR"/>
        </a:p>
      </dgm:t>
    </dgm:pt>
    <dgm:pt modelId="{AB6412A7-9F97-4633-B14A-791121F7964C}" type="pres">
      <dgm:prSet presAssocID="{2BADCF74-E788-4F2A-8772-83BB125DB266}" presName="sp" presStyleCnt="0"/>
      <dgm:spPr/>
    </dgm:pt>
    <dgm:pt modelId="{BEABDD06-AC7A-458C-8427-5981BE021340}" type="pres">
      <dgm:prSet presAssocID="{C54C750E-35B3-4331-B3B0-89E786FE56A8}" presName="linNode" presStyleCnt="0"/>
      <dgm:spPr/>
    </dgm:pt>
    <dgm:pt modelId="{DA45A379-98F3-41BD-8B89-8F58520C3F0C}" type="pres">
      <dgm:prSet presAssocID="{C54C750E-35B3-4331-B3B0-89E786FE56A8}" presName="parentText" presStyleLbl="node1" presStyleIdx="8" presStyleCnt="9">
        <dgm:presLayoutVars>
          <dgm:chMax val="1"/>
          <dgm:bulletEnabled val="1"/>
        </dgm:presLayoutVars>
      </dgm:prSet>
      <dgm:spPr/>
      <dgm:t>
        <a:bodyPr/>
        <a:lstStyle/>
        <a:p>
          <a:endParaRPr lang="fr-FR"/>
        </a:p>
      </dgm:t>
    </dgm:pt>
    <dgm:pt modelId="{D4B744C9-6E4C-478D-ABF8-4A0B53742798}" type="pres">
      <dgm:prSet presAssocID="{C54C750E-35B3-4331-B3B0-89E786FE56A8}" presName="descendantText" presStyleLbl="alignAccFollowNode1" presStyleIdx="8" presStyleCnt="9">
        <dgm:presLayoutVars>
          <dgm:bulletEnabled val="1"/>
        </dgm:presLayoutVars>
      </dgm:prSet>
      <dgm:spPr/>
      <dgm:t>
        <a:bodyPr/>
        <a:lstStyle/>
        <a:p>
          <a:endParaRPr lang="fr-FR"/>
        </a:p>
      </dgm:t>
    </dgm:pt>
  </dgm:ptLst>
  <dgm:cxnLst>
    <dgm:cxn modelId="{9B47B8A6-5A76-4328-A797-8325096E12AB}" type="presOf" srcId="{3EBBB5FE-1364-4521-86EB-6463EC38F999}" destId="{D4B744C9-6E4C-478D-ABF8-4A0B53742798}" srcOrd="0" destOrd="0" presId="urn:microsoft.com/office/officeart/2005/8/layout/vList5"/>
    <dgm:cxn modelId="{D5097BC4-6F41-4C39-89FD-B56F76A6E201}" type="presOf" srcId="{C54C750E-35B3-4331-B3B0-89E786FE56A8}" destId="{DA45A379-98F3-41BD-8B89-8F58520C3F0C}" srcOrd="0" destOrd="0" presId="urn:microsoft.com/office/officeart/2005/8/layout/vList5"/>
    <dgm:cxn modelId="{6D7B57FF-96A4-4AE6-AAE2-43E20EB434EC}" srcId="{3FA18398-73A0-4B6E-8AB5-B1ED64E711CF}" destId="{CBD3F92E-B800-4ABD-9789-86B13F635A8A}" srcOrd="7" destOrd="0" parTransId="{E7E0B560-FFE5-4A81-9A9C-03520C2AB3DB}" sibTransId="{2BADCF74-E788-4F2A-8772-83BB125DB266}"/>
    <dgm:cxn modelId="{74811D27-53AD-4EB9-BE38-CC2D9BC70A4B}" srcId="{9FABA2F3-C6A1-4DB5-AEE6-F57710143AD8}" destId="{A55B7205-1FD0-43C9-8B07-8937D7F7044C}" srcOrd="0" destOrd="0" parTransId="{9402FF4D-FFDA-43D7-93FA-8D5E267F6971}" sibTransId="{A197F7A7-1FEA-4A8C-83F6-54C4B17A7B58}"/>
    <dgm:cxn modelId="{F5A399E6-40B5-4C60-9139-81322F4A9DDE}" srcId="{E2EA5E93-7F15-4134-807C-A06965CF91F3}" destId="{B302C15C-1101-42F5-98EC-80CA405ED872}" srcOrd="0" destOrd="0" parTransId="{01165BF5-A65E-4BEF-8CA7-0CA59012ACD5}" sibTransId="{C10CA77A-594A-4535-9C60-E6C98235B8B0}"/>
    <dgm:cxn modelId="{7C83BB79-83BA-41D5-9D0B-F37B0233FA60}" type="presOf" srcId="{5060A1AA-B808-4D45-8E45-DA15871C461C}" destId="{8035E515-CCD3-4709-83EE-A1321FC06FE6}" srcOrd="0" destOrd="0" presId="urn:microsoft.com/office/officeart/2005/8/layout/vList5"/>
    <dgm:cxn modelId="{AC7E10D4-AC3E-403C-8514-439B8249AB48}" srcId="{3FA18398-73A0-4B6E-8AB5-B1ED64E711CF}" destId="{C54C750E-35B3-4331-B3B0-89E786FE56A8}" srcOrd="8" destOrd="0" parTransId="{39C17D95-4D58-48D0-8169-5AF9CFD07E71}" sibTransId="{65CB011B-521B-44A6-A591-A834E50C553B}"/>
    <dgm:cxn modelId="{637922FF-9FC7-4FC7-90BC-45092F6AC0A0}" srcId="{9F5086AF-7C62-4FD8-830D-7D4C914AC016}" destId="{27264D8A-3EE1-48FE-A7E4-1507C57023D2}" srcOrd="0" destOrd="0" parTransId="{EB03438A-80B1-40DC-B1A3-B0C1F27F4275}" sibTransId="{26AE3CBA-55FC-499D-B9DB-ACBBF5B88732}"/>
    <dgm:cxn modelId="{8B467439-54DC-4E2F-BDE4-B67A4778C246}" type="presOf" srcId="{3FA18398-73A0-4B6E-8AB5-B1ED64E711CF}" destId="{F2F5A502-3BE4-4E41-A5F2-E007246C6497}" srcOrd="0" destOrd="0" presId="urn:microsoft.com/office/officeart/2005/8/layout/vList5"/>
    <dgm:cxn modelId="{44102CF2-61A8-41E0-BD35-BCD0490693BD}" type="presOf" srcId="{B302C15C-1101-42F5-98EC-80CA405ED872}" destId="{FC5D816D-15A9-4294-BAA0-BF441B9856CD}" srcOrd="0" destOrd="0" presId="urn:microsoft.com/office/officeart/2005/8/layout/vList5"/>
    <dgm:cxn modelId="{2C61253B-E607-41C1-A408-D1C0F147B6A5}" type="presOf" srcId="{9CA07BAD-2A59-4E00-A5E6-167AF72FD136}" destId="{835F9258-7D4D-4B0B-940C-479A15F4CA5E}" srcOrd="0" destOrd="0" presId="urn:microsoft.com/office/officeart/2005/8/layout/vList5"/>
    <dgm:cxn modelId="{A46ED702-3464-4811-8CDA-5E8A60DB1887}" srcId="{8E7F116E-5DA5-4F23-8EAF-D1A917D86D72}" destId="{AADD235F-B466-46B3-AF8D-102766210A31}" srcOrd="0" destOrd="0" parTransId="{8D605630-D0E7-4C8F-A599-AB9719DB193F}" sibTransId="{63FD70B8-6A50-4AB1-B756-3813FCB3C972}"/>
    <dgm:cxn modelId="{E8332E75-89C0-47C0-88FE-46C9FD609739}" type="presOf" srcId="{E2EA5E93-7F15-4134-807C-A06965CF91F3}" destId="{E6E3759B-77A7-4773-B3B5-7CCC90178795}" srcOrd="0" destOrd="0" presId="urn:microsoft.com/office/officeart/2005/8/layout/vList5"/>
    <dgm:cxn modelId="{2F3E2B6B-04B1-4C96-A9A6-87A055D7F379}" srcId="{014E3756-A3A1-4281-80F2-35F785B22CD0}" destId="{170B7AD8-7D1B-47DE-8137-34B0B478516F}" srcOrd="0" destOrd="0" parTransId="{16C87B39-C966-48A1-9136-E80A8E288C9C}" sibTransId="{B28AC891-15F1-4010-8560-E0FA2BB3BDD1}"/>
    <dgm:cxn modelId="{FA53B729-FBD4-4AA1-BA7A-3D6707A44DE7}" srcId="{CBD3F92E-B800-4ABD-9789-86B13F635A8A}" destId="{43F3E0C7-C1AF-4DAF-981D-7E3D0A72C27A}" srcOrd="0" destOrd="0" parTransId="{9EE55EA3-08DD-4798-97D3-662DE338694B}" sibTransId="{B52FC0E5-9688-44D5-868D-4D9F5D809E9D}"/>
    <dgm:cxn modelId="{AA0475A9-4106-4411-919E-A6342701D188}" srcId="{3FA18398-73A0-4B6E-8AB5-B1ED64E711CF}" destId="{014E3756-A3A1-4281-80F2-35F785B22CD0}" srcOrd="4" destOrd="0" parTransId="{9B420ABD-EF43-48B2-8A52-718068BAAE1E}" sibTransId="{DE7C1518-124D-4843-8C77-13A1D5FD6F7B}"/>
    <dgm:cxn modelId="{518D935B-70C4-430E-AC75-68FEC4E6EC96}" type="presOf" srcId="{8E7F116E-5DA5-4F23-8EAF-D1A917D86D72}" destId="{8F863B35-CE66-495B-B306-D4858E5211C1}" srcOrd="0" destOrd="0" presId="urn:microsoft.com/office/officeart/2005/8/layout/vList5"/>
    <dgm:cxn modelId="{917F2174-F1BC-4C95-AE04-5F6AF6C513C9}" srcId="{3FA18398-73A0-4B6E-8AB5-B1ED64E711CF}" destId="{8E7F116E-5DA5-4F23-8EAF-D1A917D86D72}" srcOrd="2" destOrd="0" parTransId="{BF6BE883-96BF-48F5-B8C9-D5EE2C5E07DC}" sibTransId="{97B32BBB-4218-4FC1-A0B7-EF3499B2502B}"/>
    <dgm:cxn modelId="{CF20A77F-3665-4B3A-A2DD-149F6E795C57}" type="presOf" srcId="{014E3756-A3A1-4281-80F2-35F785B22CD0}" destId="{8381E8BA-1A8C-4D39-A4A6-B29E2787A15D}" srcOrd="0" destOrd="0" presId="urn:microsoft.com/office/officeart/2005/8/layout/vList5"/>
    <dgm:cxn modelId="{4083F446-9EFE-4DD7-A385-3F79B850B0E6}" type="presOf" srcId="{170B7AD8-7D1B-47DE-8137-34B0B478516F}" destId="{D0EF7746-FF54-4871-8529-BB3C2D82182F}" srcOrd="0" destOrd="0" presId="urn:microsoft.com/office/officeart/2005/8/layout/vList5"/>
    <dgm:cxn modelId="{D2661F27-C0B7-4B9C-ACC8-C6BCC7281C6D}" srcId="{3FA18398-73A0-4B6E-8AB5-B1ED64E711CF}" destId="{9FABA2F3-C6A1-4DB5-AEE6-F57710143AD8}" srcOrd="5" destOrd="0" parTransId="{0FE4634F-BD35-432E-AD40-75D8EF4FFFC4}" sibTransId="{87F5A4D6-DB29-48BE-AFAC-1693C1F70414}"/>
    <dgm:cxn modelId="{BC7B8E47-5A0B-474A-BFB8-1C016F2A8C54}" srcId="{C54C750E-35B3-4331-B3B0-89E786FE56A8}" destId="{3EBBB5FE-1364-4521-86EB-6463EC38F999}" srcOrd="0" destOrd="0" parTransId="{3A8C77A9-063D-450F-ADA2-1E6875CF49E4}" sibTransId="{CEE9A353-79E0-4D3D-893E-610FC84C0579}"/>
    <dgm:cxn modelId="{3C2BCD9D-CD3B-4956-A1FA-B2E6FFBB494A}" type="presOf" srcId="{9F5086AF-7C62-4FD8-830D-7D4C914AC016}" destId="{C6CF8998-0CDE-413E-81A6-FA7841B90821}" srcOrd="0" destOrd="0" presId="urn:microsoft.com/office/officeart/2005/8/layout/vList5"/>
    <dgm:cxn modelId="{28B59D9D-DA91-4299-9BCC-3867B25FEB84}" type="presOf" srcId="{AADD235F-B466-46B3-AF8D-102766210A31}" destId="{DD9DF263-FDAF-4AB7-844E-372DF4A09E9D}" srcOrd="0" destOrd="0" presId="urn:microsoft.com/office/officeart/2005/8/layout/vList5"/>
    <dgm:cxn modelId="{D2B99C08-1005-4FB1-8705-0CE5EF3E069C}" srcId="{8E7F116E-5DA5-4F23-8EAF-D1A917D86D72}" destId="{ED8097CD-52F9-4E03-BB8E-15443141D585}" srcOrd="1" destOrd="0" parTransId="{B64D42B9-33B3-4790-8A9E-11988C47CEF6}" sibTransId="{C4FC7492-B3C8-4741-94AD-0DD62C72B458}"/>
    <dgm:cxn modelId="{EC5828DC-AF65-42C5-A060-8FC9F8D51D83}" srcId="{3FA18398-73A0-4B6E-8AB5-B1ED64E711CF}" destId="{9F5086AF-7C62-4FD8-830D-7D4C914AC016}" srcOrd="6" destOrd="0" parTransId="{B72AC195-0523-44B4-AF3D-252C19237FB3}" sibTransId="{84A03FA0-DADA-4CF8-B9FC-2FDA7B82BD20}"/>
    <dgm:cxn modelId="{F2D3B31C-75F3-4314-8B48-9CC2270CA78D}" type="presOf" srcId="{ED8097CD-52F9-4E03-BB8E-15443141D585}" destId="{DD9DF263-FDAF-4AB7-844E-372DF4A09E9D}" srcOrd="0" destOrd="1" presId="urn:microsoft.com/office/officeart/2005/8/layout/vList5"/>
    <dgm:cxn modelId="{917472CE-2F0F-44B4-B9A1-7DD5A5BF5496}" srcId="{3FA18398-73A0-4B6E-8AB5-B1ED64E711CF}" destId="{E2EA5E93-7F15-4134-807C-A06965CF91F3}" srcOrd="0" destOrd="0" parTransId="{DECB3F51-F85A-49F0-B672-FB5BA6E0C036}" sibTransId="{E57CE984-F0FC-4292-B6C4-FD24316D6CF5}"/>
    <dgm:cxn modelId="{272AF648-0897-4C5F-87AE-05E83111428C}" srcId="{523998CA-39C7-4209-8996-373D0EB37FD9}" destId="{9CA07BAD-2A59-4E00-A5E6-167AF72FD136}" srcOrd="0" destOrd="0" parTransId="{D599E1F3-6C0D-449E-8BA7-BE8828FD30FC}" sibTransId="{1D5DFD92-2F72-4B56-A847-D20C25418FF1}"/>
    <dgm:cxn modelId="{03E532A4-3B7D-43C9-AFEB-2DA45864725B}" type="presOf" srcId="{BB1DC059-41D5-4E40-8364-967D8584802A}" destId="{68F36767-6444-4545-8B6C-FBCD3EA916FD}" srcOrd="0" destOrd="0" presId="urn:microsoft.com/office/officeart/2005/8/layout/vList5"/>
    <dgm:cxn modelId="{348D5599-7A1A-47B3-A868-E566C750C594}" type="presOf" srcId="{A55B7205-1FD0-43C9-8B07-8937D7F7044C}" destId="{35A4441E-8123-4EDA-9568-91AB95951146}" srcOrd="0" destOrd="0" presId="urn:microsoft.com/office/officeart/2005/8/layout/vList5"/>
    <dgm:cxn modelId="{52AC6695-F702-4D6A-9370-DD2CAA5BD3C5}" type="presOf" srcId="{CBD3F92E-B800-4ABD-9789-86B13F635A8A}" destId="{32CF7A01-3006-4FBA-8FA5-A84DD529EB48}" srcOrd="0" destOrd="0" presId="urn:microsoft.com/office/officeart/2005/8/layout/vList5"/>
    <dgm:cxn modelId="{6A2A9B60-22E1-4EB0-BE58-AED2F2CB6685}" type="presOf" srcId="{523998CA-39C7-4209-8996-373D0EB37FD9}" destId="{D70DDFFC-0895-40E6-A708-CA5B3D0AF45E}" srcOrd="0" destOrd="0" presId="urn:microsoft.com/office/officeart/2005/8/layout/vList5"/>
    <dgm:cxn modelId="{C68F937C-E073-4217-9B92-6A9A9AA2D15D}" srcId="{3FA18398-73A0-4B6E-8AB5-B1ED64E711CF}" destId="{523998CA-39C7-4209-8996-373D0EB37FD9}" srcOrd="1" destOrd="0" parTransId="{6C9150A6-6F2F-4449-BF8D-54217072E682}" sibTransId="{AD76EAB9-1BDC-45E2-9D7F-1569ACF03DAE}"/>
    <dgm:cxn modelId="{5910CEA8-6A9A-4EEE-B243-118376915B2A}" type="presOf" srcId="{9FABA2F3-C6A1-4DB5-AEE6-F57710143AD8}" destId="{156B51EA-D332-436E-A31D-6C73F8079991}" srcOrd="0" destOrd="0" presId="urn:microsoft.com/office/officeart/2005/8/layout/vList5"/>
    <dgm:cxn modelId="{D3FC8599-F023-4CF9-B7E3-456F0951ADC9}" type="presOf" srcId="{27264D8A-3EE1-48FE-A7E4-1507C57023D2}" destId="{276BAE0F-784C-411D-91B6-AAF161E1CB1E}" srcOrd="0" destOrd="0" presId="urn:microsoft.com/office/officeart/2005/8/layout/vList5"/>
    <dgm:cxn modelId="{2FEA96D3-C6BD-4FD3-8534-FF1172401093}" srcId="{3FA18398-73A0-4B6E-8AB5-B1ED64E711CF}" destId="{BB1DC059-41D5-4E40-8364-967D8584802A}" srcOrd="3" destOrd="0" parTransId="{AF7D42EE-BDE3-4053-A380-69C56E3EB59D}" sibTransId="{3BBB47BB-3B7F-46B0-9662-9E3EEE209E4D}"/>
    <dgm:cxn modelId="{344D9B1C-F6EA-48CC-9E16-13EAC41F125C}" type="presOf" srcId="{43F3E0C7-C1AF-4DAF-981D-7E3D0A72C27A}" destId="{3A9104CE-65BB-4C46-96FA-A5D71D84C3B2}" srcOrd="0" destOrd="0" presId="urn:microsoft.com/office/officeart/2005/8/layout/vList5"/>
    <dgm:cxn modelId="{CEF6C73A-3629-4D49-A938-DA58C5773A9A}" srcId="{BB1DC059-41D5-4E40-8364-967D8584802A}" destId="{5060A1AA-B808-4D45-8E45-DA15871C461C}" srcOrd="0" destOrd="0" parTransId="{CBDAD6F2-944F-4FC7-8963-06C9876ED3C6}" sibTransId="{B9340E14-30AB-4FA8-9275-75703818F4BA}"/>
    <dgm:cxn modelId="{6BB7520D-B686-4625-9586-7A96B6D74E87}" type="presParOf" srcId="{F2F5A502-3BE4-4E41-A5F2-E007246C6497}" destId="{C2CD1063-9CCF-43D2-A349-26042E5B0963}" srcOrd="0" destOrd="0" presId="urn:microsoft.com/office/officeart/2005/8/layout/vList5"/>
    <dgm:cxn modelId="{7252FDAC-F132-4D1C-8CB3-820F8181EA27}" type="presParOf" srcId="{C2CD1063-9CCF-43D2-A349-26042E5B0963}" destId="{E6E3759B-77A7-4773-B3B5-7CCC90178795}" srcOrd="0" destOrd="0" presId="urn:microsoft.com/office/officeart/2005/8/layout/vList5"/>
    <dgm:cxn modelId="{19D4FC00-34BC-4E16-AB73-E1137B6F9447}" type="presParOf" srcId="{C2CD1063-9CCF-43D2-A349-26042E5B0963}" destId="{FC5D816D-15A9-4294-BAA0-BF441B9856CD}" srcOrd="1" destOrd="0" presId="urn:microsoft.com/office/officeart/2005/8/layout/vList5"/>
    <dgm:cxn modelId="{49485B01-3255-4743-8D0F-BBAF89E01C62}" type="presParOf" srcId="{F2F5A502-3BE4-4E41-A5F2-E007246C6497}" destId="{4F311108-9EC9-47C8-BCD0-72D99ABBEF5E}" srcOrd="1" destOrd="0" presId="urn:microsoft.com/office/officeart/2005/8/layout/vList5"/>
    <dgm:cxn modelId="{C9547FD1-D73B-4719-A102-18CBBF159659}" type="presParOf" srcId="{F2F5A502-3BE4-4E41-A5F2-E007246C6497}" destId="{5E27BD64-BAE6-4909-9D88-D3E4D866ED48}" srcOrd="2" destOrd="0" presId="urn:microsoft.com/office/officeart/2005/8/layout/vList5"/>
    <dgm:cxn modelId="{8C455E59-64BC-4767-983D-6E723D296414}" type="presParOf" srcId="{5E27BD64-BAE6-4909-9D88-D3E4D866ED48}" destId="{D70DDFFC-0895-40E6-A708-CA5B3D0AF45E}" srcOrd="0" destOrd="0" presId="urn:microsoft.com/office/officeart/2005/8/layout/vList5"/>
    <dgm:cxn modelId="{DEF4BD80-BE89-4DA1-9777-2296DEB24972}" type="presParOf" srcId="{5E27BD64-BAE6-4909-9D88-D3E4D866ED48}" destId="{835F9258-7D4D-4B0B-940C-479A15F4CA5E}" srcOrd="1" destOrd="0" presId="urn:microsoft.com/office/officeart/2005/8/layout/vList5"/>
    <dgm:cxn modelId="{E9ADB1E6-AD18-42E7-A1A3-26077A5C2192}" type="presParOf" srcId="{F2F5A502-3BE4-4E41-A5F2-E007246C6497}" destId="{0D306042-DEEF-4FFB-8B89-150D186FBB08}" srcOrd="3" destOrd="0" presId="urn:microsoft.com/office/officeart/2005/8/layout/vList5"/>
    <dgm:cxn modelId="{55E6C4CC-D7BD-40BE-88B1-B0ED301FD2AE}" type="presParOf" srcId="{F2F5A502-3BE4-4E41-A5F2-E007246C6497}" destId="{699BE2D3-4C9F-4874-BD85-C4D825C6810C}" srcOrd="4" destOrd="0" presId="urn:microsoft.com/office/officeart/2005/8/layout/vList5"/>
    <dgm:cxn modelId="{C1C645B9-E6C7-4A6B-89E7-783CB591FD80}" type="presParOf" srcId="{699BE2D3-4C9F-4874-BD85-C4D825C6810C}" destId="{8F863B35-CE66-495B-B306-D4858E5211C1}" srcOrd="0" destOrd="0" presId="urn:microsoft.com/office/officeart/2005/8/layout/vList5"/>
    <dgm:cxn modelId="{F611183A-E371-49A8-97BD-B56A051837CC}" type="presParOf" srcId="{699BE2D3-4C9F-4874-BD85-C4D825C6810C}" destId="{DD9DF263-FDAF-4AB7-844E-372DF4A09E9D}" srcOrd="1" destOrd="0" presId="urn:microsoft.com/office/officeart/2005/8/layout/vList5"/>
    <dgm:cxn modelId="{9A3E049A-DB25-43D4-ACB7-AAA06E694117}" type="presParOf" srcId="{F2F5A502-3BE4-4E41-A5F2-E007246C6497}" destId="{915CC039-2381-4C89-9204-093E0293C26F}" srcOrd="5" destOrd="0" presId="urn:microsoft.com/office/officeart/2005/8/layout/vList5"/>
    <dgm:cxn modelId="{4A617E14-E172-4B99-A48E-1593941D3854}" type="presParOf" srcId="{F2F5A502-3BE4-4E41-A5F2-E007246C6497}" destId="{2EAD5E83-22BE-4F5D-B474-A0DEB4F88780}" srcOrd="6" destOrd="0" presId="urn:microsoft.com/office/officeart/2005/8/layout/vList5"/>
    <dgm:cxn modelId="{A10A0592-6B78-4F68-A99E-659342D1A126}" type="presParOf" srcId="{2EAD5E83-22BE-4F5D-B474-A0DEB4F88780}" destId="{68F36767-6444-4545-8B6C-FBCD3EA916FD}" srcOrd="0" destOrd="0" presId="urn:microsoft.com/office/officeart/2005/8/layout/vList5"/>
    <dgm:cxn modelId="{1461C2DA-29BC-40DB-B4BF-AA745E1EB7D1}" type="presParOf" srcId="{2EAD5E83-22BE-4F5D-B474-A0DEB4F88780}" destId="{8035E515-CCD3-4709-83EE-A1321FC06FE6}" srcOrd="1" destOrd="0" presId="urn:microsoft.com/office/officeart/2005/8/layout/vList5"/>
    <dgm:cxn modelId="{CD5DAE67-CB6D-4283-AA5E-F2B81F3FBDF2}" type="presParOf" srcId="{F2F5A502-3BE4-4E41-A5F2-E007246C6497}" destId="{24F297D5-C3BF-40E3-AD0F-2E3CF722DC1D}" srcOrd="7" destOrd="0" presId="urn:microsoft.com/office/officeart/2005/8/layout/vList5"/>
    <dgm:cxn modelId="{083498D8-7310-42D3-9BFB-ABF705191BEA}" type="presParOf" srcId="{F2F5A502-3BE4-4E41-A5F2-E007246C6497}" destId="{9202F23C-E30C-4106-B351-976BE83FE7BB}" srcOrd="8" destOrd="0" presId="urn:microsoft.com/office/officeart/2005/8/layout/vList5"/>
    <dgm:cxn modelId="{F2372C1E-BA69-492A-B390-96A9C893132A}" type="presParOf" srcId="{9202F23C-E30C-4106-B351-976BE83FE7BB}" destId="{8381E8BA-1A8C-4D39-A4A6-B29E2787A15D}" srcOrd="0" destOrd="0" presId="urn:microsoft.com/office/officeart/2005/8/layout/vList5"/>
    <dgm:cxn modelId="{ED489664-2824-4B02-99EB-A72392A7A298}" type="presParOf" srcId="{9202F23C-E30C-4106-B351-976BE83FE7BB}" destId="{D0EF7746-FF54-4871-8529-BB3C2D82182F}" srcOrd="1" destOrd="0" presId="urn:microsoft.com/office/officeart/2005/8/layout/vList5"/>
    <dgm:cxn modelId="{A4DC2E0D-5ACD-4A70-B4D0-B8AED09072C0}" type="presParOf" srcId="{F2F5A502-3BE4-4E41-A5F2-E007246C6497}" destId="{34AC020E-FC93-4609-BD09-99F1F2A59821}" srcOrd="9" destOrd="0" presId="urn:microsoft.com/office/officeart/2005/8/layout/vList5"/>
    <dgm:cxn modelId="{313B5347-ED10-4FE7-A088-2D17991F01BC}" type="presParOf" srcId="{F2F5A502-3BE4-4E41-A5F2-E007246C6497}" destId="{2B81D473-765E-4958-A946-6B6E0689D29F}" srcOrd="10" destOrd="0" presId="urn:microsoft.com/office/officeart/2005/8/layout/vList5"/>
    <dgm:cxn modelId="{12F719C4-2698-45F0-9AA5-C0CB5D6C56C6}" type="presParOf" srcId="{2B81D473-765E-4958-A946-6B6E0689D29F}" destId="{156B51EA-D332-436E-A31D-6C73F8079991}" srcOrd="0" destOrd="0" presId="urn:microsoft.com/office/officeart/2005/8/layout/vList5"/>
    <dgm:cxn modelId="{DCBC25C3-F11E-4B17-8B4D-5F24D3DEC943}" type="presParOf" srcId="{2B81D473-765E-4958-A946-6B6E0689D29F}" destId="{35A4441E-8123-4EDA-9568-91AB95951146}" srcOrd="1" destOrd="0" presId="urn:microsoft.com/office/officeart/2005/8/layout/vList5"/>
    <dgm:cxn modelId="{86FC417E-46C7-4AAF-82BE-B4DC302EAFE5}" type="presParOf" srcId="{F2F5A502-3BE4-4E41-A5F2-E007246C6497}" destId="{109F7254-FA68-4A2E-A7D0-7094B1FFC622}" srcOrd="11" destOrd="0" presId="urn:microsoft.com/office/officeart/2005/8/layout/vList5"/>
    <dgm:cxn modelId="{F4B7BF9C-AD43-4E02-B5A7-2C0CA8884701}" type="presParOf" srcId="{F2F5A502-3BE4-4E41-A5F2-E007246C6497}" destId="{06677C19-BE0C-4647-88BB-C24F736CB09D}" srcOrd="12" destOrd="0" presId="urn:microsoft.com/office/officeart/2005/8/layout/vList5"/>
    <dgm:cxn modelId="{F37127AF-D0F1-40EF-9159-B3447962E0E9}" type="presParOf" srcId="{06677C19-BE0C-4647-88BB-C24F736CB09D}" destId="{C6CF8998-0CDE-413E-81A6-FA7841B90821}" srcOrd="0" destOrd="0" presId="urn:microsoft.com/office/officeart/2005/8/layout/vList5"/>
    <dgm:cxn modelId="{43008EB3-B402-4D97-AD21-B615BD8F21DC}" type="presParOf" srcId="{06677C19-BE0C-4647-88BB-C24F736CB09D}" destId="{276BAE0F-784C-411D-91B6-AAF161E1CB1E}" srcOrd="1" destOrd="0" presId="urn:microsoft.com/office/officeart/2005/8/layout/vList5"/>
    <dgm:cxn modelId="{127C1146-6E7A-4D1B-BFD0-873FC0096B22}" type="presParOf" srcId="{F2F5A502-3BE4-4E41-A5F2-E007246C6497}" destId="{A118DC00-B99E-425C-861F-3592CAF8302D}" srcOrd="13" destOrd="0" presId="urn:microsoft.com/office/officeart/2005/8/layout/vList5"/>
    <dgm:cxn modelId="{84641E01-FD4D-47BE-AB9D-ABCBB7CA97A6}" type="presParOf" srcId="{F2F5A502-3BE4-4E41-A5F2-E007246C6497}" destId="{9C62D233-6746-4681-B97D-62A02376176B}" srcOrd="14" destOrd="0" presId="urn:microsoft.com/office/officeart/2005/8/layout/vList5"/>
    <dgm:cxn modelId="{8A119CD6-432B-400F-9146-45B1FD17364F}" type="presParOf" srcId="{9C62D233-6746-4681-B97D-62A02376176B}" destId="{32CF7A01-3006-4FBA-8FA5-A84DD529EB48}" srcOrd="0" destOrd="0" presId="urn:microsoft.com/office/officeart/2005/8/layout/vList5"/>
    <dgm:cxn modelId="{ADD1D81E-64A6-4051-9BC0-858BCE5106EA}" type="presParOf" srcId="{9C62D233-6746-4681-B97D-62A02376176B}" destId="{3A9104CE-65BB-4C46-96FA-A5D71D84C3B2}" srcOrd="1" destOrd="0" presId="urn:microsoft.com/office/officeart/2005/8/layout/vList5"/>
    <dgm:cxn modelId="{4A0C4E6A-9E24-4F39-9016-884C8D1B9DAE}" type="presParOf" srcId="{F2F5A502-3BE4-4E41-A5F2-E007246C6497}" destId="{AB6412A7-9F97-4633-B14A-791121F7964C}" srcOrd="15" destOrd="0" presId="urn:microsoft.com/office/officeart/2005/8/layout/vList5"/>
    <dgm:cxn modelId="{B04123C9-DA79-481A-96C7-728501D78F94}" type="presParOf" srcId="{F2F5A502-3BE4-4E41-A5F2-E007246C6497}" destId="{BEABDD06-AC7A-458C-8427-5981BE021340}" srcOrd="16" destOrd="0" presId="urn:microsoft.com/office/officeart/2005/8/layout/vList5"/>
    <dgm:cxn modelId="{9BA6A350-4C97-4913-8266-62F7789D5A30}" type="presParOf" srcId="{BEABDD06-AC7A-458C-8427-5981BE021340}" destId="{DA45A379-98F3-41BD-8B89-8F58520C3F0C}" srcOrd="0" destOrd="0" presId="urn:microsoft.com/office/officeart/2005/8/layout/vList5"/>
    <dgm:cxn modelId="{DF17C73A-7F6D-4107-9A22-9D656199A849}" type="presParOf" srcId="{BEABDD06-AC7A-458C-8427-5981BE021340}" destId="{D4B744C9-6E4C-478D-ABF8-4A0B5374279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564C34-60C7-43CE-8A7D-E193C03A244D}"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fr-FR"/>
        </a:p>
      </dgm:t>
    </dgm:pt>
    <dgm:pt modelId="{C3EEF940-F2D4-408D-97F2-67BC310DDEF5}">
      <dgm:prSet phldrT="[Texte]"/>
      <dgm:spPr/>
      <dgm:t>
        <a:bodyPr/>
        <a:lstStyle/>
        <a:p>
          <a:r>
            <a:rPr lang="fr-FR" dirty="0" smtClean="0"/>
            <a:t>Nouveau client</a:t>
          </a:r>
          <a:endParaRPr lang="fr-FR" dirty="0"/>
        </a:p>
      </dgm:t>
    </dgm:pt>
    <dgm:pt modelId="{272C46A2-5449-410B-9956-5A6864EF74AE}" type="parTrans" cxnId="{9B5653C6-1E3F-47D5-8A90-FCD1B37EBD63}">
      <dgm:prSet/>
      <dgm:spPr/>
      <dgm:t>
        <a:bodyPr/>
        <a:lstStyle/>
        <a:p>
          <a:endParaRPr lang="fr-FR"/>
        </a:p>
      </dgm:t>
    </dgm:pt>
    <dgm:pt modelId="{2BDA19BB-FE63-4D13-954D-2B43BD786927}" type="sibTrans" cxnId="{9B5653C6-1E3F-47D5-8A90-FCD1B37EBD63}">
      <dgm:prSet/>
      <dgm:spPr/>
      <dgm:t>
        <a:bodyPr/>
        <a:lstStyle/>
        <a:p>
          <a:endParaRPr lang="fr-FR"/>
        </a:p>
      </dgm:t>
    </dgm:pt>
    <dgm:pt modelId="{F1338B12-FF35-4B29-8385-CE97AB2598DF}">
      <dgm:prSet phldrT="[Texte]"/>
      <dgm:spPr/>
      <dgm:t>
        <a:bodyPr/>
        <a:lstStyle/>
        <a:p>
          <a:r>
            <a:rPr lang="fr-FR" dirty="0" smtClean="0"/>
            <a:t>Fréquence</a:t>
          </a:r>
          <a:endParaRPr lang="fr-FR" dirty="0"/>
        </a:p>
      </dgm:t>
    </dgm:pt>
    <dgm:pt modelId="{A75E57D6-70B6-4A80-B8F3-8BAD001E7B38}" type="parTrans" cxnId="{537BCB7D-7D95-4BE1-80E2-31E398BC003B}">
      <dgm:prSet/>
      <dgm:spPr/>
      <dgm:t>
        <a:bodyPr/>
        <a:lstStyle/>
        <a:p>
          <a:endParaRPr lang="fr-FR"/>
        </a:p>
      </dgm:t>
    </dgm:pt>
    <dgm:pt modelId="{2992D482-EF40-43F2-B723-44D01636F897}" type="sibTrans" cxnId="{537BCB7D-7D95-4BE1-80E2-31E398BC003B}">
      <dgm:prSet/>
      <dgm:spPr/>
      <dgm:t>
        <a:bodyPr/>
        <a:lstStyle/>
        <a:p>
          <a:endParaRPr lang="fr-FR"/>
        </a:p>
      </dgm:t>
    </dgm:pt>
    <dgm:pt modelId="{19E2A423-AC67-436B-8A39-28FF8FC92C39}">
      <dgm:prSet phldrT="[Texte]"/>
      <dgm:spPr/>
      <dgm:t>
        <a:bodyPr/>
        <a:lstStyle/>
        <a:p>
          <a:r>
            <a:rPr lang="fr-FR" dirty="0" smtClean="0"/>
            <a:t>Une commande</a:t>
          </a:r>
          <a:endParaRPr lang="fr-FR" dirty="0"/>
        </a:p>
      </dgm:t>
    </dgm:pt>
    <dgm:pt modelId="{15170DE7-9356-44E9-8992-CA7F12D162FD}" type="parTrans" cxnId="{343C2434-F986-4BC2-9733-BF36399B785E}">
      <dgm:prSet/>
      <dgm:spPr/>
      <dgm:t>
        <a:bodyPr/>
        <a:lstStyle/>
        <a:p>
          <a:endParaRPr lang="fr-FR"/>
        </a:p>
      </dgm:t>
    </dgm:pt>
    <dgm:pt modelId="{7D2A68E7-F661-4300-94D6-D73BB1AF5961}" type="sibTrans" cxnId="{343C2434-F986-4BC2-9733-BF36399B785E}">
      <dgm:prSet/>
      <dgm:spPr/>
      <dgm:t>
        <a:bodyPr/>
        <a:lstStyle/>
        <a:p>
          <a:endParaRPr lang="fr-FR"/>
        </a:p>
      </dgm:t>
    </dgm:pt>
    <dgm:pt modelId="{E365F083-4AF0-49EB-B778-DC98137C6BC9}">
      <dgm:prSet phldrT="[Texte]"/>
      <dgm:spPr/>
      <dgm:t>
        <a:bodyPr/>
        <a:lstStyle/>
        <a:p>
          <a:r>
            <a:rPr lang="fr-FR" dirty="0" smtClean="0"/>
            <a:t>&gt;1</a:t>
          </a:r>
          <a:endParaRPr lang="fr-FR" dirty="0"/>
        </a:p>
      </dgm:t>
    </dgm:pt>
    <dgm:pt modelId="{F6500901-E4E1-4286-BE72-062A8A8CE790}" type="parTrans" cxnId="{A3BD41DF-8058-4A37-8DC8-BB9695FDF001}">
      <dgm:prSet/>
      <dgm:spPr/>
      <dgm:t>
        <a:bodyPr/>
        <a:lstStyle/>
        <a:p>
          <a:endParaRPr lang="fr-FR"/>
        </a:p>
      </dgm:t>
    </dgm:pt>
    <dgm:pt modelId="{79201B53-C1F0-4716-A267-4EBBFA25FE28}" type="sibTrans" cxnId="{A3BD41DF-8058-4A37-8DC8-BB9695FDF001}">
      <dgm:prSet/>
      <dgm:spPr/>
      <dgm:t>
        <a:bodyPr/>
        <a:lstStyle/>
        <a:p>
          <a:endParaRPr lang="fr-FR"/>
        </a:p>
      </dgm:t>
    </dgm:pt>
    <dgm:pt modelId="{77079E4A-6B8F-4E4F-B99B-EB4868CA7DF8}">
      <dgm:prSet phldrT="[Texte]"/>
      <dgm:spPr/>
      <dgm:t>
        <a:bodyPr/>
        <a:lstStyle/>
        <a:p>
          <a:r>
            <a:rPr lang="fr-FR" dirty="0" smtClean="0"/>
            <a:t>Montant</a:t>
          </a:r>
          <a:endParaRPr lang="fr-FR" dirty="0"/>
        </a:p>
      </dgm:t>
    </dgm:pt>
    <dgm:pt modelId="{A05C60CB-C254-4AC2-970A-7C506BBB799F}" type="parTrans" cxnId="{36121F50-CDEE-49A4-B460-35B103F6D968}">
      <dgm:prSet/>
      <dgm:spPr/>
      <dgm:t>
        <a:bodyPr/>
        <a:lstStyle/>
        <a:p>
          <a:endParaRPr lang="fr-FR"/>
        </a:p>
      </dgm:t>
    </dgm:pt>
    <dgm:pt modelId="{08C92E6A-FB16-4BAE-AF16-44699126C5C6}" type="sibTrans" cxnId="{36121F50-CDEE-49A4-B460-35B103F6D968}">
      <dgm:prSet/>
      <dgm:spPr/>
      <dgm:t>
        <a:bodyPr/>
        <a:lstStyle/>
        <a:p>
          <a:endParaRPr lang="fr-FR"/>
        </a:p>
      </dgm:t>
    </dgm:pt>
    <dgm:pt modelId="{2AD57CD6-D942-4A4C-A8F2-33A208BB08EA}">
      <dgm:prSet phldrT="[Texte]"/>
      <dgm:spPr/>
      <dgm:t>
        <a:bodyPr/>
        <a:lstStyle/>
        <a:p>
          <a:r>
            <a:rPr lang="fr-FR" dirty="0" smtClean="0"/>
            <a:t>Élevé</a:t>
          </a:r>
          <a:endParaRPr lang="fr-FR" dirty="0"/>
        </a:p>
      </dgm:t>
    </dgm:pt>
    <dgm:pt modelId="{6C77482C-49AF-4FA6-85BC-EB9B61A5BF11}" type="parTrans" cxnId="{F36DFD23-BE77-4385-962B-A9971B8A8C24}">
      <dgm:prSet/>
      <dgm:spPr/>
      <dgm:t>
        <a:bodyPr/>
        <a:lstStyle/>
        <a:p>
          <a:endParaRPr lang="fr-FR"/>
        </a:p>
      </dgm:t>
    </dgm:pt>
    <dgm:pt modelId="{E8F7E45D-8964-48EF-A5C3-520F1A47FB87}" type="sibTrans" cxnId="{F36DFD23-BE77-4385-962B-A9971B8A8C24}">
      <dgm:prSet/>
      <dgm:spPr/>
      <dgm:t>
        <a:bodyPr/>
        <a:lstStyle/>
        <a:p>
          <a:endParaRPr lang="fr-FR"/>
        </a:p>
      </dgm:t>
    </dgm:pt>
    <dgm:pt modelId="{44F9B94E-CC50-4913-B365-6FA1B9A16439}">
      <dgm:prSet phldrT="[Texte]"/>
      <dgm:spPr/>
      <dgm:t>
        <a:bodyPr/>
        <a:lstStyle/>
        <a:p>
          <a:r>
            <a:rPr lang="fr-FR" dirty="0" smtClean="0"/>
            <a:t>Bas</a:t>
          </a:r>
          <a:endParaRPr lang="fr-FR" dirty="0"/>
        </a:p>
      </dgm:t>
    </dgm:pt>
    <dgm:pt modelId="{D8626A97-D57D-4F7B-BEE3-0619B14909BB}" type="parTrans" cxnId="{F53BEA14-B6DF-4C52-85F9-D722223D93E1}">
      <dgm:prSet/>
      <dgm:spPr/>
      <dgm:t>
        <a:bodyPr/>
        <a:lstStyle/>
        <a:p>
          <a:endParaRPr lang="fr-FR"/>
        </a:p>
      </dgm:t>
    </dgm:pt>
    <dgm:pt modelId="{66B076CC-EED9-4F65-9B82-AF1869170D14}" type="sibTrans" cxnId="{F53BEA14-B6DF-4C52-85F9-D722223D93E1}">
      <dgm:prSet/>
      <dgm:spPr/>
      <dgm:t>
        <a:bodyPr/>
        <a:lstStyle/>
        <a:p>
          <a:endParaRPr lang="fr-FR"/>
        </a:p>
      </dgm:t>
    </dgm:pt>
    <dgm:pt modelId="{A9931854-DFF7-4E5B-B370-87E3CDE80F92}">
      <dgm:prSet phldrT="[Texte]"/>
      <dgm:spPr/>
      <dgm:t>
        <a:bodyPr/>
        <a:lstStyle/>
        <a:p>
          <a:r>
            <a:rPr lang="fr-FR" dirty="0" smtClean="0"/>
            <a:t>Satisfaction</a:t>
          </a:r>
          <a:endParaRPr lang="fr-FR" dirty="0"/>
        </a:p>
      </dgm:t>
    </dgm:pt>
    <dgm:pt modelId="{456E609B-F5F7-4A9D-831B-5D8F3BEFFA7C}" type="parTrans" cxnId="{8980B7AE-8AC2-4422-AE30-8193DD9797F6}">
      <dgm:prSet/>
      <dgm:spPr/>
      <dgm:t>
        <a:bodyPr/>
        <a:lstStyle/>
        <a:p>
          <a:endParaRPr lang="fr-FR"/>
        </a:p>
      </dgm:t>
    </dgm:pt>
    <dgm:pt modelId="{7873C7BD-455F-4D97-8D30-EF39120BE452}" type="sibTrans" cxnId="{8980B7AE-8AC2-4422-AE30-8193DD9797F6}">
      <dgm:prSet/>
      <dgm:spPr/>
      <dgm:t>
        <a:bodyPr/>
        <a:lstStyle/>
        <a:p>
          <a:endParaRPr lang="fr-FR"/>
        </a:p>
      </dgm:t>
    </dgm:pt>
    <dgm:pt modelId="{DBF0801F-D47B-42E9-ADB5-33C10198FF29}">
      <dgm:prSet phldrT="[Texte]"/>
      <dgm:spPr/>
      <dgm:t>
        <a:bodyPr/>
        <a:lstStyle/>
        <a:p>
          <a:r>
            <a:rPr lang="fr-FR" dirty="0" smtClean="0"/>
            <a:t>Satisfait</a:t>
          </a:r>
          <a:endParaRPr lang="fr-FR" dirty="0"/>
        </a:p>
      </dgm:t>
    </dgm:pt>
    <dgm:pt modelId="{B8D98791-67FD-4506-B0EC-C8C430430F3E}" type="parTrans" cxnId="{09DFDB84-2F3B-4FC3-BB1B-8CDA99738339}">
      <dgm:prSet/>
      <dgm:spPr/>
      <dgm:t>
        <a:bodyPr/>
        <a:lstStyle/>
        <a:p>
          <a:endParaRPr lang="fr-FR"/>
        </a:p>
      </dgm:t>
    </dgm:pt>
    <dgm:pt modelId="{26748A64-A896-4000-8E03-0ED520A92F61}" type="sibTrans" cxnId="{09DFDB84-2F3B-4FC3-BB1B-8CDA99738339}">
      <dgm:prSet/>
      <dgm:spPr/>
      <dgm:t>
        <a:bodyPr/>
        <a:lstStyle/>
        <a:p>
          <a:endParaRPr lang="fr-FR"/>
        </a:p>
      </dgm:t>
    </dgm:pt>
    <dgm:pt modelId="{3AE0D634-CFBD-4BC2-85F0-A28E95A36492}">
      <dgm:prSet phldrT="[Texte]"/>
      <dgm:spPr/>
      <dgm:t>
        <a:bodyPr/>
        <a:lstStyle/>
        <a:p>
          <a:r>
            <a:rPr lang="fr-FR" dirty="0" smtClean="0"/>
            <a:t>Non satisfait</a:t>
          </a:r>
          <a:endParaRPr lang="fr-FR" dirty="0"/>
        </a:p>
      </dgm:t>
    </dgm:pt>
    <dgm:pt modelId="{CE022B99-BEDF-4567-AE04-36EC8F04A6FB}" type="parTrans" cxnId="{A04D98AF-73AE-46A0-B0C5-22DE002CC2C8}">
      <dgm:prSet/>
      <dgm:spPr/>
      <dgm:t>
        <a:bodyPr/>
        <a:lstStyle/>
        <a:p>
          <a:endParaRPr lang="fr-FR"/>
        </a:p>
      </dgm:t>
    </dgm:pt>
    <dgm:pt modelId="{C4CC89E5-2EAC-4184-AE90-AF6BC71D9F47}" type="sibTrans" cxnId="{A04D98AF-73AE-46A0-B0C5-22DE002CC2C8}">
      <dgm:prSet/>
      <dgm:spPr/>
      <dgm:t>
        <a:bodyPr/>
        <a:lstStyle/>
        <a:p>
          <a:endParaRPr lang="fr-FR"/>
        </a:p>
      </dgm:t>
    </dgm:pt>
    <dgm:pt modelId="{A90374FB-F18A-452C-AEFE-9E652F75F33F}">
      <dgm:prSet phldrT="[Texte]"/>
      <dgm:spPr/>
      <dgm:t>
        <a:bodyPr/>
        <a:lstStyle/>
        <a:p>
          <a:r>
            <a:rPr lang="fr-FR" dirty="0" smtClean="0"/>
            <a:t>Groupe 0</a:t>
          </a:r>
          <a:endParaRPr lang="fr-FR" dirty="0"/>
        </a:p>
      </dgm:t>
    </dgm:pt>
    <dgm:pt modelId="{88D35E76-E634-4822-A208-79A939B30FBB}" type="parTrans" cxnId="{BB3E0FBC-53B4-4578-9FC8-E410C59D4CB9}">
      <dgm:prSet/>
      <dgm:spPr/>
      <dgm:t>
        <a:bodyPr/>
        <a:lstStyle/>
        <a:p>
          <a:endParaRPr lang="fr-FR"/>
        </a:p>
      </dgm:t>
    </dgm:pt>
    <dgm:pt modelId="{CC87B4BC-FD0A-4B33-A28E-7E1A76870829}" type="sibTrans" cxnId="{BB3E0FBC-53B4-4578-9FC8-E410C59D4CB9}">
      <dgm:prSet/>
      <dgm:spPr/>
      <dgm:t>
        <a:bodyPr/>
        <a:lstStyle/>
        <a:p>
          <a:endParaRPr lang="fr-FR"/>
        </a:p>
      </dgm:t>
    </dgm:pt>
    <dgm:pt modelId="{3B283A83-4E03-415D-89B8-45F9EEFB615B}">
      <dgm:prSet phldrT="[Texte]"/>
      <dgm:spPr/>
      <dgm:t>
        <a:bodyPr/>
        <a:lstStyle/>
        <a:p>
          <a:r>
            <a:rPr lang="fr-FR" dirty="0" smtClean="0"/>
            <a:t>Groupe 4</a:t>
          </a:r>
          <a:endParaRPr lang="fr-FR" dirty="0"/>
        </a:p>
      </dgm:t>
    </dgm:pt>
    <dgm:pt modelId="{B789AA71-1B24-460B-953C-A7DBF4AF44FF}" type="parTrans" cxnId="{377AD242-2BA8-484B-B550-B5FFD67AC1DB}">
      <dgm:prSet/>
      <dgm:spPr/>
      <dgm:t>
        <a:bodyPr/>
        <a:lstStyle/>
        <a:p>
          <a:endParaRPr lang="fr-FR"/>
        </a:p>
      </dgm:t>
    </dgm:pt>
    <dgm:pt modelId="{DBA7EB02-A480-47DB-B1A9-D1AC9A482EF6}" type="sibTrans" cxnId="{377AD242-2BA8-484B-B550-B5FFD67AC1DB}">
      <dgm:prSet/>
      <dgm:spPr/>
      <dgm:t>
        <a:bodyPr/>
        <a:lstStyle/>
        <a:p>
          <a:endParaRPr lang="fr-FR"/>
        </a:p>
      </dgm:t>
    </dgm:pt>
    <dgm:pt modelId="{CB07EBF2-6560-48A8-977D-687A2C34BBC6}">
      <dgm:prSet phldrT="[Texte]"/>
      <dgm:spPr/>
      <dgm:t>
        <a:bodyPr/>
        <a:lstStyle/>
        <a:p>
          <a:r>
            <a:rPr lang="fr-FR" dirty="0" smtClean="0"/>
            <a:t>Groupe 3</a:t>
          </a:r>
          <a:endParaRPr lang="fr-FR" dirty="0"/>
        </a:p>
      </dgm:t>
    </dgm:pt>
    <dgm:pt modelId="{479B5380-B663-4B02-81E5-3D4C2A5B9E70}" type="parTrans" cxnId="{3AAC3AAB-52D5-429D-BBFF-74679D4ADB01}">
      <dgm:prSet/>
      <dgm:spPr/>
      <dgm:t>
        <a:bodyPr/>
        <a:lstStyle/>
        <a:p>
          <a:endParaRPr lang="fr-FR"/>
        </a:p>
      </dgm:t>
    </dgm:pt>
    <dgm:pt modelId="{4F77B1CB-20C6-44AE-BDD6-7B48B14DB457}" type="sibTrans" cxnId="{3AAC3AAB-52D5-429D-BBFF-74679D4ADB01}">
      <dgm:prSet/>
      <dgm:spPr/>
      <dgm:t>
        <a:bodyPr/>
        <a:lstStyle/>
        <a:p>
          <a:endParaRPr lang="fr-FR"/>
        </a:p>
      </dgm:t>
    </dgm:pt>
    <dgm:pt modelId="{00B6FD28-7F68-4835-868A-9D84AF3187D2}" type="pres">
      <dgm:prSet presAssocID="{46564C34-60C7-43CE-8A7D-E193C03A244D}" presName="diagram" presStyleCnt="0">
        <dgm:presLayoutVars>
          <dgm:chPref val="1"/>
          <dgm:dir/>
          <dgm:animOne val="branch"/>
          <dgm:animLvl val="lvl"/>
          <dgm:resizeHandles val="exact"/>
        </dgm:presLayoutVars>
      </dgm:prSet>
      <dgm:spPr/>
      <dgm:t>
        <a:bodyPr/>
        <a:lstStyle/>
        <a:p>
          <a:endParaRPr lang="fr-FR"/>
        </a:p>
      </dgm:t>
    </dgm:pt>
    <dgm:pt modelId="{4FC4C106-6D8B-457F-98D6-766895838FFC}" type="pres">
      <dgm:prSet presAssocID="{C3EEF940-F2D4-408D-97F2-67BC310DDEF5}" presName="root1" presStyleCnt="0"/>
      <dgm:spPr/>
    </dgm:pt>
    <dgm:pt modelId="{FE155E33-40FF-4919-99B4-F5595F0ED4DA}" type="pres">
      <dgm:prSet presAssocID="{C3EEF940-F2D4-408D-97F2-67BC310DDEF5}" presName="LevelOneTextNode" presStyleLbl="node0" presStyleIdx="0" presStyleCnt="1">
        <dgm:presLayoutVars>
          <dgm:chPref val="3"/>
        </dgm:presLayoutVars>
      </dgm:prSet>
      <dgm:spPr/>
      <dgm:t>
        <a:bodyPr/>
        <a:lstStyle/>
        <a:p>
          <a:endParaRPr lang="fr-FR"/>
        </a:p>
      </dgm:t>
    </dgm:pt>
    <dgm:pt modelId="{D1AF5B54-8D9B-42ED-8DCB-518AEDABEED3}" type="pres">
      <dgm:prSet presAssocID="{C3EEF940-F2D4-408D-97F2-67BC310DDEF5}" presName="level2hierChild" presStyleCnt="0"/>
      <dgm:spPr/>
    </dgm:pt>
    <dgm:pt modelId="{C737DBAD-7E22-4F22-984C-09105668A42C}" type="pres">
      <dgm:prSet presAssocID="{A75E57D6-70B6-4A80-B8F3-8BAD001E7B38}" presName="conn2-1" presStyleLbl="parChTrans1D2" presStyleIdx="0" presStyleCnt="3"/>
      <dgm:spPr/>
      <dgm:t>
        <a:bodyPr/>
        <a:lstStyle/>
        <a:p>
          <a:endParaRPr lang="fr-FR"/>
        </a:p>
      </dgm:t>
    </dgm:pt>
    <dgm:pt modelId="{C3691610-32D2-4493-B075-E32D63893159}" type="pres">
      <dgm:prSet presAssocID="{A75E57D6-70B6-4A80-B8F3-8BAD001E7B38}" presName="connTx" presStyleLbl="parChTrans1D2" presStyleIdx="0" presStyleCnt="3"/>
      <dgm:spPr/>
      <dgm:t>
        <a:bodyPr/>
        <a:lstStyle/>
        <a:p>
          <a:endParaRPr lang="fr-FR"/>
        </a:p>
      </dgm:t>
    </dgm:pt>
    <dgm:pt modelId="{3B8EC8A0-8C62-49BC-8381-34C628ACCFF9}" type="pres">
      <dgm:prSet presAssocID="{F1338B12-FF35-4B29-8385-CE97AB2598DF}" presName="root2" presStyleCnt="0"/>
      <dgm:spPr/>
    </dgm:pt>
    <dgm:pt modelId="{25A24936-D044-4528-82C2-D358EE8A9E80}" type="pres">
      <dgm:prSet presAssocID="{F1338B12-FF35-4B29-8385-CE97AB2598DF}" presName="LevelTwoTextNode" presStyleLbl="node2" presStyleIdx="0" presStyleCnt="3">
        <dgm:presLayoutVars>
          <dgm:chPref val="3"/>
        </dgm:presLayoutVars>
      </dgm:prSet>
      <dgm:spPr/>
      <dgm:t>
        <a:bodyPr/>
        <a:lstStyle/>
        <a:p>
          <a:endParaRPr lang="fr-FR"/>
        </a:p>
      </dgm:t>
    </dgm:pt>
    <dgm:pt modelId="{BD3A84DC-7089-402B-9F0E-6EEB673F601D}" type="pres">
      <dgm:prSet presAssocID="{F1338B12-FF35-4B29-8385-CE97AB2598DF}" presName="level3hierChild" presStyleCnt="0"/>
      <dgm:spPr/>
    </dgm:pt>
    <dgm:pt modelId="{BD2FB968-BAA9-466D-810A-AEB376CD43CF}" type="pres">
      <dgm:prSet presAssocID="{15170DE7-9356-44E9-8992-CA7F12D162FD}" presName="conn2-1" presStyleLbl="parChTrans1D3" presStyleIdx="0" presStyleCnt="6"/>
      <dgm:spPr/>
      <dgm:t>
        <a:bodyPr/>
        <a:lstStyle/>
        <a:p>
          <a:endParaRPr lang="fr-FR"/>
        </a:p>
      </dgm:t>
    </dgm:pt>
    <dgm:pt modelId="{BDD4E757-F020-43C8-A6CD-5B2A650C7A37}" type="pres">
      <dgm:prSet presAssocID="{15170DE7-9356-44E9-8992-CA7F12D162FD}" presName="connTx" presStyleLbl="parChTrans1D3" presStyleIdx="0" presStyleCnt="6"/>
      <dgm:spPr/>
      <dgm:t>
        <a:bodyPr/>
        <a:lstStyle/>
        <a:p>
          <a:endParaRPr lang="fr-FR"/>
        </a:p>
      </dgm:t>
    </dgm:pt>
    <dgm:pt modelId="{9A7C3EBA-E147-4CB8-BAEE-369A8C1C2812}" type="pres">
      <dgm:prSet presAssocID="{19E2A423-AC67-436B-8A39-28FF8FC92C39}" presName="root2" presStyleCnt="0"/>
      <dgm:spPr/>
    </dgm:pt>
    <dgm:pt modelId="{17BDB5B2-BDA0-4EFA-A53D-94FCC40A4E01}" type="pres">
      <dgm:prSet presAssocID="{19E2A423-AC67-436B-8A39-28FF8FC92C39}" presName="LevelTwoTextNode" presStyleLbl="node3" presStyleIdx="0" presStyleCnt="6">
        <dgm:presLayoutVars>
          <dgm:chPref val="3"/>
        </dgm:presLayoutVars>
      </dgm:prSet>
      <dgm:spPr/>
      <dgm:t>
        <a:bodyPr/>
        <a:lstStyle/>
        <a:p>
          <a:endParaRPr lang="fr-FR"/>
        </a:p>
      </dgm:t>
    </dgm:pt>
    <dgm:pt modelId="{2983C05B-B51D-4CEF-A5F0-22E87B8334C3}" type="pres">
      <dgm:prSet presAssocID="{19E2A423-AC67-436B-8A39-28FF8FC92C39}" presName="level3hierChild" presStyleCnt="0"/>
      <dgm:spPr/>
    </dgm:pt>
    <dgm:pt modelId="{20BB62B6-22C7-4B53-BF83-BE153F3A9247}" type="pres">
      <dgm:prSet presAssocID="{F6500901-E4E1-4286-BE72-062A8A8CE790}" presName="conn2-1" presStyleLbl="parChTrans1D3" presStyleIdx="1" presStyleCnt="6"/>
      <dgm:spPr/>
      <dgm:t>
        <a:bodyPr/>
        <a:lstStyle/>
        <a:p>
          <a:endParaRPr lang="fr-FR"/>
        </a:p>
      </dgm:t>
    </dgm:pt>
    <dgm:pt modelId="{55E615DB-2D7F-4CCD-8566-E3050F9AE6C9}" type="pres">
      <dgm:prSet presAssocID="{F6500901-E4E1-4286-BE72-062A8A8CE790}" presName="connTx" presStyleLbl="parChTrans1D3" presStyleIdx="1" presStyleCnt="6"/>
      <dgm:spPr/>
      <dgm:t>
        <a:bodyPr/>
        <a:lstStyle/>
        <a:p>
          <a:endParaRPr lang="fr-FR"/>
        </a:p>
      </dgm:t>
    </dgm:pt>
    <dgm:pt modelId="{FD803A8E-30BC-44A8-9C60-BD26CAD5658C}" type="pres">
      <dgm:prSet presAssocID="{E365F083-4AF0-49EB-B778-DC98137C6BC9}" presName="root2" presStyleCnt="0"/>
      <dgm:spPr/>
    </dgm:pt>
    <dgm:pt modelId="{4EF05ABE-0220-4D5F-B109-E9EECAB20A74}" type="pres">
      <dgm:prSet presAssocID="{E365F083-4AF0-49EB-B778-DC98137C6BC9}" presName="LevelTwoTextNode" presStyleLbl="node3" presStyleIdx="1" presStyleCnt="6">
        <dgm:presLayoutVars>
          <dgm:chPref val="3"/>
        </dgm:presLayoutVars>
      </dgm:prSet>
      <dgm:spPr/>
      <dgm:t>
        <a:bodyPr/>
        <a:lstStyle/>
        <a:p>
          <a:endParaRPr lang="fr-FR"/>
        </a:p>
      </dgm:t>
    </dgm:pt>
    <dgm:pt modelId="{FEE2D34F-BF6E-4EFA-B0F5-91E7F882BA86}" type="pres">
      <dgm:prSet presAssocID="{E365F083-4AF0-49EB-B778-DC98137C6BC9}" presName="level3hierChild" presStyleCnt="0"/>
      <dgm:spPr/>
    </dgm:pt>
    <dgm:pt modelId="{534A05A0-A94B-4AFA-8A4F-4420DD58CA97}" type="pres">
      <dgm:prSet presAssocID="{A05C60CB-C254-4AC2-970A-7C506BBB799F}" presName="conn2-1" presStyleLbl="parChTrans1D2" presStyleIdx="1" presStyleCnt="3"/>
      <dgm:spPr/>
      <dgm:t>
        <a:bodyPr/>
        <a:lstStyle/>
        <a:p>
          <a:endParaRPr lang="fr-FR"/>
        </a:p>
      </dgm:t>
    </dgm:pt>
    <dgm:pt modelId="{1D5D3747-B508-47DE-97DD-AF42B83B27B7}" type="pres">
      <dgm:prSet presAssocID="{A05C60CB-C254-4AC2-970A-7C506BBB799F}" presName="connTx" presStyleLbl="parChTrans1D2" presStyleIdx="1" presStyleCnt="3"/>
      <dgm:spPr/>
      <dgm:t>
        <a:bodyPr/>
        <a:lstStyle/>
        <a:p>
          <a:endParaRPr lang="fr-FR"/>
        </a:p>
      </dgm:t>
    </dgm:pt>
    <dgm:pt modelId="{153E98EB-D1A6-4717-A57E-F3603F1BC7E8}" type="pres">
      <dgm:prSet presAssocID="{77079E4A-6B8F-4E4F-B99B-EB4868CA7DF8}" presName="root2" presStyleCnt="0"/>
      <dgm:spPr/>
    </dgm:pt>
    <dgm:pt modelId="{599ECF68-5137-40D2-8BED-B0666DFB33EE}" type="pres">
      <dgm:prSet presAssocID="{77079E4A-6B8F-4E4F-B99B-EB4868CA7DF8}" presName="LevelTwoTextNode" presStyleLbl="node2" presStyleIdx="1" presStyleCnt="3">
        <dgm:presLayoutVars>
          <dgm:chPref val="3"/>
        </dgm:presLayoutVars>
      </dgm:prSet>
      <dgm:spPr/>
      <dgm:t>
        <a:bodyPr/>
        <a:lstStyle/>
        <a:p>
          <a:endParaRPr lang="fr-FR"/>
        </a:p>
      </dgm:t>
    </dgm:pt>
    <dgm:pt modelId="{0F14D7F4-7BE5-4DDA-BEEE-65764A841A93}" type="pres">
      <dgm:prSet presAssocID="{77079E4A-6B8F-4E4F-B99B-EB4868CA7DF8}" presName="level3hierChild" presStyleCnt="0"/>
      <dgm:spPr/>
    </dgm:pt>
    <dgm:pt modelId="{27C5D54F-E027-4AB3-A84E-F6F04C5A444D}" type="pres">
      <dgm:prSet presAssocID="{6C77482C-49AF-4FA6-85BC-EB9B61A5BF11}" presName="conn2-1" presStyleLbl="parChTrans1D3" presStyleIdx="2" presStyleCnt="6"/>
      <dgm:spPr/>
      <dgm:t>
        <a:bodyPr/>
        <a:lstStyle/>
        <a:p>
          <a:endParaRPr lang="fr-FR"/>
        </a:p>
      </dgm:t>
    </dgm:pt>
    <dgm:pt modelId="{F11EF784-6AB6-4277-A852-A4E0D85509A5}" type="pres">
      <dgm:prSet presAssocID="{6C77482C-49AF-4FA6-85BC-EB9B61A5BF11}" presName="connTx" presStyleLbl="parChTrans1D3" presStyleIdx="2" presStyleCnt="6"/>
      <dgm:spPr/>
      <dgm:t>
        <a:bodyPr/>
        <a:lstStyle/>
        <a:p>
          <a:endParaRPr lang="fr-FR"/>
        </a:p>
      </dgm:t>
    </dgm:pt>
    <dgm:pt modelId="{F1E1A967-AF2C-4F6A-BA79-F462512669EB}" type="pres">
      <dgm:prSet presAssocID="{2AD57CD6-D942-4A4C-A8F2-33A208BB08EA}" presName="root2" presStyleCnt="0"/>
      <dgm:spPr/>
    </dgm:pt>
    <dgm:pt modelId="{D70930EA-977E-4A0A-ADA7-CC6DBB260574}" type="pres">
      <dgm:prSet presAssocID="{2AD57CD6-D942-4A4C-A8F2-33A208BB08EA}" presName="LevelTwoTextNode" presStyleLbl="node3" presStyleIdx="2" presStyleCnt="6">
        <dgm:presLayoutVars>
          <dgm:chPref val="3"/>
        </dgm:presLayoutVars>
      </dgm:prSet>
      <dgm:spPr/>
      <dgm:t>
        <a:bodyPr/>
        <a:lstStyle/>
        <a:p>
          <a:endParaRPr lang="fr-FR"/>
        </a:p>
      </dgm:t>
    </dgm:pt>
    <dgm:pt modelId="{FCCDDD9C-15F2-4D5F-B356-A228CD2762EB}" type="pres">
      <dgm:prSet presAssocID="{2AD57CD6-D942-4A4C-A8F2-33A208BB08EA}" presName="level3hierChild" presStyleCnt="0"/>
      <dgm:spPr/>
    </dgm:pt>
    <dgm:pt modelId="{E17D836C-0F99-4513-81EC-87F15AE179DA}" type="pres">
      <dgm:prSet presAssocID="{D8626A97-D57D-4F7B-BEE3-0619B14909BB}" presName="conn2-1" presStyleLbl="parChTrans1D3" presStyleIdx="3" presStyleCnt="6"/>
      <dgm:spPr/>
      <dgm:t>
        <a:bodyPr/>
        <a:lstStyle/>
        <a:p>
          <a:endParaRPr lang="fr-FR"/>
        </a:p>
      </dgm:t>
    </dgm:pt>
    <dgm:pt modelId="{01485E27-D872-4CA3-A3E6-5A75243D2B2E}" type="pres">
      <dgm:prSet presAssocID="{D8626A97-D57D-4F7B-BEE3-0619B14909BB}" presName="connTx" presStyleLbl="parChTrans1D3" presStyleIdx="3" presStyleCnt="6"/>
      <dgm:spPr/>
      <dgm:t>
        <a:bodyPr/>
        <a:lstStyle/>
        <a:p>
          <a:endParaRPr lang="fr-FR"/>
        </a:p>
      </dgm:t>
    </dgm:pt>
    <dgm:pt modelId="{C15C14AC-FFF3-4175-955A-42959D5EF30C}" type="pres">
      <dgm:prSet presAssocID="{44F9B94E-CC50-4913-B365-6FA1B9A16439}" presName="root2" presStyleCnt="0"/>
      <dgm:spPr/>
    </dgm:pt>
    <dgm:pt modelId="{B5FAC989-7209-4AA1-B993-9023FFD565AB}" type="pres">
      <dgm:prSet presAssocID="{44F9B94E-CC50-4913-B365-6FA1B9A16439}" presName="LevelTwoTextNode" presStyleLbl="node3" presStyleIdx="3" presStyleCnt="6">
        <dgm:presLayoutVars>
          <dgm:chPref val="3"/>
        </dgm:presLayoutVars>
      </dgm:prSet>
      <dgm:spPr/>
      <dgm:t>
        <a:bodyPr/>
        <a:lstStyle/>
        <a:p>
          <a:endParaRPr lang="fr-FR"/>
        </a:p>
      </dgm:t>
    </dgm:pt>
    <dgm:pt modelId="{0E0457BD-134D-4153-BFEB-C1D270A85F3F}" type="pres">
      <dgm:prSet presAssocID="{44F9B94E-CC50-4913-B365-6FA1B9A16439}" presName="level3hierChild" presStyleCnt="0"/>
      <dgm:spPr/>
    </dgm:pt>
    <dgm:pt modelId="{7AAF37AE-A41F-47EA-AA22-CA20E08805E0}" type="pres">
      <dgm:prSet presAssocID="{88D35E76-E634-4822-A208-79A939B30FBB}" presName="conn2-1" presStyleLbl="parChTrans1D4" presStyleIdx="0" presStyleCnt="3"/>
      <dgm:spPr/>
      <dgm:t>
        <a:bodyPr/>
        <a:lstStyle/>
        <a:p>
          <a:endParaRPr lang="fr-FR"/>
        </a:p>
      </dgm:t>
    </dgm:pt>
    <dgm:pt modelId="{E1749C55-C540-4A3E-A153-0BD84FD4A0A0}" type="pres">
      <dgm:prSet presAssocID="{88D35E76-E634-4822-A208-79A939B30FBB}" presName="connTx" presStyleLbl="parChTrans1D4" presStyleIdx="0" presStyleCnt="3"/>
      <dgm:spPr/>
      <dgm:t>
        <a:bodyPr/>
        <a:lstStyle/>
        <a:p>
          <a:endParaRPr lang="fr-FR"/>
        </a:p>
      </dgm:t>
    </dgm:pt>
    <dgm:pt modelId="{8B92530F-E277-480A-A1D5-838A15A9F27E}" type="pres">
      <dgm:prSet presAssocID="{A90374FB-F18A-452C-AEFE-9E652F75F33F}" presName="root2" presStyleCnt="0"/>
      <dgm:spPr/>
    </dgm:pt>
    <dgm:pt modelId="{E145B834-F566-4BB5-846A-2D8E2192A14B}" type="pres">
      <dgm:prSet presAssocID="{A90374FB-F18A-452C-AEFE-9E652F75F33F}" presName="LevelTwoTextNode" presStyleLbl="node4" presStyleIdx="0" presStyleCnt="3" custLinFactX="3116" custLinFactNeighborX="100000" custLinFactNeighborY="-85175">
        <dgm:presLayoutVars>
          <dgm:chPref val="3"/>
        </dgm:presLayoutVars>
      </dgm:prSet>
      <dgm:spPr/>
      <dgm:t>
        <a:bodyPr/>
        <a:lstStyle/>
        <a:p>
          <a:endParaRPr lang="fr-FR"/>
        </a:p>
      </dgm:t>
    </dgm:pt>
    <dgm:pt modelId="{F512A3B1-C8E1-4009-AD59-DD8BBE232C69}" type="pres">
      <dgm:prSet presAssocID="{A90374FB-F18A-452C-AEFE-9E652F75F33F}" presName="level3hierChild" presStyleCnt="0"/>
      <dgm:spPr/>
    </dgm:pt>
    <dgm:pt modelId="{E0BF12B6-042B-4D09-8DFB-252D808848DB}" type="pres">
      <dgm:prSet presAssocID="{456E609B-F5F7-4A9D-831B-5D8F3BEFFA7C}" presName="conn2-1" presStyleLbl="parChTrans1D2" presStyleIdx="2" presStyleCnt="3"/>
      <dgm:spPr/>
      <dgm:t>
        <a:bodyPr/>
        <a:lstStyle/>
        <a:p>
          <a:endParaRPr lang="fr-FR"/>
        </a:p>
      </dgm:t>
    </dgm:pt>
    <dgm:pt modelId="{257AE189-98B3-4F60-8E42-E523EBEB6B9F}" type="pres">
      <dgm:prSet presAssocID="{456E609B-F5F7-4A9D-831B-5D8F3BEFFA7C}" presName="connTx" presStyleLbl="parChTrans1D2" presStyleIdx="2" presStyleCnt="3"/>
      <dgm:spPr/>
      <dgm:t>
        <a:bodyPr/>
        <a:lstStyle/>
        <a:p>
          <a:endParaRPr lang="fr-FR"/>
        </a:p>
      </dgm:t>
    </dgm:pt>
    <dgm:pt modelId="{7B5949E4-A4AF-4F7A-B27D-F833BE9BDDD3}" type="pres">
      <dgm:prSet presAssocID="{A9931854-DFF7-4E5B-B370-87E3CDE80F92}" presName="root2" presStyleCnt="0"/>
      <dgm:spPr/>
    </dgm:pt>
    <dgm:pt modelId="{E80728D7-29E5-4A1C-9EED-BFAF904D3574}" type="pres">
      <dgm:prSet presAssocID="{A9931854-DFF7-4E5B-B370-87E3CDE80F92}" presName="LevelTwoTextNode" presStyleLbl="node2" presStyleIdx="2" presStyleCnt="3">
        <dgm:presLayoutVars>
          <dgm:chPref val="3"/>
        </dgm:presLayoutVars>
      </dgm:prSet>
      <dgm:spPr/>
      <dgm:t>
        <a:bodyPr/>
        <a:lstStyle/>
        <a:p>
          <a:endParaRPr lang="fr-FR"/>
        </a:p>
      </dgm:t>
    </dgm:pt>
    <dgm:pt modelId="{E45E8983-41FF-438E-8AE1-F69234111D83}" type="pres">
      <dgm:prSet presAssocID="{A9931854-DFF7-4E5B-B370-87E3CDE80F92}" presName="level3hierChild" presStyleCnt="0"/>
      <dgm:spPr/>
    </dgm:pt>
    <dgm:pt modelId="{715D3DB1-DEC1-44F0-8BBB-FF03504ED84E}" type="pres">
      <dgm:prSet presAssocID="{B8D98791-67FD-4506-B0EC-C8C430430F3E}" presName="conn2-1" presStyleLbl="parChTrans1D3" presStyleIdx="4" presStyleCnt="6"/>
      <dgm:spPr/>
      <dgm:t>
        <a:bodyPr/>
        <a:lstStyle/>
        <a:p>
          <a:endParaRPr lang="fr-FR"/>
        </a:p>
      </dgm:t>
    </dgm:pt>
    <dgm:pt modelId="{16B7300A-E68E-4EC9-91AA-585585F4F436}" type="pres">
      <dgm:prSet presAssocID="{B8D98791-67FD-4506-B0EC-C8C430430F3E}" presName="connTx" presStyleLbl="parChTrans1D3" presStyleIdx="4" presStyleCnt="6"/>
      <dgm:spPr/>
      <dgm:t>
        <a:bodyPr/>
        <a:lstStyle/>
        <a:p>
          <a:endParaRPr lang="fr-FR"/>
        </a:p>
      </dgm:t>
    </dgm:pt>
    <dgm:pt modelId="{5A1CD437-245D-49A7-98A9-77D1546D8D36}" type="pres">
      <dgm:prSet presAssocID="{DBF0801F-D47B-42E9-ADB5-33C10198FF29}" presName="root2" presStyleCnt="0"/>
      <dgm:spPr/>
    </dgm:pt>
    <dgm:pt modelId="{B479C95C-EDCB-4798-9C09-9E19E6E93482}" type="pres">
      <dgm:prSet presAssocID="{DBF0801F-D47B-42E9-ADB5-33C10198FF29}" presName="LevelTwoTextNode" presStyleLbl="node3" presStyleIdx="4" presStyleCnt="6" custLinFactNeighborX="413" custLinFactNeighborY="3837">
        <dgm:presLayoutVars>
          <dgm:chPref val="3"/>
        </dgm:presLayoutVars>
      </dgm:prSet>
      <dgm:spPr/>
      <dgm:t>
        <a:bodyPr/>
        <a:lstStyle/>
        <a:p>
          <a:endParaRPr lang="fr-FR"/>
        </a:p>
      </dgm:t>
    </dgm:pt>
    <dgm:pt modelId="{01EA13E1-F368-4573-8402-9AB94D86E53E}" type="pres">
      <dgm:prSet presAssocID="{DBF0801F-D47B-42E9-ADB5-33C10198FF29}" presName="level3hierChild" presStyleCnt="0"/>
      <dgm:spPr/>
    </dgm:pt>
    <dgm:pt modelId="{94C30DF1-2F88-4043-9F3E-B40A0E7AD483}" type="pres">
      <dgm:prSet presAssocID="{B789AA71-1B24-460B-953C-A7DBF4AF44FF}" presName="conn2-1" presStyleLbl="parChTrans1D4" presStyleIdx="1" presStyleCnt="3"/>
      <dgm:spPr/>
      <dgm:t>
        <a:bodyPr/>
        <a:lstStyle/>
        <a:p>
          <a:endParaRPr lang="fr-FR"/>
        </a:p>
      </dgm:t>
    </dgm:pt>
    <dgm:pt modelId="{5E4DFD5A-5CBF-4980-81CB-D9B7DDD5A757}" type="pres">
      <dgm:prSet presAssocID="{B789AA71-1B24-460B-953C-A7DBF4AF44FF}" presName="connTx" presStyleLbl="parChTrans1D4" presStyleIdx="1" presStyleCnt="3"/>
      <dgm:spPr/>
      <dgm:t>
        <a:bodyPr/>
        <a:lstStyle/>
        <a:p>
          <a:endParaRPr lang="fr-FR"/>
        </a:p>
      </dgm:t>
    </dgm:pt>
    <dgm:pt modelId="{B61BC1A9-8566-4645-93A2-2CAFFF05E0BB}" type="pres">
      <dgm:prSet presAssocID="{3B283A83-4E03-415D-89B8-45F9EEFB615B}" presName="root2" presStyleCnt="0"/>
      <dgm:spPr/>
    </dgm:pt>
    <dgm:pt modelId="{731EBD17-8D51-4BFC-98E0-5F3797AA67F9}" type="pres">
      <dgm:prSet presAssocID="{3B283A83-4E03-415D-89B8-45F9EEFB615B}" presName="LevelTwoTextNode" presStyleLbl="node4" presStyleIdx="1" presStyleCnt="3" custLinFactX="4833" custLinFactNeighborX="100000" custLinFactNeighborY="-78254">
        <dgm:presLayoutVars>
          <dgm:chPref val="3"/>
        </dgm:presLayoutVars>
      </dgm:prSet>
      <dgm:spPr/>
      <dgm:t>
        <a:bodyPr/>
        <a:lstStyle/>
        <a:p>
          <a:endParaRPr lang="fr-FR"/>
        </a:p>
      </dgm:t>
    </dgm:pt>
    <dgm:pt modelId="{D6D7CDB0-0C9B-4AD6-9947-3A90C8EBEC9B}" type="pres">
      <dgm:prSet presAssocID="{3B283A83-4E03-415D-89B8-45F9EEFB615B}" presName="level3hierChild" presStyleCnt="0"/>
      <dgm:spPr/>
    </dgm:pt>
    <dgm:pt modelId="{2E7BBB79-9BA7-49FE-B68A-82579DF9D4D6}" type="pres">
      <dgm:prSet presAssocID="{CE022B99-BEDF-4567-AE04-36EC8F04A6FB}" presName="conn2-1" presStyleLbl="parChTrans1D3" presStyleIdx="5" presStyleCnt="6"/>
      <dgm:spPr/>
      <dgm:t>
        <a:bodyPr/>
        <a:lstStyle/>
        <a:p>
          <a:endParaRPr lang="fr-FR"/>
        </a:p>
      </dgm:t>
    </dgm:pt>
    <dgm:pt modelId="{332A5D06-86EF-419D-8425-8366009BD15C}" type="pres">
      <dgm:prSet presAssocID="{CE022B99-BEDF-4567-AE04-36EC8F04A6FB}" presName="connTx" presStyleLbl="parChTrans1D3" presStyleIdx="5" presStyleCnt="6"/>
      <dgm:spPr/>
      <dgm:t>
        <a:bodyPr/>
        <a:lstStyle/>
        <a:p>
          <a:endParaRPr lang="fr-FR"/>
        </a:p>
      </dgm:t>
    </dgm:pt>
    <dgm:pt modelId="{902BA729-8F09-4E6C-86F7-DBBC2270CA07}" type="pres">
      <dgm:prSet presAssocID="{3AE0D634-CFBD-4BC2-85F0-A28E95A36492}" presName="root2" presStyleCnt="0"/>
      <dgm:spPr/>
    </dgm:pt>
    <dgm:pt modelId="{0B961714-4253-4A84-8AD4-7A0F69707B76}" type="pres">
      <dgm:prSet presAssocID="{3AE0D634-CFBD-4BC2-85F0-A28E95A36492}" presName="LevelTwoTextNode" presStyleLbl="node3" presStyleIdx="5" presStyleCnt="6">
        <dgm:presLayoutVars>
          <dgm:chPref val="3"/>
        </dgm:presLayoutVars>
      </dgm:prSet>
      <dgm:spPr/>
      <dgm:t>
        <a:bodyPr/>
        <a:lstStyle/>
        <a:p>
          <a:endParaRPr lang="fr-FR"/>
        </a:p>
      </dgm:t>
    </dgm:pt>
    <dgm:pt modelId="{215F5407-9248-4D69-B747-992BB8D071F9}" type="pres">
      <dgm:prSet presAssocID="{3AE0D634-CFBD-4BC2-85F0-A28E95A36492}" presName="level3hierChild" presStyleCnt="0"/>
      <dgm:spPr/>
    </dgm:pt>
    <dgm:pt modelId="{5B1840B0-669C-43CF-B129-1A956ADB7C85}" type="pres">
      <dgm:prSet presAssocID="{479B5380-B663-4B02-81E5-3D4C2A5B9E70}" presName="conn2-1" presStyleLbl="parChTrans1D4" presStyleIdx="2" presStyleCnt="3"/>
      <dgm:spPr/>
      <dgm:t>
        <a:bodyPr/>
        <a:lstStyle/>
        <a:p>
          <a:endParaRPr lang="fr-FR"/>
        </a:p>
      </dgm:t>
    </dgm:pt>
    <dgm:pt modelId="{7BE99658-8ABD-474C-B67F-488EF7B29F50}" type="pres">
      <dgm:prSet presAssocID="{479B5380-B663-4B02-81E5-3D4C2A5B9E70}" presName="connTx" presStyleLbl="parChTrans1D4" presStyleIdx="2" presStyleCnt="3"/>
      <dgm:spPr/>
      <dgm:t>
        <a:bodyPr/>
        <a:lstStyle/>
        <a:p>
          <a:endParaRPr lang="fr-FR"/>
        </a:p>
      </dgm:t>
    </dgm:pt>
    <dgm:pt modelId="{51102551-2973-4DBF-900C-E154E48E72E3}" type="pres">
      <dgm:prSet presAssocID="{CB07EBF2-6560-48A8-977D-687A2C34BBC6}" presName="root2" presStyleCnt="0"/>
      <dgm:spPr/>
    </dgm:pt>
    <dgm:pt modelId="{6898E1F2-9766-4CCB-9B91-1F7CA98341A0}" type="pres">
      <dgm:prSet presAssocID="{CB07EBF2-6560-48A8-977D-687A2C34BBC6}" presName="LevelTwoTextNode" presStyleLbl="node4" presStyleIdx="2" presStyleCnt="3" custLinFactX="3116" custLinFactNeighborX="100000" custLinFactNeighborY="-4121">
        <dgm:presLayoutVars>
          <dgm:chPref val="3"/>
        </dgm:presLayoutVars>
      </dgm:prSet>
      <dgm:spPr/>
      <dgm:t>
        <a:bodyPr/>
        <a:lstStyle/>
        <a:p>
          <a:endParaRPr lang="fr-FR"/>
        </a:p>
      </dgm:t>
    </dgm:pt>
    <dgm:pt modelId="{401F5C5D-97FC-4060-9AE9-8D3B9963530F}" type="pres">
      <dgm:prSet presAssocID="{CB07EBF2-6560-48A8-977D-687A2C34BBC6}" presName="level3hierChild" presStyleCnt="0"/>
      <dgm:spPr/>
    </dgm:pt>
  </dgm:ptLst>
  <dgm:cxnLst>
    <dgm:cxn modelId="{537BCB7D-7D95-4BE1-80E2-31E398BC003B}" srcId="{C3EEF940-F2D4-408D-97F2-67BC310DDEF5}" destId="{F1338B12-FF35-4B29-8385-CE97AB2598DF}" srcOrd="0" destOrd="0" parTransId="{A75E57D6-70B6-4A80-B8F3-8BAD001E7B38}" sibTransId="{2992D482-EF40-43F2-B723-44D01636F897}"/>
    <dgm:cxn modelId="{43A22924-A992-4368-B2DB-20A1C781DEE4}" type="presOf" srcId="{A75E57D6-70B6-4A80-B8F3-8BAD001E7B38}" destId="{C737DBAD-7E22-4F22-984C-09105668A42C}" srcOrd="0" destOrd="0" presId="urn:microsoft.com/office/officeart/2005/8/layout/hierarchy2"/>
    <dgm:cxn modelId="{806C8B96-0488-4F12-BAB3-1462AA9E09A8}" type="presOf" srcId="{6C77482C-49AF-4FA6-85BC-EB9B61A5BF11}" destId="{F11EF784-6AB6-4277-A852-A4E0D85509A5}" srcOrd="1" destOrd="0" presId="urn:microsoft.com/office/officeart/2005/8/layout/hierarchy2"/>
    <dgm:cxn modelId="{8D67AF90-9182-42ED-B6C1-5FB66E476B42}" type="presOf" srcId="{D8626A97-D57D-4F7B-BEE3-0619B14909BB}" destId="{E17D836C-0F99-4513-81EC-87F15AE179DA}" srcOrd="0" destOrd="0" presId="urn:microsoft.com/office/officeart/2005/8/layout/hierarchy2"/>
    <dgm:cxn modelId="{DF25E3F6-F969-4046-8732-20F7C2A5C24A}" type="presOf" srcId="{A9931854-DFF7-4E5B-B370-87E3CDE80F92}" destId="{E80728D7-29E5-4A1C-9EED-BFAF904D3574}" srcOrd="0" destOrd="0" presId="urn:microsoft.com/office/officeart/2005/8/layout/hierarchy2"/>
    <dgm:cxn modelId="{68BA4216-5819-48B6-A2B2-87A125C07AEA}" type="presOf" srcId="{2AD57CD6-D942-4A4C-A8F2-33A208BB08EA}" destId="{D70930EA-977E-4A0A-ADA7-CC6DBB260574}" srcOrd="0" destOrd="0" presId="urn:microsoft.com/office/officeart/2005/8/layout/hierarchy2"/>
    <dgm:cxn modelId="{8F14644F-6660-4050-89E9-C5C8D527BD43}" type="presOf" srcId="{CE022B99-BEDF-4567-AE04-36EC8F04A6FB}" destId="{332A5D06-86EF-419D-8425-8366009BD15C}" srcOrd="1" destOrd="0" presId="urn:microsoft.com/office/officeart/2005/8/layout/hierarchy2"/>
    <dgm:cxn modelId="{991CDD38-C702-482D-98D1-F376B0E635C9}" type="presOf" srcId="{E365F083-4AF0-49EB-B778-DC98137C6BC9}" destId="{4EF05ABE-0220-4D5F-B109-E9EECAB20A74}" srcOrd="0" destOrd="0" presId="urn:microsoft.com/office/officeart/2005/8/layout/hierarchy2"/>
    <dgm:cxn modelId="{2E30EE12-31A6-4ECD-830B-84ADB6D8AE0C}" type="presOf" srcId="{44F9B94E-CC50-4913-B365-6FA1B9A16439}" destId="{B5FAC989-7209-4AA1-B993-9023FFD565AB}" srcOrd="0" destOrd="0" presId="urn:microsoft.com/office/officeart/2005/8/layout/hierarchy2"/>
    <dgm:cxn modelId="{18C1C660-4ECA-4881-8F78-C77F670C8EB3}" type="presOf" srcId="{479B5380-B663-4B02-81E5-3D4C2A5B9E70}" destId="{5B1840B0-669C-43CF-B129-1A956ADB7C85}" srcOrd="0" destOrd="0" presId="urn:microsoft.com/office/officeart/2005/8/layout/hierarchy2"/>
    <dgm:cxn modelId="{6C56AC30-B278-4DB1-9457-8F878F46CA77}" type="presOf" srcId="{46564C34-60C7-43CE-8A7D-E193C03A244D}" destId="{00B6FD28-7F68-4835-868A-9D84AF3187D2}" srcOrd="0" destOrd="0" presId="urn:microsoft.com/office/officeart/2005/8/layout/hierarchy2"/>
    <dgm:cxn modelId="{072A46C5-E768-4ED1-80FC-B1902CC94C32}" type="presOf" srcId="{3AE0D634-CFBD-4BC2-85F0-A28E95A36492}" destId="{0B961714-4253-4A84-8AD4-7A0F69707B76}" srcOrd="0" destOrd="0" presId="urn:microsoft.com/office/officeart/2005/8/layout/hierarchy2"/>
    <dgm:cxn modelId="{53CEDB7F-9373-4180-9DA1-E945644255C0}" type="presOf" srcId="{88D35E76-E634-4822-A208-79A939B30FBB}" destId="{7AAF37AE-A41F-47EA-AA22-CA20E08805E0}" srcOrd="0" destOrd="0" presId="urn:microsoft.com/office/officeart/2005/8/layout/hierarchy2"/>
    <dgm:cxn modelId="{DC4CC405-E5AA-40E6-85EC-B5F77B1191C5}" type="presOf" srcId="{F1338B12-FF35-4B29-8385-CE97AB2598DF}" destId="{25A24936-D044-4528-82C2-D358EE8A9E80}" srcOrd="0" destOrd="0" presId="urn:microsoft.com/office/officeart/2005/8/layout/hierarchy2"/>
    <dgm:cxn modelId="{09B4C2E7-B0BF-4CA4-AFA0-0A520AD0CAE9}" type="presOf" srcId="{DBF0801F-D47B-42E9-ADB5-33C10198FF29}" destId="{B479C95C-EDCB-4798-9C09-9E19E6E93482}" srcOrd="0" destOrd="0" presId="urn:microsoft.com/office/officeart/2005/8/layout/hierarchy2"/>
    <dgm:cxn modelId="{F53BEA14-B6DF-4C52-85F9-D722223D93E1}" srcId="{77079E4A-6B8F-4E4F-B99B-EB4868CA7DF8}" destId="{44F9B94E-CC50-4913-B365-6FA1B9A16439}" srcOrd="1" destOrd="0" parTransId="{D8626A97-D57D-4F7B-BEE3-0619B14909BB}" sibTransId="{66B076CC-EED9-4F65-9B82-AF1869170D14}"/>
    <dgm:cxn modelId="{8BA43FA3-BC01-4B9B-8A8A-83AD1D591B76}" type="presOf" srcId="{CB07EBF2-6560-48A8-977D-687A2C34BBC6}" destId="{6898E1F2-9766-4CCB-9B91-1F7CA98341A0}" srcOrd="0" destOrd="0" presId="urn:microsoft.com/office/officeart/2005/8/layout/hierarchy2"/>
    <dgm:cxn modelId="{A04D98AF-73AE-46A0-B0C5-22DE002CC2C8}" srcId="{A9931854-DFF7-4E5B-B370-87E3CDE80F92}" destId="{3AE0D634-CFBD-4BC2-85F0-A28E95A36492}" srcOrd="1" destOrd="0" parTransId="{CE022B99-BEDF-4567-AE04-36EC8F04A6FB}" sibTransId="{C4CC89E5-2EAC-4184-AE90-AF6BC71D9F47}"/>
    <dgm:cxn modelId="{8DB291A9-1944-4C4D-9B38-0FFD73706990}" type="presOf" srcId="{B789AA71-1B24-460B-953C-A7DBF4AF44FF}" destId="{94C30DF1-2F88-4043-9F3E-B40A0E7AD483}" srcOrd="0" destOrd="0" presId="urn:microsoft.com/office/officeart/2005/8/layout/hierarchy2"/>
    <dgm:cxn modelId="{B9C59912-E246-42FA-ACDD-6066673775DE}" type="presOf" srcId="{A90374FB-F18A-452C-AEFE-9E652F75F33F}" destId="{E145B834-F566-4BB5-846A-2D8E2192A14B}" srcOrd="0" destOrd="0" presId="urn:microsoft.com/office/officeart/2005/8/layout/hierarchy2"/>
    <dgm:cxn modelId="{3AAC3AAB-52D5-429D-BBFF-74679D4ADB01}" srcId="{3AE0D634-CFBD-4BC2-85F0-A28E95A36492}" destId="{CB07EBF2-6560-48A8-977D-687A2C34BBC6}" srcOrd="0" destOrd="0" parTransId="{479B5380-B663-4B02-81E5-3D4C2A5B9E70}" sibTransId="{4F77B1CB-20C6-44AE-BDD6-7B48B14DB457}"/>
    <dgm:cxn modelId="{3C50F09C-9302-4441-B9D2-5828F0B0CF6E}" type="presOf" srcId="{D8626A97-D57D-4F7B-BEE3-0619B14909BB}" destId="{01485E27-D872-4CA3-A3E6-5A75243D2B2E}" srcOrd="1" destOrd="0" presId="urn:microsoft.com/office/officeart/2005/8/layout/hierarchy2"/>
    <dgm:cxn modelId="{36121F50-CDEE-49A4-B460-35B103F6D968}" srcId="{C3EEF940-F2D4-408D-97F2-67BC310DDEF5}" destId="{77079E4A-6B8F-4E4F-B99B-EB4868CA7DF8}" srcOrd="1" destOrd="0" parTransId="{A05C60CB-C254-4AC2-970A-7C506BBB799F}" sibTransId="{08C92E6A-FB16-4BAE-AF16-44699126C5C6}"/>
    <dgm:cxn modelId="{A7A58BCE-6BA4-48C4-B2A8-51A1EC77BF71}" type="presOf" srcId="{3B283A83-4E03-415D-89B8-45F9EEFB615B}" destId="{731EBD17-8D51-4BFC-98E0-5F3797AA67F9}" srcOrd="0" destOrd="0" presId="urn:microsoft.com/office/officeart/2005/8/layout/hierarchy2"/>
    <dgm:cxn modelId="{FE95FF8E-5347-48A6-B709-AEBBBC5C505D}" type="presOf" srcId="{88D35E76-E634-4822-A208-79A939B30FBB}" destId="{E1749C55-C540-4A3E-A153-0BD84FD4A0A0}" srcOrd="1" destOrd="0" presId="urn:microsoft.com/office/officeart/2005/8/layout/hierarchy2"/>
    <dgm:cxn modelId="{343C2434-F986-4BC2-9733-BF36399B785E}" srcId="{F1338B12-FF35-4B29-8385-CE97AB2598DF}" destId="{19E2A423-AC67-436B-8A39-28FF8FC92C39}" srcOrd="0" destOrd="0" parTransId="{15170DE7-9356-44E9-8992-CA7F12D162FD}" sibTransId="{7D2A68E7-F661-4300-94D6-D73BB1AF5961}"/>
    <dgm:cxn modelId="{E6EDA7CD-EE04-477C-8359-F7A85C371D2D}" type="presOf" srcId="{456E609B-F5F7-4A9D-831B-5D8F3BEFFA7C}" destId="{E0BF12B6-042B-4D09-8DFB-252D808848DB}" srcOrd="0" destOrd="0" presId="urn:microsoft.com/office/officeart/2005/8/layout/hierarchy2"/>
    <dgm:cxn modelId="{2AD684DD-4AF8-4560-A3D0-BD1EEC445C15}" type="presOf" srcId="{A05C60CB-C254-4AC2-970A-7C506BBB799F}" destId="{1D5D3747-B508-47DE-97DD-AF42B83B27B7}" srcOrd="1" destOrd="0" presId="urn:microsoft.com/office/officeart/2005/8/layout/hierarchy2"/>
    <dgm:cxn modelId="{FA95A641-7E0E-40A6-B5C8-44F4F493B68A}" type="presOf" srcId="{479B5380-B663-4B02-81E5-3D4C2A5B9E70}" destId="{7BE99658-8ABD-474C-B67F-488EF7B29F50}" srcOrd="1" destOrd="0" presId="urn:microsoft.com/office/officeart/2005/8/layout/hierarchy2"/>
    <dgm:cxn modelId="{A92B3219-401D-4B0F-9C4A-66E41E4B65FB}" type="presOf" srcId="{B789AA71-1B24-460B-953C-A7DBF4AF44FF}" destId="{5E4DFD5A-5CBF-4980-81CB-D9B7DDD5A757}" srcOrd="1" destOrd="0" presId="urn:microsoft.com/office/officeart/2005/8/layout/hierarchy2"/>
    <dgm:cxn modelId="{F36DFD23-BE77-4385-962B-A9971B8A8C24}" srcId="{77079E4A-6B8F-4E4F-B99B-EB4868CA7DF8}" destId="{2AD57CD6-D942-4A4C-A8F2-33A208BB08EA}" srcOrd="0" destOrd="0" parTransId="{6C77482C-49AF-4FA6-85BC-EB9B61A5BF11}" sibTransId="{E8F7E45D-8964-48EF-A5C3-520F1A47FB87}"/>
    <dgm:cxn modelId="{BB3E0FBC-53B4-4578-9FC8-E410C59D4CB9}" srcId="{44F9B94E-CC50-4913-B365-6FA1B9A16439}" destId="{A90374FB-F18A-452C-AEFE-9E652F75F33F}" srcOrd="0" destOrd="0" parTransId="{88D35E76-E634-4822-A208-79A939B30FBB}" sibTransId="{CC87B4BC-FD0A-4B33-A28E-7E1A76870829}"/>
    <dgm:cxn modelId="{377AD242-2BA8-484B-B550-B5FFD67AC1DB}" srcId="{DBF0801F-D47B-42E9-ADB5-33C10198FF29}" destId="{3B283A83-4E03-415D-89B8-45F9EEFB615B}" srcOrd="0" destOrd="0" parTransId="{B789AA71-1B24-460B-953C-A7DBF4AF44FF}" sibTransId="{DBA7EB02-A480-47DB-B1A9-D1AC9A482EF6}"/>
    <dgm:cxn modelId="{3907ABC9-B886-4276-9E0D-D8A992E01D7C}" type="presOf" srcId="{456E609B-F5F7-4A9D-831B-5D8F3BEFFA7C}" destId="{257AE189-98B3-4F60-8E42-E523EBEB6B9F}" srcOrd="1" destOrd="0" presId="urn:microsoft.com/office/officeart/2005/8/layout/hierarchy2"/>
    <dgm:cxn modelId="{8980B7AE-8AC2-4422-AE30-8193DD9797F6}" srcId="{C3EEF940-F2D4-408D-97F2-67BC310DDEF5}" destId="{A9931854-DFF7-4E5B-B370-87E3CDE80F92}" srcOrd="2" destOrd="0" parTransId="{456E609B-F5F7-4A9D-831B-5D8F3BEFFA7C}" sibTransId="{7873C7BD-455F-4D97-8D30-EF39120BE452}"/>
    <dgm:cxn modelId="{09DFDB84-2F3B-4FC3-BB1B-8CDA99738339}" srcId="{A9931854-DFF7-4E5B-B370-87E3CDE80F92}" destId="{DBF0801F-D47B-42E9-ADB5-33C10198FF29}" srcOrd="0" destOrd="0" parTransId="{B8D98791-67FD-4506-B0EC-C8C430430F3E}" sibTransId="{26748A64-A896-4000-8E03-0ED520A92F61}"/>
    <dgm:cxn modelId="{B4935CDC-707A-49EB-B796-5BB496F7E37E}" type="presOf" srcId="{15170DE7-9356-44E9-8992-CA7F12D162FD}" destId="{BD2FB968-BAA9-466D-810A-AEB376CD43CF}" srcOrd="0" destOrd="0" presId="urn:microsoft.com/office/officeart/2005/8/layout/hierarchy2"/>
    <dgm:cxn modelId="{6B930129-12EB-4D27-B0D8-CB19D5E305BD}" type="presOf" srcId="{F6500901-E4E1-4286-BE72-062A8A8CE790}" destId="{20BB62B6-22C7-4B53-BF83-BE153F3A9247}" srcOrd="0" destOrd="0" presId="urn:microsoft.com/office/officeart/2005/8/layout/hierarchy2"/>
    <dgm:cxn modelId="{9B5653C6-1E3F-47D5-8A90-FCD1B37EBD63}" srcId="{46564C34-60C7-43CE-8A7D-E193C03A244D}" destId="{C3EEF940-F2D4-408D-97F2-67BC310DDEF5}" srcOrd="0" destOrd="0" parTransId="{272C46A2-5449-410B-9956-5A6864EF74AE}" sibTransId="{2BDA19BB-FE63-4D13-954D-2B43BD786927}"/>
    <dgm:cxn modelId="{E3598BB7-1FB9-4651-A34E-E84CB525E9F8}" type="presOf" srcId="{F6500901-E4E1-4286-BE72-062A8A8CE790}" destId="{55E615DB-2D7F-4CCD-8566-E3050F9AE6C9}" srcOrd="1" destOrd="0" presId="urn:microsoft.com/office/officeart/2005/8/layout/hierarchy2"/>
    <dgm:cxn modelId="{FF15B4FC-0FA8-4EB9-B5CC-086F963F2BD6}" type="presOf" srcId="{B8D98791-67FD-4506-B0EC-C8C430430F3E}" destId="{715D3DB1-DEC1-44F0-8BBB-FF03504ED84E}" srcOrd="0" destOrd="0" presId="urn:microsoft.com/office/officeart/2005/8/layout/hierarchy2"/>
    <dgm:cxn modelId="{5AFD844C-CB9E-4565-9303-2CD4FC1270A3}" type="presOf" srcId="{C3EEF940-F2D4-408D-97F2-67BC310DDEF5}" destId="{FE155E33-40FF-4919-99B4-F5595F0ED4DA}" srcOrd="0" destOrd="0" presId="urn:microsoft.com/office/officeart/2005/8/layout/hierarchy2"/>
    <dgm:cxn modelId="{97BB9607-260B-4746-A3DB-805247BC9D28}" type="presOf" srcId="{A05C60CB-C254-4AC2-970A-7C506BBB799F}" destId="{534A05A0-A94B-4AFA-8A4F-4420DD58CA97}" srcOrd="0" destOrd="0" presId="urn:microsoft.com/office/officeart/2005/8/layout/hierarchy2"/>
    <dgm:cxn modelId="{3B5C1884-6162-4E0F-B1AF-5CBC57370958}" type="presOf" srcId="{19E2A423-AC67-436B-8A39-28FF8FC92C39}" destId="{17BDB5B2-BDA0-4EFA-A53D-94FCC40A4E01}" srcOrd="0" destOrd="0" presId="urn:microsoft.com/office/officeart/2005/8/layout/hierarchy2"/>
    <dgm:cxn modelId="{2CEF1D33-D6C1-48DB-AFA2-B4C5D701A5B0}" type="presOf" srcId="{A75E57D6-70B6-4A80-B8F3-8BAD001E7B38}" destId="{C3691610-32D2-4493-B075-E32D63893159}" srcOrd="1" destOrd="0" presId="urn:microsoft.com/office/officeart/2005/8/layout/hierarchy2"/>
    <dgm:cxn modelId="{A3BD41DF-8058-4A37-8DC8-BB9695FDF001}" srcId="{F1338B12-FF35-4B29-8385-CE97AB2598DF}" destId="{E365F083-4AF0-49EB-B778-DC98137C6BC9}" srcOrd="1" destOrd="0" parTransId="{F6500901-E4E1-4286-BE72-062A8A8CE790}" sibTransId="{79201B53-C1F0-4716-A267-4EBBFA25FE28}"/>
    <dgm:cxn modelId="{A5EAFDCF-1F0E-4908-A5B5-EBC0F32E5763}" type="presOf" srcId="{CE022B99-BEDF-4567-AE04-36EC8F04A6FB}" destId="{2E7BBB79-9BA7-49FE-B68A-82579DF9D4D6}" srcOrd="0" destOrd="0" presId="urn:microsoft.com/office/officeart/2005/8/layout/hierarchy2"/>
    <dgm:cxn modelId="{09B98540-8E93-4620-8A81-2A5A2B58F553}" type="presOf" srcId="{B8D98791-67FD-4506-B0EC-C8C430430F3E}" destId="{16B7300A-E68E-4EC9-91AA-585585F4F436}" srcOrd="1" destOrd="0" presId="urn:microsoft.com/office/officeart/2005/8/layout/hierarchy2"/>
    <dgm:cxn modelId="{660970A0-F252-4911-882C-18F8CDCC1081}" type="presOf" srcId="{15170DE7-9356-44E9-8992-CA7F12D162FD}" destId="{BDD4E757-F020-43C8-A6CD-5B2A650C7A37}" srcOrd="1" destOrd="0" presId="urn:microsoft.com/office/officeart/2005/8/layout/hierarchy2"/>
    <dgm:cxn modelId="{1EAE18BA-5B4A-41BF-94DE-3F4B789DF2FF}" type="presOf" srcId="{6C77482C-49AF-4FA6-85BC-EB9B61A5BF11}" destId="{27C5D54F-E027-4AB3-A84E-F6F04C5A444D}" srcOrd="0" destOrd="0" presId="urn:microsoft.com/office/officeart/2005/8/layout/hierarchy2"/>
    <dgm:cxn modelId="{47CFD5CE-5243-4B7D-B306-4ACE6FD18149}" type="presOf" srcId="{77079E4A-6B8F-4E4F-B99B-EB4868CA7DF8}" destId="{599ECF68-5137-40D2-8BED-B0666DFB33EE}" srcOrd="0" destOrd="0" presId="urn:microsoft.com/office/officeart/2005/8/layout/hierarchy2"/>
    <dgm:cxn modelId="{81C31E1B-F4FF-4461-8708-F3BE82252E42}" type="presParOf" srcId="{00B6FD28-7F68-4835-868A-9D84AF3187D2}" destId="{4FC4C106-6D8B-457F-98D6-766895838FFC}" srcOrd="0" destOrd="0" presId="urn:microsoft.com/office/officeart/2005/8/layout/hierarchy2"/>
    <dgm:cxn modelId="{4BF7E242-8FED-47BF-8CF8-82B9A2A89C61}" type="presParOf" srcId="{4FC4C106-6D8B-457F-98D6-766895838FFC}" destId="{FE155E33-40FF-4919-99B4-F5595F0ED4DA}" srcOrd="0" destOrd="0" presId="urn:microsoft.com/office/officeart/2005/8/layout/hierarchy2"/>
    <dgm:cxn modelId="{2A37C464-72EF-465D-BF8D-8F20BFE75D77}" type="presParOf" srcId="{4FC4C106-6D8B-457F-98D6-766895838FFC}" destId="{D1AF5B54-8D9B-42ED-8DCB-518AEDABEED3}" srcOrd="1" destOrd="0" presId="urn:microsoft.com/office/officeart/2005/8/layout/hierarchy2"/>
    <dgm:cxn modelId="{9D49EFE9-9D30-4C69-A37B-E6443F8EEAE0}" type="presParOf" srcId="{D1AF5B54-8D9B-42ED-8DCB-518AEDABEED3}" destId="{C737DBAD-7E22-4F22-984C-09105668A42C}" srcOrd="0" destOrd="0" presId="urn:microsoft.com/office/officeart/2005/8/layout/hierarchy2"/>
    <dgm:cxn modelId="{635BB2E3-27D7-4859-AF8B-A2B006ACD404}" type="presParOf" srcId="{C737DBAD-7E22-4F22-984C-09105668A42C}" destId="{C3691610-32D2-4493-B075-E32D63893159}" srcOrd="0" destOrd="0" presId="urn:microsoft.com/office/officeart/2005/8/layout/hierarchy2"/>
    <dgm:cxn modelId="{F6B73CE6-9B9A-474A-A090-3CE1FAB356CA}" type="presParOf" srcId="{D1AF5B54-8D9B-42ED-8DCB-518AEDABEED3}" destId="{3B8EC8A0-8C62-49BC-8381-34C628ACCFF9}" srcOrd="1" destOrd="0" presId="urn:microsoft.com/office/officeart/2005/8/layout/hierarchy2"/>
    <dgm:cxn modelId="{5D971E0B-B90F-4617-B608-862458BBE142}" type="presParOf" srcId="{3B8EC8A0-8C62-49BC-8381-34C628ACCFF9}" destId="{25A24936-D044-4528-82C2-D358EE8A9E80}" srcOrd="0" destOrd="0" presId="urn:microsoft.com/office/officeart/2005/8/layout/hierarchy2"/>
    <dgm:cxn modelId="{DFB85869-EBCA-46AC-8534-0903C8F8A886}" type="presParOf" srcId="{3B8EC8A0-8C62-49BC-8381-34C628ACCFF9}" destId="{BD3A84DC-7089-402B-9F0E-6EEB673F601D}" srcOrd="1" destOrd="0" presId="urn:microsoft.com/office/officeart/2005/8/layout/hierarchy2"/>
    <dgm:cxn modelId="{21F1F704-284F-470B-800C-591C699B43FB}" type="presParOf" srcId="{BD3A84DC-7089-402B-9F0E-6EEB673F601D}" destId="{BD2FB968-BAA9-466D-810A-AEB376CD43CF}" srcOrd="0" destOrd="0" presId="urn:microsoft.com/office/officeart/2005/8/layout/hierarchy2"/>
    <dgm:cxn modelId="{806E05C8-2A99-4C52-861D-23B6EA72ADCE}" type="presParOf" srcId="{BD2FB968-BAA9-466D-810A-AEB376CD43CF}" destId="{BDD4E757-F020-43C8-A6CD-5B2A650C7A37}" srcOrd="0" destOrd="0" presId="urn:microsoft.com/office/officeart/2005/8/layout/hierarchy2"/>
    <dgm:cxn modelId="{DFD639CD-6299-4B9E-A0C4-4724A7566766}" type="presParOf" srcId="{BD3A84DC-7089-402B-9F0E-6EEB673F601D}" destId="{9A7C3EBA-E147-4CB8-BAEE-369A8C1C2812}" srcOrd="1" destOrd="0" presId="urn:microsoft.com/office/officeart/2005/8/layout/hierarchy2"/>
    <dgm:cxn modelId="{FB78F2FC-4F78-496F-8A48-9BF31C5E6A86}" type="presParOf" srcId="{9A7C3EBA-E147-4CB8-BAEE-369A8C1C2812}" destId="{17BDB5B2-BDA0-4EFA-A53D-94FCC40A4E01}" srcOrd="0" destOrd="0" presId="urn:microsoft.com/office/officeart/2005/8/layout/hierarchy2"/>
    <dgm:cxn modelId="{AF06F30F-6FE0-4252-A189-F00EB7E6445A}" type="presParOf" srcId="{9A7C3EBA-E147-4CB8-BAEE-369A8C1C2812}" destId="{2983C05B-B51D-4CEF-A5F0-22E87B8334C3}" srcOrd="1" destOrd="0" presId="urn:microsoft.com/office/officeart/2005/8/layout/hierarchy2"/>
    <dgm:cxn modelId="{DB121112-262F-46DC-810C-2CDE3FFC75DD}" type="presParOf" srcId="{BD3A84DC-7089-402B-9F0E-6EEB673F601D}" destId="{20BB62B6-22C7-4B53-BF83-BE153F3A9247}" srcOrd="2" destOrd="0" presId="urn:microsoft.com/office/officeart/2005/8/layout/hierarchy2"/>
    <dgm:cxn modelId="{EE0F1985-4848-4269-8D3B-9418AC07E40D}" type="presParOf" srcId="{20BB62B6-22C7-4B53-BF83-BE153F3A9247}" destId="{55E615DB-2D7F-4CCD-8566-E3050F9AE6C9}" srcOrd="0" destOrd="0" presId="urn:microsoft.com/office/officeart/2005/8/layout/hierarchy2"/>
    <dgm:cxn modelId="{00273FAE-DDF9-4BB9-BA42-DF4A3F983A87}" type="presParOf" srcId="{BD3A84DC-7089-402B-9F0E-6EEB673F601D}" destId="{FD803A8E-30BC-44A8-9C60-BD26CAD5658C}" srcOrd="3" destOrd="0" presId="urn:microsoft.com/office/officeart/2005/8/layout/hierarchy2"/>
    <dgm:cxn modelId="{D5D9857B-9BBF-48FA-BF32-07E52FFBDD74}" type="presParOf" srcId="{FD803A8E-30BC-44A8-9C60-BD26CAD5658C}" destId="{4EF05ABE-0220-4D5F-B109-E9EECAB20A74}" srcOrd="0" destOrd="0" presId="urn:microsoft.com/office/officeart/2005/8/layout/hierarchy2"/>
    <dgm:cxn modelId="{974D90D6-AB6A-42BE-8294-B79AE0284A2C}" type="presParOf" srcId="{FD803A8E-30BC-44A8-9C60-BD26CAD5658C}" destId="{FEE2D34F-BF6E-4EFA-B0F5-91E7F882BA86}" srcOrd="1" destOrd="0" presId="urn:microsoft.com/office/officeart/2005/8/layout/hierarchy2"/>
    <dgm:cxn modelId="{D192E8D2-1412-45B0-BB5A-6A932913CE4D}" type="presParOf" srcId="{D1AF5B54-8D9B-42ED-8DCB-518AEDABEED3}" destId="{534A05A0-A94B-4AFA-8A4F-4420DD58CA97}" srcOrd="2" destOrd="0" presId="urn:microsoft.com/office/officeart/2005/8/layout/hierarchy2"/>
    <dgm:cxn modelId="{C95B8B31-32EF-4377-8CD1-26CFE0A6D4AB}" type="presParOf" srcId="{534A05A0-A94B-4AFA-8A4F-4420DD58CA97}" destId="{1D5D3747-B508-47DE-97DD-AF42B83B27B7}" srcOrd="0" destOrd="0" presId="urn:microsoft.com/office/officeart/2005/8/layout/hierarchy2"/>
    <dgm:cxn modelId="{4D23A675-CFED-4851-AA34-255B183EB08B}" type="presParOf" srcId="{D1AF5B54-8D9B-42ED-8DCB-518AEDABEED3}" destId="{153E98EB-D1A6-4717-A57E-F3603F1BC7E8}" srcOrd="3" destOrd="0" presId="urn:microsoft.com/office/officeart/2005/8/layout/hierarchy2"/>
    <dgm:cxn modelId="{F64AE996-996B-43D4-8C02-EF1F817D7626}" type="presParOf" srcId="{153E98EB-D1A6-4717-A57E-F3603F1BC7E8}" destId="{599ECF68-5137-40D2-8BED-B0666DFB33EE}" srcOrd="0" destOrd="0" presId="urn:microsoft.com/office/officeart/2005/8/layout/hierarchy2"/>
    <dgm:cxn modelId="{98D7A0AC-A515-4708-9968-1E406C58F8CA}" type="presParOf" srcId="{153E98EB-D1A6-4717-A57E-F3603F1BC7E8}" destId="{0F14D7F4-7BE5-4DDA-BEEE-65764A841A93}" srcOrd="1" destOrd="0" presId="urn:microsoft.com/office/officeart/2005/8/layout/hierarchy2"/>
    <dgm:cxn modelId="{B2FEA5EB-B151-4005-A5C8-5208790E401F}" type="presParOf" srcId="{0F14D7F4-7BE5-4DDA-BEEE-65764A841A93}" destId="{27C5D54F-E027-4AB3-A84E-F6F04C5A444D}" srcOrd="0" destOrd="0" presId="urn:microsoft.com/office/officeart/2005/8/layout/hierarchy2"/>
    <dgm:cxn modelId="{702C9AA9-1254-4E30-B8C1-AA01D05C71C0}" type="presParOf" srcId="{27C5D54F-E027-4AB3-A84E-F6F04C5A444D}" destId="{F11EF784-6AB6-4277-A852-A4E0D85509A5}" srcOrd="0" destOrd="0" presId="urn:microsoft.com/office/officeart/2005/8/layout/hierarchy2"/>
    <dgm:cxn modelId="{08DBE3B5-424D-416A-9EAD-9781D2E10CC8}" type="presParOf" srcId="{0F14D7F4-7BE5-4DDA-BEEE-65764A841A93}" destId="{F1E1A967-AF2C-4F6A-BA79-F462512669EB}" srcOrd="1" destOrd="0" presId="urn:microsoft.com/office/officeart/2005/8/layout/hierarchy2"/>
    <dgm:cxn modelId="{EA0D604F-F0D6-46C7-BEC8-D56DA99D4E1D}" type="presParOf" srcId="{F1E1A967-AF2C-4F6A-BA79-F462512669EB}" destId="{D70930EA-977E-4A0A-ADA7-CC6DBB260574}" srcOrd="0" destOrd="0" presId="urn:microsoft.com/office/officeart/2005/8/layout/hierarchy2"/>
    <dgm:cxn modelId="{05A417D2-0C37-4817-B8FB-56D44C4D2307}" type="presParOf" srcId="{F1E1A967-AF2C-4F6A-BA79-F462512669EB}" destId="{FCCDDD9C-15F2-4D5F-B356-A228CD2762EB}" srcOrd="1" destOrd="0" presId="urn:microsoft.com/office/officeart/2005/8/layout/hierarchy2"/>
    <dgm:cxn modelId="{9EAEA3FC-15BA-453A-8A7D-AA5B444890BC}" type="presParOf" srcId="{0F14D7F4-7BE5-4DDA-BEEE-65764A841A93}" destId="{E17D836C-0F99-4513-81EC-87F15AE179DA}" srcOrd="2" destOrd="0" presId="urn:microsoft.com/office/officeart/2005/8/layout/hierarchy2"/>
    <dgm:cxn modelId="{B3F6B0E6-A927-424E-968E-2DA3913066EC}" type="presParOf" srcId="{E17D836C-0F99-4513-81EC-87F15AE179DA}" destId="{01485E27-D872-4CA3-A3E6-5A75243D2B2E}" srcOrd="0" destOrd="0" presId="urn:microsoft.com/office/officeart/2005/8/layout/hierarchy2"/>
    <dgm:cxn modelId="{8C361B6C-A048-4268-B2C0-93B5E4FBB039}" type="presParOf" srcId="{0F14D7F4-7BE5-4DDA-BEEE-65764A841A93}" destId="{C15C14AC-FFF3-4175-955A-42959D5EF30C}" srcOrd="3" destOrd="0" presId="urn:microsoft.com/office/officeart/2005/8/layout/hierarchy2"/>
    <dgm:cxn modelId="{EE1D2BAA-D4FC-4F3D-811B-CD35B473FF9E}" type="presParOf" srcId="{C15C14AC-FFF3-4175-955A-42959D5EF30C}" destId="{B5FAC989-7209-4AA1-B993-9023FFD565AB}" srcOrd="0" destOrd="0" presId="urn:microsoft.com/office/officeart/2005/8/layout/hierarchy2"/>
    <dgm:cxn modelId="{CD01A2E8-A9BB-4373-A7AB-D20F0176D293}" type="presParOf" srcId="{C15C14AC-FFF3-4175-955A-42959D5EF30C}" destId="{0E0457BD-134D-4153-BFEB-C1D270A85F3F}" srcOrd="1" destOrd="0" presId="urn:microsoft.com/office/officeart/2005/8/layout/hierarchy2"/>
    <dgm:cxn modelId="{210D306B-4F11-4215-8F17-CB56370AF75F}" type="presParOf" srcId="{0E0457BD-134D-4153-BFEB-C1D270A85F3F}" destId="{7AAF37AE-A41F-47EA-AA22-CA20E08805E0}" srcOrd="0" destOrd="0" presId="urn:microsoft.com/office/officeart/2005/8/layout/hierarchy2"/>
    <dgm:cxn modelId="{7DD283F6-D5EC-4D7D-AAD2-A4AF9BBB7E19}" type="presParOf" srcId="{7AAF37AE-A41F-47EA-AA22-CA20E08805E0}" destId="{E1749C55-C540-4A3E-A153-0BD84FD4A0A0}" srcOrd="0" destOrd="0" presId="urn:microsoft.com/office/officeart/2005/8/layout/hierarchy2"/>
    <dgm:cxn modelId="{04C56754-0500-4210-93C0-D079E3DF1FF3}" type="presParOf" srcId="{0E0457BD-134D-4153-BFEB-C1D270A85F3F}" destId="{8B92530F-E277-480A-A1D5-838A15A9F27E}" srcOrd="1" destOrd="0" presId="urn:microsoft.com/office/officeart/2005/8/layout/hierarchy2"/>
    <dgm:cxn modelId="{AAB10F33-74A9-488A-AC2A-B812F1CF595F}" type="presParOf" srcId="{8B92530F-E277-480A-A1D5-838A15A9F27E}" destId="{E145B834-F566-4BB5-846A-2D8E2192A14B}" srcOrd="0" destOrd="0" presId="urn:microsoft.com/office/officeart/2005/8/layout/hierarchy2"/>
    <dgm:cxn modelId="{3BDA54DD-BCFC-4EF7-9967-5F5E9C9DB77A}" type="presParOf" srcId="{8B92530F-E277-480A-A1D5-838A15A9F27E}" destId="{F512A3B1-C8E1-4009-AD59-DD8BBE232C69}" srcOrd="1" destOrd="0" presId="urn:microsoft.com/office/officeart/2005/8/layout/hierarchy2"/>
    <dgm:cxn modelId="{F53BA150-75E4-4DAC-AC09-50925A67D268}" type="presParOf" srcId="{D1AF5B54-8D9B-42ED-8DCB-518AEDABEED3}" destId="{E0BF12B6-042B-4D09-8DFB-252D808848DB}" srcOrd="4" destOrd="0" presId="urn:microsoft.com/office/officeart/2005/8/layout/hierarchy2"/>
    <dgm:cxn modelId="{07C9F1EA-FEFA-4FCD-8D5A-2A0DBC6681ED}" type="presParOf" srcId="{E0BF12B6-042B-4D09-8DFB-252D808848DB}" destId="{257AE189-98B3-4F60-8E42-E523EBEB6B9F}" srcOrd="0" destOrd="0" presId="urn:microsoft.com/office/officeart/2005/8/layout/hierarchy2"/>
    <dgm:cxn modelId="{4FEB466F-C922-4D99-A787-52BE842D7C8F}" type="presParOf" srcId="{D1AF5B54-8D9B-42ED-8DCB-518AEDABEED3}" destId="{7B5949E4-A4AF-4F7A-B27D-F833BE9BDDD3}" srcOrd="5" destOrd="0" presId="urn:microsoft.com/office/officeart/2005/8/layout/hierarchy2"/>
    <dgm:cxn modelId="{09E5D35D-123D-4BA8-BB4A-18A5B073C40D}" type="presParOf" srcId="{7B5949E4-A4AF-4F7A-B27D-F833BE9BDDD3}" destId="{E80728D7-29E5-4A1C-9EED-BFAF904D3574}" srcOrd="0" destOrd="0" presId="urn:microsoft.com/office/officeart/2005/8/layout/hierarchy2"/>
    <dgm:cxn modelId="{34174D96-B198-402D-80ED-8459893CE708}" type="presParOf" srcId="{7B5949E4-A4AF-4F7A-B27D-F833BE9BDDD3}" destId="{E45E8983-41FF-438E-8AE1-F69234111D83}" srcOrd="1" destOrd="0" presId="urn:microsoft.com/office/officeart/2005/8/layout/hierarchy2"/>
    <dgm:cxn modelId="{76EFC5F9-9164-4BB3-AD48-064F68376329}" type="presParOf" srcId="{E45E8983-41FF-438E-8AE1-F69234111D83}" destId="{715D3DB1-DEC1-44F0-8BBB-FF03504ED84E}" srcOrd="0" destOrd="0" presId="urn:microsoft.com/office/officeart/2005/8/layout/hierarchy2"/>
    <dgm:cxn modelId="{8C77A263-9AF6-4CB2-A009-2D033546E78A}" type="presParOf" srcId="{715D3DB1-DEC1-44F0-8BBB-FF03504ED84E}" destId="{16B7300A-E68E-4EC9-91AA-585585F4F436}" srcOrd="0" destOrd="0" presId="urn:microsoft.com/office/officeart/2005/8/layout/hierarchy2"/>
    <dgm:cxn modelId="{9058708F-8781-40DA-AA16-34AC44FA95DE}" type="presParOf" srcId="{E45E8983-41FF-438E-8AE1-F69234111D83}" destId="{5A1CD437-245D-49A7-98A9-77D1546D8D36}" srcOrd="1" destOrd="0" presId="urn:microsoft.com/office/officeart/2005/8/layout/hierarchy2"/>
    <dgm:cxn modelId="{4C4888CB-6319-40BA-B79F-1876453FCAB5}" type="presParOf" srcId="{5A1CD437-245D-49A7-98A9-77D1546D8D36}" destId="{B479C95C-EDCB-4798-9C09-9E19E6E93482}" srcOrd="0" destOrd="0" presId="urn:microsoft.com/office/officeart/2005/8/layout/hierarchy2"/>
    <dgm:cxn modelId="{36D02C5D-1162-4A6D-B995-FC1AC56AF5A7}" type="presParOf" srcId="{5A1CD437-245D-49A7-98A9-77D1546D8D36}" destId="{01EA13E1-F368-4573-8402-9AB94D86E53E}" srcOrd="1" destOrd="0" presId="urn:microsoft.com/office/officeart/2005/8/layout/hierarchy2"/>
    <dgm:cxn modelId="{ED591BDD-F7CF-4E17-BAE6-E93D0E1B0819}" type="presParOf" srcId="{01EA13E1-F368-4573-8402-9AB94D86E53E}" destId="{94C30DF1-2F88-4043-9F3E-B40A0E7AD483}" srcOrd="0" destOrd="0" presId="urn:microsoft.com/office/officeart/2005/8/layout/hierarchy2"/>
    <dgm:cxn modelId="{5AF71CA7-498B-4B31-A39E-AA7BC21BCD84}" type="presParOf" srcId="{94C30DF1-2F88-4043-9F3E-B40A0E7AD483}" destId="{5E4DFD5A-5CBF-4980-81CB-D9B7DDD5A757}" srcOrd="0" destOrd="0" presId="urn:microsoft.com/office/officeart/2005/8/layout/hierarchy2"/>
    <dgm:cxn modelId="{7B6ABC7C-A4B0-49C1-8201-9956B141298D}" type="presParOf" srcId="{01EA13E1-F368-4573-8402-9AB94D86E53E}" destId="{B61BC1A9-8566-4645-93A2-2CAFFF05E0BB}" srcOrd="1" destOrd="0" presId="urn:microsoft.com/office/officeart/2005/8/layout/hierarchy2"/>
    <dgm:cxn modelId="{55406989-6778-49AF-9067-B3275E439C5E}" type="presParOf" srcId="{B61BC1A9-8566-4645-93A2-2CAFFF05E0BB}" destId="{731EBD17-8D51-4BFC-98E0-5F3797AA67F9}" srcOrd="0" destOrd="0" presId="urn:microsoft.com/office/officeart/2005/8/layout/hierarchy2"/>
    <dgm:cxn modelId="{9C9FEA80-8CDE-4D2D-B369-C8673C1C4958}" type="presParOf" srcId="{B61BC1A9-8566-4645-93A2-2CAFFF05E0BB}" destId="{D6D7CDB0-0C9B-4AD6-9947-3A90C8EBEC9B}" srcOrd="1" destOrd="0" presId="urn:microsoft.com/office/officeart/2005/8/layout/hierarchy2"/>
    <dgm:cxn modelId="{ADFA2762-EDED-4713-8B59-DA1B950F8AAA}" type="presParOf" srcId="{E45E8983-41FF-438E-8AE1-F69234111D83}" destId="{2E7BBB79-9BA7-49FE-B68A-82579DF9D4D6}" srcOrd="2" destOrd="0" presId="urn:microsoft.com/office/officeart/2005/8/layout/hierarchy2"/>
    <dgm:cxn modelId="{365231EC-5758-45C6-A956-5A86293A81F1}" type="presParOf" srcId="{2E7BBB79-9BA7-49FE-B68A-82579DF9D4D6}" destId="{332A5D06-86EF-419D-8425-8366009BD15C}" srcOrd="0" destOrd="0" presId="urn:microsoft.com/office/officeart/2005/8/layout/hierarchy2"/>
    <dgm:cxn modelId="{C58892B3-A288-4572-9CBA-A9E46A74D2A8}" type="presParOf" srcId="{E45E8983-41FF-438E-8AE1-F69234111D83}" destId="{902BA729-8F09-4E6C-86F7-DBBC2270CA07}" srcOrd="3" destOrd="0" presId="urn:microsoft.com/office/officeart/2005/8/layout/hierarchy2"/>
    <dgm:cxn modelId="{78BE36E1-57A9-4179-B57A-380A1D689CD3}" type="presParOf" srcId="{902BA729-8F09-4E6C-86F7-DBBC2270CA07}" destId="{0B961714-4253-4A84-8AD4-7A0F69707B76}" srcOrd="0" destOrd="0" presId="urn:microsoft.com/office/officeart/2005/8/layout/hierarchy2"/>
    <dgm:cxn modelId="{47182051-2073-4D32-A88C-25618ACB7814}" type="presParOf" srcId="{902BA729-8F09-4E6C-86F7-DBBC2270CA07}" destId="{215F5407-9248-4D69-B747-992BB8D071F9}" srcOrd="1" destOrd="0" presId="urn:microsoft.com/office/officeart/2005/8/layout/hierarchy2"/>
    <dgm:cxn modelId="{458F545F-2F17-4025-8339-8F4CEE58FB30}" type="presParOf" srcId="{215F5407-9248-4D69-B747-992BB8D071F9}" destId="{5B1840B0-669C-43CF-B129-1A956ADB7C85}" srcOrd="0" destOrd="0" presId="urn:microsoft.com/office/officeart/2005/8/layout/hierarchy2"/>
    <dgm:cxn modelId="{B02A2FD5-C454-4B95-BC1A-E9794E088D3C}" type="presParOf" srcId="{5B1840B0-669C-43CF-B129-1A956ADB7C85}" destId="{7BE99658-8ABD-474C-B67F-488EF7B29F50}" srcOrd="0" destOrd="0" presId="urn:microsoft.com/office/officeart/2005/8/layout/hierarchy2"/>
    <dgm:cxn modelId="{12D59E7B-8546-4114-92C8-EB636D994D1F}" type="presParOf" srcId="{215F5407-9248-4D69-B747-992BB8D071F9}" destId="{51102551-2973-4DBF-900C-E154E48E72E3}" srcOrd="1" destOrd="0" presId="urn:microsoft.com/office/officeart/2005/8/layout/hierarchy2"/>
    <dgm:cxn modelId="{66AA8DC3-C5EC-43D4-B030-FA959410DD24}" type="presParOf" srcId="{51102551-2973-4DBF-900C-E154E48E72E3}" destId="{6898E1F2-9766-4CCB-9B91-1F7CA98341A0}" srcOrd="0" destOrd="0" presId="urn:microsoft.com/office/officeart/2005/8/layout/hierarchy2"/>
    <dgm:cxn modelId="{D0C95B48-5D5E-4BAD-A5AB-C9553A205ABA}" type="presParOf" srcId="{51102551-2973-4DBF-900C-E154E48E72E3}" destId="{401F5C5D-97FC-4060-9AE9-8D3B9963530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BBB589-2F4E-47A0-92E0-0B3D72E5036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58625EF-5952-4A30-A212-5BCCD1395B49}">
      <dgm:prSet/>
      <dgm:spPr/>
      <dgm:t>
        <a:bodyPr/>
        <a:lstStyle/>
        <a:p>
          <a:r>
            <a:rPr lang="en-US" baseline="0" dirty="0" err="1" smtClean="0"/>
            <a:t>Avantages</a:t>
          </a:r>
          <a:r>
            <a:rPr lang="en-US" baseline="0" dirty="0" smtClean="0"/>
            <a:t>:</a:t>
          </a:r>
          <a:endParaRPr lang="en-US" dirty="0"/>
        </a:p>
      </dgm:t>
    </dgm:pt>
    <dgm:pt modelId="{3E9F6E63-FFE4-42EF-BA51-7F54C56C807F}" type="parTrans" cxnId="{FAF59DE7-7663-4D1F-9C4C-76F0BE5592F1}">
      <dgm:prSet/>
      <dgm:spPr/>
      <dgm:t>
        <a:bodyPr/>
        <a:lstStyle/>
        <a:p>
          <a:endParaRPr lang="en-US"/>
        </a:p>
      </dgm:t>
    </dgm:pt>
    <dgm:pt modelId="{FED108B7-556B-44F3-836A-2E57D287D161}" type="sibTrans" cxnId="{FAF59DE7-7663-4D1F-9C4C-76F0BE5592F1}">
      <dgm:prSet/>
      <dgm:spPr/>
      <dgm:t>
        <a:bodyPr/>
        <a:lstStyle/>
        <a:p>
          <a:endParaRPr lang="en-US"/>
        </a:p>
      </dgm:t>
    </dgm:pt>
    <dgm:pt modelId="{7EDC7C0C-F5EE-4A1F-B830-A764A27EB5E7}">
      <dgm:prSet/>
      <dgm:spPr/>
      <dgm:t>
        <a:bodyPr/>
        <a:lstStyle/>
        <a:p>
          <a:r>
            <a:rPr lang="fr-FR" dirty="0" smtClean="0"/>
            <a:t>Perspectives</a:t>
          </a:r>
          <a:r>
            <a:rPr lang="en-US" baseline="0" dirty="0" smtClean="0"/>
            <a:t>:</a:t>
          </a:r>
          <a:endParaRPr lang="en-US" dirty="0"/>
        </a:p>
      </dgm:t>
    </dgm:pt>
    <dgm:pt modelId="{33295324-B4B0-4EB4-B540-5AEFAEFE36CD}" type="parTrans" cxnId="{60FD8DC9-8D84-4558-B0F7-4CFC9CB4A0C0}">
      <dgm:prSet/>
      <dgm:spPr/>
      <dgm:t>
        <a:bodyPr/>
        <a:lstStyle/>
        <a:p>
          <a:endParaRPr lang="en-US"/>
        </a:p>
      </dgm:t>
    </dgm:pt>
    <dgm:pt modelId="{0C379777-D350-42E0-9D32-0B1C837B9AF6}" type="sibTrans" cxnId="{60FD8DC9-8D84-4558-B0F7-4CFC9CB4A0C0}">
      <dgm:prSet/>
      <dgm:spPr/>
      <dgm:t>
        <a:bodyPr/>
        <a:lstStyle/>
        <a:p>
          <a:endParaRPr lang="en-US"/>
        </a:p>
      </dgm:t>
    </dgm:pt>
    <dgm:pt modelId="{27F34160-2617-4FC8-8D1A-86A99243F37C}">
      <dgm:prSet/>
      <dgm:spPr/>
      <dgm:t>
        <a:bodyPr/>
        <a:lstStyle/>
        <a:p>
          <a:r>
            <a:rPr lang="en-US" dirty="0" smtClean="0"/>
            <a:t>Base de </a:t>
          </a:r>
          <a:r>
            <a:rPr lang="en-US" dirty="0" err="1" smtClean="0"/>
            <a:t>données</a:t>
          </a:r>
          <a:r>
            <a:rPr lang="en-US" dirty="0" smtClean="0"/>
            <a:t> sans </a:t>
          </a:r>
          <a:r>
            <a:rPr lang="en-US" dirty="0" err="1" smtClean="0"/>
            <a:t>valeurs</a:t>
          </a:r>
          <a:r>
            <a:rPr lang="en-US" dirty="0" smtClean="0"/>
            <a:t> </a:t>
          </a:r>
          <a:r>
            <a:rPr lang="en-US" dirty="0" err="1" smtClean="0"/>
            <a:t>manquantes</a:t>
          </a:r>
          <a:endParaRPr lang="en-US" dirty="0"/>
        </a:p>
      </dgm:t>
    </dgm:pt>
    <dgm:pt modelId="{11733202-65DA-4C4C-B38D-F83A79A1A73C}" type="parTrans" cxnId="{632B04A1-1269-43BE-BBAA-B4682A318EA2}">
      <dgm:prSet/>
      <dgm:spPr/>
      <dgm:t>
        <a:bodyPr/>
        <a:lstStyle/>
        <a:p>
          <a:endParaRPr lang="fr-FR"/>
        </a:p>
      </dgm:t>
    </dgm:pt>
    <dgm:pt modelId="{23D39035-545F-4F8F-9094-481BF783A344}" type="sibTrans" cxnId="{632B04A1-1269-43BE-BBAA-B4682A318EA2}">
      <dgm:prSet/>
      <dgm:spPr/>
      <dgm:t>
        <a:bodyPr/>
        <a:lstStyle/>
        <a:p>
          <a:endParaRPr lang="fr-FR"/>
        </a:p>
      </dgm:t>
    </dgm:pt>
    <dgm:pt modelId="{9F23806B-8ABD-4679-9B97-D55658D92E4B}">
      <dgm:prSet/>
      <dgm:spPr/>
      <dgm:t>
        <a:bodyPr/>
        <a:lstStyle/>
        <a:p>
          <a:r>
            <a:rPr lang="en-US" dirty="0" err="1" smtClean="0"/>
            <a:t>Anonymisation</a:t>
          </a:r>
          <a:r>
            <a:rPr lang="en-US" dirty="0" smtClean="0"/>
            <a:t> des clients à revoir</a:t>
          </a:r>
          <a:endParaRPr lang="en-US" dirty="0"/>
        </a:p>
      </dgm:t>
    </dgm:pt>
    <dgm:pt modelId="{70C63694-A9C2-4A6F-80EB-3A16744B8C72}" type="parTrans" cxnId="{42E165E6-1B25-4962-A9B6-A8942D61BCAA}">
      <dgm:prSet/>
      <dgm:spPr/>
      <dgm:t>
        <a:bodyPr/>
        <a:lstStyle/>
        <a:p>
          <a:endParaRPr lang="fr-FR"/>
        </a:p>
      </dgm:t>
    </dgm:pt>
    <dgm:pt modelId="{6DB6672F-2A79-47B6-88D0-7F7C980EF0EC}" type="sibTrans" cxnId="{42E165E6-1B25-4962-A9B6-A8942D61BCAA}">
      <dgm:prSet/>
      <dgm:spPr/>
      <dgm:t>
        <a:bodyPr/>
        <a:lstStyle/>
        <a:p>
          <a:endParaRPr lang="fr-FR"/>
        </a:p>
      </dgm:t>
    </dgm:pt>
    <dgm:pt modelId="{B9A9FBA3-3A14-489C-A762-DA12A1DA986E}">
      <dgm:prSet/>
      <dgm:spPr/>
      <dgm:t>
        <a:bodyPr/>
        <a:lstStyle/>
        <a:p>
          <a:r>
            <a:rPr lang="en-US" dirty="0" err="1" smtClean="0"/>
            <a:t>Possibilité</a:t>
          </a:r>
          <a:r>
            <a:rPr lang="en-US" dirty="0" smtClean="0"/>
            <a:t> de faire </a:t>
          </a:r>
          <a:r>
            <a:rPr lang="en-US" dirty="0" err="1" smtClean="0"/>
            <a:t>une</a:t>
          </a:r>
          <a:r>
            <a:rPr lang="en-US" dirty="0" smtClean="0"/>
            <a:t> segmentation</a:t>
          </a:r>
          <a:endParaRPr lang="en-US" dirty="0"/>
        </a:p>
      </dgm:t>
    </dgm:pt>
    <dgm:pt modelId="{F94AB3C7-CC40-4AF4-8CC2-25FDF499B741}" type="parTrans" cxnId="{ACF79355-B5C1-4F5C-9FF1-7E7F6F5AB681}">
      <dgm:prSet/>
      <dgm:spPr/>
      <dgm:t>
        <a:bodyPr/>
        <a:lstStyle/>
        <a:p>
          <a:endParaRPr lang="fr-FR"/>
        </a:p>
      </dgm:t>
    </dgm:pt>
    <dgm:pt modelId="{03A7B86C-1B45-4B20-9835-A887A0608827}" type="sibTrans" cxnId="{ACF79355-B5C1-4F5C-9FF1-7E7F6F5AB681}">
      <dgm:prSet/>
      <dgm:spPr/>
      <dgm:t>
        <a:bodyPr/>
        <a:lstStyle/>
        <a:p>
          <a:endParaRPr lang="fr-FR"/>
        </a:p>
      </dgm:t>
    </dgm:pt>
    <dgm:pt modelId="{5CC47206-D70D-4055-A4F6-9D763189D2EF}">
      <dgm:prSet/>
      <dgm:spPr/>
      <dgm:t>
        <a:bodyPr/>
        <a:lstStyle/>
        <a:p>
          <a:r>
            <a:rPr lang="en-US" dirty="0" err="1" smtClean="0"/>
            <a:t>Nombre</a:t>
          </a:r>
          <a:r>
            <a:rPr lang="en-US" dirty="0" smtClean="0"/>
            <a:t> de </a:t>
          </a:r>
          <a:r>
            <a:rPr lang="en-US" dirty="0" err="1" smtClean="0"/>
            <a:t>commandes</a:t>
          </a:r>
          <a:r>
            <a:rPr lang="en-US" dirty="0" smtClean="0"/>
            <a:t> = </a:t>
          </a:r>
          <a:r>
            <a:rPr lang="en-US" dirty="0" err="1" smtClean="0"/>
            <a:t>nombre</a:t>
          </a:r>
          <a:r>
            <a:rPr lang="en-US" dirty="0" smtClean="0"/>
            <a:t> de clients</a:t>
          </a:r>
          <a:endParaRPr lang="en-US" dirty="0"/>
        </a:p>
      </dgm:t>
    </dgm:pt>
    <dgm:pt modelId="{078F2597-BDEB-494E-8C67-D0CAA13B173B}" type="parTrans" cxnId="{43202313-7668-4E2D-9172-C3749D1AD783}">
      <dgm:prSet/>
      <dgm:spPr/>
      <dgm:t>
        <a:bodyPr/>
        <a:lstStyle/>
        <a:p>
          <a:endParaRPr lang="fr-FR"/>
        </a:p>
      </dgm:t>
    </dgm:pt>
    <dgm:pt modelId="{70113AC3-808F-420D-985C-CB0DE7E76C2F}" type="sibTrans" cxnId="{43202313-7668-4E2D-9172-C3749D1AD783}">
      <dgm:prSet/>
      <dgm:spPr/>
      <dgm:t>
        <a:bodyPr/>
        <a:lstStyle/>
        <a:p>
          <a:endParaRPr lang="fr-FR"/>
        </a:p>
      </dgm:t>
    </dgm:pt>
    <dgm:pt modelId="{5408D82E-56C2-4021-BC8C-B99E123DEF51}">
      <dgm:prSet/>
      <dgm:spPr/>
      <dgm:t>
        <a:bodyPr/>
        <a:lstStyle/>
        <a:p>
          <a:r>
            <a:rPr lang="en-US" dirty="0" err="1" smtClean="0"/>
            <a:t>Frontières</a:t>
          </a:r>
          <a:r>
            <a:rPr lang="en-US" dirty="0" smtClean="0"/>
            <a:t> non </a:t>
          </a:r>
          <a:r>
            <a:rPr lang="en-US" dirty="0" err="1" smtClean="0"/>
            <a:t>visibles</a:t>
          </a:r>
          <a:r>
            <a:rPr lang="en-US" dirty="0" smtClean="0"/>
            <a:t> entre les clusters</a:t>
          </a:r>
          <a:endParaRPr lang="en-US" dirty="0"/>
        </a:p>
      </dgm:t>
    </dgm:pt>
    <dgm:pt modelId="{4EE9B5E6-BBB0-41A1-AA44-8F597FFE9151}" type="parTrans" cxnId="{522A8D6B-A7A4-4BFD-B79C-5C084FED8C26}">
      <dgm:prSet/>
      <dgm:spPr/>
      <dgm:t>
        <a:bodyPr/>
        <a:lstStyle/>
        <a:p>
          <a:endParaRPr lang="fr-FR"/>
        </a:p>
      </dgm:t>
    </dgm:pt>
    <dgm:pt modelId="{B9B347D4-E3B3-423F-A5A1-7942CE63FB53}" type="sibTrans" cxnId="{522A8D6B-A7A4-4BFD-B79C-5C084FED8C26}">
      <dgm:prSet/>
      <dgm:spPr/>
      <dgm:t>
        <a:bodyPr/>
        <a:lstStyle/>
        <a:p>
          <a:endParaRPr lang="fr-FR"/>
        </a:p>
      </dgm:t>
    </dgm:pt>
    <dgm:pt modelId="{D50337C7-1FAB-4E1E-8318-B59A6E232E59}" type="pres">
      <dgm:prSet presAssocID="{BCBBB589-2F4E-47A0-92E0-0B3D72E50368}" presName="linear" presStyleCnt="0">
        <dgm:presLayoutVars>
          <dgm:dir/>
          <dgm:animLvl val="lvl"/>
          <dgm:resizeHandles val="exact"/>
        </dgm:presLayoutVars>
      </dgm:prSet>
      <dgm:spPr/>
      <dgm:t>
        <a:bodyPr/>
        <a:lstStyle/>
        <a:p>
          <a:endParaRPr lang="fr-FR"/>
        </a:p>
      </dgm:t>
    </dgm:pt>
    <dgm:pt modelId="{6C4CE4EA-5D8A-4659-9C45-54633902DFC1}" type="pres">
      <dgm:prSet presAssocID="{058625EF-5952-4A30-A212-5BCCD1395B49}" presName="parentLin" presStyleCnt="0"/>
      <dgm:spPr/>
    </dgm:pt>
    <dgm:pt modelId="{3D09BEA4-C9A0-4F0B-9B32-764997290DA7}" type="pres">
      <dgm:prSet presAssocID="{058625EF-5952-4A30-A212-5BCCD1395B49}" presName="parentLeftMargin" presStyleLbl="node1" presStyleIdx="0" presStyleCnt="2"/>
      <dgm:spPr/>
      <dgm:t>
        <a:bodyPr/>
        <a:lstStyle/>
        <a:p>
          <a:endParaRPr lang="fr-FR"/>
        </a:p>
      </dgm:t>
    </dgm:pt>
    <dgm:pt modelId="{F8EB81C7-9A49-4B38-A497-D8CA00BFB7A8}" type="pres">
      <dgm:prSet presAssocID="{058625EF-5952-4A30-A212-5BCCD1395B49}" presName="parentText" presStyleLbl="node1" presStyleIdx="0" presStyleCnt="2">
        <dgm:presLayoutVars>
          <dgm:chMax val="0"/>
          <dgm:bulletEnabled val="1"/>
        </dgm:presLayoutVars>
      </dgm:prSet>
      <dgm:spPr/>
      <dgm:t>
        <a:bodyPr/>
        <a:lstStyle/>
        <a:p>
          <a:endParaRPr lang="fr-FR"/>
        </a:p>
      </dgm:t>
    </dgm:pt>
    <dgm:pt modelId="{CC223CCC-77AC-4CDD-9CBE-045200D06432}" type="pres">
      <dgm:prSet presAssocID="{058625EF-5952-4A30-A212-5BCCD1395B49}" presName="negativeSpace" presStyleCnt="0"/>
      <dgm:spPr/>
    </dgm:pt>
    <dgm:pt modelId="{E342E1E1-CD16-456B-8257-789DC308F49C}" type="pres">
      <dgm:prSet presAssocID="{058625EF-5952-4A30-A212-5BCCD1395B49}" presName="childText" presStyleLbl="conFgAcc1" presStyleIdx="0" presStyleCnt="2">
        <dgm:presLayoutVars>
          <dgm:bulletEnabled val="1"/>
        </dgm:presLayoutVars>
      </dgm:prSet>
      <dgm:spPr/>
      <dgm:t>
        <a:bodyPr/>
        <a:lstStyle/>
        <a:p>
          <a:endParaRPr lang="fr-FR"/>
        </a:p>
      </dgm:t>
    </dgm:pt>
    <dgm:pt modelId="{B7ADC754-3D24-4015-9297-EFD84A1B5EEA}" type="pres">
      <dgm:prSet presAssocID="{FED108B7-556B-44F3-836A-2E57D287D161}" presName="spaceBetweenRectangles" presStyleCnt="0"/>
      <dgm:spPr/>
    </dgm:pt>
    <dgm:pt modelId="{41FD8BE2-2189-4623-A495-5A9B4ADEB6E7}" type="pres">
      <dgm:prSet presAssocID="{7EDC7C0C-F5EE-4A1F-B830-A764A27EB5E7}" presName="parentLin" presStyleCnt="0"/>
      <dgm:spPr/>
    </dgm:pt>
    <dgm:pt modelId="{99A479BC-0147-4945-A447-EBA477CA7E24}" type="pres">
      <dgm:prSet presAssocID="{7EDC7C0C-F5EE-4A1F-B830-A764A27EB5E7}" presName="parentLeftMargin" presStyleLbl="node1" presStyleIdx="0" presStyleCnt="2"/>
      <dgm:spPr/>
      <dgm:t>
        <a:bodyPr/>
        <a:lstStyle/>
        <a:p>
          <a:endParaRPr lang="fr-FR"/>
        </a:p>
      </dgm:t>
    </dgm:pt>
    <dgm:pt modelId="{8A57D5CC-9DAE-4821-BAEC-4E630022AA24}" type="pres">
      <dgm:prSet presAssocID="{7EDC7C0C-F5EE-4A1F-B830-A764A27EB5E7}" presName="parentText" presStyleLbl="node1" presStyleIdx="1" presStyleCnt="2">
        <dgm:presLayoutVars>
          <dgm:chMax val="0"/>
          <dgm:bulletEnabled val="1"/>
        </dgm:presLayoutVars>
      </dgm:prSet>
      <dgm:spPr/>
      <dgm:t>
        <a:bodyPr/>
        <a:lstStyle/>
        <a:p>
          <a:endParaRPr lang="fr-FR"/>
        </a:p>
      </dgm:t>
    </dgm:pt>
    <dgm:pt modelId="{BEA1B1B7-1262-4047-A182-EF3E48DFF125}" type="pres">
      <dgm:prSet presAssocID="{7EDC7C0C-F5EE-4A1F-B830-A764A27EB5E7}" presName="negativeSpace" presStyleCnt="0"/>
      <dgm:spPr/>
    </dgm:pt>
    <dgm:pt modelId="{08235AE7-D221-4C9B-8920-D1F8927644B0}" type="pres">
      <dgm:prSet presAssocID="{7EDC7C0C-F5EE-4A1F-B830-A764A27EB5E7}" presName="childText" presStyleLbl="conFgAcc1" presStyleIdx="1" presStyleCnt="2">
        <dgm:presLayoutVars>
          <dgm:bulletEnabled val="1"/>
        </dgm:presLayoutVars>
      </dgm:prSet>
      <dgm:spPr/>
      <dgm:t>
        <a:bodyPr/>
        <a:lstStyle/>
        <a:p>
          <a:endParaRPr lang="fr-FR"/>
        </a:p>
      </dgm:t>
    </dgm:pt>
  </dgm:ptLst>
  <dgm:cxnLst>
    <dgm:cxn modelId="{ACF79355-B5C1-4F5C-9FF1-7E7F6F5AB681}" srcId="{058625EF-5952-4A30-A212-5BCCD1395B49}" destId="{B9A9FBA3-3A14-489C-A762-DA12A1DA986E}" srcOrd="1" destOrd="0" parTransId="{F94AB3C7-CC40-4AF4-8CC2-25FDF499B741}" sibTransId="{03A7B86C-1B45-4B20-9835-A887A0608827}"/>
    <dgm:cxn modelId="{632B04A1-1269-43BE-BBAA-B4682A318EA2}" srcId="{058625EF-5952-4A30-A212-5BCCD1395B49}" destId="{27F34160-2617-4FC8-8D1A-86A99243F37C}" srcOrd="0" destOrd="0" parTransId="{11733202-65DA-4C4C-B38D-F83A79A1A73C}" sibTransId="{23D39035-545F-4F8F-9094-481BF783A344}"/>
    <dgm:cxn modelId="{A3636EE8-3B50-4085-9A41-A6E84484D98F}" type="presOf" srcId="{9F23806B-8ABD-4679-9B97-D55658D92E4B}" destId="{08235AE7-D221-4C9B-8920-D1F8927644B0}" srcOrd="0" destOrd="0" presId="urn:microsoft.com/office/officeart/2005/8/layout/list1"/>
    <dgm:cxn modelId="{42E165E6-1B25-4962-A9B6-A8942D61BCAA}" srcId="{7EDC7C0C-F5EE-4A1F-B830-A764A27EB5E7}" destId="{9F23806B-8ABD-4679-9B97-D55658D92E4B}" srcOrd="0" destOrd="0" parTransId="{70C63694-A9C2-4A6F-80EB-3A16744B8C72}" sibTransId="{6DB6672F-2A79-47B6-88D0-7F7C980EF0EC}"/>
    <dgm:cxn modelId="{8B176B81-8F50-43D6-9931-72F3EBEE134D}" type="presOf" srcId="{058625EF-5952-4A30-A212-5BCCD1395B49}" destId="{F8EB81C7-9A49-4B38-A497-D8CA00BFB7A8}" srcOrd="1" destOrd="0" presId="urn:microsoft.com/office/officeart/2005/8/layout/list1"/>
    <dgm:cxn modelId="{E85A6A01-9085-4810-B885-63AE75148F0B}" type="presOf" srcId="{BCBBB589-2F4E-47A0-92E0-0B3D72E50368}" destId="{D50337C7-1FAB-4E1E-8318-B59A6E232E59}" srcOrd="0" destOrd="0" presId="urn:microsoft.com/office/officeart/2005/8/layout/list1"/>
    <dgm:cxn modelId="{43202313-7668-4E2D-9172-C3749D1AD783}" srcId="{7EDC7C0C-F5EE-4A1F-B830-A764A27EB5E7}" destId="{5CC47206-D70D-4055-A4F6-9D763189D2EF}" srcOrd="1" destOrd="0" parTransId="{078F2597-BDEB-494E-8C67-D0CAA13B173B}" sibTransId="{70113AC3-808F-420D-985C-CB0DE7E76C2F}"/>
    <dgm:cxn modelId="{FAF59DE7-7663-4D1F-9C4C-76F0BE5592F1}" srcId="{BCBBB589-2F4E-47A0-92E0-0B3D72E50368}" destId="{058625EF-5952-4A30-A212-5BCCD1395B49}" srcOrd="0" destOrd="0" parTransId="{3E9F6E63-FFE4-42EF-BA51-7F54C56C807F}" sibTransId="{FED108B7-556B-44F3-836A-2E57D287D161}"/>
    <dgm:cxn modelId="{81A33F05-C6FE-44BD-ABBC-99D7A02323DE}" type="presOf" srcId="{27F34160-2617-4FC8-8D1A-86A99243F37C}" destId="{E342E1E1-CD16-456B-8257-789DC308F49C}" srcOrd="0" destOrd="0" presId="urn:microsoft.com/office/officeart/2005/8/layout/list1"/>
    <dgm:cxn modelId="{8D476A56-C9F3-4364-BC2F-8480BC28990C}" type="presOf" srcId="{5408D82E-56C2-4021-BC8C-B99E123DEF51}" destId="{08235AE7-D221-4C9B-8920-D1F8927644B0}" srcOrd="0" destOrd="2" presId="urn:microsoft.com/office/officeart/2005/8/layout/list1"/>
    <dgm:cxn modelId="{FF01F68D-335F-45D7-9315-45BFC08F7C0C}" type="presOf" srcId="{7EDC7C0C-F5EE-4A1F-B830-A764A27EB5E7}" destId="{8A57D5CC-9DAE-4821-BAEC-4E630022AA24}" srcOrd="1" destOrd="0" presId="urn:microsoft.com/office/officeart/2005/8/layout/list1"/>
    <dgm:cxn modelId="{522A8D6B-A7A4-4BFD-B79C-5C084FED8C26}" srcId="{7EDC7C0C-F5EE-4A1F-B830-A764A27EB5E7}" destId="{5408D82E-56C2-4021-BC8C-B99E123DEF51}" srcOrd="2" destOrd="0" parTransId="{4EE9B5E6-BBB0-41A1-AA44-8F597FFE9151}" sibTransId="{B9B347D4-E3B3-423F-A5A1-7942CE63FB53}"/>
    <dgm:cxn modelId="{F8523928-9502-4489-B0D6-162B8E25F0E6}" type="presOf" srcId="{5CC47206-D70D-4055-A4F6-9D763189D2EF}" destId="{08235AE7-D221-4C9B-8920-D1F8927644B0}" srcOrd="0" destOrd="1" presId="urn:microsoft.com/office/officeart/2005/8/layout/list1"/>
    <dgm:cxn modelId="{60FD8DC9-8D84-4558-B0F7-4CFC9CB4A0C0}" srcId="{BCBBB589-2F4E-47A0-92E0-0B3D72E50368}" destId="{7EDC7C0C-F5EE-4A1F-B830-A764A27EB5E7}" srcOrd="1" destOrd="0" parTransId="{33295324-B4B0-4EB4-B540-5AEFAEFE36CD}" sibTransId="{0C379777-D350-42E0-9D32-0B1C837B9AF6}"/>
    <dgm:cxn modelId="{1A06C5E3-CA4E-4ABF-82C8-B3D883222CA1}" type="presOf" srcId="{058625EF-5952-4A30-A212-5BCCD1395B49}" destId="{3D09BEA4-C9A0-4F0B-9B32-764997290DA7}" srcOrd="0" destOrd="0" presId="urn:microsoft.com/office/officeart/2005/8/layout/list1"/>
    <dgm:cxn modelId="{ACCCA6F1-FEBE-41FD-81F5-CE40606F342C}" type="presOf" srcId="{7EDC7C0C-F5EE-4A1F-B830-A764A27EB5E7}" destId="{99A479BC-0147-4945-A447-EBA477CA7E24}" srcOrd="0" destOrd="0" presId="urn:microsoft.com/office/officeart/2005/8/layout/list1"/>
    <dgm:cxn modelId="{200A6344-4060-4FAB-86B9-B9CE561E3D19}" type="presOf" srcId="{B9A9FBA3-3A14-489C-A762-DA12A1DA986E}" destId="{E342E1E1-CD16-456B-8257-789DC308F49C}" srcOrd="0" destOrd="1" presId="urn:microsoft.com/office/officeart/2005/8/layout/list1"/>
    <dgm:cxn modelId="{48CD0CCC-8D67-47FA-97AC-1B64AA4EE861}" type="presParOf" srcId="{D50337C7-1FAB-4E1E-8318-B59A6E232E59}" destId="{6C4CE4EA-5D8A-4659-9C45-54633902DFC1}" srcOrd="0" destOrd="0" presId="urn:microsoft.com/office/officeart/2005/8/layout/list1"/>
    <dgm:cxn modelId="{0AAA9162-5714-4BF1-AC17-D1CE0D126FD0}" type="presParOf" srcId="{6C4CE4EA-5D8A-4659-9C45-54633902DFC1}" destId="{3D09BEA4-C9A0-4F0B-9B32-764997290DA7}" srcOrd="0" destOrd="0" presId="urn:microsoft.com/office/officeart/2005/8/layout/list1"/>
    <dgm:cxn modelId="{0FA1BBB3-7767-469D-938A-456C0C0B317A}" type="presParOf" srcId="{6C4CE4EA-5D8A-4659-9C45-54633902DFC1}" destId="{F8EB81C7-9A49-4B38-A497-D8CA00BFB7A8}" srcOrd="1" destOrd="0" presId="urn:microsoft.com/office/officeart/2005/8/layout/list1"/>
    <dgm:cxn modelId="{BC4C329F-7273-4876-9DA9-3854BF1E686A}" type="presParOf" srcId="{D50337C7-1FAB-4E1E-8318-B59A6E232E59}" destId="{CC223CCC-77AC-4CDD-9CBE-045200D06432}" srcOrd="1" destOrd="0" presId="urn:microsoft.com/office/officeart/2005/8/layout/list1"/>
    <dgm:cxn modelId="{3E4AAB3B-A1D2-46DB-A9A4-14F3411A27A4}" type="presParOf" srcId="{D50337C7-1FAB-4E1E-8318-B59A6E232E59}" destId="{E342E1E1-CD16-456B-8257-789DC308F49C}" srcOrd="2" destOrd="0" presId="urn:microsoft.com/office/officeart/2005/8/layout/list1"/>
    <dgm:cxn modelId="{20A131E2-893F-42D3-9B71-BE8258C361F8}" type="presParOf" srcId="{D50337C7-1FAB-4E1E-8318-B59A6E232E59}" destId="{B7ADC754-3D24-4015-9297-EFD84A1B5EEA}" srcOrd="3" destOrd="0" presId="urn:microsoft.com/office/officeart/2005/8/layout/list1"/>
    <dgm:cxn modelId="{89F87E45-91D0-4F70-B211-D14AB8865F62}" type="presParOf" srcId="{D50337C7-1FAB-4E1E-8318-B59A6E232E59}" destId="{41FD8BE2-2189-4623-A495-5A9B4ADEB6E7}" srcOrd="4" destOrd="0" presId="urn:microsoft.com/office/officeart/2005/8/layout/list1"/>
    <dgm:cxn modelId="{D9FB6495-5A6A-4B27-A1F2-3E77DA71C19C}" type="presParOf" srcId="{41FD8BE2-2189-4623-A495-5A9B4ADEB6E7}" destId="{99A479BC-0147-4945-A447-EBA477CA7E24}" srcOrd="0" destOrd="0" presId="urn:microsoft.com/office/officeart/2005/8/layout/list1"/>
    <dgm:cxn modelId="{41856C7C-C236-4CEB-981A-DB36E99610C6}" type="presParOf" srcId="{41FD8BE2-2189-4623-A495-5A9B4ADEB6E7}" destId="{8A57D5CC-9DAE-4821-BAEC-4E630022AA24}" srcOrd="1" destOrd="0" presId="urn:microsoft.com/office/officeart/2005/8/layout/list1"/>
    <dgm:cxn modelId="{80823BD2-CCA3-403E-A60A-4BF2B4CEE9AE}" type="presParOf" srcId="{D50337C7-1FAB-4E1E-8318-B59A6E232E59}" destId="{BEA1B1B7-1262-4047-A182-EF3E48DFF125}" srcOrd="5" destOrd="0" presId="urn:microsoft.com/office/officeart/2005/8/layout/list1"/>
    <dgm:cxn modelId="{6B04987C-7266-45BC-B0D2-36A1088B70AE}" type="presParOf" srcId="{D50337C7-1FAB-4E1E-8318-B59A6E232E59}" destId="{08235AE7-D221-4C9B-8920-D1F8927644B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C2A01-FA9D-4EFF-A874-3F8302AAFD04}">
      <dsp:nvSpPr>
        <dsp:cNvPr id="0" name=""/>
        <dsp:cNvSpPr/>
      </dsp:nvSpPr>
      <dsp:spPr>
        <a:xfrm>
          <a:off x="-4725921" y="-724597"/>
          <a:ext cx="5630578" cy="5630578"/>
        </a:xfrm>
        <a:prstGeom prst="blockArc">
          <a:avLst>
            <a:gd name="adj1" fmla="val 18900000"/>
            <a:gd name="adj2" fmla="val 2700000"/>
            <a:gd name="adj3" fmla="val 384"/>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DB5AF3-C108-4C08-AC42-5CB21198DD7F}">
      <dsp:nvSpPr>
        <dsp:cNvPr id="0" name=""/>
        <dsp:cNvSpPr/>
      </dsp:nvSpPr>
      <dsp:spPr>
        <a:xfrm>
          <a:off x="293324" y="190085"/>
          <a:ext cx="8460125" cy="38000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628" tIns="53340" rIns="53340" bIns="53340" numCol="1" spcCol="1270" anchor="ctr" anchorCtr="0">
          <a:noAutofit/>
        </a:bodyPr>
        <a:lstStyle/>
        <a:p>
          <a:pPr lvl="0" algn="l" defTabSz="933450">
            <a:lnSpc>
              <a:spcPct val="90000"/>
            </a:lnSpc>
            <a:spcBef>
              <a:spcPct val="0"/>
            </a:spcBef>
            <a:spcAft>
              <a:spcPct val="35000"/>
            </a:spcAft>
          </a:pPr>
          <a:r>
            <a:rPr lang="fr-FR" sz="2100" b="0" i="0" kern="1200" dirty="0"/>
            <a:t>Problématique</a:t>
          </a:r>
          <a:endParaRPr lang="fr-FR" sz="2100" kern="1200" dirty="0"/>
        </a:p>
      </dsp:txBody>
      <dsp:txXfrm>
        <a:off x="293324" y="190085"/>
        <a:ext cx="8460125" cy="380004"/>
      </dsp:txXfrm>
    </dsp:sp>
    <dsp:sp modelId="{6D95F1BA-15A3-4BBE-9120-0255F399314A}">
      <dsp:nvSpPr>
        <dsp:cNvPr id="0" name=""/>
        <dsp:cNvSpPr/>
      </dsp:nvSpPr>
      <dsp:spPr>
        <a:xfrm>
          <a:off x="55821" y="142585"/>
          <a:ext cx="475005" cy="475005"/>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84C722-231D-41B9-93AE-78BA64C3B178}">
      <dsp:nvSpPr>
        <dsp:cNvPr id="0" name=""/>
        <dsp:cNvSpPr/>
      </dsp:nvSpPr>
      <dsp:spPr>
        <a:xfrm>
          <a:off x="569764" y="707024"/>
          <a:ext cx="8115997" cy="38000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628" tIns="53340" rIns="53340" bIns="53340" numCol="1" spcCol="1270" anchor="ctr" anchorCtr="0">
          <a:noAutofit/>
        </a:bodyPr>
        <a:lstStyle/>
        <a:p>
          <a:pPr lvl="0" algn="l" defTabSz="933450">
            <a:lnSpc>
              <a:spcPct val="90000"/>
            </a:lnSpc>
            <a:spcBef>
              <a:spcPct val="0"/>
            </a:spcBef>
            <a:spcAft>
              <a:spcPct val="35000"/>
            </a:spcAft>
          </a:pPr>
          <a:r>
            <a:rPr lang="fr-FR" sz="2100" b="0" i="0" kern="1200" dirty="0" smtClean="0"/>
            <a:t>Analyse exploratoire</a:t>
          </a:r>
          <a:endParaRPr lang="fr-FR" sz="2100" b="0" i="0" kern="1200" dirty="0"/>
        </a:p>
      </dsp:txBody>
      <dsp:txXfrm>
        <a:off x="569764" y="707024"/>
        <a:ext cx="8115997" cy="380004"/>
      </dsp:txXfrm>
    </dsp:sp>
    <dsp:sp modelId="{2EB59475-0A66-45B8-BA78-946045A0041B}">
      <dsp:nvSpPr>
        <dsp:cNvPr id="0" name=""/>
        <dsp:cNvSpPr/>
      </dsp:nvSpPr>
      <dsp:spPr>
        <a:xfrm>
          <a:off x="399949" y="712925"/>
          <a:ext cx="475005" cy="475005"/>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2E870C-95AE-4B76-98E0-CAF13FB61A33}">
      <dsp:nvSpPr>
        <dsp:cNvPr id="0" name=""/>
        <dsp:cNvSpPr/>
      </dsp:nvSpPr>
      <dsp:spPr>
        <a:xfrm>
          <a:off x="826032" y="1330348"/>
          <a:ext cx="7927417" cy="38000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628" tIns="53340" rIns="53340" bIns="53340" numCol="1" spcCol="1270" anchor="ctr" anchorCtr="0">
          <a:noAutofit/>
        </a:bodyPr>
        <a:lstStyle/>
        <a:p>
          <a:pPr lvl="0" algn="l" defTabSz="933450">
            <a:lnSpc>
              <a:spcPct val="90000"/>
            </a:lnSpc>
            <a:spcBef>
              <a:spcPct val="0"/>
            </a:spcBef>
            <a:spcAft>
              <a:spcPct val="35000"/>
            </a:spcAft>
          </a:pPr>
          <a:r>
            <a:rPr lang="fr-FR" sz="2100" b="0" kern="1200" dirty="0" err="1" smtClean="0"/>
            <a:t>Feature</a:t>
          </a:r>
          <a:r>
            <a:rPr lang="fr-FR" sz="2100" b="0" kern="1200" dirty="0" smtClean="0"/>
            <a:t> engineering</a:t>
          </a:r>
          <a:endParaRPr lang="fr-FR" sz="2100" b="0" i="0" kern="1200" dirty="0"/>
        </a:p>
      </dsp:txBody>
      <dsp:txXfrm>
        <a:off x="826032" y="1330348"/>
        <a:ext cx="7927417" cy="380004"/>
      </dsp:txXfrm>
    </dsp:sp>
    <dsp:sp modelId="{BB9E6FB4-C5AD-4C5E-A8BB-21F3C37F0FF0}">
      <dsp:nvSpPr>
        <dsp:cNvPr id="0" name=""/>
        <dsp:cNvSpPr/>
      </dsp:nvSpPr>
      <dsp:spPr>
        <a:xfrm>
          <a:off x="588529" y="1282848"/>
          <a:ext cx="475005" cy="475005"/>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133BDD-7421-4C71-B090-449C3CE397B2}">
      <dsp:nvSpPr>
        <dsp:cNvPr id="0" name=""/>
        <dsp:cNvSpPr/>
      </dsp:nvSpPr>
      <dsp:spPr>
        <a:xfrm>
          <a:off x="882546" y="1913685"/>
          <a:ext cx="7867205" cy="38000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628" tIns="53340" rIns="53340" bIns="53340" numCol="1" spcCol="1270" anchor="ctr" anchorCtr="0">
          <a:noAutofit/>
        </a:bodyPr>
        <a:lstStyle/>
        <a:p>
          <a:pPr lvl="0" algn="l" defTabSz="933450">
            <a:lnSpc>
              <a:spcPct val="90000"/>
            </a:lnSpc>
            <a:spcBef>
              <a:spcPct val="0"/>
            </a:spcBef>
            <a:spcAft>
              <a:spcPct val="35000"/>
            </a:spcAft>
          </a:pPr>
          <a:r>
            <a:rPr lang="fr-FR" sz="2100" b="0" i="0" kern="1200" dirty="0" smtClean="0"/>
            <a:t>RFM (</a:t>
          </a:r>
          <a:r>
            <a:rPr lang="fr-FR" sz="2100" b="0" i="0" kern="1200" dirty="0" err="1" smtClean="0"/>
            <a:t>baseline</a:t>
          </a:r>
          <a:r>
            <a:rPr lang="fr-FR" sz="2100" b="0" i="0" kern="1200" dirty="0" smtClean="0"/>
            <a:t>)</a:t>
          </a:r>
          <a:endParaRPr lang="fr-FR" sz="2100" b="0" i="0" kern="1200" dirty="0"/>
        </a:p>
      </dsp:txBody>
      <dsp:txXfrm>
        <a:off x="882546" y="1913685"/>
        <a:ext cx="7867205" cy="380004"/>
      </dsp:txXfrm>
    </dsp:sp>
    <dsp:sp modelId="{41CC43C8-D98D-4F25-9885-BA02149650A2}">
      <dsp:nvSpPr>
        <dsp:cNvPr id="0" name=""/>
        <dsp:cNvSpPr/>
      </dsp:nvSpPr>
      <dsp:spPr>
        <a:xfrm>
          <a:off x="633859" y="1855145"/>
          <a:ext cx="475005" cy="475005"/>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EA9D7F-6EC3-4746-B012-9986E8B773CA}">
      <dsp:nvSpPr>
        <dsp:cNvPr id="0" name=""/>
        <dsp:cNvSpPr/>
      </dsp:nvSpPr>
      <dsp:spPr>
        <a:xfrm>
          <a:off x="855760" y="2482612"/>
          <a:ext cx="7927417" cy="38000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628" tIns="53340" rIns="53340" bIns="53340" numCol="1" spcCol="1270" anchor="ctr" anchorCtr="0">
          <a:noAutofit/>
        </a:bodyPr>
        <a:lstStyle/>
        <a:p>
          <a:pPr lvl="0" algn="l" defTabSz="933450">
            <a:lnSpc>
              <a:spcPct val="90000"/>
            </a:lnSpc>
            <a:spcBef>
              <a:spcPct val="0"/>
            </a:spcBef>
            <a:spcAft>
              <a:spcPct val="35000"/>
            </a:spcAft>
          </a:pPr>
          <a:r>
            <a:rPr lang="fr-FR" sz="2100" b="0" i="0" kern="1200" dirty="0" smtClean="0"/>
            <a:t>Segmentations</a:t>
          </a:r>
          <a:endParaRPr lang="fr-FR" sz="2100" b="0" i="0" kern="1200" dirty="0"/>
        </a:p>
      </dsp:txBody>
      <dsp:txXfrm>
        <a:off x="855760" y="2482612"/>
        <a:ext cx="7927417" cy="380004"/>
      </dsp:txXfrm>
    </dsp:sp>
    <dsp:sp modelId="{805B286F-7673-4158-92E3-6A543CCBBFA5}">
      <dsp:nvSpPr>
        <dsp:cNvPr id="0" name=""/>
        <dsp:cNvSpPr/>
      </dsp:nvSpPr>
      <dsp:spPr>
        <a:xfrm>
          <a:off x="588529" y="2423529"/>
          <a:ext cx="475005" cy="475005"/>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123E6F-AB91-42DB-8C3A-E2E2243A7A5B}">
      <dsp:nvSpPr>
        <dsp:cNvPr id="0" name=""/>
        <dsp:cNvSpPr/>
      </dsp:nvSpPr>
      <dsp:spPr>
        <a:xfrm>
          <a:off x="637451" y="3040952"/>
          <a:ext cx="8115997" cy="38000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628" tIns="53340" rIns="53340" bIns="53340" numCol="1" spcCol="1270" anchor="ctr" anchorCtr="0">
          <a:noAutofit/>
        </a:bodyPr>
        <a:lstStyle/>
        <a:p>
          <a:pPr lvl="0" algn="l" defTabSz="933450">
            <a:lnSpc>
              <a:spcPct val="90000"/>
            </a:lnSpc>
            <a:spcBef>
              <a:spcPct val="0"/>
            </a:spcBef>
            <a:spcAft>
              <a:spcPct val="35000"/>
            </a:spcAft>
          </a:pPr>
          <a:r>
            <a:rPr lang="fr-FR" sz="2100" b="0" i="0" kern="1200" dirty="0" smtClean="0"/>
            <a:t>Contrat de maintenance</a:t>
          </a:r>
          <a:endParaRPr lang="fr-FR" sz="2100" b="0" i="0" kern="1200" dirty="0"/>
        </a:p>
      </dsp:txBody>
      <dsp:txXfrm>
        <a:off x="637451" y="3040952"/>
        <a:ext cx="8115997" cy="380004"/>
      </dsp:txXfrm>
    </dsp:sp>
    <dsp:sp modelId="{25377A34-33DC-4264-84AD-827839F3ECDB}">
      <dsp:nvSpPr>
        <dsp:cNvPr id="0" name=""/>
        <dsp:cNvSpPr/>
      </dsp:nvSpPr>
      <dsp:spPr>
        <a:xfrm>
          <a:off x="399949" y="2993452"/>
          <a:ext cx="475005" cy="475005"/>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3FEE4F-6615-4C17-B921-F7E244207B73}">
      <dsp:nvSpPr>
        <dsp:cNvPr id="0" name=""/>
        <dsp:cNvSpPr/>
      </dsp:nvSpPr>
      <dsp:spPr>
        <a:xfrm>
          <a:off x="293324" y="3611293"/>
          <a:ext cx="8460125" cy="38000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628" tIns="53340" rIns="53340" bIns="53340" numCol="1" spcCol="1270" anchor="ctr" anchorCtr="0">
          <a:noAutofit/>
        </a:bodyPr>
        <a:lstStyle/>
        <a:p>
          <a:pPr lvl="0" algn="l" defTabSz="933450">
            <a:lnSpc>
              <a:spcPct val="90000"/>
            </a:lnSpc>
            <a:spcBef>
              <a:spcPct val="0"/>
            </a:spcBef>
            <a:spcAft>
              <a:spcPct val="35000"/>
            </a:spcAft>
          </a:pPr>
          <a:r>
            <a:rPr lang="fr-FR" sz="2100" b="0" i="0" kern="1200" dirty="0" smtClean="0"/>
            <a:t>Conclusion</a:t>
          </a:r>
          <a:endParaRPr lang="fr-FR" sz="2100" kern="1200" dirty="0"/>
        </a:p>
      </dsp:txBody>
      <dsp:txXfrm>
        <a:off x="293324" y="3611293"/>
        <a:ext cx="8460125" cy="380004"/>
      </dsp:txXfrm>
    </dsp:sp>
    <dsp:sp modelId="{2928BA3E-6B3D-45D1-88AA-5835091FB40A}">
      <dsp:nvSpPr>
        <dsp:cNvPr id="0" name=""/>
        <dsp:cNvSpPr/>
      </dsp:nvSpPr>
      <dsp:spPr>
        <a:xfrm>
          <a:off x="55821" y="3563792"/>
          <a:ext cx="475005" cy="475005"/>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D816D-15A9-4294-BAA0-BF441B9856CD}">
      <dsp:nvSpPr>
        <dsp:cNvPr id="0" name=""/>
        <dsp:cNvSpPr/>
      </dsp:nvSpPr>
      <dsp:spPr>
        <a:xfrm rot="5400000">
          <a:off x="6723999" y="-2999026"/>
          <a:ext cx="420369" cy="6526290"/>
        </a:xfrm>
        <a:prstGeom prst="round2Same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b="0" kern="1200" dirty="0" smtClean="0"/>
            <a:t>Informations sur </a:t>
          </a:r>
          <a:r>
            <a:rPr lang="fr-FR" sz="1300" b="0" kern="1200" dirty="0" smtClean="0"/>
            <a:t>les </a:t>
          </a:r>
          <a:r>
            <a:rPr lang="fr-FR" sz="1300" b="0" kern="1200" dirty="0" smtClean="0"/>
            <a:t>clients et </a:t>
          </a:r>
          <a:r>
            <a:rPr lang="fr-FR" sz="1300" b="0" kern="1200" dirty="0" smtClean="0"/>
            <a:t>leur </a:t>
          </a:r>
          <a:r>
            <a:rPr lang="fr-FR" sz="1300" b="0" kern="1200" dirty="0" smtClean="0"/>
            <a:t>géolocalisation</a:t>
          </a:r>
          <a:endParaRPr lang="fr-FR" sz="1300" b="0" kern="1200" dirty="0"/>
        </a:p>
      </dsp:txBody>
      <dsp:txXfrm rot="-5400000">
        <a:off x="3671039" y="74455"/>
        <a:ext cx="6505769" cy="379327"/>
      </dsp:txXfrm>
    </dsp:sp>
    <dsp:sp modelId="{E6E3759B-77A7-4773-B3B5-7CCC90178795}">
      <dsp:nvSpPr>
        <dsp:cNvPr id="0" name=""/>
        <dsp:cNvSpPr/>
      </dsp:nvSpPr>
      <dsp:spPr>
        <a:xfrm>
          <a:off x="0" y="1387"/>
          <a:ext cx="3671038" cy="525461"/>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fr-FR" sz="1400" b="0" kern="1200" dirty="0" err="1" smtClean="0"/>
            <a:t>Customers</a:t>
          </a:r>
          <a:r>
            <a:rPr lang="fr-FR" sz="1400" b="0" kern="1200" dirty="0" smtClean="0"/>
            <a:t> </a:t>
          </a:r>
          <a:r>
            <a:rPr lang="fr-FR" sz="1400" b="1" kern="1200" dirty="0" smtClean="0"/>
            <a:t>: </a:t>
          </a:r>
          <a:endParaRPr lang="fr-FR" sz="1400" b="1" kern="1200" dirty="0"/>
        </a:p>
        <a:p>
          <a:pPr lvl="0" algn="ctr" defTabSz="622300">
            <a:lnSpc>
              <a:spcPct val="90000"/>
            </a:lnSpc>
            <a:spcBef>
              <a:spcPct val="0"/>
            </a:spcBef>
            <a:spcAft>
              <a:spcPct val="35000"/>
            </a:spcAft>
          </a:pPr>
          <a:r>
            <a:rPr lang="fr-FR" sz="1300" kern="1200" dirty="0" smtClean="0"/>
            <a:t>99441 </a:t>
          </a:r>
          <a:r>
            <a:rPr lang="fr-FR" sz="1300" kern="1200" dirty="0"/>
            <a:t>lignes &amp; </a:t>
          </a:r>
          <a:r>
            <a:rPr lang="fr-FR" sz="1300" kern="1200" dirty="0" smtClean="0"/>
            <a:t>5 colonnes</a:t>
          </a:r>
          <a:endParaRPr lang="fr-FR" sz="1300" kern="1200" dirty="0"/>
        </a:p>
      </dsp:txBody>
      <dsp:txXfrm>
        <a:off x="25651" y="27038"/>
        <a:ext cx="3619736" cy="474159"/>
      </dsp:txXfrm>
    </dsp:sp>
    <dsp:sp modelId="{835F9258-7D4D-4B0B-940C-479A15F4CA5E}">
      <dsp:nvSpPr>
        <dsp:cNvPr id="0" name=""/>
        <dsp:cNvSpPr/>
      </dsp:nvSpPr>
      <dsp:spPr>
        <a:xfrm rot="5400000">
          <a:off x="6723999" y="-2447292"/>
          <a:ext cx="420369" cy="6526290"/>
        </a:xfrm>
        <a:prstGeom prst="round2Same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Géolocalisation code pour les villes et les états </a:t>
          </a:r>
          <a:endParaRPr lang="fr-FR" sz="1300" kern="1200" dirty="0"/>
        </a:p>
      </dsp:txBody>
      <dsp:txXfrm rot="-5400000">
        <a:off x="3671039" y="626189"/>
        <a:ext cx="6505769" cy="379327"/>
      </dsp:txXfrm>
    </dsp:sp>
    <dsp:sp modelId="{D70DDFFC-0895-40E6-A708-CA5B3D0AF45E}">
      <dsp:nvSpPr>
        <dsp:cNvPr id="0" name=""/>
        <dsp:cNvSpPr/>
      </dsp:nvSpPr>
      <dsp:spPr>
        <a:xfrm>
          <a:off x="0" y="553122"/>
          <a:ext cx="3671038" cy="525461"/>
        </a:xfrm>
        <a:prstGeom prst="round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fr-FR" sz="1300" b="0" kern="1200" dirty="0" err="1" smtClean="0"/>
            <a:t>geolocation</a:t>
          </a:r>
          <a:r>
            <a:rPr lang="fr-FR" sz="1300" b="0" kern="1200" dirty="0" smtClean="0"/>
            <a:t> </a:t>
          </a:r>
          <a:r>
            <a:rPr lang="fr-FR" sz="1300" kern="1200" dirty="0" smtClean="0"/>
            <a:t>:</a:t>
          </a:r>
          <a:endParaRPr lang="fr-FR" sz="1300" kern="1200" dirty="0"/>
        </a:p>
        <a:p>
          <a:pPr lvl="0" algn="ctr" defTabSz="577850">
            <a:lnSpc>
              <a:spcPct val="90000"/>
            </a:lnSpc>
            <a:spcBef>
              <a:spcPct val="0"/>
            </a:spcBef>
            <a:spcAft>
              <a:spcPct val="35000"/>
            </a:spcAft>
          </a:pPr>
          <a:r>
            <a:rPr lang="fr-FR" sz="1300" kern="1200" dirty="0" smtClean="0"/>
            <a:t>1000163 </a:t>
          </a:r>
          <a:r>
            <a:rPr lang="fr-FR" sz="1300" kern="1200" dirty="0"/>
            <a:t>lignes &amp; </a:t>
          </a:r>
          <a:r>
            <a:rPr lang="fr-FR" sz="1300" kern="1200" dirty="0" smtClean="0"/>
            <a:t>5 colonnes</a:t>
          </a:r>
          <a:endParaRPr lang="fr-FR" sz="1300" kern="1200" dirty="0"/>
        </a:p>
      </dsp:txBody>
      <dsp:txXfrm>
        <a:off x="25651" y="578773"/>
        <a:ext cx="3619736" cy="474159"/>
      </dsp:txXfrm>
    </dsp:sp>
    <dsp:sp modelId="{DD9DF263-FDAF-4AB7-844E-372DF4A09E9D}">
      <dsp:nvSpPr>
        <dsp:cNvPr id="0" name=""/>
        <dsp:cNvSpPr/>
      </dsp:nvSpPr>
      <dsp:spPr>
        <a:xfrm rot="5400000">
          <a:off x="6723999" y="-1895557"/>
          <a:ext cx="420369" cy="6526290"/>
        </a:xfrm>
        <a:prstGeom prst="round2SameRect">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Informations sur les commandes (prix, vendeurs, et date limite d’envoi)</a:t>
          </a:r>
          <a:endParaRPr lang="fr-FR" sz="1300" kern="1200" dirty="0"/>
        </a:p>
        <a:p>
          <a:pPr marL="57150" lvl="1" indent="-57150" algn="l" defTabSz="400050">
            <a:lnSpc>
              <a:spcPct val="90000"/>
            </a:lnSpc>
            <a:spcBef>
              <a:spcPct val="0"/>
            </a:spcBef>
            <a:spcAft>
              <a:spcPct val="15000"/>
            </a:spcAft>
            <a:buChar char="••"/>
          </a:pPr>
          <a:endParaRPr lang="fr-FR" sz="900" kern="1200" dirty="0"/>
        </a:p>
      </dsp:txBody>
      <dsp:txXfrm rot="-5400000">
        <a:off x="3671039" y="1177924"/>
        <a:ext cx="6505769" cy="379327"/>
      </dsp:txXfrm>
    </dsp:sp>
    <dsp:sp modelId="{8F863B35-CE66-495B-B306-D4858E5211C1}">
      <dsp:nvSpPr>
        <dsp:cNvPr id="0" name=""/>
        <dsp:cNvSpPr/>
      </dsp:nvSpPr>
      <dsp:spPr>
        <a:xfrm>
          <a:off x="0" y="1104856"/>
          <a:ext cx="3671038" cy="525461"/>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fr-FR" sz="1300" b="0" kern="1200" dirty="0" err="1" smtClean="0"/>
            <a:t>order_items</a:t>
          </a:r>
          <a:r>
            <a:rPr lang="fr-FR" sz="1300" b="0" kern="1200" dirty="0" smtClean="0"/>
            <a:t> </a:t>
          </a:r>
          <a:r>
            <a:rPr lang="fr-FR" sz="1300" kern="1200" dirty="0" smtClean="0"/>
            <a:t>:</a:t>
          </a:r>
        </a:p>
        <a:p>
          <a:pPr lvl="0" algn="ctr" defTabSz="577850">
            <a:lnSpc>
              <a:spcPct val="90000"/>
            </a:lnSpc>
            <a:spcBef>
              <a:spcPct val="0"/>
            </a:spcBef>
            <a:spcAft>
              <a:spcPct val="35000"/>
            </a:spcAft>
          </a:pPr>
          <a:r>
            <a:rPr lang="fr-FR" sz="1300" kern="1200" dirty="0" smtClean="0"/>
            <a:t>112650 </a:t>
          </a:r>
          <a:r>
            <a:rPr lang="fr-FR" sz="1300" kern="1200" dirty="0"/>
            <a:t>lignes &amp; </a:t>
          </a:r>
          <a:r>
            <a:rPr lang="fr-FR" sz="1300" kern="1200" dirty="0" smtClean="0"/>
            <a:t>7 colonnes</a:t>
          </a:r>
          <a:endParaRPr lang="fr-FR" sz="1300" kern="1200" dirty="0"/>
        </a:p>
      </dsp:txBody>
      <dsp:txXfrm>
        <a:off x="25651" y="1130507"/>
        <a:ext cx="3619736" cy="474159"/>
      </dsp:txXfrm>
    </dsp:sp>
    <dsp:sp modelId="{8035E515-CCD3-4709-83EE-A1321FC06FE6}">
      <dsp:nvSpPr>
        <dsp:cNvPr id="0" name=""/>
        <dsp:cNvSpPr/>
      </dsp:nvSpPr>
      <dsp:spPr>
        <a:xfrm rot="5400000">
          <a:off x="6723999" y="-1343822"/>
          <a:ext cx="420369" cy="6526290"/>
        </a:xfrm>
        <a:prstGeom prst="round2SameRect">
          <a:avLst/>
        </a:prstGeom>
        <a:solidFill>
          <a:schemeClr val="accent5">
            <a:tint val="40000"/>
            <a:alpha val="90000"/>
            <a:hueOff val="0"/>
            <a:satOff val="0"/>
            <a:lumOff val="0"/>
            <a:alphaOff val="0"/>
          </a:schemeClr>
        </a:solidFill>
        <a:ln w="34925"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Information sur la méthode de payement de chaque commande</a:t>
          </a:r>
          <a:endParaRPr lang="fr-FR" sz="1300" kern="1200" dirty="0"/>
        </a:p>
      </dsp:txBody>
      <dsp:txXfrm rot="-5400000">
        <a:off x="3671039" y="1729659"/>
        <a:ext cx="6505769" cy="379327"/>
      </dsp:txXfrm>
    </dsp:sp>
    <dsp:sp modelId="{68F36767-6444-4545-8B6C-FBCD3EA916FD}">
      <dsp:nvSpPr>
        <dsp:cNvPr id="0" name=""/>
        <dsp:cNvSpPr/>
      </dsp:nvSpPr>
      <dsp:spPr>
        <a:xfrm>
          <a:off x="0" y="1656591"/>
          <a:ext cx="3671038" cy="525461"/>
        </a:xfrm>
        <a:prstGeom prst="round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fr-FR" sz="1300" b="0" kern="1200" dirty="0" err="1" smtClean="0"/>
            <a:t>order_payments</a:t>
          </a:r>
          <a:r>
            <a:rPr lang="fr-FR" sz="1300" b="0" kern="1200" dirty="0" smtClean="0"/>
            <a:t> </a:t>
          </a:r>
          <a:r>
            <a:rPr lang="fr-FR" sz="1300" kern="1200" dirty="0" smtClean="0"/>
            <a:t>:</a:t>
          </a:r>
          <a:endParaRPr lang="fr-FR" sz="1300" kern="1200" dirty="0"/>
        </a:p>
        <a:p>
          <a:pPr lvl="0" algn="ctr" defTabSz="577850">
            <a:lnSpc>
              <a:spcPct val="90000"/>
            </a:lnSpc>
            <a:spcBef>
              <a:spcPct val="0"/>
            </a:spcBef>
            <a:spcAft>
              <a:spcPct val="35000"/>
            </a:spcAft>
          </a:pPr>
          <a:r>
            <a:rPr lang="fr-FR" sz="1300" kern="1200" dirty="0" smtClean="0"/>
            <a:t>103886 </a:t>
          </a:r>
          <a:r>
            <a:rPr lang="fr-FR" sz="1300" kern="1200" dirty="0"/>
            <a:t>lignes &amp; </a:t>
          </a:r>
          <a:r>
            <a:rPr lang="fr-FR" sz="1300" kern="1200" dirty="0" smtClean="0"/>
            <a:t>5 colonnes</a:t>
          </a:r>
          <a:endParaRPr lang="fr-FR" sz="1300" kern="1200" dirty="0"/>
        </a:p>
      </dsp:txBody>
      <dsp:txXfrm>
        <a:off x="25651" y="1682242"/>
        <a:ext cx="3619736" cy="474159"/>
      </dsp:txXfrm>
    </dsp:sp>
    <dsp:sp modelId="{D0EF7746-FF54-4871-8529-BB3C2D82182F}">
      <dsp:nvSpPr>
        <dsp:cNvPr id="0" name=""/>
        <dsp:cNvSpPr/>
      </dsp:nvSpPr>
      <dsp:spPr>
        <a:xfrm rot="5400000">
          <a:off x="6723999" y="-792088"/>
          <a:ext cx="420369" cy="6526290"/>
        </a:xfrm>
        <a:prstGeom prst="round2SameRect">
          <a:avLst/>
        </a:prstGeom>
        <a:solidFill>
          <a:schemeClr val="accent6">
            <a:tint val="40000"/>
            <a:alpha val="90000"/>
            <a:hueOff val="0"/>
            <a:satOff val="0"/>
            <a:lumOff val="0"/>
            <a:alphaOff val="0"/>
          </a:schemeClr>
        </a:solidFill>
        <a:ln w="34925" cap="flat" cmpd="sng" algn="in">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solidFill>
                <a:prstClr val="black">
                  <a:hueOff val="0"/>
                  <a:satOff val="0"/>
                  <a:lumOff val="0"/>
                  <a:alphaOff val="0"/>
                </a:prstClr>
              </a:solidFill>
              <a:latin typeface="Franklin Gothic Book" panose="020B0503020102020204"/>
              <a:ea typeface="+mn-ea"/>
              <a:cs typeface="+mn-cs"/>
            </a:rPr>
            <a:t>Retour des clients, commentaires et note de satisfaction pour chaque commande</a:t>
          </a: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rot="-5400000">
        <a:off x="3671039" y="2281393"/>
        <a:ext cx="6505769" cy="379327"/>
      </dsp:txXfrm>
    </dsp:sp>
    <dsp:sp modelId="{8381E8BA-1A8C-4D39-A4A6-B29E2787A15D}">
      <dsp:nvSpPr>
        <dsp:cNvPr id="0" name=""/>
        <dsp:cNvSpPr/>
      </dsp:nvSpPr>
      <dsp:spPr>
        <a:xfrm>
          <a:off x="0" y="2208326"/>
          <a:ext cx="3671038" cy="525461"/>
        </a:xfrm>
        <a:prstGeom prst="round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fr-FR" sz="1300" b="0" kern="1200" dirty="0" err="1" smtClean="0"/>
            <a:t>order_reviews</a:t>
          </a:r>
          <a:r>
            <a:rPr lang="fr-FR" sz="1300" b="0" kern="1200" dirty="0" smtClean="0"/>
            <a:t> </a:t>
          </a:r>
          <a:r>
            <a:rPr lang="fr-FR" sz="1300" kern="1200" dirty="0" smtClean="0"/>
            <a:t>:</a:t>
          </a:r>
          <a:endParaRPr lang="fr-FR" sz="1300" kern="1200" dirty="0"/>
        </a:p>
        <a:p>
          <a:pPr lvl="0" algn="ctr" defTabSz="577850">
            <a:lnSpc>
              <a:spcPct val="90000"/>
            </a:lnSpc>
            <a:spcBef>
              <a:spcPct val="0"/>
            </a:spcBef>
            <a:spcAft>
              <a:spcPct val="35000"/>
            </a:spcAft>
          </a:pPr>
          <a:r>
            <a:rPr lang="fr-FR" sz="1300" kern="1200" dirty="0" smtClean="0"/>
            <a:t>100000 </a:t>
          </a:r>
          <a:r>
            <a:rPr lang="fr-FR" sz="1300" kern="1200" dirty="0"/>
            <a:t>lignes &amp; </a:t>
          </a:r>
          <a:r>
            <a:rPr lang="fr-FR" sz="1300" kern="1200" dirty="0" smtClean="0"/>
            <a:t>7 colonnes</a:t>
          </a:r>
          <a:endParaRPr lang="fr-FR" sz="1300" kern="1200" dirty="0"/>
        </a:p>
      </dsp:txBody>
      <dsp:txXfrm>
        <a:off x="25651" y="2233977"/>
        <a:ext cx="3619736" cy="474159"/>
      </dsp:txXfrm>
    </dsp:sp>
    <dsp:sp modelId="{35A4441E-8123-4EDA-9568-91AB95951146}">
      <dsp:nvSpPr>
        <dsp:cNvPr id="0" name=""/>
        <dsp:cNvSpPr/>
      </dsp:nvSpPr>
      <dsp:spPr>
        <a:xfrm rot="5400000">
          <a:off x="6723999" y="-240353"/>
          <a:ext cx="420369" cy="6526290"/>
        </a:xfrm>
        <a:prstGeom prst="round2Same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b="0" kern="1200" dirty="0" smtClean="0"/>
            <a:t>Informations sur les commandes, date de livraison</a:t>
          </a:r>
        </a:p>
        <a:p>
          <a:pPr marL="114300" lvl="1" indent="-114300" algn="l" defTabSz="577850">
            <a:lnSpc>
              <a:spcPct val="90000"/>
            </a:lnSpc>
            <a:spcBef>
              <a:spcPct val="0"/>
            </a:spcBef>
            <a:spcAft>
              <a:spcPct val="15000"/>
            </a:spcAft>
            <a:buChar char="••"/>
          </a:pP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rot="-5400000">
        <a:off x="3671039" y="2833128"/>
        <a:ext cx="6505769" cy="379327"/>
      </dsp:txXfrm>
    </dsp:sp>
    <dsp:sp modelId="{156B51EA-D332-436E-A31D-6C73F8079991}">
      <dsp:nvSpPr>
        <dsp:cNvPr id="0" name=""/>
        <dsp:cNvSpPr/>
      </dsp:nvSpPr>
      <dsp:spPr>
        <a:xfrm>
          <a:off x="0" y="2760060"/>
          <a:ext cx="3671038" cy="525461"/>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fr-FR" sz="1300" b="0" kern="1200" dirty="0" err="1" smtClean="0"/>
            <a:t>Orders</a:t>
          </a:r>
          <a:r>
            <a:rPr lang="fr-FR" sz="1300" b="0" kern="1200" dirty="0" smtClean="0"/>
            <a:t> :</a:t>
          </a:r>
        </a:p>
        <a:p>
          <a:pPr lvl="0" algn="ctr" defTabSz="577850">
            <a:lnSpc>
              <a:spcPct val="90000"/>
            </a:lnSpc>
            <a:spcBef>
              <a:spcPct val="0"/>
            </a:spcBef>
            <a:spcAft>
              <a:spcPct val="35000"/>
            </a:spcAft>
          </a:pPr>
          <a:r>
            <a:rPr lang="fr-FR" sz="1300" kern="1200" dirty="0" smtClean="0"/>
            <a:t>103886 lignes &amp; 5 colonnes</a:t>
          </a: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a:off x="25651" y="2785711"/>
        <a:ext cx="3619736" cy="474159"/>
      </dsp:txXfrm>
    </dsp:sp>
    <dsp:sp modelId="{276BAE0F-784C-411D-91B6-AAF161E1CB1E}">
      <dsp:nvSpPr>
        <dsp:cNvPr id="0" name=""/>
        <dsp:cNvSpPr/>
      </dsp:nvSpPr>
      <dsp:spPr>
        <a:xfrm rot="5400000">
          <a:off x="6723999" y="311381"/>
          <a:ext cx="420369" cy="6526290"/>
        </a:xfrm>
        <a:prstGeom prst="round2Same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solidFill>
                <a:prstClr val="black">
                  <a:hueOff val="0"/>
                  <a:satOff val="0"/>
                  <a:lumOff val="0"/>
                  <a:alphaOff val="0"/>
                </a:prstClr>
              </a:solidFill>
              <a:latin typeface="Franklin Gothic Book" panose="020B0503020102020204"/>
              <a:ea typeface="+mn-ea"/>
              <a:cs typeface="+mn-cs"/>
            </a:rPr>
            <a:t>Informations sur les </a:t>
          </a:r>
          <a:r>
            <a:rPr lang="fr-FR" sz="1300" kern="1200" dirty="0" smtClean="0">
              <a:solidFill>
                <a:prstClr val="black">
                  <a:hueOff val="0"/>
                  <a:satOff val="0"/>
                  <a:lumOff val="0"/>
                  <a:alphaOff val="0"/>
                </a:prstClr>
              </a:solidFill>
              <a:latin typeface="Franklin Gothic Book" panose="020B0503020102020204"/>
              <a:ea typeface="+mn-ea"/>
              <a:cs typeface="+mn-cs"/>
            </a:rPr>
            <a:t>produits: </a:t>
          </a:r>
          <a:r>
            <a:rPr lang="fr-FR" sz="1300" kern="1200" dirty="0" smtClean="0">
              <a:solidFill>
                <a:prstClr val="black">
                  <a:hueOff val="0"/>
                  <a:satOff val="0"/>
                  <a:lumOff val="0"/>
                  <a:alphaOff val="0"/>
                </a:prstClr>
              </a:solidFill>
              <a:latin typeface="Franklin Gothic Book" panose="020B0503020102020204"/>
              <a:ea typeface="+mn-ea"/>
              <a:cs typeface="+mn-cs"/>
            </a:rPr>
            <a:t>catégorie, </a:t>
          </a:r>
          <a:r>
            <a:rPr lang="fr-FR" sz="1300" kern="1200" dirty="0" smtClean="0">
              <a:solidFill>
                <a:prstClr val="black">
                  <a:hueOff val="0"/>
                  <a:satOff val="0"/>
                  <a:lumOff val="0"/>
                  <a:alphaOff val="0"/>
                </a:prstClr>
              </a:solidFill>
              <a:latin typeface="Franklin Gothic Book" panose="020B0503020102020204"/>
              <a:ea typeface="+mn-ea"/>
              <a:cs typeface="+mn-cs"/>
            </a:rPr>
            <a:t>dimension… </a:t>
          </a: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rot="-5400000">
        <a:off x="3671039" y="3384863"/>
        <a:ext cx="6505769" cy="379327"/>
      </dsp:txXfrm>
    </dsp:sp>
    <dsp:sp modelId="{C6CF8998-0CDE-413E-81A6-FA7841B90821}">
      <dsp:nvSpPr>
        <dsp:cNvPr id="0" name=""/>
        <dsp:cNvSpPr/>
      </dsp:nvSpPr>
      <dsp:spPr>
        <a:xfrm>
          <a:off x="0" y="3311795"/>
          <a:ext cx="3671038" cy="525461"/>
        </a:xfrm>
        <a:prstGeom prst="round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fr-FR" sz="1300" b="0" kern="1200" dirty="0" err="1" smtClean="0"/>
            <a:t>Products</a:t>
          </a:r>
          <a:r>
            <a:rPr lang="fr-FR" sz="1300" b="0" kern="1200" dirty="0" smtClean="0"/>
            <a:t> :</a:t>
          </a:r>
        </a:p>
        <a:p>
          <a:pPr lvl="0" algn="ctr" defTabSz="577850">
            <a:lnSpc>
              <a:spcPct val="90000"/>
            </a:lnSpc>
            <a:spcBef>
              <a:spcPct val="0"/>
            </a:spcBef>
            <a:spcAft>
              <a:spcPct val="35000"/>
            </a:spcAft>
          </a:pPr>
          <a:r>
            <a:rPr lang="fr-FR" sz="1300" kern="1200" dirty="0" smtClean="0"/>
            <a:t>103886 lignes &amp; 5 colonnes</a:t>
          </a: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a:off x="25651" y="3337446"/>
        <a:ext cx="3619736" cy="474159"/>
      </dsp:txXfrm>
    </dsp:sp>
    <dsp:sp modelId="{3A9104CE-65BB-4C46-96FA-A5D71D84C3B2}">
      <dsp:nvSpPr>
        <dsp:cNvPr id="0" name=""/>
        <dsp:cNvSpPr/>
      </dsp:nvSpPr>
      <dsp:spPr>
        <a:xfrm rot="5400000">
          <a:off x="6723999" y="863115"/>
          <a:ext cx="420369" cy="6526290"/>
        </a:xfrm>
        <a:prstGeom prst="round2SameRect">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solidFill>
                <a:prstClr val="black">
                  <a:hueOff val="0"/>
                  <a:satOff val="0"/>
                  <a:lumOff val="0"/>
                  <a:alphaOff val="0"/>
                </a:prstClr>
              </a:solidFill>
              <a:latin typeface="Franklin Gothic Book" panose="020B0503020102020204"/>
              <a:ea typeface="+mn-ea"/>
              <a:cs typeface="+mn-cs"/>
            </a:rPr>
            <a:t>Informations sur les vendeurs (ville et état)</a:t>
          </a: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rot="-5400000">
        <a:off x="3671039" y="3936597"/>
        <a:ext cx="6505769" cy="379327"/>
      </dsp:txXfrm>
    </dsp:sp>
    <dsp:sp modelId="{32CF7A01-3006-4FBA-8FA5-A84DD529EB48}">
      <dsp:nvSpPr>
        <dsp:cNvPr id="0" name=""/>
        <dsp:cNvSpPr/>
      </dsp:nvSpPr>
      <dsp:spPr>
        <a:xfrm>
          <a:off x="0" y="3863530"/>
          <a:ext cx="3671038" cy="525461"/>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fr-FR" sz="1300" b="0" kern="1200" dirty="0" smtClean="0"/>
            <a:t>Sellers :</a:t>
          </a:r>
        </a:p>
        <a:p>
          <a:pPr lvl="0" algn="ctr" defTabSz="577850">
            <a:lnSpc>
              <a:spcPct val="90000"/>
            </a:lnSpc>
            <a:spcBef>
              <a:spcPct val="0"/>
            </a:spcBef>
            <a:spcAft>
              <a:spcPct val="35000"/>
            </a:spcAft>
          </a:pPr>
          <a:r>
            <a:rPr lang="fr-FR" sz="1300" kern="1200" dirty="0" smtClean="0"/>
            <a:t>103886 lignes &amp; 5 colonnes</a:t>
          </a: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a:off x="25651" y="3889181"/>
        <a:ext cx="3619736" cy="474159"/>
      </dsp:txXfrm>
    </dsp:sp>
    <dsp:sp modelId="{D4B744C9-6E4C-478D-ABF8-4A0B53742798}">
      <dsp:nvSpPr>
        <dsp:cNvPr id="0" name=""/>
        <dsp:cNvSpPr/>
      </dsp:nvSpPr>
      <dsp:spPr>
        <a:xfrm rot="5400000">
          <a:off x="6723999" y="1414850"/>
          <a:ext cx="420369" cy="6526290"/>
        </a:xfrm>
        <a:prstGeom prst="round2SameRect">
          <a:avLst/>
        </a:prstGeom>
        <a:solidFill>
          <a:schemeClr val="accent5">
            <a:tint val="40000"/>
            <a:alpha val="90000"/>
            <a:hueOff val="0"/>
            <a:satOff val="0"/>
            <a:lumOff val="0"/>
            <a:alphaOff val="0"/>
          </a:schemeClr>
        </a:solidFill>
        <a:ln w="34925"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solidFill>
                <a:prstClr val="black">
                  <a:hueOff val="0"/>
                  <a:satOff val="0"/>
                  <a:lumOff val="0"/>
                  <a:alphaOff val="0"/>
                </a:prstClr>
              </a:solidFill>
              <a:latin typeface="Franklin Gothic Book" panose="020B0503020102020204"/>
              <a:ea typeface="+mn-ea"/>
              <a:cs typeface="+mn-cs"/>
            </a:rPr>
            <a:t>Traduction des noms des catégories en anglais</a:t>
          </a: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rot="-5400000">
        <a:off x="3671039" y="4488332"/>
        <a:ext cx="6505769" cy="379327"/>
      </dsp:txXfrm>
    </dsp:sp>
    <dsp:sp modelId="{DA45A379-98F3-41BD-8B89-8F58520C3F0C}">
      <dsp:nvSpPr>
        <dsp:cNvPr id="0" name=""/>
        <dsp:cNvSpPr/>
      </dsp:nvSpPr>
      <dsp:spPr>
        <a:xfrm>
          <a:off x="0" y="4415264"/>
          <a:ext cx="3671038" cy="525461"/>
        </a:xfrm>
        <a:prstGeom prst="round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a:lnSpc>
              <a:spcPct val="90000"/>
            </a:lnSpc>
            <a:spcBef>
              <a:spcPct val="0"/>
            </a:spcBef>
            <a:spcAft>
              <a:spcPct val="35000"/>
            </a:spcAft>
          </a:pPr>
          <a:r>
            <a:rPr lang="fr-FR" sz="1300" b="0" kern="1200" dirty="0" err="1" smtClean="0"/>
            <a:t>category_name</a:t>
          </a:r>
          <a:r>
            <a:rPr lang="fr-FR" sz="1300" b="0" kern="1200" dirty="0" smtClean="0"/>
            <a:t> :</a:t>
          </a:r>
        </a:p>
        <a:p>
          <a:pPr lvl="0" algn="ctr" defTabSz="577850">
            <a:lnSpc>
              <a:spcPct val="90000"/>
            </a:lnSpc>
            <a:spcBef>
              <a:spcPct val="0"/>
            </a:spcBef>
            <a:spcAft>
              <a:spcPct val="35000"/>
            </a:spcAft>
          </a:pPr>
          <a:r>
            <a:rPr lang="fr-FR" sz="1300" kern="1200" dirty="0" smtClean="0"/>
            <a:t>71 lignes &amp; 2 colonnes</a:t>
          </a:r>
          <a:endParaRPr lang="fr-FR" sz="1300" kern="1200" dirty="0">
            <a:solidFill>
              <a:prstClr val="black">
                <a:hueOff val="0"/>
                <a:satOff val="0"/>
                <a:lumOff val="0"/>
                <a:alphaOff val="0"/>
              </a:prstClr>
            </a:solidFill>
            <a:latin typeface="Franklin Gothic Book" panose="020B0503020102020204"/>
            <a:ea typeface="+mn-ea"/>
            <a:cs typeface="+mn-cs"/>
          </a:endParaRPr>
        </a:p>
      </dsp:txBody>
      <dsp:txXfrm>
        <a:off x="25651" y="4440915"/>
        <a:ext cx="3619736" cy="4741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55E33-40FF-4919-99B4-F5595F0ED4DA}">
      <dsp:nvSpPr>
        <dsp:cNvPr id="0" name=""/>
        <dsp:cNvSpPr/>
      </dsp:nvSpPr>
      <dsp:spPr>
        <a:xfrm>
          <a:off x="1377577" y="1825355"/>
          <a:ext cx="1267811" cy="63390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Nouveau client</a:t>
          </a:r>
          <a:endParaRPr lang="fr-FR" sz="1900" kern="1200" dirty="0"/>
        </a:p>
      </dsp:txBody>
      <dsp:txXfrm>
        <a:off x="1396143" y="1843921"/>
        <a:ext cx="1230679" cy="596773"/>
      </dsp:txXfrm>
    </dsp:sp>
    <dsp:sp modelId="{C737DBAD-7E22-4F22-984C-09105668A42C}">
      <dsp:nvSpPr>
        <dsp:cNvPr id="0" name=""/>
        <dsp:cNvSpPr/>
      </dsp:nvSpPr>
      <dsp:spPr>
        <a:xfrm rot="17350740">
          <a:off x="2127120" y="1400001"/>
          <a:ext cx="1543660" cy="26630"/>
        </a:xfrm>
        <a:custGeom>
          <a:avLst/>
          <a:gdLst/>
          <a:ahLst/>
          <a:cxnLst/>
          <a:rect l="0" t="0" r="0" b="0"/>
          <a:pathLst>
            <a:path>
              <a:moveTo>
                <a:pt x="0" y="13315"/>
              </a:moveTo>
              <a:lnTo>
                <a:pt x="1543660" y="13315"/>
              </a:lnTo>
            </a:path>
          </a:pathLst>
        </a:custGeom>
        <a:noFill/>
        <a:ln w="34925" cap="flat" cmpd="sng" algn="in">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60359" y="1374725"/>
        <a:ext cx="77183" cy="77183"/>
      </dsp:txXfrm>
    </dsp:sp>
    <dsp:sp modelId="{25A24936-D044-4528-82C2-D358EE8A9E80}">
      <dsp:nvSpPr>
        <dsp:cNvPr id="0" name=""/>
        <dsp:cNvSpPr/>
      </dsp:nvSpPr>
      <dsp:spPr>
        <a:xfrm>
          <a:off x="3152513" y="367372"/>
          <a:ext cx="1267811" cy="633905"/>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Fréquence</a:t>
          </a:r>
          <a:endParaRPr lang="fr-FR" sz="1900" kern="1200" dirty="0"/>
        </a:p>
      </dsp:txBody>
      <dsp:txXfrm>
        <a:off x="3171079" y="385938"/>
        <a:ext cx="1230679" cy="596773"/>
      </dsp:txXfrm>
    </dsp:sp>
    <dsp:sp modelId="{BD2FB968-BAA9-466D-810A-AEB376CD43CF}">
      <dsp:nvSpPr>
        <dsp:cNvPr id="0" name=""/>
        <dsp:cNvSpPr/>
      </dsp:nvSpPr>
      <dsp:spPr>
        <a:xfrm rot="19457599">
          <a:off x="4361623" y="488761"/>
          <a:ext cx="624525" cy="26630"/>
        </a:xfrm>
        <a:custGeom>
          <a:avLst/>
          <a:gdLst/>
          <a:ahLst/>
          <a:cxnLst/>
          <a:rect l="0" t="0" r="0" b="0"/>
          <a:pathLst>
            <a:path>
              <a:moveTo>
                <a:pt x="0" y="13315"/>
              </a:moveTo>
              <a:lnTo>
                <a:pt x="624525" y="13315"/>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658273" y="486464"/>
        <a:ext cx="31226" cy="31226"/>
      </dsp:txXfrm>
    </dsp:sp>
    <dsp:sp modelId="{17BDB5B2-BDA0-4EFA-A53D-94FCC40A4E01}">
      <dsp:nvSpPr>
        <dsp:cNvPr id="0" name=""/>
        <dsp:cNvSpPr/>
      </dsp:nvSpPr>
      <dsp:spPr>
        <a:xfrm>
          <a:off x="4927448" y="2876"/>
          <a:ext cx="1267811" cy="633905"/>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Une commande</a:t>
          </a:r>
          <a:endParaRPr lang="fr-FR" sz="1900" kern="1200" dirty="0"/>
        </a:p>
      </dsp:txBody>
      <dsp:txXfrm>
        <a:off x="4946014" y="21442"/>
        <a:ext cx="1230679" cy="596773"/>
      </dsp:txXfrm>
    </dsp:sp>
    <dsp:sp modelId="{20BB62B6-22C7-4B53-BF83-BE153F3A9247}">
      <dsp:nvSpPr>
        <dsp:cNvPr id="0" name=""/>
        <dsp:cNvSpPr/>
      </dsp:nvSpPr>
      <dsp:spPr>
        <a:xfrm rot="2142401">
          <a:off x="4361623" y="853257"/>
          <a:ext cx="624525" cy="26630"/>
        </a:xfrm>
        <a:custGeom>
          <a:avLst/>
          <a:gdLst/>
          <a:ahLst/>
          <a:cxnLst/>
          <a:rect l="0" t="0" r="0" b="0"/>
          <a:pathLst>
            <a:path>
              <a:moveTo>
                <a:pt x="0" y="13315"/>
              </a:moveTo>
              <a:lnTo>
                <a:pt x="624525" y="13315"/>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658273" y="850959"/>
        <a:ext cx="31226" cy="31226"/>
      </dsp:txXfrm>
    </dsp:sp>
    <dsp:sp modelId="{4EF05ABE-0220-4D5F-B109-E9EECAB20A74}">
      <dsp:nvSpPr>
        <dsp:cNvPr id="0" name=""/>
        <dsp:cNvSpPr/>
      </dsp:nvSpPr>
      <dsp:spPr>
        <a:xfrm>
          <a:off x="4927448" y="731868"/>
          <a:ext cx="1267811" cy="633905"/>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&gt;1</a:t>
          </a:r>
          <a:endParaRPr lang="fr-FR" sz="1900" kern="1200" dirty="0"/>
        </a:p>
      </dsp:txBody>
      <dsp:txXfrm>
        <a:off x="4946014" y="750434"/>
        <a:ext cx="1230679" cy="596773"/>
      </dsp:txXfrm>
    </dsp:sp>
    <dsp:sp modelId="{534A05A0-A94B-4AFA-8A4F-4420DD58CA97}">
      <dsp:nvSpPr>
        <dsp:cNvPr id="0" name=""/>
        <dsp:cNvSpPr/>
      </dsp:nvSpPr>
      <dsp:spPr>
        <a:xfrm>
          <a:off x="2645388" y="2128992"/>
          <a:ext cx="507124" cy="26630"/>
        </a:xfrm>
        <a:custGeom>
          <a:avLst/>
          <a:gdLst/>
          <a:ahLst/>
          <a:cxnLst/>
          <a:rect l="0" t="0" r="0" b="0"/>
          <a:pathLst>
            <a:path>
              <a:moveTo>
                <a:pt x="0" y="13315"/>
              </a:moveTo>
              <a:lnTo>
                <a:pt x="507124" y="13315"/>
              </a:lnTo>
            </a:path>
          </a:pathLst>
        </a:custGeom>
        <a:noFill/>
        <a:ln w="34925" cap="flat" cmpd="sng" algn="in">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86272" y="2129629"/>
        <a:ext cx="25356" cy="25356"/>
      </dsp:txXfrm>
    </dsp:sp>
    <dsp:sp modelId="{599ECF68-5137-40D2-8BED-B0666DFB33EE}">
      <dsp:nvSpPr>
        <dsp:cNvPr id="0" name=""/>
        <dsp:cNvSpPr/>
      </dsp:nvSpPr>
      <dsp:spPr>
        <a:xfrm>
          <a:off x="3152513" y="1825355"/>
          <a:ext cx="1267811" cy="633905"/>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Montant</a:t>
          </a:r>
          <a:endParaRPr lang="fr-FR" sz="1900" kern="1200" dirty="0"/>
        </a:p>
      </dsp:txBody>
      <dsp:txXfrm>
        <a:off x="3171079" y="1843921"/>
        <a:ext cx="1230679" cy="596773"/>
      </dsp:txXfrm>
    </dsp:sp>
    <dsp:sp modelId="{27C5D54F-E027-4AB3-A84E-F6F04C5A444D}">
      <dsp:nvSpPr>
        <dsp:cNvPr id="0" name=""/>
        <dsp:cNvSpPr/>
      </dsp:nvSpPr>
      <dsp:spPr>
        <a:xfrm rot="19457599">
          <a:off x="4361623" y="1946744"/>
          <a:ext cx="624525" cy="26630"/>
        </a:xfrm>
        <a:custGeom>
          <a:avLst/>
          <a:gdLst/>
          <a:ahLst/>
          <a:cxnLst/>
          <a:rect l="0" t="0" r="0" b="0"/>
          <a:pathLst>
            <a:path>
              <a:moveTo>
                <a:pt x="0" y="13315"/>
              </a:moveTo>
              <a:lnTo>
                <a:pt x="624525" y="13315"/>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658273" y="1944447"/>
        <a:ext cx="31226" cy="31226"/>
      </dsp:txXfrm>
    </dsp:sp>
    <dsp:sp modelId="{D70930EA-977E-4A0A-ADA7-CC6DBB260574}">
      <dsp:nvSpPr>
        <dsp:cNvPr id="0" name=""/>
        <dsp:cNvSpPr/>
      </dsp:nvSpPr>
      <dsp:spPr>
        <a:xfrm>
          <a:off x="4927448" y="1460859"/>
          <a:ext cx="1267811" cy="633905"/>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Élevé</a:t>
          </a:r>
          <a:endParaRPr lang="fr-FR" sz="1900" kern="1200" dirty="0"/>
        </a:p>
      </dsp:txBody>
      <dsp:txXfrm>
        <a:off x="4946014" y="1479425"/>
        <a:ext cx="1230679" cy="596773"/>
      </dsp:txXfrm>
    </dsp:sp>
    <dsp:sp modelId="{E17D836C-0F99-4513-81EC-87F15AE179DA}">
      <dsp:nvSpPr>
        <dsp:cNvPr id="0" name=""/>
        <dsp:cNvSpPr/>
      </dsp:nvSpPr>
      <dsp:spPr>
        <a:xfrm rot="2142401">
          <a:off x="4361623" y="2311240"/>
          <a:ext cx="624525" cy="26630"/>
        </a:xfrm>
        <a:custGeom>
          <a:avLst/>
          <a:gdLst/>
          <a:ahLst/>
          <a:cxnLst/>
          <a:rect l="0" t="0" r="0" b="0"/>
          <a:pathLst>
            <a:path>
              <a:moveTo>
                <a:pt x="0" y="13315"/>
              </a:moveTo>
              <a:lnTo>
                <a:pt x="624525" y="13315"/>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658273" y="2308942"/>
        <a:ext cx="31226" cy="31226"/>
      </dsp:txXfrm>
    </dsp:sp>
    <dsp:sp modelId="{B5FAC989-7209-4AA1-B993-9023FFD565AB}">
      <dsp:nvSpPr>
        <dsp:cNvPr id="0" name=""/>
        <dsp:cNvSpPr/>
      </dsp:nvSpPr>
      <dsp:spPr>
        <a:xfrm>
          <a:off x="4927448" y="2189850"/>
          <a:ext cx="1267811" cy="633905"/>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Bas</a:t>
          </a:r>
          <a:endParaRPr lang="fr-FR" sz="1900" kern="1200" dirty="0"/>
        </a:p>
      </dsp:txBody>
      <dsp:txXfrm>
        <a:off x="4946014" y="2208416"/>
        <a:ext cx="1230679" cy="596773"/>
      </dsp:txXfrm>
    </dsp:sp>
    <dsp:sp modelId="{7AAF37AE-A41F-47EA-AA22-CA20E08805E0}">
      <dsp:nvSpPr>
        <dsp:cNvPr id="0" name=""/>
        <dsp:cNvSpPr/>
      </dsp:nvSpPr>
      <dsp:spPr>
        <a:xfrm rot="20605704">
          <a:off x="6155944" y="2223523"/>
          <a:ext cx="1893071" cy="26630"/>
        </a:xfrm>
        <a:custGeom>
          <a:avLst/>
          <a:gdLst/>
          <a:ahLst/>
          <a:cxnLst/>
          <a:rect l="0" t="0" r="0" b="0"/>
          <a:pathLst>
            <a:path>
              <a:moveTo>
                <a:pt x="0" y="13315"/>
              </a:moveTo>
              <a:lnTo>
                <a:pt x="1893071" y="13315"/>
              </a:lnTo>
            </a:path>
          </a:pathLst>
        </a:custGeom>
        <a:noFill/>
        <a:ln w="34925" cap="flat" cmpd="sng" algn="in">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FR" sz="700" kern="1200"/>
        </a:p>
      </dsp:txBody>
      <dsp:txXfrm>
        <a:off x="7055153" y="2189512"/>
        <a:ext cx="94653" cy="94653"/>
      </dsp:txXfrm>
    </dsp:sp>
    <dsp:sp modelId="{E145B834-F566-4BB5-846A-2D8E2192A14B}">
      <dsp:nvSpPr>
        <dsp:cNvPr id="0" name=""/>
        <dsp:cNvSpPr/>
      </dsp:nvSpPr>
      <dsp:spPr>
        <a:xfrm>
          <a:off x="8009700" y="1649921"/>
          <a:ext cx="1267811" cy="633905"/>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Groupe 0</a:t>
          </a:r>
          <a:endParaRPr lang="fr-FR" sz="1900" kern="1200" dirty="0"/>
        </a:p>
      </dsp:txBody>
      <dsp:txXfrm>
        <a:off x="8028266" y="1668487"/>
        <a:ext cx="1230679" cy="596773"/>
      </dsp:txXfrm>
    </dsp:sp>
    <dsp:sp modelId="{E0BF12B6-042B-4D09-8DFB-252D808848DB}">
      <dsp:nvSpPr>
        <dsp:cNvPr id="0" name=""/>
        <dsp:cNvSpPr/>
      </dsp:nvSpPr>
      <dsp:spPr>
        <a:xfrm rot="4249260">
          <a:off x="2127120" y="2857983"/>
          <a:ext cx="1543660" cy="26630"/>
        </a:xfrm>
        <a:custGeom>
          <a:avLst/>
          <a:gdLst/>
          <a:ahLst/>
          <a:cxnLst/>
          <a:rect l="0" t="0" r="0" b="0"/>
          <a:pathLst>
            <a:path>
              <a:moveTo>
                <a:pt x="0" y="13315"/>
              </a:moveTo>
              <a:lnTo>
                <a:pt x="1543660" y="13315"/>
              </a:lnTo>
            </a:path>
          </a:pathLst>
        </a:custGeom>
        <a:noFill/>
        <a:ln w="34925" cap="flat" cmpd="sng" algn="in">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860359" y="2832707"/>
        <a:ext cx="77183" cy="77183"/>
      </dsp:txXfrm>
    </dsp:sp>
    <dsp:sp modelId="{E80728D7-29E5-4A1C-9EED-BFAF904D3574}">
      <dsp:nvSpPr>
        <dsp:cNvPr id="0" name=""/>
        <dsp:cNvSpPr/>
      </dsp:nvSpPr>
      <dsp:spPr>
        <a:xfrm>
          <a:off x="3152513" y="3283338"/>
          <a:ext cx="1267811" cy="633905"/>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Satisfaction</a:t>
          </a:r>
          <a:endParaRPr lang="fr-FR" sz="1900" kern="1200" dirty="0"/>
        </a:p>
      </dsp:txBody>
      <dsp:txXfrm>
        <a:off x="3171079" y="3301904"/>
        <a:ext cx="1230679" cy="596773"/>
      </dsp:txXfrm>
    </dsp:sp>
    <dsp:sp modelId="{715D3DB1-DEC1-44F0-8BBB-FF03504ED84E}">
      <dsp:nvSpPr>
        <dsp:cNvPr id="0" name=""/>
        <dsp:cNvSpPr/>
      </dsp:nvSpPr>
      <dsp:spPr>
        <a:xfrm rot="19585112">
          <a:off x="4369002" y="3416889"/>
          <a:ext cx="615004" cy="26630"/>
        </a:xfrm>
        <a:custGeom>
          <a:avLst/>
          <a:gdLst/>
          <a:ahLst/>
          <a:cxnLst/>
          <a:rect l="0" t="0" r="0" b="0"/>
          <a:pathLst>
            <a:path>
              <a:moveTo>
                <a:pt x="0" y="13315"/>
              </a:moveTo>
              <a:lnTo>
                <a:pt x="615004" y="13315"/>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661129" y="3414829"/>
        <a:ext cx="30750" cy="30750"/>
      </dsp:txXfrm>
    </dsp:sp>
    <dsp:sp modelId="{B479C95C-EDCB-4798-9C09-9E19E6E93482}">
      <dsp:nvSpPr>
        <dsp:cNvPr id="0" name=""/>
        <dsp:cNvSpPr/>
      </dsp:nvSpPr>
      <dsp:spPr>
        <a:xfrm>
          <a:off x="4932684" y="2943165"/>
          <a:ext cx="1267811" cy="633905"/>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Satisfait</a:t>
          </a:r>
          <a:endParaRPr lang="fr-FR" sz="1900" kern="1200" dirty="0"/>
        </a:p>
      </dsp:txBody>
      <dsp:txXfrm>
        <a:off x="4951250" y="2961731"/>
        <a:ext cx="1230679" cy="596773"/>
      </dsp:txXfrm>
    </dsp:sp>
    <dsp:sp modelId="{94C30DF1-2F88-4043-9F3E-B40A0E7AD483}">
      <dsp:nvSpPr>
        <dsp:cNvPr id="0" name=""/>
        <dsp:cNvSpPr/>
      </dsp:nvSpPr>
      <dsp:spPr>
        <a:xfrm rot="20648062">
          <a:off x="6164239" y="2986612"/>
          <a:ext cx="1903485" cy="26630"/>
        </a:xfrm>
        <a:custGeom>
          <a:avLst/>
          <a:gdLst/>
          <a:ahLst/>
          <a:cxnLst/>
          <a:rect l="0" t="0" r="0" b="0"/>
          <a:pathLst>
            <a:path>
              <a:moveTo>
                <a:pt x="0" y="13315"/>
              </a:moveTo>
              <a:lnTo>
                <a:pt x="1903485" y="13315"/>
              </a:lnTo>
            </a:path>
          </a:pathLst>
        </a:custGeom>
        <a:noFill/>
        <a:ln w="34925" cap="flat" cmpd="sng" algn="in">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FR" sz="700" kern="1200"/>
        </a:p>
      </dsp:txBody>
      <dsp:txXfrm>
        <a:off x="7068395" y="2952341"/>
        <a:ext cx="95174" cy="95174"/>
      </dsp:txXfrm>
    </dsp:sp>
    <dsp:sp modelId="{731EBD17-8D51-4BFC-98E0-5F3797AA67F9}">
      <dsp:nvSpPr>
        <dsp:cNvPr id="0" name=""/>
        <dsp:cNvSpPr/>
      </dsp:nvSpPr>
      <dsp:spPr>
        <a:xfrm>
          <a:off x="8031468" y="2422785"/>
          <a:ext cx="1267811" cy="633905"/>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Groupe 4</a:t>
          </a:r>
          <a:endParaRPr lang="fr-FR" sz="1900" kern="1200" dirty="0"/>
        </a:p>
      </dsp:txBody>
      <dsp:txXfrm>
        <a:off x="8050034" y="2441351"/>
        <a:ext cx="1230679" cy="596773"/>
      </dsp:txXfrm>
    </dsp:sp>
    <dsp:sp modelId="{2E7BBB79-9BA7-49FE-B68A-82579DF9D4D6}">
      <dsp:nvSpPr>
        <dsp:cNvPr id="0" name=""/>
        <dsp:cNvSpPr/>
      </dsp:nvSpPr>
      <dsp:spPr>
        <a:xfrm rot="2142401">
          <a:off x="4361623" y="3769223"/>
          <a:ext cx="624525" cy="26630"/>
        </a:xfrm>
        <a:custGeom>
          <a:avLst/>
          <a:gdLst/>
          <a:ahLst/>
          <a:cxnLst/>
          <a:rect l="0" t="0" r="0" b="0"/>
          <a:pathLst>
            <a:path>
              <a:moveTo>
                <a:pt x="0" y="13315"/>
              </a:moveTo>
              <a:lnTo>
                <a:pt x="624525" y="13315"/>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658273" y="3766925"/>
        <a:ext cx="31226" cy="31226"/>
      </dsp:txXfrm>
    </dsp:sp>
    <dsp:sp modelId="{0B961714-4253-4A84-8AD4-7A0F69707B76}">
      <dsp:nvSpPr>
        <dsp:cNvPr id="0" name=""/>
        <dsp:cNvSpPr/>
      </dsp:nvSpPr>
      <dsp:spPr>
        <a:xfrm>
          <a:off x="4927448" y="3647833"/>
          <a:ext cx="1267811" cy="633905"/>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Non satisfait</a:t>
          </a:r>
          <a:endParaRPr lang="fr-FR" sz="1900" kern="1200" dirty="0"/>
        </a:p>
      </dsp:txBody>
      <dsp:txXfrm>
        <a:off x="4946014" y="3666399"/>
        <a:ext cx="1230679" cy="596773"/>
      </dsp:txXfrm>
    </dsp:sp>
    <dsp:sp modelId="{5B1840B0-669C-43CF-B129-1A956ADB7C85}">
      <dsp:nvSpPr>
        <dsp:cNvPr id="0" name=""/>
        <dsp:cNvSpPr/>
      </dsp:nvSpPr>
      <dsp:spPr>
        <a:xfrm rot="21550509">
          <a:off x="6195165" y="3938409"/>
          <a:ext cx="1814628" cy="26630"/>
        </a:xfrm>
        <a:custGeom>
          <a:avLst/>
          <a:gdLst/>
          <a:ahLst/>
          <a:cxnLst/>
          <a:rect l="0" t="0" r="0" b="0"/>
          <a:pathLst>
            <a:path>
              <a:moveTo>
                <a:pt x="0" y="13315"/>
              </a:moveTo>
              <a:lnTo>
                <a:pt x="1814628" y="13315"/>
              </a:lnTo>
            </a:path>
          </a:pathLst>
        </a:custGeom>
        <a:noFill/>
        <a:ln w="34925" cap="flat" cmpd="sng" algn="in">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FR" sz="700" kern="1200"/>
        </a:p>
      </dsp:txBody>
      <dsp:txXfrm>
        <a:off x="7057114" y="3906359"/>
        <a:ext cx="90731" cy="90731"/>
      </dsp:txXfrm>
    </dsp:sp>
    <dsp:sp modelId="{6898E1F2-9766-4CCB-9B91-1F7CA98341A0}">
      <dsp:nvSpPr>
        <dsp:cNvPr id="0" name=""/>
        <dsp:cNvSpPr/>
      </dsp:nvSpPr>
      <dsp:spPr>
        <a:xfrm>
          <a:off x="8009700" y="3621710"/>
          <a:ext cx="1267811" cy="633905"/>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Groupe 3</a:t>
          </a:r>
          <a:endParaRPr lang="fr-FR" sz="1900" kern="1200" dirty="0"/>
        </a:p>
      </dsp:txBody>
      <dsp:txXfrm>
        <a:off x="8028266" y="3640276"/>
        <a:ext cx="1230679" cy="5967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2E1E1-CD16-456B-8257-789DC308F49C}">
      <dsp:nvSpPr>
        <dsp:cNvPr id="0" name=""/>
        <dsp:cNvSpPr/>
      </dsp:nvSpPr>
      <dsp:spPr>
        <a:xfrm>
          <a:off x="0" y="493940"/>
          <a:ext cx="7306241" cy="19404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045" tIns="583184" rIns="56704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Base de </a:t>
          </a:r>
          <a:r>
            <a:rPr lang="en-US" sz="2800" kern="1200" dirty="0" err="1" smtClean="0"/>
            <a:t>données</a:t>
          </a:r>
          <a:r>
            <a:rPr lang="en-US" sz="2800" kern="1200" dirty="0" smtClean="0"/>
            <a:t> sans </a:t>
          </a:r>
          <a:r>
            <a:rPr lang="en-US" sz="2800" kern="1200" dirty="0" err="1" smtClean="0"/>
            <a:t>valeurs</a:t>
          </a:r>
          <a:r>
            <a:rPr lang="en-US" sz="2800" kern="1200" dirty="0" smtClean="0"/>
            <a:t> </a:t>
          </a:r>
          <a:r>
            <a:rPr lang="en-US" sz="2800" kern="1200" dirty="0" err="1" smtClean="0"/>
            <a:t>manquantes</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Possibilité</a:t>
          </a:r>
          <a:r>
            <a:rPr lang="en-US" sz="2800" kern="1200" dirty="0" smtClean="0"/>
            <a:t> de faire </a:t>
          </a:r>
          <a:r>
            <a:rPr lang="en-US" sz="2800" kern="1200" dirty="0" err="1" smtClean="0"/>
            <a:t>une</a:t>
          </a:r>
          <a:r>
            <a:rPr lang="en-US" sz="2800" kern="1200" dirty="0" smtClean="0"/>
            <a:t> segmentation</a:t>
          </a:r>
          <a:endParaRPr lang="en-US" sz="2800" kern="1200" dirty="0"/>
        </a:p>
      </dsp:txBody>
      <dsp:txXfrm>
        <a:off x="0" y="493940"/>
        <a:ext cx="7306241" cy="1940400"/>
      </dsp:txXfrm>
    </dsp:sp>
    <dsp:sp modelId="{F8EB81C7-9A49-4B38-A497-D8CA00BFB7A8}">
      <dsp:nvSpPr>
        <dsp:cNvPr id="0" name=""/>
        <dsp:cNvSpPr/>
      </dsp:nvSpPr>
      <dsp:spPr>
        <a:xfrm>
          <a:off x="365312" y="80660"/>
          <a:ext cx="5114368" cy="82656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311" tIns="0" rIns="193311" bIns="0" numCol="1" spcCol="1270" anchor="ctr" anchorCtr="0">
          <a:noAutofit/>
        </a:bodyPr>
        <a:lstStyle/>
        <a:p>
          <a:pPr lvl="0" algn="l" defTabSz="1244600">
            <a:lnSpc>
              <a:spcPct val="90000"/>
            </a:lnSpc>
            <a:spcBef>
              <a:spcPct val="0"/>
            </a:spcBef>
            <a:spcAft>
              <a:spcPct val="35000"/>
            </a:spcAft>
          </a:pPr>
          <a:r>
            <a:rPr lang="en-US" sz="2800" kern="1200" baseline="0" dirty="0" err="1" smtClean="0"/>
            <a:t>Avantages</a:t>
          </a:r>
          <a:r>
            <a:rPr lang="en-US" sz="2800" kern="1200" baseline="0" dirty="0" smtClean="0"/>
            <a:t>:</a:t>
          </a:r>
          <a:endParaRPr lang="en-US" sz="2800" kern="1200" dirty="0"/>
        </a:p>
      </dsp:txBody>
      <dsp:txXfrm>
        <a:off x="405661" y="121009"/>
        <a:ext cx="5033670" cy="745862"/>
      </dsp:txXfrm>
    </dsp:sp>
    <dsp:sp modelId="{08235AE7-D221-4C9B-8920-D1F8927644B0}">
      <dsp:nvSpPr>
        <dsp:cNvPr id="0" name=""/>
        <dsp:cNvSpPr/>
      </dsp:nvSpPr>
      <dsp:spPr>
        <a:xfrm>
          <a:off x="0" y="2998820"/>
          <a:ext cx="7306241" cy="2734200"/>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045" tIns="583184" rIns="56704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smtClean="0"/>
            <a:t>Anonymisation</a:t>
          </a:r>
          <a:r>
            <a:rPr lang="en-US" sz="2800" kern="1200" dirty="0" smtClean="0"/>
            <a:t> des clients à revoir</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Nombre</a:t>
          </a:r>
          <a:r>
            <a:rPr lang="en-US" sz="2800" kern="1200" dirty="0" smtClean="0"/>
            <a:t> de </a:t>
          </a:r>
          <a:r>
            <a:rPr lang="en-US" sz="2800" kern="1200" dirty="0" err="1" smtClean="0"/>
            <a:t>commandes</a:t>
          </a:r>
          <a:r>
            <a:rPr lang="en-US" sz="2800" kern="1200" dirty="0" smtClean="0"/>
            <a:t> = </a:t>
          </a:r>
          <a:r>
            <a:rPr lang="en-US" sz="2800" kern="1200" dirty="0" err="1" smtClean="0"/>
            <a:t>nombre</a:t>
          </a:r>
          <a:r>
            <a:rPr lang="en-US" sz="2800" kern="1200" dirty="0" smtClean="0"/>
            <a:t> de clients</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Frontières</a:t>
          </a:r>
          <a:r>
            <a:rPr lang="en-US" sz="2800" kern="1200" dirty="0" smtClean="0"/>
            <a:t> non </a:t>
          </a:r>
          <a:r>
            <a:rPr lang="en-US" sz="2800" kern="1200" dirty="0" err="1" smtClean="0"/>
            <a:t>visibles</a:t>
          </a:r>
          <a:r>
            <a:rPr lang="en-US" sz="2800" kern="1200" dirty="0" smtClean="0"/>
            <a:t> entre les clusters</a:t>
          </a:r>
          <a:endParaRPr lang="en-US" sz="2800" kern="1200" dirty="0"/>
        </a:p>
      </dsp:txBody>
      <dsp:txXfrm>
        <a:off x="0" y="2998820"/>
        <a:ext cx="7306241" cy="2734200"/>
      </dsp:txXfrm>
    </dsp:sp>
    <dsp:sp modelId="{8A57D5CC-9DAE-4821-BAEC-4E630022AA24}">
      <dsp:nvSpPr>
        <dsp:cNvPr id="0" name=""/>
        <dsp:cNvSpPr/>
      </dsp:nvSpPr>
      <dsp:spPr>
        <a:xfrm>
          <a:off x="365312" y="2585540"/>
          <a:ext cx="5114368" cy="82656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311" tIns="0" rIns="193311" bIns="0" numCol="1" spcCol="1270" anchor="ctr" anchorCtr="0">
          <a:noAutofit/>
        </a:bodyPr>
        <a:lstStyle/>
        <a:p>
          <a:pPr lvl="0" algn="l" defTabSz="1244600">
            <a:lnSpc>
              <a:spcPct val="90000"/>
            </a:lnSpc>
            <a:spcBef>
              <a:spcPct val="0"/>
            </a:spcBef>
            <a:spcAft>
              <a:spcPct val="35000"/>
            </a:spcAft>
          </a:pPr>
          <a:r>
            <a:rPr lang="fr-FR" sz="2800" kern="1200" dirty="0" smtClean="0"/>
            <a:t>Perspectives</a:t>
          </a:r>
          <a:r>
            <a:rPr lang="en-US" sz="2800" kern="1200" baseline="0" dirty="0" smtClean="0"/>
            <a:t>:</a:t>
          </a:r>
          <a:endParaRPr lang="en-US" sz="2800" kern="1200" dirty="0"/>
        </a:p>
      </dsp:txBody>
      <dsp:txXfrm>
        <a:off x="405661" y="2625889"/>
        <a:ext cx="5033670" cy="7458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0F7C1-3751-4B37-AD3D-946FB9D496CA}" type="datetimeFigureOut">
              <a:rPr lang="fr-FR" smtClean="0"/>
              <a:t>16/07/2021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F6FC-0D50-4703-942A-B47516C77697}" type="slidenum">
              <a:rPr lang="fr-FR" smtClean="0"/>
              <a:t>‹N°›</a:t>
            </a:fld>
            <a:endParaRPr lang="fr-FR"/>
          </a:p>
        </p:txBody>
      </p:sp>
    </p:spTree>
    <p:extLst>
      <p:ext uri="{BB962C8B-B14F-4D97-AF65-F5344CB8AC3E}">
        <p14:creationId xmlns:p14="http://schemas.microsoft.com/office/powerpoint/2010/main" val="395448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antepubliquefrance.f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a:t>
            </a:fld>
            <a:endParaRPr lang="fr-FR"/>
          </a:p>
        </p:txBody>
      </p:sp>
    </p:spTree>
    <p:extLst>
      <p:ext uri="{BB962C8B-B14F-4D97-AF65-F5344CB8AC3E}">
        <p14:creationId xmlns:p14="http://schemas.microsoft.com/office/powerpoint/2010/main" val="381965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10</a:t>
            </a:fld>
            <a:endParaRPr lang="fr-FR"/>
          </a:p>
        </p:txBody>
      </p:sp>
    </p:spTree>
    <p:extLst>
      <p:ext uri="{BB962C8B-B14F-4D97-AF65-F5344CB8AC3E}">
        <p14:creationId xmlns:p14="http://schemas.microsoft.com/office/powerpoint/2010/main" val="2883877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11</a:t>
            </a:fld>
            <a:endParaRPr lang="fr-FR"/>
          </a:p>
        </p:txBody>
      </p:sp>
    </p:spTree>
    <p:extLst>
      <p:ext uri="{BB962C8B-B14F-4D97-AF65-F5344CB8AC3E}">
        <p14:creationId xmlns:p14="http://schemas.microsoft.com/office/powerpoint/2010/main" val="2536467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12</a:t>
            </a:fld>
            <a:endParaRPr lang="fr-FR"/>
          </a:p>
        </p:txBody>
      </p:sp>
    </p:spTree>
    <p:extLst>
      <p:ext uri="{BB962C8B-B14F-4D97-AF65-F5344CB8AC3E}">
        <p14:creationId xmlns:p14="http://schemas.microsoft.com/office/powerpoint/2010/main" val="405076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Après le choix</a:t>
            </a:r>
            <a:r>
              <a:rPr lang="fr-FR" baseline="0" dirty="0" smtClean="0"/>
              <a:t> de mon périmètre réduits avec les variables pertinentes, le traitement des valeurs manquantes et aberrantes, je commence la phase exploratoire de mon jeu de données</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13</a:t>
            </a:fld>
            <a:endParaRPr lang="fr-FR"/>
          </a:p>
        </p:txBody>
      </p:sp>
    </p:spTree>
    <p:extLst>
      <p:ext uri="{BB962C8B-B14F-4D97-AF65-F5344CB8AC3E}">
        <p14:creationId xmlns:p14="http://schemas.microsoft.com/office/powerpoint/2010/main" val="95640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14</a:t>
            </a:fld>
            <a:endParaRPr lang="fr-FR"/>
          </a:p>
        </p:txBody>
      </p:sp>
    </p:spTree>
    <p:extLst>
      <p:ext uri="{BB962C8B-B14F-4D97-AF65-F5344CB8AC3E}">
        <p14:creationId xmlns:p14="http://schemas.microsoft.com/office/powerpoint/2010/main" val="399163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15</a:t>
            </a:fld>
            <a:endParaRPr lang="fr-FR"/>
          </a:p>
        </p:txBody>
      </p:sp>
    </p:spTree>
    <p:extLst>
      <p:ext uri="{BB962C8B-B14F-4D97-AF65-F5344CB8AC3E}">
        <p14:creationId xmlns:p14="http://schemas.microsoft.com/office/powerpoint/2010/main" val="1079154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Après le choix</a:t>
            </a:r>
            <a:r>
              <a:rPr lang="fr-FR" baseline="0" dirty="0" smtClean="0"/>
              <a:t> de mon périmètre réduits avec les variables pertinentes, le traitement des valeurs manquantes et aberrantes, je commence la phase exploratoire de mon jeu de données</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16</a:t>
            </a:fld>
            <a:endParaRPr lang="fr-FR"/>
          </a:p>
        </p:txBody>
      </p:sp>
    </p:spTree>
    <p:extLst>
      <p:ext uri="{BB962C8B-B14F-4D97-AF65-F5344CB8AC3E}">
        <p14:creationId xmlns:p14="http://schemas.microsoft.com/office/powerpoint/2010/main" val="3685896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17</a:t>
            </a:fld>
            <a:endParaRPr lang="fr-FR"/>
          </a:p>
        </p:txBody>
      </p:sp>
    </p:spTree>
    <p:extLst>
      <p:ext uri="{BB962C8B-B14F-4D97-AF65-F5344CB8AC3E}">
        <p14:creationId xmlns:p14="http://schemas.microsoft.com/office/powerpoint/2010/main" val="2744148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18</a:t>
            </a:fld>
            <a:endParaRPr lang="fr-FR"/>
          </a:p>
        </p:txBody>
      </p:sp>
    </p:spTree>
    <p:extLst>
      <p:ext uri="{BB962C8B-B14F-4D97-AF65-F5344CB8AC3E}">
        <p14:creationId xmlns:p14="http://schemas.microsoft.com/office/powerpoint/2010/main" val="1544435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19</a:t>
            </a:fld>
            <a:endParaRPr lang="fr-FR"/>
          </a:p>
        </p:txBody>
      </p:sp>
    </p:spTree>
    <p:extLst>
      <p:ext uri="{BB962C8B-B14F-4D97-AF65-F5344CB8AC3E}">
        <p14:creationId xmlns:p14="http://schemas.microsoft.com/office/powerpoint/2010/main" val="49897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a:t>
            </a:fld>
            <a:endParaRPr lang="fr-FR"/>
          </a:p>
        </p:txBody>
      </p:sp>
    </p:spTree>
    <p:extLst>
      <p:ext uri="{BB962C8B-B14F-4D97-AF65-F5344CB8AC3E}">
        <p14:creationId xmlns:p14="http://schemas.microsoft.com/office/powerpoint/2010/main" val="1898657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Après le choix</a:t>
            </a:r>
            <a:r>
              <a:rPr lang="fr-FR" baseline="0" dirty="0" smtClean="0"/>
              <a:t> de mon périmètre réduits avec les variables pertinentes, le traitement des valeurs manquantes et aberrantes, je commence la phase exploratoire de mon jeu de données</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20</a:t>
            </a:fld>
            <a:endParaRPr lang="fr-FR"/>
          </a:p>
        </p:txBody>
      </p:sp>
    </p:spTree>
    <p:extLst>
      <p:ext uri="{BB962C8B-B14F-4D97-AF65-F5344CB8AC3E}">
        <p14:creationId xmlns:p14="http://schemas.microsoft.com/office/powerpoint/2010/main" val="2194150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21</a:t>
            </a:fld>
            <a:endParaRPr lang="fr-FR"/>
          </a:p>
        </p:txBody>
      </p:sp>
    </p:spTree>
    <p:extLst>
      <p:ext uri="{BB962C8B-B14F-4D97-AF65-F5344CB8AC3E}">
        <p14:creationId xmlns:p14="http://schemas.microsoft.com/office/powerpoint/2010/main" val="2218970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22</a:t>
            </a:fld>
            <a:endParaRPr lang="fr-FR"/>
          </a:p>
        </p:txBody>
      </p:sp>
    </p:spTree>
    <p:extLst>
      <p:ext uri="{BB962C8B-B14F-4D97-AF65-F5344CB8AC3E}">
        <p14:creationId xmlns:p14="http://schemas.microsoft.com/office/powerpoint/2010/main" val="2092186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23</a:t>
            </a:fld>
            <a:endParaRPr lang="fr-FR"/>
          </a:p>
        </p:txBody>
      </p:sp>
    </p:spTree>
    <p:extLst>
      <p:ext uri="{BB962C8B-B14F-4D97-AF65-F5344CB8AC3E}">
        <p14:creationId xmlns:p14="http://schemas.microsoft.com/office/powerpoint/2010/main" val="3836663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24</a:t>
            </a:fld>
            <a:endParaRPr lang="fr-FR"/>
          </a:p>
        </p:txBody>
      </p:sp>
    </p:spTree>
    <p:extLst>
      <p:ext uri="{BB962C8B-B14F-4D97-AF65-F5344CB8AC3E}">
        <p14:creationId xmlns:p14="http://schemas.microsoft.com/office/powerpoint/2010/main" val="1090718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25</a:t>
            </a:fld>
            <a:endParaRPr lang="fr-FR"/>
          </a:p>
        </p:txBody>
      </p:sp>
    </p:spTree>
    <p:extLst>
      <p:ext uri="{BB962C8B-B14F-4D97-AF65-F5344CB8AC3E}">
        <p14:creationId xmlns:p14="http://schemas.microsoft.com/office/powerpoint/2010/main" val="1862426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26</a:t>
            </a:fld>
            <a:endParaRPr lang="fr-FR"/>
          </a:p>
        </p:txBody>
      </p:sp>
    </p:spTree>
    <p:extLst>
      <p:ext uri="{BB962C8B-B14F-4D97-AF65-F5344CB8AC3E}">
        <p14:creationId xmlns:p14="http://schemas.microsoft.com/office/powerpoint/2010/main" val="1812095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27</a:t>
            </a:fld>
            <a:endParaRPr lang="fr-FR"/>
          </a:p>
        </p:txBody>
      </p:sp>
    </p:spTree>
    <p:extLst>
      <p:ext uri="{BB962C8B-B14F-4D97-AF65-F5344CB8AC3E}">
        <p14:creationId xmlns:p14="http://schemas.microsoft.com/office/powerpoint/2010/main" val="2440323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28</a:t>
            </a:fld>
            <a:endParaRPr lang="fr-FR"/>
          </a:p>
        </p:txBody>
      </p:sp>
    </p:spTree>
    <p:extLst>
      <p:ext uri="{BB962C8B-B14F-4D97-AF65-F5344CB8AC3E}">
        <p14:creationId xmlns:p14="http://schemas.microsoft.com/office/powerpoint/2010/main" val="1865961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29</a:t>
            </a:fld>
            <a:endParaRPr lang="fr-FR"/>
          </a:p>
        </p:txBody>
      </p:sp>
    </p:spTree>
    <p:extLst>
      <p:ext uri="{BB962C8B-B14F-4D97-AF65-F5344CB8AC3E}">
        <p14:creationId xmlns:p14="http://schemas.microsoft.com/office/powerpoint/2010/main" val="151777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3</a:t>
            </a:fld>
            <a:endParaRPr lang="fr-FR"/>
          </a:p>
        </p:txBody>
      </p:sp>
    </p:spTree>
    <p:extLst>
      <p:ext uri="{BB962C8B-B14F-4D97-AF65-F5344CB8AC3E}">
        <p14:creationId xmlns:p14="http://schemas.microsoft.com/office/powerpoint/2010/main" val="841449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30</a:t>
            </a:fld>
            <a:endParaRPr lang="fr-FR"/>
          </a:p>
        </p:txBody>
      </p:sp>
    </p:spTree>
    <p:extLst>
      <p:ext uri="{BB962C8B-B14F-4D97-AF65-F5344CB8AC3E}">
        <p14:creationId xmlns:p14="http://schemas.microsoft.com/office/powerpoint/2010/main" val="447320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31</a:t>
            </a:fld>
            <a:endParaRPr lang="fr-FR"/>
          </a:p>
        </p:txBody>
      </p:sp>
    </p:spTree>
    <p:extLst>
      <p:ext uri="{BB962C8B-B14F-4D97-AF65-F5344CB8AC3E}">
        <p14:creationId xmlns:p14="http://schemas.microsoft.com/office/powerpoint/2010/main" val="1794097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32</a:t>
            </a:fld>
            <a:endParaRPr lang="fr-FR"/>
          </a:p>
        </p:txBody>
      </p:sp>
    </p:spTree>
    <p:extLst>
      <p:ext uri="{BB962C8B-B14F-4D97-AF65-F5344CB8AC3E}">
        <p14:creationId xmlns:p14="http://schemas.microsoft.com/office/powerpoint/2010/main" val="1282252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33</a:t>
            </a:fld>
            <a:endParaRPr lang="fr-FR"/>
          </a:p>
        </p:txBody>
      </p:sp>
    </p:spTree>
    <p:extLst>
      <p:ext uri="{BB962C8B-B14F-4D97-AF65-F5344CB8AC3E}">
        <p14:creationId xmlns:p14="http://schemas.microsoft.com/office/powerpoint/2010/main" val="289070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34</a:t>
            </a:fld>
            <a:endParaRPr lang="fr-FR"/>
          </a:p>
        </p:txBody>
      </p:sp>
    </p:spTree>
    <p:extLst>
      <p:ext uri="{BB962C8B-B14F-4D97-AF65-F5344CB8AC3E}">
        <p14:creationId xmlns:p14="http://schemas.microsoft.com/office/powerpoint/2010/main" val="820233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Après le nettoyage des données et l’analyse exploratoire, j’attaque les classifier,</a:t>
            </a:r>
            <a:r>
              <a:rPr lang="fr-FR" baseline="0" dirty="0" smtClean="0"/>
              <a:t> ici j’ai choisi de comparer le KNN et le </a:t>
            </a:r>
            <a:r>
              <a:rPr lang="fr-FR" baseline="0" dirty="0" err="1" smtClean="0"/>
              <a:t>Random</a:t>
            </a:r>
            <a:r>
              <a:rPr lang="fr-FR" baseline="0" dirty="0" smtClean="0"/>
              <a:t> </a:t>
            </a:r>
            <a:r>
              <a:rPr lang="fr-FR" baseline="0" dirty="0" err="1" smtClean="0"/>
              <a:t>forest</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35</a:t>
            </a:fld>
            <a:endParaRPr lang="fr-FR"/>
          </a:p>
        </p:txBody>
      </p:sp>
    </p:spTree>
    <p:extLst>
      <p:ext uri="{BB962C8B-B14F-4D97-AF65-F5344CB8AC3E}">
        <p14:creationId xmlns:p14="http://schemas.microsoft.com/office/powerpoint/2010/main" val="2224819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36</a:t>
            </a:fld>
            <a:endParaRPr lang="fr-FR"/>
          </a:p>
        </p:txBody>
      </p:sp>
    </p:spTree>
    <p:extLst>
      <p:ext uri="{BB962C8B-B14F-4D97-AF65-F5344CB8AC3E}">
        <p14:creationId xmlns:p14="http://schemas.microsoft.com/office/powerpoint/2010/main" val="1752795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37</a:t>
            </a:fld>
            <a:endParaRPr lang="fr-FR"/>
          </a:p>
        </p:txBody>
      </p:sp>
    </p:spTree>
    <p:extLst>
      <p:ext uri="{BB962C8B-B14F-4D97-AF65-F5344CB8AC3E}">
        <p14:creationId xmlns:p14="http://schemas.microsoft.com/office/powerpoint/2010/main" val="1366334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38</a:t>
            </a:fld>
            <a:endParaRPr lang="fr-FR"/>
          </a:p>
        </p:txBody>
      </p:sp>
    </p:spTree>
    <p:extLst>
      <p:ext uri="{BB962C8B-B14F-4D97-AF65-F5344CB8AC3E}">
        <p14:creationId xmlns:p14="http://schemas.microsoft.com/office/powerpoint/2010/main" val="3810740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39</a:t>
            </a:fld>
            <a:endParaRPr lang="fr-FR"/>
          </a:p>
        </p:txBody>
      </p:sp>
    </p:spTree>
    <p:extLst>
      <p:ext uri="{BB962C8B-B14F-4D97-AF65-F5344CB8AC3E}">
        <p14:creationId xmlns:p14="http://schemas.microsoft.com/office/powerpoint/2010/main" val="125217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L'agence "</a:t>
            </a:r>
            <a:r>
              <a:rPr lang="fr-FR" sz="1200" b="0" i="0" u="sng" kern="1200" dirty="0" smtClean="0">
                <a:solidFill>
                  <a:schemeClr val="tx1"/>
                </a:solidFill>
                <a:effectLst/>
                <a:latin typeface="+mn-lt"/>
                <a:ea typeface="+mn-ea"/>
                <a:cs typeface="+mn-cs"/>
                <a:hlinkClick r:id="rId3"/>
              </a:rPr>
              <a:t>Santé publique France</a:t>
            </a:r>
            <a:r>
              <a:rPr lang="fr-FR" sz="1200" b="0" i="0" kern="1200" dirty="0" smtClean="0">
                <a:solidFill>
                  <a:schemeClr val="tx1"/>
                </a:solidFill>
                <a:effectLst/>
                <a:latin typeface="+mn-lt"/>
                <a:ea typeface="+mn-ea"/>
                <a:cs typeface="+mn-cs"/>
              </a:rPr>
              <a:t>" a lancé</a:t>
            </a:r>
            <a:r>
              <a:rPr lang="fr-FR" sz="1200" b="1" i="0" kern="1200" dirty="0" smtClean="0">
                <a:solidFill>
                  <a:schemeClr val="tx1"/>
                </a:solidFill>
                <a:effectLst/>
                <a:latin typeface="+mn-lt"/>
                <a:ea typeface="+mn-ea"/>
                <a:cs typeface="+mn-cs"/>
              </a:rPr>
              <a:t> un appel à projets pour trouver des idées innovantes d’applications en lien avec l'alimentation.</a:t>
            </a:r>
            <a:r>
              <a:rPr lang="fr-FR" sz="1200" b="0" i="0" kern="1200" dirty="0" smtClean="0">
                <a:solidFill>
                  <a:schemeClr val="tx1"/>
                </a:solidFill>
                <a:effectLst/>
                <a:latin typeface="+mn-lt"/>
                <a:ea typeface="+mn-ea"/>
                <a:cs typeface="+mn-cs"/>
              </a:rPr>
              <a:t> Vous souhaitez y participer et proposer une idée d’application.</a:t>
            </a:r>
          </a:p>
          <a:p>
            <a:r>
              <a:rPr lang="fr-FR" sz="1200" b="0" i="0" kern="1200" dirty="0" smtClean="0">
                <a:solidFill>
                  <a:schemeClr val="tx1"/>
                </a:solidFill>
                <a:effectLst/>
                <a:latin typeface="+mn-lt"/>
                <a:ea typeface="+mn-ea"/>
                <a:cs typeface="+mn-cs"/>
              </a:rPr>
              <a:t>Mon idée consiste à pouvoir donner</a:t>
            </a:r>
            <a:r>
              <a:rPr lang="fr-FR" sz="1200" b="0" i="0" kern="1200" baseline="0" dirty="0" smtClean="0">
                <a:solidFill>
                  <a:schemeClr val="tx1"/>
                </a:solidFill>
                <a:effectLst/>
                <a:latin typeface="+mn-lt"/>
                <a:ea typeface="+mn-ea"/>
                <a:cs typeface="+mn-cs"/>
              </a:rPr>
              <a:t> un score pour les produits scannés par l’utilisateur, puis lui proposer une liste des produits similaire qui ont un score meilleur du produit choisi au départ</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4</a:t>
            </a:fld>
            <a:endParaRPr lang="fr-FR"/>
          </a:p>
        </p:txBody>
      </p:sp>
    </p:spTree>
    <p:extLst>
      <p:ext uri="{BB962C8B-B14F-4D97-AF65-F5344CB8AC3E}">
        <p14:creationId xmlns:p14="http://schemas.microsoft.com/office/powerpoint/2010/main" val="28250110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conclusion,</a:t>
            </a:r>
            <a:r>
              <a:rPr lang="fr-FR" baseline="0" dirty="0" smtClean="0"/>
              <a:t> </a:t>
            </a:r>
            <a:r>
              <a:rPr lang="fr-FR" sz="1200" b="0" i="0" kern="1200" dirty="0" smtClean="0">
                <a:solidFill>
                  <a:schemeClr val="tx1"/>
                </a:solidFill>
                <a:effectLst/>
                <a:latin typeface="+mn-lt"/>
                <a:ea typeface="+mn-ea"/>
                <a:cs typeface="+mn-cs"/>
              </a:rPr>
              <a:t>Le jeu de données de Open Food Fact est un jeu de données de qualité qui m'a permis d'appliquer mon idée,</a:t>
            </a:r>
            <a:r>
              <a:rPr lang="fr-FR" sz="1200" b="0" i="0" kern="1200" baseline="0" dirty="0" smtClean="0">
                <a:solidFill>
                  <a:schemeClr val="tx1"/>
                </a:solidFill>
                <a:effectLst/>
                <a:latin typeface="+mn-lt"/>
                <a:ea typeface="+mn-ea"/>
                <a:cs typeface="+mn-cs"/>
              </a:rPr>
              <a:t> avec suffisamment de données pour entrainer et tester un modèle </a:t>
            </a:r>
            <a:r>
              <a:rPr lang="fr-FR" sz="1200" b="0" i="0" kern="1200" baseline="0" dirty="0" err="1" smtClean="0">
                <a:solidFill>
                  <a:schemeClr val="tx1"/>
                </a:solidFill>
                <a:effectLst/>
                <a:latin typeface="+mn-lt"/>
                <a:ea typeface="+mn-ea"/>
                <a:cs typeface="+mn-cs"/>
              </a:rPr>
              <a:t>random</a:t>
            </a:r>
            <a:r>
              <a:rPr lang="fr-FR" sz="1200" b="0" i="0" kern="1200" baseline="0" dirty="0" smtClean="0">
                <a:solidFill>
                  <a:schemeClr val="tx1"/>
                </a:solidFill>
                <a:effectLst/>
                <a:latin typeface="+mn-lt"/>
                <a:ea typeface="+mn-ea"/>
                <a:cs typeface="+mn-cs"/>
              </a:rPr>
              <a:t> </a:t>
            </a:r>
            <a:r>
              <a:rPr lang="fr-FR" sz="1200" b="0" i="0" kern="1200" baseline="0" dirty="0" err="1" smtClean="0">
                <a:solidFill>
                  <a:schemeClr val="tx1"/>
                </a:solidFill>
                <a:effectLst/>
                <a:latin typeface="+mn-lt"/>
                <a:ea typeface="+mn-ea"/>
                <a:cs typeface="+mn-cs"/>
              </a:rPr>
              <a:t>forest</a:t>
            </a:r>
            <a:r>
              <a:rPr lang="fr-FR" sz="1200" b="0" i="0" kern="1200" baseline="0" dirty="0" smtClean="0">
                <a:solidFill>
                  <a:schemeClr val="tx1"/>
                </a:solidFill>
                <a:effectLst/>
                <a:latin typeface="+mn-lt"/>
                <a:ea typeface="+mn-ea"/>
                <a:cs typeface="+mn-cs"/>
              </a:rPr>
              <a:t> et avoir une précision de 97% sur le périmètre des produits laitiers.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effectLst/>
                <a:latin typeface="+mn-lt"/>
                <a:ea typeface="+mn-ea"/>
                <a:cs typeface="+mn-cs"/>
              </a:rPr>
              <a:t>Mon études à plusieurs axes d’améliorations, il faut élargir le périmètre pour couvrir l’ensemble de la base de données globale, tester d’autre modèle de machine </a:t>
            </a:r>
            <a:r>
              <a:rPr lang="fr-FR" sz="1200" b="0" i="0" kern="1200" baseline="0" dirty="0" err="1" smtClean="0">
                <a:solidFill>
                  <a:schemeClr val="tx1"/>
                </a:solidFill>
                <a:effectLst/>
                <a:latin typeface="+mn-lt"/>
                <a:ea typeface="+mn-ea"/>
                <a:cs typeface="+mn-cs"/>
              </a:rPr>
              <a:t>learning</a:t>
            </a:r>
            <a:r>
              <a:rPr lang="fr-FR" sz="1200" b="0" i="0" kern="1200" baseline="0" dirty="0" smtClean="0">
                <a:solidFill>
                  <a:schemeClr val="tx1"/>
                </a:solidFill>
                <a:effectLst/>
                <a:latin typeface="+mn-lt"/>
                <a:ea typeface="+mn-ea"/>
                <a:cs typeface="+mn-cs"/>
              </a:rPr>
              <a:t> pour voir si on arrive à améliorer la précision, compléter avec d’autres variables. Et enfin pour la proposition d’autres produits similaires avec un classement meilleure, il faut affiner la sélection en se basant sur le noms  </a:t>
            </a:r>
            <a:endParaRPr lang="fr-FR" dirty="0" smtClean="0"/>
          </a:p>
          <a:p>
            <a:r>
              <a:rPr lang="fr-FR" sz="1200" b="0" i="0" kern="1200" baseline="0" dirty="0" smtClean="0">
                <a:solidFill>
                  <a:schemeClr val="tx1"/>
                </a:solidFill>
                <a:effectLst/>
                <a:latin typeface="+mn-lt"/>
                <a:ea typeface="+mn-ea"/>
                <a:cs typeface="+mn-cs"/>
              </a:rPr>
              <a:t>et les ingrédients.</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40</a:t>
            </a:fld>
            <a:endParaRPr lang="fr-FR"/>
          </a:p>
        </p:txBody>
      </p:sp>
    </p:spTree>
    <p:extLst>
      <p:ext uri="{BB962C8B-B14F-4D97-AF65-F5344CB8AC3E}">
        <p14:creationId xmlns:p14="http://schemas.microsoft.com/office/powerpoint/2010/main" val="381973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5</a:t>
            </a:fld>
            <a:endParaRPr lang="fr-FR"/>
          </a:p>
        </p:txBody>
      </p:sp>
    </p:spTree>
    <p:extLst>
      <p:ext uri="{BB962C8B-B14F-4D97-AF65-F5344CB8AC3E}">
        <p14:creationId xmlns:p14="http://schemas.microsoft.com/office/powerpoint/2010/main" val="4069055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6</a:t>
            </a:fld>
            <a:endParaRPr lang="fr-FR"/>
          </a:p>
        </p:txBody>
      </p:sp>
    </p:spTree>
    <p:extLst>
      <p:ext uri="{BB962C8B-B14F-4D97-AF65-F5344CB8AC3E}">
        <p14:creationId xmlns:p14="http://schemas.microsoft.com/office/powerpoint/2010/main" val="1104495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7</a:t>
            </a:fld>
            <a:endParaRPr lang="fr-FR"/>
          </a:p>
        </p:txBody>
      </p:sp>
    </p:spTree>
    <p:extLst>
      <p:ext uri="{BB962C8B-B14F-4D97-AF65-F5344CB8AC3E}">
        <p14:creationId xmlns:p14="http://schemas.microsoft.com/office/powerpoint/2010/main" val="351970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8</a:t>
            </a:fld>
            <a:endParaRPr lang="fr-FR"/>
          </a:p>
        </p:txBody>
      </p:sp>
    </p:spTree>
    <p:extLst>
      <p:ext uri="{BB962C8B-B14F-4D97-AF65-F5344CB8AC3E}">
        <p14:creationId xmlns:p14="http://schemas.microsoft.com/office/powerpoint/2010/main" val="3021696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9</a:t>
            </a:fld>
            <a:endParaRPr lang="fr-FR"/>
          </a:p>
        </p:txBody>
      </p:sp>
    </p:spTree>
    <p:extLst>
      <p:ext uri="{BB962C8B-B14F-4D97-AF65-F5344CB8AC3E}">
        <p14:creationId xmlns:p14="http://schemas.microsoft.com/office/powerpoint/2010/main" val="682213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075EA5B-9958-411B-A906-D33CE8ACF327}" type="datetime1">
              <a:rPr lang="en-US" smtClean="0"/>
              <a:t>7/16/2021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375481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DDB025-78A3-494A-9237-E435E6A6D3C0}"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9936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D890A1-6710-4027-BC44-00C633C1683D}"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475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0B927D6-9DD9-4BEE-B374-E1F9351D33AA}" type="datetime1">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49831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A30D20-F2B1-4BF1-A1CE-049C145EF451}" type="datetime1">
              <a:rPr lang="en-US" smtClean="0"/>
              <a:t>7/16/2021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979136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9F755A-947D-4DC9-8E76-079BB05FA2A2}" type="datetime1">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18869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F213B32-05E0-4E57-8A76-A4C54018E718}" type="datetime1">
              <a:rPr lang="en-US" smtClean="0"/>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29313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18D8F76-F5CA-49F8-A199-D8BCC625EDF8}" type="datetime1">
              <a:rPr lang="en-US" smtClean="0"/>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2605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4576-25E0-4198-83F7-06F674B68C94}" type="datetime1">
              <a:rPr lang="en-US" smtClean="0"/>
              <a:t>7/16/2021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21127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314CE3-1256-4820-89CD-5F3B2E196D34}" type="datetime1">
              <a:rPr lang="en-US" smtClean="0"/>
              <a:t>7/16/2021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383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133B9D-3CC4-4D27-9465-2FAF6FA68058}" type="datetime1">
              <a:rPr lang="en-US" smtClean="0"/>
              <a:t>7/16/2021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3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F5233B-2915-490E-B2F8-111AE7728B1E}" type="datetime1">
              <a:rPr lang="en-US" smtClean="0"/>
              <a:t>7/16/2021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59162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p:txBody>
          <a:bodyPr/>
          <a:lstStyle/>
          <a:p>
            <a:r>
              <a:rPr lang="fr-FR" sz="4800" b="1" dirty="0" smtClean="0"/>
              <a:t>P05: </a:t>
            </a:r>
            <a:r>
              <a:rPr lang="fr-FR" sz="4800" b="1" dirty="0"/>
              <a:t>Segmentez des clients d'un site e-commerce</a:t>
            </a:r>
          </a:p>
        </p:txBody>
      </p:sp>
      <p:sp>
        <p:nvSpPr>
          <p:cNvPr id="3" name="Sous-titre 2">
            <a:extLst>
              <a:ext uri="{FF2B5EF4-FFF2-40B4-BE49-F238E27FC236}">
                <a16:creationId xmlns:a16="http://schemas.microsoft.com/office/drawing/2014/main" id="{7F7D5035-C203-4378-8926-76F923B2C55C}"/>
              </a:ext>
            </a:extLst>
          </p:cNvPr>
          <p:cNvSpPr>
            <a:spLocks noGrp="1"/>
          </p:cNvSpPr>
          <p:nvPr>
            <p:ph type="subTitle" idx="1"/>
          </p:nvPr>
        </p:nvSpPr>
        <p:spPr/>
        <p:txBody>
          <a:bodyPr/>
          <a:lstStyle/>
          <a:p>
            <a:pPr algn="r"/>
            <a:r>
              <a:rPr lang="fr-FR" sz="2400" dirty="0"/>
              <a:t>Soutenance le </a:t>
            </a:r>
            <a:r>
              <a:rPr lang="fr-FR" sz="2400" dirty="0" smtClean="0"/>
              <a:t>17</a:t>
            </a:r>
            <a:r>
              <a:rPr lang="fr-FR" sz="2400" dirty="0" smtClean="0"/>
              <a:t>/07/2021</a:t>
            </a:r>
            <a:endParaRPr lang="fr-FR" sz="2400" dirty="0"/>
          </a:p>
          <a:p>
            <a:pPr algn="r"/>
            <a:r>
              <a:rPr lang="fr-FR" sz="2400" dirty="0"/>
              <a:t>Asma TAHRI</a:t>
            </a:r>
          </a:p>
          <a:p>
            <a:endParaRPr lang="fr-FR"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25228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328747"/>
            <a:ext cx="9601200" cy="1485900"/>
          </a:xfrm>
        </p:spPr>
        <p:txBody>
          <a:bodyPr/>
          <a:lstStyle/>
          <a:p>
            <a:pPr lvl="0"/>
            <a:r>
              <a:rPr lang="fr-FR" dirty="0"/>
              <a:t>2</a:t>
            </a:r>
            <a:r>
              <a:rPr lang="fr-FR" dirty="0" smtClean="0"/>
              <a:t>.Analyse exploratoire:</a:t>
            </a:r>
            <a:br>
              <a:rPr lang="fr-FR" dirty="0" smtClean="0"/>
            </a:br>
            <a:r>
              <a:rPr lang="fr-FR" dirty="0"/>
              <a:t>	</a:t>
            </a:r>
            <a:r>
              <a:rPr lang="fr-FR" dirty="0" smtClean="0"/>
              <a:t>c. Analyse </a:t>
            </a:r>
            <a:r>
              <a:rPr lang="fr-FR" dirty="0" err="1" smtClean="0"/>
              <a:t>bivariée</a:t>
            </a:r>
            <a:r>
              <a:rPr lang="fr-FR" dirty="0" smtClean="0"/>
              <a:t>:</a:t>
            </a:r>
            <a:endParaRPr lang="fr-FR" sz="4000"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10</a:t>
            </a:fld>
            <a:endParaRPr lang="en-US" dirty="0"/>
          </a:p>
        </p:txBody>
      </p:sp>
      <p:sp>
        <p:nvSpPr>
          <p:cNvPr id="6" name="ZoneTexte 5"/>
          <p:cNvSpPr txBox="1"/>
          <p:nvPr/>
        </p:nvSpPr>
        <p:spPr>
          <a:xfrm>
            <a:off x="2534195" y="5887436"/>
            <a:ext cx="8220891" cy="369332"/>
          </a:xfrm>
          <a:prstGeom prst="rect">
            <a:avLst/>
          </a:prstGeom>
          <a:noFill/>
        </p:spPr>
        <p:txBody>
          <a:bodyPr wrap="square" rtlCol="0">
            <a:spAutoFit/>
          </a:bodyPr>
          <a:lstStyle/>
          <a:p>
            <a:pPr marL="285750" indent="-285750">
              <a:buFont typeface="Arial" panose="020B0604020202020204" pitchFamily="34" charset="0"/>
              <a:buChar char="•"/>
            </a:pPr>
            <a:r>
              <a:rPr lang="fr-FR" dirty="0" smtClean="0"/>
              <a:t>97% des clients commandent une seule fois</a:t>
            </a:r>
            <a:endParaRPr lang="fr-FR" dirty="0"/>
          </a:p>
        </p:txBody>
      </p:sp>
      <p:pic>
        <p:nvPicPr>
          <p:cNvPr id="10" name="Image 9"/>
          <p:cNvPicPr>
            <a:picLocks noChangeAspect="1"/>
          </p:cNvPicPr>
          <p:nvPr/>
        </p:nvPicPr>
        <p:blipFill>
          <a:blip r:embed="rId3"/>
          <a:stretch>
            <a:fillRect/>
          </a:stretch>
        </p:blipFill>
        <p:spPr>
          <a:xfrm>
            <a:off x="2046513" y="1709914"/>
            <a:ext cx="7920000" cy="3996781"/>
          </a:xfrm>
          <a:prstGeom prst="rect">
            <a:avLst/>
          </a:prstGeom>
        </p:spPr>
      </p:pic>
    </p:spTree>
    <p:extLst>
      <p:ext uri="{BB962C8B-B14F-4D97-AF65-F5344CB8AC3E}">
        <p14:creationId xmlns:p14="http://schemas.microsoft.com/office/powerpoint/2010/main" val="1781748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328747"/>
            <a:ext cx="9601200" cy="1485900"/>
          </a:xfrm>
        </p:spPr>
        <p:txBody>
          <a:bodyPr/>
          <a:lstStyle/>
          <a:p>
            <a:pPr lvl="0"/>
            <a:r>
              <a:rPr lang="fr-FR" dirty="0"/>
              <a:t>2</a:t>
            </a:r>
            <a:r>
              <a:rPr lang="fr-FR" dirty="0" smtClean="0"/>
              <a:t>.Analyse exploratoire:</a:t>
            </a:r>
            <a:br>
              <a:rPr lang="fr-FR" dirty="0" smtClean="0"/>
            </a:br>
            <a:r>
              <a:rPr lang="fr-FR" dirty="0"/>
              <a:t>	</a:t>
            </a:r>
            <a:r>
              <a:rPr lang="fr-FR" dirty="0" smtClean="0"/>
              <a:t>c. Analyse </a:t>
            </a:r>
            <a:r>
              <a:rPr lang="fr-FR" dirty="0" err="1" smtClean="0"/>
              <a:t>bivariée</a:t>
            </a:r>
            <a:r>
              <a:rPr lang="fr-FR" dirty="0" smtClean="0"/>
              <a:t>:</a:t>
            </a:r>
            <a:endParaRPr lang="fr-FR" sz="4000"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11</a:t>
            </a:fld>
            <a:endParaRPr lang="en-US" dirty="0"/>
          </a:p>
        </p:txBody>
      </p:sp>
      <p:pic>
        <p:nvPicPr>
          <p:cNvPr id="6" name="Espace réservé du contenu 5"/>
          <p:cNvPicPr>
            <a:picLocks noGrp="1" noChangeAspect="1"/>
          </p:cNvPicPr>
          <p:nvPr>
            <p:ph idx="1"/>
          </p:nvPr>
        </p:nvPicPr>
        <p:blipFill>
          <a:blip r:embed="rId3"/>
          <a:stretch>
            <a:fillRect/>
          </a:stretch>
        </p:blipFill>
        <p:spPr>
          <a:xfrm>
            <a:off x="2247171" y="1728651"/>
            <a:ext cx="7920000" cy="4043990"/>
          </a:xfrm>
          <a:prstGeom prst="rect">
            <a:avLst/>
          </a:prstGeom>
        </p:spPr>
      </p:pic>
      <p:sp>
        <p:nvSpPr>
          <p:cNvPr id="11" name="ZoneTexte 10"/>
          <p:cNvSpPr txBox="1"/>
          <p:nvPr/>
        </p:nvSpPr>
        <p:spPr>
          <a:xfrm>
            <a:off x="2560681" y="5867716"/>
            <a:ext cx="8220891" cy="369332"/>
          </a:xfrm>
          <a:prstGeom prst="rect">
            <a:avLst/>
          </a:prstGeom>
          <a:noFill/>
        </p:spPr>
        <p:txBody>
          <a:bodyPr wrap="square" rtlCol="0">
            <a:spAutoFit/>
          </a:bodyPr>
          <a:lstStyle/>
          <a:p>
            <a:pPr marL="285750" indent="-285750">
              <a:buFont typeface="Arial" panose="020B0604020202020204" pitchFamily="34" charset="0"/>
              <a:buChar char="•"/>
            </a:pPr>
            <a:r>
              <a:rPr lang="fr-FR" dirty="0" smtClean="0"/>
              <a:t>90% des commandes contiennent un seul article</a:t>
            </a:r>
            <a:endParaRPr lang="fr-FR" dirty="0"/>
          </a:p>
        </p:txBody>
      </p:sp>
    </p:spTree>
    <p:extLst>
      <p:ext uri="{BB962C8B-B14F-4D97-AF65-F5344CB8AC3E}">
        <p14:creationId xmlns:p14="http://schemas.microsoft.com/office/powerpoint/2010/main" val="264124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328747"/>
            <a:ext cx="9601200" cy="1485900"/>
          </a:xfrm>
        </p:spPr>
        <p:txBody>
          <a:bodyPr/>
          <a:lstStyle/>
          <a:p>
            <a:pPr lvl="0"/>
            <a:r>
              <a:rPr lang="fr-FR" dirty="0"/>
              <a:t>2</a:t>
            </a:r>
            <a:r>
              <a:rPr lang="fr-FR" dirty="0" smtClean="0"/>
              <a:t>.Analyse exploratoire:</a:t>
            </a:r>
            <a:br>
              <a:rPr lang="fr-FR" dirty="0" smtClean="0"/>
            </a:br>
            <a:r>
              <a:rPr lang="fr-FR" dirty="0"/>
              <a:t>	</a:t>
            </a:r>
            <a:r>
              <a:rPr lang="fr-FR" dirty="0" smtClean="0"/>
              <a:t>c. Analyse </a:t>
            </a:r>
            <a:r>
              <a:rPr lang="fr-FR" dirty="0" err="1" smtClean="0"/>
              <a:t>bivariée</a:t>
            </a:r>
            <a:r>
              <a:rPr lang="fr-FR" dirty="0" smtClean="0"/>
              <a:t>:</a:t>
            </a:r>
            <a:endParaRPr lang="fr-FR" sz="4000"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12</a:t>
            </a:fld>
            <a:endParaRPr lang="en-US" dirty="0"/>
          </a:p>
        </p:txBody>
      </p:sp>
      <p:pic>
        <p:nvPicPr>
          <p:cNvPr id="5" name="Image 4"/>
          <p:cNvPicPr>
            <a:picLocks noChangeAspect="1"/>
          </p:cNvPicPr>
          <p:nvPr/>
        </p:nvPicPr>
        <p:blipFill>
          <a:blip r:embed="rId3"/>
          <a:stretch>
            <a:fillRect/>
          </a:stretch>
        </p:blipFill>
        <p:spPr>
          <a:xfrm>
            <a:off x="2011680" y="1871900"/>
            <a:ext cx="7920000" cy="3624311"/>
          </a:xfrm>
          <a:prstGeom prst="rect">
            <a:avLst/>
          </a:prstGeom>
        </p:spPr>
      </p:pic>
      <p:sp>
        <p:nvSpPr>
          <p:cNvPr id="6" name="ZoneTexte 5"/>
          <p:cNvSpPr txBox="1"/>
          <p:nvPr/>
        </p:nvSpPr>
        <p:spPr>
          <a:xfrm>
            <a:off x="2525847" y="5605073"/>
            <a:ext cx="8220891" cy="369332"/>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Les top 10 catégories des commandes</a:t>
            </a:r>
            <a:endParaRPr lang="fr-FR" dirty="0"/>
          </a:p>
        </p:txBody>
      </p:sp>
    </p:spTree>
    <p:extLst>
      <p:ext uri="{BB962C8B-B14F-4D97-AF65-F5344CB8AC3E}">
        <p14:creationId xmlns:p14="http://schemas.microsoft.com/office/powerpoint/2010/main" val="936509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a:xfrm>
            <a:off x="1915128" y="1788454"/>
            <a:ext cx="8892209" cy="2098226"/>
          </a:xfrm>
        </p:spPr>
        <p:txBody>
          <a:bodyPr/>
          <a:lstStyle/>
          <a:p>
            <a:pPr algn="l"/>
            <a:r>
              <a:rPr lang="fr-FR" sz="4800" dirty="0" smtClean="0"/>
              <a:t>3. </a:t>
            </a:r>
            <a:r>
              <a:rPr lang="fr-FR" sz="4800" dirty="0" err="1"/>
              <a:t>Feature</a:t>
            </a:r>
            <a:r>
              <a:rPr lang="fr-FR" sz="4800" dirty="0"/>
              <a:t> </a:t>
            </a:r>
            <a:r>
              <a:rPr lang="fr-FR" sz="4800" dirty="0" smtClean="0"/>
              <a:t>engineering</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13</a:t>
            </a:fld>
            <a:endParaRPr lang="en-US" dirty="0"/>
          </a:p>
        </p:txBody>
      </p:sp>
    </p:spTree>
    <p:extLst>
      <p:ext uri="{BB962C8B-B14F-4D97-AF65-F5344CB8AC3E}">
        <p14:creationId xmlns:p14="http://schemas.microsoft.com/office/powerpoint/2010/main" val="4106910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14</a:t>
            </a:fld>
            <a:endParaRPr lang="en-US" dirty="0"/>
          </a:p>
        </p:txBody>
      </p:sp>
      <p:sp>
        <p:nvSpPr>
          <p:cNvPr id="11"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dirty="0" smtClean="0"/>
              <a:t>. </a:t>
            </a:r>
            <a:r>
              <a:rPr lang="fr-FR" dirty="0" err="1" smtClean="0"/>
              <a:t>Feature</a:t>
            </a:r>
            <a:r>
              <a:rPr lang="fr-FR" dirty="0" smtClean="0"/>
              <a:t> engineering :</a:t>
            </a:r>
            <a:br>
              <a:rPr lang="fr-FR" dirty="0" smtClean="0"/>
            </a:br>
            <a:r>
              <a:rPr lang="fr-FR" dirty="0" smtClean="0"/>
              <a:t>	</a:t>
            </a:r>
            <a:endParaRPr lang="fr-FR" sz="4000" dirty="0"/>
          </a:p>
        </p:txBody>
      </p:sp>
      <p:sp>
        <p:nvSpPr>
          <p:cNvPr id="2" name="Espace réservé du contenu 1"/>
          <p:cNvSpPr>
            <a:spLocks noGrp="1"/>
          </p:cNvSpPr>
          <p:nvPr>
            <p:ph idx="1"/>
          </p:nvPr>
        </p:nvSpPr>
        <p:spPr>
          <a:xfrm>
            <a:off x="1627736" y="1694766"/>
            <a:ext cx="10564264" cy="4758620"/>
          </a:xfrm>
        </p:spPr>
        <p:txBody>
          <a:bodyPr>
            <a:normAutofit/>
          </a:bodyPr>
          <a:lstStyle/>
          <a:p>
            <a:r>
              <a:rPr lang="fr-FR" dirty="0"/>
              <a:t>Traitement de variables temporaires:</a:t>
            </a:r>
          </a:p>
          <a:p>
            <a:pPr lvl="1"/>
            <a:r>
              <a:rPr lang="fr-FR" dirty="0" err="1"/>
              <a:t>last_date</a:t>
            </a:r>
            <a:r>
              <a:rPr lang="fr-FR" dirty="0"/>
              <a:t>: </a:t>
            </a:r>
            <a:r>
              <a:rPr lang="fr-FR" dirty="0" smtClean="0"/>
              <a:t>Définition d’une date référence </a:t>
            </a:r>
            <a:r>
              <a:rPr lang="fr-FR" dirty="0" smtClean="0">
                <a:sym typeface="Wingdings" panose="05000000000000000000" pitchFamily="2" charset="2"/>
              </a:rPr>
              <a:t> la date de </a:t>
            </a:r>
            <a:r>
              <a:rPr lang="fr-FR" dirty="0" smtClean="0"/>
              <a:t>la dernière commande</a:t>
            </a:r>
          </a:p>
          <a:p>
            <a:pPr lvl="1"/>
            <a:endParaRPr lang="fr-FR" dirty="0" smtClean="0"/>
          </a:p>
          <a:p>
            <a:r>
              <a:rPr lang="fr-FR" dirty="0" smtClean="0"/>
              <a:t>Pour </a:t>
            </a:r>
            <a:r>
              <a:rPr lang="fr-FR" dirty="0"/>
              <a:t>faire une RFM nous avons besoin de:</a:t>
            </a:r>
          </a:p>
          <a:p>
            <a:pPr lvl="1"/>
            <a:r>
              <a:rPr lang="fr-FR" dirty="0" smtClean="0"/>
              <a:t>R: Date </a:t>
            </a:r>
            <a:r>
              <a:rPr lang="fr-FR" dirty="0"/>
              <a:t>de la </a:t>
            </a:r>
            <a:r>
              <a:rPr lang="fr-FR" dirty="0" smtClean="0"/>
              <a:t>dernière </a:t>
            </a:r>
            <a:r>
              <a:rPr lang="fr-FR" dirty="0"/>
              <a:t>commande (en fixant une date </a:t>
            </a:r>
            <a:r>
              <a:rPr lang="fr-FR" dirty="0" err="1"/>
              <a:t>réference</a:t>
            </a:r>
            <a:r>
              <a:rPr lang="fr-FR" dirty="0"/>
              <a:t>) ==&gt; Récence</a:t>
            </a:r>
          </a:p>
          <a:p>
            <a:pPr lvl="1"/>
            <a:r>
              <a:rPr lang="fr-FR" dirty="0" smtClean="0"/>
              <a:t>F: Nombre </a:t>
            </a:r>
            <a:r>
              <a:rPr lang="fr-FR" dirty="0"/>
              <a:t>de commandes par client ==&gt; Fréquence</a:t>
            </a:r>
          </a:p>
          <a:p>
            <a:pPr lvl="1"/>
            <a:r>
              <a:rPr lang="fr-FR" dirty="0" smtClean="0"/>
              <a:t>M: Valeur </a:t>
            </a:r>
            <a:r>
              <a:rPr lang="fr-FR" dirty="0"/>
              <a:t>des commandes passées </a:t>
            </a:r>
            <a:r>
              <a:rPr lang="fr-FR" dirty="0" smtClean="0"/>
              <a:t>par </a:t>
            </a:r>
            <a:r>
              <a:rPr lang="fr-FR" dirty="0"/>
              <a:t>client ==&gt; </a:t>
            </a:r>
            <a:r>
              <a:rPr lang="fr-FR" dirty="0" smtClean="0"/>
              <a:t>Montant</a:t>
            </a:r>
          </a:p>
          <a:p>
            <a:r>
              <a:rPr lang="fr-FR" dirty="0"/>
              <a:t>Création de nouvelles variables:</a:t>
            </a:r>
          </a:p>
          <a:p>
            <a:pPr lvl="1"/>
            <a:r>
              <a:rPr lang="fr-FR" dirty="0" smtClean="0"/>
              <a:t>Satisfaction moyenne par client: Note moyenne par client  </a:t>
            </a:r>
          </a:p>
          <a:p>
            <a:pPr lvl="1"/>
            <a:r>
              <a:rPr lang="fr-FR" dirty="0" smtClean="0"/>
              <a:t>Prix total= Prix de la commande + Frais de livraison</a:t>
            </a:r>
            <a:endParaRPr lang="fr-FR" dirty="0"/>
          </a:p>
          <a:p>
            <a:pPr lvl="1"/>
            <a:endParaRPr lang="fr-FR" dirty="0"/>
          </a:p>
          <a:p>
            <a:endParaRPr lang="fr-FR" dirty="0"/>
          </a:p>
          <a:p>
            <a:endParaRPr lang="fr-FR" dirty="0" smtClean="0"/>
          </a:p>
          <a:p>
            <a:pPr lvl="1"/>
            <a:endParaRPr lang="fr-FR" dirty="0" smtClean="0"/>
          </a:p>
          <a:p>
            <a:endParaRPr lang="fr-FR" dirty="0"/>
          </a:p>
        </p:txBody>
      </p:sp>
    </p:spTree>
    <p:extLst>
      <p:ext uri="{BB962C8B-B14F-4D97-AF65-F5344CB8AC3E}">
        <p14:creationId xmlns:p14="http://schemas.microsoft.com/office/powerpoint/2010/main" val="2384071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15</a:t>
            </a:fld>
            <a:endParaRPr lang="en-US" dirty="0"/>
          </a:p>
        </p:txBody>
      </p:sp>
      <p:sp>
        <p:nvSpPr>
          <p:cNvPr id="11"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dirty="0" smtClean="0"/>
              <a:t>. </a:t>
            </a:r>
            <a:r>
              <a:rPr lang="fr-FR" dirty="0" err="1" smtClean="0"/>
              <a:t>Feature</a:t>
            </a:r>
            <a:r>
              <a:rPr lang="fr-FR" dirty="0" smtClean="0"/>
              <a:t> engineering :</a:t>
            </a:r>
            <a:br>
              <a:rPr lang="fr-FR" dirty="0" smtClean="0"/>
            </a:br>
            <a:r>
              <a:rPr lang="fr-FR" dirty="0" smtClean="0"/>
              <a:t>	</a:t>
            </a:r>
            <a:endParaRPr lang="fr-FR" sz="4000" dirty="0"/>
          </a:p>
        </p:txBody>
      </p:sp>
      <p:pic>
        <p:nvPicPr>
          <p:cNvPr id="3" name="Image 2"/>
          <p:cNvPicPr>
            <a:picLocks noChangeAspect="1"/>
          </p:cNvPicPr>
          <p:nvPr/>
        </p:nvPicPr>
        <p:blipFill>
          <a:blip r:embed="rId3"/>
          <a:stretch>
            <a:fillRect/>
          </a:stretch>
        </p:blipFill>
        <p:spPr>
          <a:xfrm>
            <a:off x="1958141" y="1358148"/>
            <a:ext cx="5494206" cy="4929687"/>
          </a:xfrm>
          <a:prstGeom prst="rect">
            <a:avLst/>
          </a:prstGeom>
        </p:spPr>
      </p:pic>
      <p:sp>
        <p:nvSpPr>
          <p:cNvPr id="6" name="ZoneTexte 5"/>
          <p:cNvSpPr txBox="1"/>
          <p:nvPr/>
        </p:nvSpPr>
        <p:spPr>
          <a:xfrm>
            <a:off x="7802875" y="3035953"/>
            <a:ext cx="4267200"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Variables non corrélées</a:t>
            </a:r>
          </a:p>
          <a:p>
            <a:pPr marL="285750" indent="-285750">
              <a:buFont typeface="Arial" panose="020B0604020202020204" pitchFamily="34" charset="0"/>
              <a:buChar char="•"/>
            </a:pPr>
            <a:r>
              <a:rPr lang="fr-FR" dirty="0" smtClean="0"/>
              <a:t>Corrélation entre prix total et montant</a:t>
            </a:r>
          </a:p>
          <a:p>
            <a:pPr marL="285750" indent="-285750">
              <a:buFont typeface="Arial" panose="020B0604020202020204" pitchFamily="34" charset="0"/>
              <a:buChar char="•"/>
            </a:pPr>
            <a:r>
              <a:rPr lang="fr-FR" dirty="0" smtClean="0"/>
              <a:t>Par la suite nous allons travailler avec le prix total</a:t>
            </a:r>
            <a:endParaRPr lang="fr-FR" dirty="0"/>
          </a:p>
        </p:txBody>
      </p:sp>
    </p:spTree>
    <p:extLst>
      <p:ext uri="{BB962C8B-B14F-4D97-AF65-F5344CB8AC3E}">
        <p14:creationId xmlns:p14="http://schemas.microsoft.com/office/powerpoint/2010/main" val="207186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a:xfrm>
            <a:off x="1915128" y="1788454"/>
            <a:ext cx="8892209" cy="2098226"/>
          </a:xfrm>
        </p:spPr>
        <p:txBody>
          <a:bodyPr/>
          <a:lstStyle/>
          <a:p>
            <a:pPr algn="l"/>
            <a:r>
              <a:rPr lang="fr-FR" sz="4800" dirty="0"/>
              <a:t>4</a:t>
            </a:r>
            <a:r>
              <a:rPr lang="fr-FR" sz="4800" dirty="0" smtClean="0"/>
              <a:t>. RFM (</a:t>
            </a:r>
            <a:r>
              <a:rPr lang="fr-FR" sz="4800" dirty="0" err="1" smtClean="0"/>
              <a:t>baseline</a:t>
            </a:r>
            <a:r>
              <a:rPr lang="fr-FR" sz="4800" dirty="0" smtClean="0"/>
              <a:t>)</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532478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17</a:t>
            </a:fld>
            <a:endParaRPr lang="en-US" dirty="0"/>
          </a:p>
        </p:txBody>
      </p:sp>
      <p:sp>
        <p:nvSpPr>
          <p:cNvPr id="12" name="Titre 1"/>
          <p:cNvSpPr txBox="1">
            <a:spLocks/>
          </p:cNvSpPr>
          <p:nvPr/>
        </p:nvSpPr>
        <p:spPr>
          <a:xfrm>
            <a:off x="1371600" y="31133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smtClean="0"/>
              <a:t>4.RFM:</a:t>
            </a:r>
            <a:br>
              <a:rPr lang="fr-FR" dirty="0" smtClean="0"/>
            </a:br>
            <a:r>
              <a:rPr lang="fr-FR" dirty="0" smtClean="0"/>
              <a:t>	</a:t>
            </a:r>
            <a:endParaRPr lang="fr-FR" sz="4000" dirty="0"/>
          </a:p>
        </p:txBody>
      </p:sp>
      <p:pic>
        <p:nvPicPr>
          <p:cNvPr id="2" name="Image 1"/>
          <p:cNvPicPr>
            <a:picLocks noChangeAspect="1"/>
          </p:cNvPicPr>
          <p:nvPr/>
        </p:nvPicPr>
        <p:blipFill>
          <a:blip r:embed="rId3"/>
          <a:stretch>
            <a:fillRect/>
          </a:stretch>
        </p:blipFill>
        <p:spPr>
          <a:xfrm>
            <a:off x="8129924" y="83763"/>
            <a:ext cx="3931920" cy="1941034"/>
          </a:xfrm>
          <a:prstGeom prst="rect">
            <a:avLst/>
          </a:prstGeom>
        </p:spPr>
      </p:pic>
      <p:pic>
        <p:nvPicPr>
          <p:cNvPr id="3" name="Image 2"/>
          <p:cNvPicPr>
            <a:picLocks noChangeAspect="1"/>
          </p:cNvPicPr>
          <p:nvPr/>
        </p:nvPicPr>
        <p:blipFill>
          <a:blip r:embed="rId4"/>
          <a:stretch>
            <a:fillRect/>
          </a:stretch>
        </p:blipFill>
        <p:spPr>
          <a:xfrm>
            <a:off x="8129924" y="2252364"/>
            <a:ext cx="3950014" cy="2001258"/>
          </a:xfrm>
          <a:prstGeom prst="rect">
            <a:avLst/>
          </a:prstGeom>
        </p:spPr>
      </p:pic>
      <p:pic>
        <p:nvPicPr>
          <p:cNvPr id="5" name="Image 4"/>
          <p:cNvPicPr>
            <a:picLocks noChangeAspect="1"/>
          </p:cNvPicPr>
          <p:nvPr/>
        </p:nvPicPr>
        <p:blipFill>
          <a:blip r:embed="rId5"/>
          <a:stretch>
            <a:fillRect/>
          </a:stretch>
        </p:blipFill>
        <p:spPr>
          <a:xfrm>
            <a:off x="8148018" y="4499829"/>
            <a:ext cx="3931920" cy="1953557"/>
          </a:xfrm>
          <a:prstGeom prst="rect">
            <a:avLst/>
          </a:prstGeom>
        </p:spPr>
      </p:pic>
      <p:sp>
        <p:nvSpPr>
          <p:cNvPr id="7" name="ZoneTexte 6"/>
          <p:cNvSpPr txBox="1"/>
          <p:nvPr/>
        </p:nvSpPr>
        <p:spPr>
          <a:xfrm>
            <a:off x="1023257" y="2191505"/>
            <a:ext cx="5891347" cy="2308324"/>
          </a:xfrm>
          <a:prstGeom prst="rect">
            <a:avLst/>
          </a:prstGeom>
          <a:noFill/>
        </p:spPr>
        <p:txBody>
          <a:bodyPr wrap="square" rtlCol="0">
            <a:spAutoFit/>
          </a:bodyPr>
          <a:lstStyle/>
          <a:p>
            <a:r>
              <a:rPr lang="fr-FR" sz="1600" dirty="0" smtClean="0"/>
              <a:t>Avec le </a:t>
            </a:r>
            <a:r>
              <a:rPr lang="fr-FR" sz="1600" dirty="0" err="1" smtClean="0"/>
              <a:t>customer</a:t>
            </a:r>
            <a:r>
              <a:rPr lang="fr-FR" sz="1600" dirty="0" smtClean="0"/>
              <a:t> ID:</a:t>
            </a:r>
          </a:p>
          <a:p>
            <a:pPr marL="742950" lvl="1" indent="-285750">
              <a:buFont typeface="Arial" panose="020B0604020202020204" pitchFamily="34" charset="0"/>
              <a:buChar char="•"/>
            </a:pPr>
            <a:r>
              <a:rPr lang="fr-FR" sz="1600" dirty="0" smtClean="0"/>
              <a:t>Nombre de </a:t>
            </a:r>
            <a:r>
              <a:rPr lang="fr-FR" sz="1600" dirty="0" err="1" smtClean="0"/>
              <a:t>customer</a:t>
            </a:r>
            <a:r>
              <a:rPr lang="fr-FR" sz="1600" dirty="0" smtClean="0"/>
              <a:t> id = nombre d’</a:t>
            </a:r>
            <a:r>
              <a:rPr lang="fr-FR" sz="1600" dirty="0" err="1" smtClean="0"/>
              <a:t>order</a:t>
            </a:r>
            <a:endParaRPr lang="fr-FR" sz="1600" dirty="0" smtClean="0"/>
          </a:p>
          <a:p>
            <a:pPr marL="742950" lvl="1" indent="-285750">
              <a:buFont typeface="Arial" panose="020B0604020202020204" pitchFamily="34" charset="0"/>
              <a:buChar char="•"/>
            </a:pPr>
            <a:r>
              <a:rPr lang="fr-FR" sz="1600" dirty="0" smtClean="0"/>
              <a:t>Fréquence =1</a:t>
            </a:r>
          </a:p>
          <a:p>
            <a:pPr marL="285750" indent="-285750">
              <a:buFont typeface="Arial" panose="020B0604020202020204" pitchFamily="34" charset="0"/>
              <a:buChar char="•"/>
            </a:pPr>
            <a:endParaRPr lang="fr-FR" sz="1600" dirty="0"/>
          </a:p>
          <a:p>
            <a:r>
              <a:rPr lang="fr-FR" sz="1600" dirty="0" smtClean="0"/>
              <a:t>Avec le costumer unique ID:</a:t>
            </a:r>
          </a:p>
          <a:p>
            <a:pPr marL="742950" lvl="1" indent="-285750">
              <a:buFont typeface="Arial" panose="020B0604020202020204" pitchFamily="34" charset="0"/>
              <a:buChar char="•"/>
            </a:pPr>
            <a:r>
              <a:rPr lang="fr-FR" sz="1600" dirty="0" smtClean="0"/>
              <a:t>97% des clients commandent une seule fois</a:t>
            </a:r>
          </a:p>
          <a:p>
            <a:pPr marL="742950" lvl="1" indent="-285750">
              <a:buFont typeface="Arial" panose="020B0604020202020204" pitchFamily="34" charset="0"/>
              <a:buChar char="•"/>
            </a:pPr>
            <a:r>
              <a:rPr lang="fr-FR" sz="1600" dirty="0"/>
              <a:t>1&lt;Fréquence&lt;15</a:t>
            </a:r>
          </a:p>
          <a:p>
            <a:pPr lvl="1"/>
            <a:endParaRPr lang="fr-FR" sz="1600" dirty="0" smtClean="0"/>
          </a:p>
          <a:p>
            <a:pPr marL="742950" lvl="1" indent="-285750">
              <a:buFont typeface="Arial" panose="020B0604020202020204" pitchFamily="34" charset="0"/>
              <a:buChar char="•"/>
            </a:pPr>
            <a:endParaRPr lang="fr-FR" sz="1600" dirty="0" smtClean="0"/>
          </a:p>
        </p:txBody>
      </p:sp>
    </p:spTree>
    <p:extLst>
      <p:ext uri="{BB962C8B-B14F-4D97-AF65-F5344CB8AC3E}">
        <p14:creationId xmlns:p14="http://schemas.microsoft.com/office/powerpoint/2010/main" val="684343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18</a:t>
            </a:fld>
            <a:endParaRPr lang="en-US" dirty="0"/>
          </a:p>
        </p:txBody>
      </p:sp>
      <p:sp>
        <p:nvSpPr>
          <p:cNvPr id="12" name="Titre 1"/>
          <p:cNvSpPr txBox="1">
            <a:spLocks/>
          </p:cNvSpPr>
          <p:nvPr/>
        </p:nvSpPr>
        <p:spPr>
          <a:xfrm>
            <a:off x="1371600" y="31133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smtClean="0"/>
              <a:t>4.RFM:</a:t>
            </a:r>
            <a:br>
              <a:rPr lang="fr-FR" dirty="0" smtClean="0"/>
            </a:br>
            <a:r>
              <a:rPr lang="fr-FR" dirty="0" smtClean="0"/>
              <a:t>	</a:t>
            </a:r>
            <a:r>
              <a:rPr lang="fr-FR" sz="4000" dirty="0"/>
              <a:t> </a:t>
            </a:r>
          </a:p>
        </p:txBody>
      </p:sp>
      <p:sp>
        <p:nvSpPr>
          <p:cNvPr id="6" name="Espace réservé du contenu 5"/>
          <p:cNvSpPr>
            <a:spLocks noGrp="1"/>
          </p:cNvSpPr>
          <p:nvPr>
            <p:ph idx="1"/>
          </p:nvPr>
        </p:nvSpPr>
        <p:spPr>
          <a:xfrm>
            <a:off x="1049359" y="1619789"/>
            <a:ext cx="10628838" cy="4406543"/>
          </a:xfrm>
        </p:spPr>
        <p:txBody>
          <a:bodyPr>
            <a:normAutofit fontScale="85000" lnSpcReduction="20000"/>
          </a:bodyPr>
          <a:lstStyle/>
          <a:p>
            <a:pPr marL="0" indent="0">
              <a:buNone/>
            </a:pPr>
            <a:r>
              <a:rPr lang="fr-FR" sz="1800" b="1" dirty="0">
                <a:solidFill>
                  <a:srgbClr val="212121"/>
                </a:solidFill>
                <a:latin typeface="Roboto"/>
              </a:rPr>
              <a:t>Définition des segments</a:t>
            </a:r>
          </a:p>
          <a:p>
            <a:pPr marL="0" indent="0">
              <a:buNone/>
            </a:pPr>
            <a:endParaRPr lang="fr-FR" sz="1900" b="1" dirty="0">
              <a:solidFill>
                <a:schemeClr val="tx1"/>
              </a:solidFill>
            </a:endParaRPr>
          </a:p>
          <a:p>
            <a:pPr lvl="1">
              <a:buFont typeface="Arial" panose="020B0604020202020204" pitchFamily="34" charset="0"/>
              <a:buChar char="•"/>
            </a:pPr>
            <a:r>
              <a:rPr lang="fr-FR" dirty="0" err="1"/>
              <a:t>r_score</a:t>
            </a:r>
            <a:r>
              <a:rPr lang="fr-FR" dirty="0"/>
              <a:t>: 1 ==&gt; clients qui ont commandé récemment</a:t>
            </a:r>
          </a:p>
          <a:p>
            <a:pPr lvl="1">
              <a:buFont typeface="Arial" panose="020B0604020202020204" pitchFamily="34" charset="0"/>
              <a:buChar char="•"/>
            </a:pPr>
            <a:r>
              <a:rPr lang="fr-FR" dirty="0" err="1"/>
              <a:t>r_score</a:t>
            </a:r>
            <a:r>
              <a:rPr lang="fr-FR" dirty="0"/>
              <a:t>: 2 ==&gt; clients qui n'ont pas commandé depuis un moment</a:t>
            </a:r>
          </a:p>
          <a:p>
            <a:pPr lvl="1">
              <a:buFont typeface="Arial" panose="020B0604020202020204" pitchFamily="34" charset="0"/>
              <a:buChar char="•"/>
            </a:pPr>
            <a:r>
              <a:rPr lang="fr-FR" dirty="0" err="1"/>
              <a:t>f_score</a:t>
            </a:r>
            <a:r>
              <a:rPr lang="fr-FR" dirty="0"/>
              <a:t>: 1 ==&gt; clients qui ont commandé une seule fois</a:t>
            </a:r>
          </a:p>
          <a:p>
            <a:pPr lvl="1">
              <a:buFont typeface="Arial" panose="020B0604020202020204" pitchFamily="34" charset="0"/>
              <a:buChar char="•"/>
            </a:pPr>
            <a:r>
              <a:rPr lang="fr-FR" dirty="0" err="1"/>
              <a:t>f_score</a:t>
            </a:r>
            <a:r>
              <a:rPr lang="fr-FR" dirty="0"/>
              <a:t>: 2 ==&gt; clients qui ont commandé plus qu'une fois</a:t>
            </a:r>
          </a:p>
          <a:p>
            <a:pPr lvl="1">
              <a:buFont typeface="Arial" panose="020B0604020202020204" pitchFamily="34" charset="0"/>
              <a:buChar char="•"/>
            </a:pPr>
            <a:r>
              <a:rPr lang="fr-FR" dirty="0" err="1"/>
              <a:t>m_score</a:t>
            </a:r>
            <a:r>
              <a:rPr lang="fr-FR" dirty="0"/>
              <a:t>: 1 ==&gt; montant de la commande pas élevé</a:t>
            </a:r>
          </a:p>
          <a:p>
            <a:pPr lvl="1">
              <a:buFont typeface="Arial" panose="020B0604020202020204" pitchFamily="34" charset="0"/>
              <a:buChar char="•"/>
            </a:pPr>
            <a:r>
              <a:rPr lang="fr-FR" dirty="0" err="1"/>
              <a:t>m_score</a:t>
            </a:r>
            <a:r>
              <a:rPr lang="fr-FR" dirty="0"/>
              <a:t>: 2 ==&gt; montant de la commande élevé</a:t>
            </a:r>
          </a:p>
          <a:p>
            <a:pPr lvl="1">
              <a:buFont typeface="Arial" panose="020B0604020202020204" pitchFamily="34" charset="0"/>
              <a:buChar char="•"/>
            </a:pPr>
            <a:r>
              <a:rPr lang="fr-FR" dirty="0" err="1"/>
              <a:t>rfm_score</a:t>
            </a:r>
            <a:r>
              <a:rPr lang="fr-FR" dirty="0"/>
              <a:t>: 122 ==&gt; Cibles (clients récents qui commandent plus qu'une fois avec un montant important)</a:t>
            </a:r>
          </a:p>
          <a:p>
            <a:pPr lvl="1">
              <a:buFont typeface="Arial" panose="020B0604020202020204" pitchFamily="34" charset="0"/>
              <a:buChar char="•"/>
            </a:pPr>
            <a:r>
              <a:rPr lang="fr-FR" dirty="0" err="1"/>
              <a:t>rfm_score</a:t>
            </a:r>
            <a:r>
              <a:rPr lang="fr-FR" dirty="0"/>
              <a:t>: 211, 212 ==&gt; Partis (clients qui ont commandé une seule fois depuis un moment)</a:t>
            </a:r>
          </a:p>
          <a:p>
            <a:pPr lvl="1">
              <a:buFont typeface="Arial" panose="020B0604020202020204" pitchFamily="34" charset="0"/>
              <a:buChar char="•"/>
            </a:pPr>
            <a:r>
              <a:rPr lang="fr-FR" dirty="0" err="1"/>
              <a:t>rfm_score</a:t>
            </a:r>
            <a:r>
              <a:rPr lang="fr-FR" dirty="0"/>
              <a:t>: 111, 112 ==&gt; Nouveaux one (clients récents une seule commande)</a:t>
            </a:r>
          </a:p>
          <a:p>
            <a:pPr lvl="1">
              <a:buFont typeface="Arial" panose="020B0604020202020204" pitchFamily="34" charset="0"/>
              <a:buChar char="•"/>
            </a:pPr>
            <a:r>
              <a:rPr lang="fr-FR" dirty="0" err="1"/>
              <a:t>rfm_score</a:t>
            </a:r>
            <a:r>
              <a:rPr lang="fr-FR" dirty="0"/>
              <a:t>: 121 ==&gt; Nouveaux </a:t>
            </a:r>
            <a:r>
              <a:rPr lang="fr-FR" dirty="0" err="1"/>
              <a:t>many</a:t>
            </a:r>
            <a:r>
              <a:rPr lang="fr-FR" dirty="0"/>
              <a:t> (clients récents plusieurs commandes)</a:t>
            </a:r>
          </a:p>
          <a:p>
            <a:pPr lvl="1">
              <a:buFont typeface="Arial" panose="020B0604020202020204" pitchFamily="34" charset="0"/>
              <a:buChar char="•"/>
            </a:pPr>
            <a:r>
              <a:rPr lang="fr-FR" dirty="0" err="1"/>
              <a:t>rfm_score</a:t>
            </a:r>
            <a:r>
              <a:rPr lang="fr-FR" dirty="0"/>
              <a:t>: 221, 222 ==&gt; Anciens </a:t>
            </a:r>
            <a:r>
              <a:rPr lang="fr-FR" dirty="0" err="1"/>
              <a:t>many</a:t>
            </a:r>
            <a:r>
              <a:rPr lang="fr-FR" dirty="0"/>
              <a:t> (clients qui ont passé plus d'une commande mais depuis un moment)</a:t>
            </a:r>
          </a:p>
          <a:p>
            <a:pPr lvl="1">
              <a:buFont typeface="Arial" panose="020B0604020202020204" pitchFamily="34" charset="0"/>
              <a:buChar char="•"/>
            </a:pPr>
            <a:endParaRPr lang="fr-FR" dirty="0"/>
          </a:p>
        </p:txBody>
      </p:sp>
    </p:spTree>
    <p:extLst>
      <p:ext uri="{BB962C8B-B14F-4D97-AF65-F5344CB8AC3E}">
        <p14:creationId xmlns:p14="http://schemas.microsoft.com/office/powerpoint/2010/main" val="1457747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19</a:t>
            </a:fld>
            <a:endParaRPr lang="en-US" dirty="0"/>
          </a:p>
        </p:txBody>
      </p:sp>
      <p:sp>
        <p:nvSpPr>
          <p:cNvPr id="12" name="Titre 1"/>
          <p:cNvSpPr txBox="1">
            <a:spLocks/>
          </p:cNvSpPr>
          <p:nvPr/>
        </p:nvSpPr>
        <p:spPr>
          <a:xfrm>
            <a:off x="1371600" y="31133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4</a:t>
            </a:r>
            <a:r>
              <a:rPr lang="fr-FR" dirty="0" smtClean="0"/>
              <a:t>.RFM:</a:t>
            </a:r>
            <a:br>
              <a:rPr lang="fr-FR" dirty="0" smtClean="0"/>
            </a:br>
            <a:r>
              <a:rPr lang="fr-FR" dirty="0" smtClean="0"/>
              <a:t>	</a:t>
            </a:r>
            <a:endParaRPr lang="fr-FR" sz="4000" dirty="0"/>
          </a:p>
        </p:txBody>
      </p:sp>
      <p:pic>
        <p:nvPicPr>
          <p:cNvPr id="3" name="Image 2"/>
          <p:cNvPicPr>
            <a:picLocks noChangeAspect="1"/>
          </p:cNvPicPr>
          <p:nvPr/>
        </p:nvPicPr>
        <p:blipFill>
          <a:blip r:embed="rId3"/>
          <a:stretch>
            <a:fillRect/>
          </a:stretch>
        </p:blipFill>
        <p:spPr>
          <a:xfrm>
            <a:off x="7071359" y="1460978"/>
            <a:ext cx="5016545" cy="5098919"/>
          </a:xfrm>
          <a:prstGeom prst="rect">
            <a:avLst/>
          </a:prstGeom>
        </p:spPr>
      </p:pic>
      <p:sp>
        <p:nvSpPr>
          <p:cNvPr id="5" name="ZoneTexte 4"/>
          <p:cNvSpPr txBox="1"/>
          <p:nvPr/>
        </p:nvSpPr>
        <p:spPr>
          <a:xfrm>
            <a:off x="853442" y="1184366"/>
            <a:ext cx="6000204" cy="5909310"/>
          </a:xfrm>
          <a:prstGeom prst="rect">
            <a:avLst/>
          </a:prstGeom>
          <a:noFill/>
        </p:spPr>
        <p:txBody>
          <a:bodyPr wrap="square" rtlCol="0">
            <a:spAutoFit/>
          </a:bodyPr>
          <a:lstStyle/>
          <a:p>
            <a:r>
              <a:rPr lang="fr-FR" b="1" dirty="0"/>
              <a:t>Interprétation des segments</a:t>
            </a:r>
            <a:r>
              <a:rPr lang="fr-FR" dirty="0"/>
              <a:t>:</a:t>
            </a:r>
          </a:p>
          <a:p>
            <a:endParaRPr lang="fr-FR" dirty="0"/>
          </a:p>
          <a:p>
            <a:r>
              <a:rPr lang="fr-FR" dirty="0" smtClean="0"/>
              <a:t>"Gone</a:t>
            </a:r>
            <a:r>
              <a:rPr lang="fr-FR" dirty="0"/>
              <a:t>" </a:t>
            </a:r>
            <a:r>
              <a:rPr lang="fr-FR" dirty="0" smtClean="0"/>
              <a:t>:</a:t>
            </a:r>
            <a:r>
              <a:rPr lang="fr-FR" dirty="0"/>
              <a:t> U</a:t>
            </a:r>
            <a:r>
              <a:rPr lang="fr-FR" dirty="0" smtClean="0"/>
              <a:t>ne</a:t>
            </a:r>
            <a:r>
              <a:rPr lang="fr-FR" dirty="0"/>
              <a:t> seule </a:t>
            </a:r>
            <a:r>
              <a:rPr lang="fr-FR" dirty="0" smtClean="0"/>
              <a:t>commande</a:t>
            </a:r>
            <a:r>
              <a:rPr lang="fr-FR" dirty="0"/>
              <a:t> depuis un </a:t>
            </a:r>
            <a:r>
              <a:rPr lang="fr-FR" dirty="0" smtClean="0"/>
              <a:t>moment</a:t>
            </a:r>
          </a:p>
          <a:p>
            <a:r>
              <a:rPr lang="fr-FR" dirty="0"/>
              <a:t>	</a:t>
            </a:r>
            <a:r>
              <a:rPr lang="fr-FR" dirty="0" smtClean="0">
                <a:sym typeface="Wingdings" panose="05000000000000000000" pitchFamily="2" charset="2"/>
              </a:rPr>
              <a:t></a:t>
            </a:r>
            <a:r>
              <a:rPr lang="fr-FR" dirty="0" smtClean="0"/>
              <a:t> 48%:</a:t>
            </a:r>
            <a:r>
              <a:rPr lang="fr-FR" dirty="0"/>
              <a:t> 45383  clients.</a:t>
            </a:r>
          </a:p>
          <a:p>
            <a:r>
              <a:rPr lang="fr-FR" dirty="0"/>
              <a:t/>
            </a:r>
            <a:br>
              <a:rPr lang="fr-FR" dirty="0"/>
            </a:br>
            <a:r>
              <a:rPr lang="fr-FR" dirty="0" smtClean="0"/>
              <a:t>"</a:t>
            </a:r>
            <a:r>
              <a:rPr lang="fr-FR" dirty="0" err="1" smtClean="0"/>
              <a:t>New_one</a:t>
            </a:r>
            <a:r>
              <a:rPr lang="fr-FR" dirty="0"/>
              <a:t>" </a:t>
            </a:r>
            <a:r>
              <a:rPr lang="fr-FR" dirty="0" smtClean="0"/>
              <a:t>: Une</a:t>
            </a:r>
            <a:r>
              <a:rPr lang="fr-FR" dirty="0"/>
              <a:t> seule </a:t>
            </a:r>
            <a:r>
              <a:rPr lang="fr-FR" dirty="0" smtClean="0"/>
              <a:t>commande récemment</a:t>
            </a:r>
          </a:p>
          <a:p>
            <a:r>
              <a:rPr lang="fr-FR" dirty="0" smtClean="0">
                <a:sym typeface="Wingdings" panose="05000000000000000000" pitchFamily="2" charset="2"/>
              </a:rPr>
              <a:t>	 </a:t>
            </a:r>
            <a:r>
              <a:rPr lang="fr-FR" dirty="0" smtClean="0"/>
              <a:t>48% :</a:t>
            </a:r>
            <a:r>
              <a:rPr lang="fr-FR" dirty="0"/>
              <a:t> 45158 </a:t>
            </a:r>
            <a:r>
              <a:rPr lang="fr-FR" dirty="0" err="1"/>
              <a:t>cients</a:t>
            </a:r>
            <a:r>
              <a:rPr lang="fr-FR" dirty="0"/>
              <a:t>.</a:t>
            </a:r>
          </a:p>
          <a:p>
            <a:r>
              <a:rPr lang="fr-FR" dirty="0"/>
              <a:t/>
            </a:r>
            <a:br>
              <a:rPr lang="fr-FR" dirty="0"/>
            </a:br>
            <a:r>
              <a:rPr lang="fr-FR" dirty="0" smtClean="0"/>
              <a:t>"</a:t>
            </a:r>
            <a:r>
              <a:rPr lang="fr-FR" dirty="0" err="1"/>
              <a:t>Old_many</a:t>
            </a:r>
            <a:r>
              <a:rPr lang="fr-FR" dirty="0"/>
              <a:t>": </a:t>
            </a:r>
            <a:r>
              <a:rPr lang="fr-FR" dirty="0" smtClean="0"/>
              <a:t>Plus d’une commande depuis un moment</a:t>
            </a:r>
          </a:p>
          <a:p>
            <a:r>
              <a:rPr lang="fr-FR" dirty="0" smtClean="0">
                <a:sym typeface="Wingdings" panose="05000000000000000000" pitchFamily="2" charset="2"/>
              </a:rPr>
              <a:t>	 1%:</a:t>
            </a:r>
            <a:r>
              <a:rPr lang="fr-FR" dirty="0"/>
              <a:t> 1255 clients</a:t>
            </a:r>
          </a:p>
          <a:p>
            <a:r>
              <a:rPr lang="fr-FR" dirty="0"/>
              <a:t/>
            </a:r>
            <a:br>
              <a:rPr lang="fr-FR" dirty="0"/>
            </a:br>
            <a:r>
              <a:rPr lang="fr-FR" dirty="0" smtClean="0"/>
              <a:t>"</a:t>
            </a:r>
            <a:r>
              <a:rPr lang="fr-FR" dirty="0" err="1" smtClean="0"/>
              <a:t>target</a:t>
            </a:r>
            <a:r>
              <a:rPr lang="fr-FR" dirty="0"/>
              <a:t>":  Plus d’une commande récemment </a:t>
            </a:r>
            <a:r>
              <a:rPr lang="fr-FR" dirty="0" smtClean="0"/>
              <a:t>avec</a:t>
            </a:r>
            <a:r>
              <a:rPr lang="fr-FR" dirty="0"/>
              <a:t> un montant </a:t>
            </a:r>
            <a:r>
              <a:rPr lang="fr-FR" dirty="0" smtClean="0"/>
              <a:t>élevé</a:t>
            </a:r>
          </a:p>
          <a:p>
            <a:r>
              <a:rPr lang="fr-FR" dirty="0" smtClean="0">
                <a:sym typeface="Wingdings" panose="05000000000000000000" pitchFamily="2" charset="2"/>
              </a:rPr>
              <a:t>	</a:t>
            </a:r>
            <a:r>
              <a:rPr lang="fr-FR" dirty="0"/>
              <a:t> </a:t>
            </a:r>
            <a:r>
              <a:rPr lang="fr-FR" dirty="0" smtClean="0"/>
              <a:t>1%: 1020</a:t>
            </a:r>
            <a:r>
              <a:rPr lang="fr-FR" dirty="0"/>
              <a:t> </a:t>
            </a:r>
            <a:r>
              <a:rPr lang="fr-FR" dirty="0" smtClean="0"/>
              <a:t>clients</a:t>
            </a:r>
          </a:p>
          <a:p>
            <a:endParaRPr lang="fr-FR" dirty="0"/>
          </a:p>
          <a:p>
            <a:r>
              <a:rPr lang="fr-FR" dirty="0"/>
              <a:t>"</a:t>
            </a:r>
            <a:r>
              <a:rPr lang="fr-FR" dirty="0" err="1"/>
              <a:t>New_many</a:t>
            </a:r>
            <a:r>
              <a:rPr lang="fr-FR" dirty="0"/>
              <a:t>":  Plus d’une commande </a:t>
            </a:r>
            <a:r>
              <a:rPr lang="fr-FR" dirty="0" smtClean="0"/>
              <a:t>récemment avec un montant bas</a:t>
            </a:r>
            <a:endParaRPr lang="fr-FR" dirty="0"/>
          </a:p>
          <a:p>
            <a:r>
              <a:rPr lang="fr-FR" dirty="0">
                <a:sym typeface="Wingdings" panose="05000000000000000000" pitchFamily="2" charset="2"/>
              </a:rPr>
              <a:t>	</a:t>
            </a:r>
            <a:r>
              <a:rPr lang="fr-FR" dirty="0"/>
              <a:t> </a:t>
            </a:r>
            <a:r>
              <a:rPr lang="fr-FR" dirty="0" smtClean="0"/>
              <a:t>0.5%: 525</a:t>
            </a:r>
            <a:r>
              <a:rPr lang="fr-FR" dirty="0"/>
              <a:t> clients</a:t>
            </a:r>
          </a:p>
          <a:p>
            <a:endParaRPr lang="fr-FR" dirty="0"/>
          </a:p>
          <a:p>
            <a:endParaRPr lang="fr-FR" dirty="0" smtClean="0"/>
          </a:p>
          <a:p>
            <a:endParaRPr lang="fr-FR" dirty="0"/>
          </a:p>
        </p:txBody>
      </p:sp>
    </p:spTree>
    <p:extLst>
      <p:ext uri="{BB962C8B-B14F-4D97-AF65-F5344CB8AC3E}">
        <p14:creationId xmlns:p14="http://schemas.microsoft.com/office/powerpoint/2010/main" val="188177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68C4997-4D4E-4E42-AE24-9A7E7D4B2773}"/>
              </a:ext>
            </a:extLst>
          </p:cNvPr>
          <p:cNvSpPr>
            <a:spLocks noGrp="1"/>
          </p:cNvSpPr>
          <p:nvPr>
            <p:ph type="title"/>
          </p:nvPr>
        </p:nvSpPr>
        <p:spPr>
          <a:xfrm>
            <a:off x="956817" y="120188"/>
            <a:ext cx="9601200" cy="1485900"/>
          </a:xfrm>
        </p:spPr>
        <p:txBody>
          <a:bodyPr/>
          <a:lstStyle/>
          <a:p>
            <a:r>
              <a:rPr lang="fr-FR" dirty="0"/>
              <a:t>Plan de la présentation</a:t>
            </a:r>
          </a:p>
        </p:txBody>
      </p:sp>
      <p:graphicFrame>
        <p:nvGraphicFramePr>
          <p:cNvPr id="6" name="Espace réservé du contenu 4">
            <a:extLst>
              <a:ext uri="{FF2B5EF4-FFF2-40B4-BE49-F238E27FC236}">
                <a16:creationId xmlns:a16="http://schemas.microsoft.com/office/drawing/2014/main" id="{D01065B4-C30D-4EEA-9335-5B660D8AD5C8}"/>
              </a:ext>
            </a:extLst>
          </p:cNvPr>
          <p:cNvGraphicFramePr>
            <a:graphicFrameLocks/>
          </p:cNvGraphicFramePr>
          <p:nvPr>
            <p:extLst>
              <p:ext uri="{D42A27DB-BD31-4B8C-83A1-F6EECF244321}">
                <p14:modId xmlns:p14="http://schemas.microsoft.com/office/powerpoint/2010/main" val="1401928130"/>
              </p:ext>
            </p:extLst>
          </p:nvPr>
        </p:nvGraphicFramePr>
        <p:xfrm>
          <a:off x="1667435" y="1731981"/>
          <a:ext cx="8809271" cy="4181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B9ABCDD3-E3CE-45E6-95E7-340018359678}"/>
              </a:ext>
            </a:extLst>
          </p:cNvPr>
          <p:cNvSpPr txBox="1"/>
          <p:nvPr/>
        </p:nvSpPr>
        <p:spPr>
          <a:xfrm>
            <a:off x="1832960" y="1907410"/>
            <a:ext cx="346228" cy="369332"/>
          </a:xfrm>
          <a:prstGeom prst="rect">
            <a:avLst/>
          </a:prstGeom>
          <a:noFill/>
        </p:spPr>
        <p:txBody>
          <a:bodyPr wrap="square" rtlCol="0">
            <a:spAutoFit/>
          </a:bodyPr>
          <a:lstStyle/>
          <a:p>
            <a:r>
              <a:rPr lang="fr-FR" dirty="0"/>
              <a:t>1</a:t>
            </a:r>
          </a:p>
        </p:txBody>
      </p:sp>
      <p:sp>
        <p:nvSpPr>
          <p:cNvPr id="8" name="ZoneTexte 7">
            <a:extLst>
              <a:ext uri="{FF2B5EF4-FFF2-40B4-BE49-F238E27FC236}">
                <a16:creationId xmlns:a16="http://schemas.microsoft.com/office/drawing/2014/main" id="{FAF5ADCE-BE96-45F9-A785-EDCE35FA0477}"/>
              </a:ext>
            </a:extLst>
          </p:cNvPr>
          <p:cNvSpPr txBox="1"/>
          <p:nvPr/>
        </p:nvSpPr>
        <p:spPr>
          <a:xfrm>
            <a:off x="2384328" y="3075332"/>
            <a:ext cx="317227" cy="369332"/>
          </a:xfrm>
          <a:prstGeom prst="rect">
            <a:avLst/>
          </a:prstGeom>
          <a:noFill/>
        </p:spPr>
        <p:txBody>
          <a:bodyPr wrap="square" rtlCol="0">
            <a:spAutoFit/>
          </a:bodyPr>
          <a:lstStyle/>
          <a:p>
            <a:r>
              <a:rPr lang="fr-FR" dirty="0"/>
              <a:t>3</a:t>
            </a:r>
          </a:p>
        </p:txBody>
      </p:sp>
      <p:sp>
        <p:nvSpPr>
          <p:cNvPr id="9" name="ZoneTexte 8">
            <a:extLst>
              <a:ext uri="{FF2B5EF4-FFF2-40B4-BE49-F238E27FC236}">
                <a16:creationId xmlns:a16="http://schemas.microsoft.com/office/drawing/2014/main" id="{24C350B1-9BD1-4F06-9493-C4362409A446}"/>
              </a:ext>
            </a:extLst>
          </p:cNvPr>
          <p:cNvSpPr txBox="1"/>
          <p:nvPr/>
        </p:nvSpPr>
        <p:spPr>
          <a:xfrm>
            <a:off x="2419165" y="3638007"/>
            <a:ext cx="346228" cy="369332"/>
          </a:xfrm>
          <a:prstGeom prst="rect">
            <a:avLst/>
          </a:prstGeom>
          <a:noFill/>
        </p:spPr>
        <p:txBody>
          <a:bodyPr wrap="square" rtlCol="0">
            <a:spAutoFit/>
          </a:bodyPr>
          <a:lstStyle/>
          <a:p>
            <a:r>
              <a:rPr lang="fr-FR" dirty="0"/>
              <a:t>4</a:t>
            </a:r>
          </a:p>
        </p:txBody>
      </p:sp>
      <p:sp>
        <p:nvSpPr>
          <p:cNvPr id="11" name="ZoneTexte 10">
            <a:extLst>
              <a:ext uri="{FF2B5EF4-FFF2-40B4-BE49-F238E27FC236}">
                <a16:creationId xmlns:a16="http://schemas.microsoft.com/office/drawing/2014/main" id="{D868D668-4638-41BE-B3D7-AC68E4CC70E5}"/>
              </a:ext>
            </a:extLst>
          </p:cNvPr>
          <p:cNvSpPr txBox="1"/>
          <p:nvPr/>
        </p:nvSpPr>
        <p:spPr>
          <a:xfrm>
            <a:off x="1832960" y="5336651"/>
            <a:ext cx="346228" cy="369332"/>
          </a:xfrm>
          <a:prstGeom prst="rect">
            <a:avLst/>
          </a:prstGeom>
          <a:noFill/>
        </p:spPr>
        <p:txBody>
          <a:bodyPr wrap="square" rtlCol="0">
            <a:spAutoFit/>
          </a:bodyPr>
          <a:lstStyle/>
          <a:p>
            <a:r>
              <a:rPr lang="fr-FR" dirty="0"/>
              <a:t>7</a:t>
            </a:r>
          </a:p>
        </p:txBody>
      </p:sp>
      <p:sp>
        <p:nvSpPr>
          <p:cNvPr id="12" name="ZoneTexte 11">
            <a:extLst>
              <a:ext uri="{FF2B5EF4-FFF2-40B4-BE49-F238E27FC236}">
                <a16:creationId xmlns:a16="http://schemas.microsoft.com/office/drawing/2014/main" id="{7216BCC4-8BAE-4BD2-8CB8-0231AF22FF50}"/>
              </a:ext>
            </a:extLst>
          </p:cNvPr>
          <p:cNvSpPr txBox="1"/>
          <p:nvPr/>
        </p:nvSpPr>
        <p:spPr>
          <a:xfrm>
            <a:off x="2360749" y="4225264"/>
            <a:ext cx="346228" cy="369332"/>
          </a:xfrm>
          <a:prstGeom prst="rect">
            <a:avLst/>
          </a:prstGeom>
          <a:noFill/>
        </p:spPr>
        <p:txBody>
          <a:bodyPr wrap="square" rtlCol="0">
            <a:spAutoFit/>
          </a:bodyPr>
          <a:lstStyle/>
          <a:p>
            <a:r>
              <a:rPr lang="fr-FR" dirty="0"/>
              <a:t>5</a:t>
            </a:r>
          </a:p>
        </p:txBody>
      </p:sp>
      <p:sp>
        <p:nvSpPr>
          <p:cNvPr id="5" name="Espace réservé du numéro de diapositive 4">
            <a:extLst>
              <a:ext uri="{FF2B5EF4-FFF2-40B4-BE49-F238E27FC236}">
                <a16:creationId xmlns:a16="http://schemas.microsoft.com/office/drawing/2014/main" id="{071E83C5-6589-496B-BDF1-D2842D147867}"/>
              </a:ext>
            </a:extLst>
          </p:cNvPr>
          <p:cNvSpPr>
            <a:spLocks noGrp="1"/>
          </p:cNvSpPr>
          <p:nvPr>
            <p:ph type="sldNum" sz="quarter" idx="12"/>
          </p:nvPr>
        </p:nvSpPr>
        <p:spPr/>
        <p:txBody>
          <a:bodyPr/>
          <a:lstStyle/>
          <a:p>
            <a:fld id="{69E57DC2-970A-4B3E-BB1C-7A09969E49DF}" type="slidenum">
              <a:rPr lang="en-US" smtClean="0"/>
              <a:t>2</a:t>
            </a:fld>
            <a:endParaRPr lang="en-US" dirty="0"/>
          </a:p>
        </p:txBody>
      </p:sp>
      <p:sp>
        <p:nvSpPr>
          <p:cNvPr id="10" name="ZoneTexte 9">
            <a:extLst>
              <a:ext uri="{FF2B5EF4-FFF2-40B4-BE49-F238E27FC236}">
                <a16:creationId xmlns:a16="http://schemas.microsoft.com/office/drawing/2014/main" id="{B9ABCDD3-E3CE-45E6-95E7-340018359678}"/>
              </a:ext>
            </a:extLst>
          </p:cNvPr>
          <p:cNvSpPr txBox="1"/>
          <p:nvPr/>
        </p:nvSpPr>
        <p:spPr>
          <a:xfrm>
            <a:off x="2176946" y="2512657"/>
            <a:ext cx="346228" cy="369332"/>
          </a:xfrm>
          <a:prstGeom prst="rect">
            <a:avLst/>
          </a:prstGeom>
          <a:noFill/>
        </p:spPr>
        <p:txBody>
          <a:bodyPr wrap="square" rtlCol="0">
            <a:spAutoFit/>
          </a:bodyPr>
          <a:lstStyle/>
          <a:p>
            <a:r>
              <a:rPr lang="fr-FR" dirty="0"/>
              <a:t>2</a:t>
            </a:r>
          </a:p>
        </p:txBody>
      </p:sp>
      <p:sp>
        <p:nvSpPr>
          <p:cNvPr id="13" name="ZoneTexte 12">
            <a:extLst>
              <a:ext uri="{FF2B5EF4-FFF2-40B4-BE49-F238E27FC236}">
                <a16:creationId xmlns:a16="http://schemas.microsoft.com/office/drawing/2014/main" id="{B9ABCDD3-E3CE-45E6-95E7-340018359678}"/>
              </a:ext>
            </a:extLst>
          </p:cNvPr>
          <p:cNvSpPr txBox="1"/>
          <p:nvPr/>
        </p:nvSpPr>
        <p:spPr>
          <a:xfrm>
            <a:off x="2176946" y="4757342"/>
            <a:ext cx="346228" cy="369332"/>
          </a:xfrm>
          <a:prstGeom prst="rect">
            <a:avLst/>
          </a:prstGeom>
          <a:noFill/>
        </p:spPr>
        <p:txBody>
          <a:bodyPr wrap="square" rtlCol="0">
            <a:spAutoFit/>
          </a:bodyPr>
          <a:lstStyle/>
          <a:p>
            <a:r>
              <a:rPr lang="fr-FR" dirty="0"/>
              <a:t>6</a:t>
            </a:r>
          </a:p>
        </p:txBody>
      </p:sp>
    </p:spTree>
    <p:extLst>
      <p:ext uri="{BB962C8B-B14F-4D97-AF65-F5344CB8AC3E}">
        <p14:creationId xmlns:p14="http://schemas.microsoft.com/office/powerpoint/2010/main" val="3159821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a:xfrm>
            <a:off x="1915128" y="1788454"/>
            <a:ext cx="8892209" cy="2098226"/>
          </a:xfrm>
        </p:spPr>
        <p:txBody>
          <a:bodyPr/>
          <a:lstStyle/>
          <a:p>
            <a:pPr algn="l"/>
            <a:r>
              <a:rPr lang="fr-FR" sz="4800" dirty="0"/>
              <a:t>5</a:t>
            </a:r>
            <a:r>
              <a:rPr lang="fr-FR" sz="4800" dirty="0" smtClean="0"/>
              <a:t>. Segmentations</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20</a:t>
            </a:fld>
            <a:endParaRPr lang="en-US" dirty="0"/>
          </a:p>
        </p:txBody>
      </p:sp>
    </p:spTree>
    <p:extLst>
      <p:ext uri="{BB962C8B-B14F-4D97-AF65-F5344CB8AC3E}">
        <p14:creationId xmlns:p14="http://schemas.microsoft.com/office/powerpoint/2010/main" val="1308731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21</a:t>
            </a:fld>
            <a:endParaRPr lang="en-US" dirty="0"/>
          </a:p>
        </p:txBody>
      </p:sp>
      <p:sp>
        <p:nvSpPr>
          <p:cNvPr id="5" name="Titre 1"/>
          <p:cNvSpPr>
            <a:spLocks noGrp="1"/>
          </p:cNvSpPr>
          <p:nvPr>
            <p:ph type="title"/>
          </p:nvPr>
        </p:nvSpPr>
        <p:spPr>
          <a:xfrm>
            <a:off x="1371600" y="328747"/>
            <a:ext cx="9601200" cy="1485900"/>
          </a:xfrm>
        </p:spPr>
        <p:txBody>
          <a:bodyPr/>
          <a:lstStyle/>
          <a:p>
            <a:pPr lvl="0"/>
            <a:r>
              <a:rPr lang="fr-FR" dirty="0" smtClean="0"/>
              <a:t>5.Segmentations:</a:t>
            </a:r>
            <a:br>
              <a:rPr lang="fr-FR" dirty="0" smtClean="0"/>
            </a:br>
            <a:r>
              <a:rPr lang="fr-FR" dirty="0"/>
              <a:t>	</a:t>
            </a:r>
            <a:r>
              <a:rPr lang="fr-FR" dirty="0" smtClean="0"/>
              <a:t>a. RFM+ Satisfaction:</a:t>
            </a:r>
            <a:endParaRPr lang="fr-FR" sz="4000" dirty="0"/>
          </a:p>
        </p:txBody>
      </p:sp>
      <p:sp>
        <p:nvSpPr>
          <p:cNvPr id="3" name="Rectangle 2"/>
          <p:cNvSpPr/>
          <p:nvPr/>
        </p:nvSpPr>
        <p:spPr>
          <a:xfrm>
            <a:off x="792480" y="1767407"/>
            <a:ext cx="10467703" cy="4339650"/>
          </a:xfrm>
          <a:prstGeom prst="rect">
            <a:avLst/>
          </a:prstGeom>
        </p:spPr>
        <p:txBody>
          <a:bodyPr wrap="square">
            <a:spAutoFit/>
          </a:bodyPr>
          <a:lstStyle/>
          <a:p>
            <a:r>
              <a:rPr lang="fr-FR" b="1" dirty="0">
                <a:solidFill>
                  <a:srgbClr val="212121"/>
                </a:solidFill>
                <a:latin typeface="Roboto"/>
              </a:rPr>
              <a:t>Définition des </a:t>
            </a:r>
            <a:r>
              <a:rPr lang="fr-FR" b="1" dirty="0" smtClean="0">
                <a:solidFill>
                  <a:srgbClr val="212121"/>
                </a:solidFill>
                <a:latin typeface="Roboto"/>
              </a:rPr>
              <a:t>segments</a:t>
            </a:r>
          </a:p>
          <a:p>
            <a:endParaRPr lang="fr-FR" dirty="0">
              <a:solidFill>
                <a:srgbClr val="212121"/>
              </a:solidFill>
              <a:latin typeface="Roboto"/>
            </a:endParaRP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1221 ==&gt; Target (clients récents qui commandent plus qu'une fois</a:t>
            </a:r>
          </a:p>
          <a:p>
            <a:pPr marL="742950" lvl="1" indent="-285750">
              <a:buFont typeface="Arial" panose="020B0604020202020204" pitchFamily="34" charset="0"/>
              <a:buChar char="•"/>
            </a:pPr>
            <a:r>
              <a:rPr lang="fr-FR" sz="1600" dirty="0">
                <a:solidFill>
                  <a:srgbClr val="212121"/>
                </a:solidFill>
                <a:latin typeface="Roboto"/>
              </a:rPr>
              <a:t>avec un montant important,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1220 ==&gt; Target (clients récents qui commandent plus qu'une fois avec un montant important, non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2111, 2121 ==&gt; Gone (clients qui ont commandé une seule fois depuis un moment,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2110, 2120 ==&gt; Gone (clients qui ont commandé une seule fois depuis un moment, non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1111, 1121 ==&gt; New one (clients récents une seule commande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1110, 1120 ==&gt; New one (clients récents une seule commande, non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1211 ==&gt; New </a:t>
            </a:r>
            <a:r>
              <a:rPr lang="fr-FR" sz="1600" dirty="0" err="1">
                <a:solidFill>
                  <a:srgbClr val="212121"/>
                </a:solidFill>
                <a:latin typeface="Roboto"/>
              </a:rPr>
              <a:t>many</a:t>
            </a:r>
            <a:r>
              <a:rPr lang="fr-FR" sz="1600" dirty="0">
                <a:solidFill>
                  <a:srgbClr val="212121"/>
                </a:solidFill>
                <a:latin typeface="Roboto"/>
              </a:rPr>
              <a:t> (clients récents plusieurs commandes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1210 ==&gt; New </a:t>
            </a:r>
            <a:r>
              <a:rPr lang="fr-FR" sz="1600" dirty="0" err="1">
                <a:solidFill>
                  <a:srgbClr val="212121"/>
                </a:solidFill>
                <a:latin typeface="Roboto"/>
              </a:rPr>
              <a:t>many</a:t>
            </a:r>
            <a:r>
              <a:rPr lang="fr-FR" sz="1600" dirty="0">
                <a:solidFill>
                  <a:srgbClr val="212121"/>
                </a:solidFill>
                <a:latin typeface="Roboto"/>
              </a:rPr>
              <a:t> (clients récents plusieurs commandes, non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2211, 2221 ==&gt; Old </a:t>
            </a:r>
            <a:r>
              <a:rPr lang="fr-FR" sz="1600" dirty="0" err="1">
                <a:solidFill>
                  <a:srgbClr val="212121"/>
                </a:solidFill>
                <a:latin typeface="Roboto"/>
              </a:rPr>
              <a:t>many</a:t>
            </a:r>
            <a:r>
              <a:rPr lang="fr-FR" sz="1600" dirty="0">
                <a:solidFill>
                  <a:srgbClr val="212121"/>
                </a:solidFill>
                <a:latin typeface="Roboto"/>
              </a:rPr>
              <a:t> (clients qui ont passé plus d'une commande mais depuis un moment satisfaits)</a:t>
            </a:r>
          </a:p>
          <a:p>
            <a:pPr marL="742950" lvl="1" indent="-285750">
              <a:buFont typeface="Arial" panose="020B0604020202020204" pitchFamily="34" charset="0"/>
              <a:buChar char="•"/>
            </a:pPr>
            <a:r>
              <a:rPr lang="fr-FR" sz="1600" dirty="0" err="1">
                <a:solidFill>
                  <a:srgbClr val="212121"/>
                </a:solidFill>
                <a:latin typeface="Roboto"/>
              </a:rPr>
              <a:t>rfm_score</a:t>
            </a:r>
            <a:r>
              <a:rPr lang="fr-FR" sz="1600" dirty="0">
                <a:solidFill>
                  <a:srgbClr val="212121"/>
                </a:solidFill>
                <a:latin typeface="Roboto"/>
              </a:rPr>
              <a:t>: 2210, 2220 ==&gt; Old </a:t>
            </a:r>
            <a:r>
              <a:rPr lang="fr-FR" sz="1600" dirty="0" err="1">
                <a:solidFill>
                  <a:srgbClr val="212121"/>
                </a:solidFill>
                <a:latin typeface="Roboto"/>
              </a:rPr>
              <a:t>many</a:t>
            </a:r>
            <a:r>
              <a:rPr lang="fr-FR" sz="1600" dirty="0">
                <a:solidFill>
                  <a:srgbClr val="212121"/>
                </a:solidFill>
                <a:latin typeface="Roboto"/>
              </a:rPr>
              <a:t> (clients qui ont passé plus d'une commande mais depuis un moment, non satisfaits)</a:t>
            </a:r>
            <a:endParaRPr lang="fr-FR" sz="1600" b="0" i="0" dirty="0">
              <a:solidFill>
                <a:srgbClr val="212121"/>
              </a:solidFill>
              <a:effectLst/>
              <a:latin typeface="Roboto"/>
            </a:endParaRPr>
          </a:p>
        </p:txBody>
      </p:sp>
    </p:spTree>
    <p:extLst>
      <p:ext uri="{BB962C8B-B14F-4D97-AF65-F5344CB8AC3E}">
        <p14:creationId xmlns:p14="http://schemas.microsoft.com/office/powerpoint/2010/main" val="1129402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22</a:t>
            </a:fld>
            <a:endParaRPr lang="en-US" dirty="0"/>
          </a:p>
        </p:txBody>
      </p:sp>
      <p:sp>
        <p:nvSpPr>
          <p:cNvPr id="9" name="ZoneTexte 8"/>
          <p:cNvSpPr txBox="1"/>
          <p:nvPr/>
        </p:nvSpPr>
        <p:spPr>
          <a:xfrm>
            <a:off x="904976" y="1699164"/>
            <a:ext cx="6287678" cy="5355312"/>
          </a:xfrm>
          <a:prstGeom prst="rect">
            <a:avLst/>
          </a:prstGeom>
          <a:noFill/>
        </p:spPr>
        <p:txBody>
          <a:bodyPr wrap="square" rtlCol="0">
            <a:spAutoFit/>
          </a:bodyPr>
          <a:lstStyle/>
          <a:p>
            <a:r>
              <a:rPr lang="fr-FR" b="1" dirty="0" smtClean="0"/>
              <a:t>Interprétation </a:t>
            </a:r>
            <a:r>
              <a:rPr lang="fr-FR" b="1" dirty="0"/>
              <a:t>des segments</a:t>
            </a:r>
            <a:r>
              <a:rPr lang="fr-FR" dirty="0" smtClean="0"/>
              <a:t>:</a:t>
            </a:r>
          </a:p>
          <a:p>
            <a:endParaRPr lang="fr-FR" dirty="0"/>
          </a:p>
          <a:p>
            <a:r>
              <a:rPr lang="fr-FR" dirty="0" smtClean="0"/>
              <a:t>"</a:t>
            </a:r>
            <a:r>
              <a:rPr lang="fr-FR" dirty="0"/>
              <a:t>Old </a:t>
            </a:r>
            <a:r>
              <a:rPr lang="fr-FR" dirty="0" err="1" smtClean="0"/>
              <a:t>satisfied</a:t>
            </a:r>
            <a:r>
              <a:rPr lang="fr-FR" dirty="0" smtClean="0"/>
              <a:t>« : anciens clients satisfaits</a:t>
            </a:r>
          </a:p>
          <a:p>
            <a:r>
              <a:rPr lang="fr-FR" dirty="0" smtClean="0">
                <a:sym typeface="Wingdings" panose="05000000000000000000" pitchFamily="2" charset="2"/>
              </a:rPr>
              <a:t>	</a:t>
            </a:r>
            <a:r>
              <a:rPr lang="fr-FR" dirty="0" smtClean="0"/>
              <a:t>39%: 36664 clients</a:t>
            </a:r>
            <a:endParaRPr lang="fr-FR" dirty="0"/>
          </a:p>
          <a:p>
            <a:r>
              <a:rPr lang="fr-FR" dirty="0" smtClean="0"/>
              <a:t>"</a:t>
            </a:r>
            <a:r>
              <a:rPr lang="fr-FR" dirty="0"/>
              <a:t>New </a:t>
            </a:r>
            <a:r>
              <a:rPr lang="fr-FR" dirty="0" err="1"/>
              <a:t>satisfied</a:t>
            </a:r>
            <a:r>
              <a:rPr lang="fr-FR" dirty="0"/>
              <a:t> </a:t>
            </a:r>
            <a:r>
              <a:rPr lang="fr-FR" dirty="0" smtClean="0"/>
              <a:t>one« : nouveaux clients satisfaits avec une seule commande</a:t>
            </a:r>
          </a:p>
          <a:p>
            <a:r>
              <a:rPr lang="fr-FR" dirty="0" smtClean="0">
                <a:sym typeface="Wingdings" panose="05000000000000000000" pitchFamily="2" charset="2"/>
              </a:rPr>
              <a:t>	</a:t>
            </a:r>
            <a:r>
              <a:rPr lang="fr-FR" dirty="0" smtClean="0"/>
              <a:t>38%: 35297 clients</a:t>
            </a:r>
            <a:endParaRPr lang="fr-FR" dirty="0"/>
          </a:p>
          <a:p>
            <a:r>
              <a:rPr lang="fr-FR" dirty="0" smtClean="0"/>
              <a:t>"</a:t>
            </a:r>
            <a:r>
              <a:rPr lang="fr-FR" dirty="0"/>
              <a:t>New not </a:t>
            </a:r>
            <a:r>
              <a:rPr lang="fr-FR" dirty="0" err="1"/>
              <a:t>satisfied</a:t>
            </a:r>
            <a:r>
              <a:rPr lang="fr-FR" dirty="0"/>
              <a:t> </a:t>
            </a:r>
            <a:r>
              <a:rPr lang="fr-FR" dirty="0" smtClean="0"/>
              <a:t>one »:</a:t>
            </a:r>
            <a:r>
              <a:rPr lang="fr-FR" dirty="0"/>
              <a:t> nouveaux clients </a:t>
            </a:r>
            <a:r>
              <a:rPr lang="fr-FR" dirty="0" smtClean="0"/>
              <a:t>non</a:t>
            </a:r>
            <a:r>
              <a:rPr lang="fr-FR" dirty="0"/>
              <a:t> satisfaits </a:t>
            </a:r>
            <a:r>
              <a:rPr lang="fr-FR" dirty="0" smtClean="0"/>
              <a:t>avec une</a:t>
            </a:r>
            <a:r>
              <a:rPr lang="fr-FR" dirty="0"/>
              <a:t> seule </a:t>
            </a:r>
            <a:r>
              <a:rPr lang="fr-FR" dirty="0" smtClean="0"/>
              <a:t>commande</a:t>
            </a:r>
          </a:p>
          <a:p>
            <a:r>
              <a:rPr lang="fr-FR" dirty="0" smtClean="0">
                <a:sym typeface="Wingdings" panose="05000000000000000000" pitchFamily="2" charset="2"/>
              </a:rPr>
              <a:t>	</a:t>
            </a:r>
            <a:r>
              <a:rPr lang="fr-FR" dirty="0" smtClean="0"/>
              <a:t>10,6%: 9974 clients</a:t>
            </a:r>
            <a:endParaRPr lang="fr-FR" dirty="0"/>
          </a:p>
          <a:p>
            <a:r>
              <a:rPr lang="fr-FR" dirty="0" smtClean="0"/>
              <a:t>"</a:t>
            </a:r>
            <a:r>
              <a:rPr lang="fr-FR" dirty="0"/>
              <a:t>Old not </a:t>
            </a:r>
            <a:r>
              <a:rPr lang="fr-FR" dirty="0" err="1" smtClean="0"/>
              <a:t>satisfied</a:t>
            </a:r>
            <a:r>
              <a:rPr lang="fr-FR" dirty="0" smtClean="0"/>
              <a:t>« : anciens </a:t>
            </a:r>
            <a:r>
              <a:rPr lang="fr-FR" dirty="0"/>
              <a:t>clients non </a:t>
            </a:r>
            <a:r>
              <a:rPr lang="fr-FR" dirty="0" smtClean="0"/>
              <a:t>satisfaits</a:t>
            </a:r>
          </a:p>
          <a:p>
            <a:r>
              <a:rPr lang="fr-FR" dirty="0" smtClean="0"/>
              <a:t>	</a:t>
            </a:r>
            <a:r>
              <a:rPr lang="fr-FR" dirty="0" smtClean="0">
                <a:sym typeface="Wingdings" panose="05000000000000000000" pitchFamily="2" charset="2"/>
              </a:rPr>
              <a:t></a:t>
            </a:r>
            <a:r>
              <a:rPr lang="fr-FR" dirty="0" smtClean="0"/>
              <a:t>10,5%: 9759 clients</a:t>
            </a:r>
            <a:endParaRPr lang="fr-FR" dirty="0"/>
          </a:p>
          <a:p>
            <a:r>
              <a:rPr lang="fr-FR" dirty="0" smtClean="0"/>
              <a:t>"</a:t>
            </a:r>
            <a:r>
              <a:rPr lang="fr-FR" dirty="0" err="1"/>
              <a:t>Satisfied</a:t>
            </a:r>
            <a:r>
              <a:rPr lang="fr-FR" dirty="0"/>
              <a:t> </a:t>
            </a:r>
            <a:r>
              <a:rPr lang="fr-FR" dirty="0" err="1" smtClean="0"/>
              <a:t>target</a:t>
            </a:r>
            <a:r>
              <a:rPr lang="fr-FR" dirty="0" smtClean="0"/>
              <a:t>«: nouveaux clients satisfaits avec plus d’une commande et un montant élevé</a:t>
            </a:r>
          </a:p>
          <a:p>
            <a:r>
              <a:rPr lang="fr-FR" dirty="0"/>
              <a:t>	</a:t>
            </a:r>
            <a:r>
              <a:rPr lang="fr-FR" dirty="0" smtClean="0">
                <a:sym typeface="Wingdings" panose="05000000000000000000" pitchFamily="2" charset="2"/>
              </a:rPr>
              <a:t></a:t>
            </a:r>
            <a:r>
              <a:rPr lang="fr-FR" dirty="0" smtClean="0"/>
              <a:t>1%: 924 clients</a:t>
            </a:r>
            <a:endParaRPr lang="fr-FR" dirty="0"/>
          </a:p>
          <a:p>
            <a:r>
              <a:rPr lang="fr-FR" dirty="0" smtClean="0"/>
              <a:t>"Not </a:t>
            </a:r>
            <a:r>
              <a:rPr lang="fr-FR" dirty="0" err="1"/>
              <a:t>satisfied</a:t>
            </a:r>
            <a:r>
              <a:rPr lang="fr-FR" dirty="0"/>
              <a:t> </a:t>
            </a:r>
            <a:r>
              <a:rPr lang="fr-FR" dirty="0" err="1" smtClean="0"/>
              <a:t>target</a:t>
            </a:r>
            <a:r>
              <a:rPr lang="fr-FR" dirty="0" smtClean="0"/>
              <a:t>« : </a:t>
            </a:r>
            <a:r>
              <a:rPr lang="fr-FR" dirty="0"/>
              <a:t>nouveaux clients </a:t>
            </a:r>
            <a:r>
              <a:rPr lang="fr-FR" dirty="0" smtClean="0"/>
              <a:t>non satisfaits </a:t>
            </a:r>
            <a:r>
              <a:rPr lang="fr-FR" dirty="0"/>
              <a:t>avec plus d’une commande et un montant élevé</a:t>
            </a:r>
          </a:p>
          <a:p>
            <a:r>
              <a:rPr lang="fr-FR" dirty="0"/>
              <a:t>	</a:t>
            </a:r>
            <a:r>
              <a:rPr lang="fr-FR" dirty="0" smtClean="0">
                <a:sym typeface="Wingdings" panose="05000000000000000000" pitchFamily="2" charset="2"/>
              </a:rPr>
              <a:t>0,</a:t>
            </a:r>
            <a:r>
              <a:rPr lang="fr-FR" dirty="0" smtClean="0"/>
              <a:t>1</a:t>
            </a:r>
            <a:r>
              <a:rPr lang="fr-FR" dirty="0"/>
              <a:t>%: </a:t>
            </a:r>
            <a:r>
              <a:rPr lang="fr-FR" dirty="0" smtClean="0"/>
              <a:t>96 </a:t>
            </a:r>
            <a:r>
              <a:rPr lang="fr-FR" dirty="0"/>
              <a:t>clients</a:t>
            </a:r>
          </a:p>
          <a:p>
            <a:endParaRPr lang="fr-FR" dirty="0" smtClean="0"/>
          </a:p>
        </p:txBody>
      </p:sp>
      <p:sp>
        <p:nvSpPr>
          <p:cNvPr id="6" name="Titre 1"/>
          <p:cNvSpPr>
            <a:spLocks noGrp="1"/>
          </p:cNvSpPr>
          <p:nvPr>
            <p:ph type="title"/>
          </p:nvPr>
        </p:nvSpPr>
        <p:spPr>
          <a:xfrm>
            <a:off x="1371600" y="328747"/>
            <a:ext cx="9601200" cy="1485900"/>
          </a:xfrm>
        </p:spPr>
        <p:txBody>
          <a:bodyPr/>
          <a:lstStyle/>
          <a:p>
            <a:pPr lvl="0"/>
            <a:r>
              <a:rPr lang="fr-FR" dirty="0" smtClean="0"/>
              <a:t>5.Segmentations:</a:t>
            </a:r>
            <a:br>
              <a:rPr lang="fr-FR" dirty="0" smtClean="0"/>
            </a:br>
            <a:r>
              <a:rPr lang="fr-FR" dirty="0"/>
              <a:t>	</a:t>
            </a:r>
            <a:r>
              <a:rPr lang="fr-FR" dirty="0" smtClean="0"/>
              <a:t>a. RFM+ Satisfaction:</a:t>
            </a:r>
            <a:endParaRPr lang="fr-FR" sz="4000" dirty="0"/>
          </a:p>
        </p:txBody>
      </p:sp>
      <p:pic>
        <p:nvPicPr>
          <p:cNvPr id="5" name="Image 4"/>
          <p:cNvPicPr>
            <a:picLocks noChangeAspect="1"/>
          </p:cNvPicPr>
          <p:nvPr/>
        </p:nvPicPr>
        <p:blipFill>
          <a:blip r:embed="rId3"/>
          <a:stretch>
            <a:fillRect/>
          </a:stretch>
        </p:blipFill>
        <p:spPr>
          <a:xfrm>
            <a:off x="7192654" y="1662793"/>
            <a:ext cx="4942157" cy="4827814"/>
          </a:xfrm>
          <a:prstGeom prst="rect">
            <a:avLst/>
          </a:prstGeom>
        </p:spPr>
      </p:pic>
    </p:spTree>
    <p:extLst>
      <p:ext uri="{BB962C8B-B14F-4D97-AF65-F5344CB8AC3E}">
        <p14:creationId xmlns:p14="http://schemas.microsoft.com/office/powerpoint/2010/main" val="1504763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23</a:t>
            </a:fld>
            <a:endParaRPr lang="en-US" dirty="0"/>
          </a:p>
        </p:txBody>
      </p:sp>
      <p:sp>
        <p:nvSpPr>
          <p:cNvPr id="6" name="Titre 1"/>
          <p:cNvSpPr>
            <a:spLocks noGrp="1"/>
          </p:cNvSpPr>
          <p:nvPr>
            <p:ph type="title"/>
          </p:nvPr>
        </p:nvSpPr>
        <p:spPr>
          <a:xfrm>
            <a:off x="1371600" y="328747"/>
            <a:ext cx="9601200" cy="1485900"/>
          </a:xfrm>
        </p:spPr>
        <p:txBody>
          <a:bodyPr/>
          <a:lstStyle/>
          <a:p>
            <a:pPr lvl="0"/>
            <a:r>
              <a:rPr lang="fr-FR" dirty="0" smtClean="0"/>
              <a:t>5.Segmentations:</a:t>
            </a:r>
            <a:br>
              <a:rPr lang="fr-FR" dirty="0" smtClean="0"/>
            </a:br>
            <a:r>
              <a:rPr lang="fr-FR" dirty="0"/>
              <a:t>	</a:t>
            </a:r>
            <a:r>
              <a:rPr lang="fr-FR" dirty="0" smtClean="0"/>
              <a:t>a. RFM+ Satisfaction – K-</a:t>
            </a:r>
            <a:r>
              <a:rPr lang="fr-FR" dirty="0" err="1" smtClean="0"/>
              <a:t>means</a:t>
            </a:r>
            <a:r>
              <a:rPr lang="fr-FR" dirty="0" smtClean="0"/>
              <a:t>:</a:t>
            </a:r>
            <a:endParaRPr lang="fr-FR" sz="4000" dirty="0"/>
          </a:p>
        </p:txBody>
      </p:sp>
      <p:sp>
        <p:nvSpPr>
          <p:cNvPr id="5" name="ZoneTexte 4"/>
          <p:cNvSpPr txBox="1"/>
          <p:nvPr/>
        </p:nvSpPr>
        <p:spPr>
          <a:xfrm>
            <a:off x="1149531" y="1959427"/>
            <a:ext cx="4911635" cy="2308324"/>
          </a:xfrm>
          <a:prstGeom prst="rect">
            <a:avLst/>
          </a:prstGeom>
          <a:solidFill>
            <a:schemeClr val="bg1"/>
          </a:solidFill>
        </p:spPr>
        <p:txBody>
          <a:bodyPr wrap="square" rtlCol="0">
            <a:spAutoFit/>
          </a:bodyPr>
          <a:lstStyle/>
          <a:p>
            <a:r>
              <a:rPr lang="en-US" dirty="0" smtClean="0"/>
              <a:t>Application du k-prototypes pour les variables:</a:t>
            </a:r>
          </a:p>
          <a:p>
            <a:pPr marL="742950" lvl="1" indent="-285750">
              <a:buFont typeface="Arial" panose="020B0604020202020204" pitchFamily="34" charset="0"/>
              <a:buChar char="•"/>
            </a:pPr>
            <a:r>
              <a:rPr lang="en-US" dirty="0" err="1"/>
              <a:t>Récence</a:t>
            </a:r>
            <a:r>
              <a:rPr lang="en-US" dirty="0"/>
              <a:t>,</a:t>
            </a:r>
          </a:p>
          <a:p>
            <a:pPr marL="742950" lvl="1" indent="-285750">
              <a:buFont typeface="Arial" panose="020B0604020202020204" pitchFamily="34" charset="0"/>
              <a:buChar char="•"/>
            </a:pPr>
            <a:r>
              <a:rPr lang="en-US" dirty="0" err="1"/>
              <a:t>Fréquence</a:t>
            </a:r>
            <a:endParaRPr lang="en-US" dirty="0"/>
          </a:p>
          <a:p>
            <a:pPr marL="742950" lvl="1" indent="-285750">
              <a:buFont typeface="Arial" panose="020B0604020202020204" pitchFamily="34" charset="0"/>
              <a:buChar char="•"/>
            </a:pPr>
            <a:r>
              <a:rPr lang="en-US" dirty="0"/>
              <a:t>Prix total</a:t>
            </a:r>
          </a:p>
          <a:p>
            <a:pPr marL="742950" lvl="1" indent="-285750">
              <a:buFont typeface="Arial" panose="020B0604020202020204" pitchFamily="34" charset="0"/>
              <a:buChar char="•"/>
            </a:pPr>
            <a:r>
              <a:rPr lang="en-US" dirty="0" err="1" smtClean="0"/>
              <a:t>Review_score</a:t>
            </a:r>
            <a:r>
              <a:rPr lang="en-US" dirty="0" smtClean="0"/>
              <a:t>(variable </a:t>
            </a:r>
            <a:r>
              <a:rPr lang="en-US" dirty="0" err="1" smtClean="0"/>
              <a:t>catgorielle</a:t>
            </a:r>
            <a:r>
              <a:rPr lang="en-US" dirty="0" smtClean="0"/>
              <a:t>)</a:t>
            </a:r>
            <a:endParaRPr lang="en-US" dirty="0" smtClean="0"/>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lvl="2"/>
            <a:r>
              <a:rPr lang="en-US" dirty="0" smtClean="0"/>
              <a:t>Pas de </a:t>
            </a:r>
            <a:r>
              <a:rPr lang="en-US" dirty="0" err="1" smtClean="0"/>
              <a:t>résultats</a:t>
            </a:r>
            <a:endParaRPr lang="en-US" dirty="0" smtClean="0"/>
          </a:p>
        </p:txBody>
      </p:sp>
      <p:sp>
        <p:nvSpPr>
          <p:cNvPr id="8" name="Flèche vers le bas 7"/>
          <p:cNvSpPr/>
          <p:nvPr/>
        </p:nvSpPr>
        <p:spPr>
          <a:xfrm>
            <a:off x="2725782" y="3418587"/>
            <a:ext cx="531223" cy="59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762213" y="1959427"/>
            <a:ext cx="5059675" cy="2308324"/>
          </a:xfrm>
          <a:prstGeom prst="rect">
            <a:avLst/>
          </a:prstGeom>
          <a:solidFill>
            <a:schemeClr val="bg1"/>
          </a:solidFill>
        </p:spPr>
        <p:txBody>
          <a:bodyPr wrap="square">
            <a:spAutoFit/>
          </a:bodyPr>
          <a:lstStyle/>
          <a:p>
            <a:r>
              <a:rPr lang="fr-FR" dirty="0"/>
              <a:t>Application du K-</a:t>
            </a:r>
            <a:r>
              <a:rPr lang="fr-FR" dirty="0" err="1"/>
              <a:t>means</a:t>
            </a:r>
            <a:r>
              <a:rPr lang="fr-FR" dirty="0"/>
              <a:t> pour les variables:</a:t>
            </a:r>
          </a:p>
          <a:p>
            <a:pPr marL="742950" lvl="1" indent="-285750">
              <a:buFont typeface="Arial" panose="020B0604020202020204" pitchFamily="34" charset="0"/>
              <a:buChar char="•"/>
            </a:pPr>
            <a:r>
              <a:rPr lang="en-US" dirty="0" err="1"/>
              <a:t>Récence</a:t>
            </a:r>
            <a:r>
              <a:rPr lang="en-US" dirty="0"/>
              <a:t>,</a:t>
            </a:r>
          </a:p>
          <a:p>
            <a:pPr marL="742950" lvl="1" indent="-285750">
              <a:buFont typeface="Arial" panose="020B0604020202020204" pitchFamily="34" charset="0"/>
              <a:buChar char="•"/>
            </a:pPr>
            <a:r>
              <a:rPr lang="en-US" dirty="0" err="1"/>
              <a:t>Fréquence</a:t>
            </a:r>
            <a:endParaRPr lang="en-US" dirty="0"/>
          </a:p>
          <a:p>
            <a:pPr marL="742950" lvl="1" indent="-285750">
              <a:buFont typeface="Arial" panose="020B0604020202020204" pitchFamily="34" charset="0"/>
              <a:buChar char="•"/>
            </a:pPr>
            <a:r>
              <a:rPr lang="en-US" dirty="0"/>
              <a:t>Prix total</a:t>
            </a:r>
          </a:p>
          <a:p>
            <a:pPr marL="742950" lvl="1" indent="-285750">
              <a:buFont typeface="Arial" panose="020B0604020202020204" pitchFamily="34" charset="0"/>
              <a:buChar char="•"/>
            </a:pPr>
            <a:r>
              <a:rPr lang="en-US" dirty="0"/>
              <a:t>Satisfaction(variable </a:t>
            </a:r>
            <a:r>
              <a:rPr lang="en-US" dirty="0" err="1"/>
              <a:t>binaire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lvl="2"/>
            <a:r>
              <a:rPr lang="en-US" dirty="0"/>
              <a:t>	</a:t>
            </a:r>
            <a:r>
              <a:rPr lang="en-US" dirty="0" smtClean="0"/>
              <a:t>5 clusters</a:t>
            </a:r>
            <a:endParaRPr lang="en-US" dirty="0"/>
          </a:p>
        </p:txBody>
      </p:sp>
      <p:sp>
        <p:nvSpPr>
          <p:cNvPr id="10" name="Flèche vers le bas 9"/>
          <p:cNvSpPr/>
          <p:nvPr/>
        </p:nvSpPr>
        <p:spPr>
          <a:xfrm>
            <a:off x="8442959" y="3418588"/>
            <a:ext cx="531223" cy="59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6388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3"/>
          <a:stretch>
            <a:fillRect/>
          </a:stretch>
        </p:blipFill>
        <p:spPr>
          <a:xfrm>
            <a:off x="812203" y="2125678"/>
            <a:ext cx="5344758" cy="3134300"/>
          </a:xfrm>
          <a:prstGeom prst="rect">
            <a:avLst/>
          </a:prstGeom>
        </p:spPr>
      </p:pic>
      <p:sp>
        <p:nvSpPr>
          <p:cNvPr id="4" name="Espace réservé du numéro de diapositive 3"/>
          <p:cNvSpPr>
            <a:spLocks noGrp="1"/>
          </p:cNvSpPr>
          <p:nvPr>
            <p:ph type="sldNum" sz="quarter" idx="12"/>
          </p:nvPr>
        </p:nvSpPr>
        <p:spPr/>
        <p:txBody>
          <a:bodyPr/>
          <a:lstStyle/>
          <a:p>
            <a:fld id="{69E57DC2-970A-4B3E-BB1C-7A09969E49DF}" type="slidenum">
              <a:rPr lang="en-US" smtClean="0"/>
              <a:t>24</a:t>
            </a:fld>
            <a:endParaRPr lang="en-US" dirty="0"/>
          </a:p>
        </p:txBody>
      </p:sp>
      <p:sp>
        <p:nvSpPr>
          <p:cNvPr id="6" name="Titre 1"/>
          <p:cNvSpPr>
            <a:spLocks noGrp="1"/>
          </p:cNvSpPr>
          <p:nvPr>
            <p:ph type="title"/>
          </p:nvPr>
        </p:nvSpPr>
        <p:spPr>
          <a:xfrm>
            <a:off x="1371600" y="328747"/>
            <a:ext cx="9601200" cy="1485900"/>
          </a:xfrm>
        </p:spPr>
        <p:txBody>
          <a:bodyPr/>
          <a:lstStyle/>
          <a:p>
            <a:pPr lvl="0"/>
            <a:r>
              <a:rPr lang="fr-FR" dirty="0" smtClean="0"/>
              <a:t>5.Segmentations:</a:t>
            </a:r>
            <a:br>
              <a:rPr lang="fr-FR" dirty="0" smtClean="0"/>
            </a:br>
            <a:r>
              <a:rPr lang="fr-FR" dirty="0"/>
              <a:t>	</a:t>
            </a:r>
            <a:r>
              <a:rPr lang="fr-FR" dirty="0" smtClean="0"/>
              <a:t>a. RFM+ Satisfaction – K-</a:t>
            </a:r>
            <a:r>
              <a:rPr lang="fr-FR" dirty="0" err="1" smtClean="0"/>
              <a:t>means</a:t>
            </a:r>
            <a:r>
              <a:rPr lang="fr-FR" dirty="0" smtClean="0"/>
              <a:t>:</a:t>
            </a:r>
            <a:endParaRPr lang="fr-FR" sz="4000" dirty="0"/>
          </a:p>
        </p:txBody>
      </p:sp>
      <p:sp>
        <p:nvSpPr>
          <p:cNvPr id="7" name="Ellipse 6"/>
          <p:cNvSpPr/>
          <p:nvPr/>
        </p:nvSpPr>
        <p:spPr>
          <a:xfrm>
            <a:off x="3199686" y="3730528"/>
            <a:ext cx="444137" cy="235132"/>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ZoneTexte 7"/>
          <p:cNvSpPr txBox="1"/>
          <p:nvPr/>
        </p:nvSpPr>
        <p:spPr>
          <a:xfrm>
            <a:off x="974651" y="5513857"/>
            <a:ext cx="5869577" cy="369332"/>
          </a:xfrm>
          <a:prstGeom prst="rect">
            <a:avLst/>
          </a:prstGeom>
          <a:noFill/>
        </p:spPr>
        <p:txBody>
          <a:bodyPr wrap="square" rtlCol="0">
            <a:spAutoFit/>
          </a:bodyPr>
          <a:lstStyle/>
          <a:p>
            <a:r>
              <a:rPr lang="fr-FR" dirty="0" smtClean="0"/>
              <a:t>Silhouette max </a:t>
            </a:r>
            <a:r>
              <a:rPr lang="fr-FR" dirty="0" smtClean="0">
                <a:sym typeface="Wingdings" panose="05000000000000000000" pitchFamily="2" charset="2"/>
              </a:rPr>
              <a:t></a:t>
            </a:r>
            <a:r>
              <a:rPr lang="fr-FR" dirty="0" smtClean="0"/>
              <a:t> 2, 5 et 7 clusters</a:t>
            </a:r>
            <a:endParaRPr lang="fr-FR" dirty="0"/>
          </a:p>
        </p:txBody>
      </p:sp>
      <p:sp>
        <p:nvSpPr>
          <p:cNvPr id="10" name="ZoneTexte 9"/>
          <p:cNvSpPr txBox="1"/>
          <p:nvPr/>
        </p:nvSpPr>
        <p:spPr>
          <a:xfrm>
            <a:off x="7232474" y="5571009"/>
            <a:ext cx="4480523" cy="369332"/>
          </a:xfrm>
          <a:prstGeom prst="rect">
            <a:avLst/>
          </a:prstGeom>
          <a:noFill/>
        </p:spPr>
        <p:txBody>
          <a:bodyPr wrap="square" rtlCol="0">
            <a:spAutoFit/>
          </a:bodyPr>
          <a:lstStyle/>
          <a:p>
            <a:r>
              <a:rPr lang="fr-FR" dirty="0" smtClean="0">
                <a:sym typeface="Wingdings" panose="05000000000000000000" pitchFamily="2" charset="2"/>
              </a:rPr>
              <a:t>Coude </a:t>
            </a:r>
            <a:r>
              <a:rPr lang="fr-FR" dirty="0" smtClean="0"/>
              <a:t> 5 clusters</a:t>
            </a:r>
            <a:endParaRPr lang="fr-FR" dirty="0"/>
          </a:p>
        </p:txBody>
      </p:sp>
      <p:sp>
        <p:nvSpPr>
          <p:cNvPr id="12" name="Ellipse 11"/>
          <p:cNvSpPr/>
          <p:nvPr/>
        </p:nvSpPr>
        <p:spPr>
          <a:xfrm>
            <a:off x="1476086" y="2241366"/>
            <a:ext cx="444137" cy="235132"/>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Ellipse 12"/>
          <p:cNvSpPr/>
          <p:nvPr/>
        </p:nvSpPr>
        <p:spPr>
          <a:xfrm>
            <a:off x="4418688" y="3778423"/>
            <a:ext cx="444137" cy="235132"/>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14" name="Image 13"/>
          <p:cNvPicPr>
            <a:picLocks noChangeAspect="1"/>
          </p:cNvPicPr>
          <p:nvPr/>
        </p:nvPicPr>
        <p:blipFill>
          <a:blip r:embed="rId4"/>
          <a:stretch>
            <a:fillRect/>
          </a:stretch>
        </p:blipFill>
        <p:spPr>
          <a:xfrm>
            <a:off x="6374666" y="2125678"/>
            <a:ext cx="5817334" cy="3134300"/>
          </a:xfrm>
          <a:prstGeom prst="rect">
            <a:avLst/>
          </a:prstGeom>
        </p:spPr>
      </p:pic>
    </p:spTree>
    <p:extLst>
      <p:ext uri="{BB962C8B-B14F-4D97-AF65-F5344CB8AC3E}">
        <p14:creationId xmlns:p14="http://schemas.microsoft.com/office/powerpoint/2010/main" val="3517122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25</a:t>
            </a:fld>
            <a:endParaRPr lang="en-US" dirty="0"/>
          </a:p>
        </p:txBody>
      </p:sp>
      <p:pic>
        <p:nvPicPr>
          <p:cNvPr id="2" name="Image 1"/>
          <p:cNvPicPr>
            <a:picLocks noChangeAspect="1"/>
          </p:cNvPicPr>
          <p:nvPr/>
        </p:nvPicPr>
        <p:blipFill>
          <a:blip r:embed="rId3"/>
          <a:stretch>
            <a:fillRect/>
          </a:stretch>
        </p:blipFill>
        <p:spPr>
          <a:xfrm>
            <a:off x="7375975" y="2525486"/>
            <a:ext cx="3214329" cy="2767691"/>
          </a:xfrm>
          <a:prstGeom prst="rect">
            <a:avLst/>
          </a:prstGeom>
        </p:spPr>
      </p:pic>
      <p:pic>
        <p:nvPicPr>
          <p:cNvPr id="3" name="Image 2"/>
          <p:cNvPicPr>
            <a:picLocks noChangeAspect="1"/>
          </p:cNvPicPr>
          <p:nvPr/>
        </p:nvPicPr>
        <p:blipFill>
          <a:blip r:embed="rId4"/>
          <a:stretch>
            <a:fillRect/>
          </a:stretch>
        </p:blipFill>
        <p:spPr>
          <a:xfrm>
            <a:off x="1185676" y="2525486"/>
            <a:ext cx="4012673" cy="2767691"/>
          </a:xfrm>
          <a:prstGeom prst="rect">
            <a:avLst/>
          </a:prstGeom>
        </p:spPr>
      </p:pic>
      <p:sp>
        <p:nvSpPr>
          <p:cNvPr id="9" name="Titre 1"/>
          <p:cNvSpPr>
            <a:spLocks noGrp="1"/>
          </p:cNvSpPr>
          <p:nvPr>
            <p:ph type="title"/>
          </p:nvPr>
        </p:nvSpPr>
        <p:spPr>
          <a:xfrm>
            <a:off x="1371600" y="328747"/>
            <a:ext cx="9601200" cy="1485900"/>
          </a:xfrm>
        </p:spPr>
        <p:txBody>
          <a:bodyPr/>
          <a:lstStyle/>
          <a:p>
            <a:pPr lvl="0"/>
            <a:r>
              <a:rPr lang="fr-FR" dirty="0" smtClean="0"/>
              <a:t>5.Segmentations:</a:t>
            </a:r>
            <a:br>
              <a:rPr lang="fr-FR" dirty="0" smtClean="0"/>
            </a:br>
            <a:r>
              <a:rPr lang="fr-FR" dirty="0"/>
              <a:t>	</a:t>
            </a:r>
            <a:r>
              <a:rPr lang="fr-FR" dirty="0" smtClean="0"/>
              <a:t>a. RFM+ Satisfaction – K-</a:t>
            </a:r>
            <a:r>
              <a:rPr lang="fr-FR" dirty="0" err="1" smtClean="0"/>
              <a:t>means</a:t>
            </a:r>
            <a:r>
              <a:rPr lang="fr-FR" dirty="0" smtClean="0"/>
              <a:t>:</a:t>
            </a:r>
            <a:endParaRPr lang="fr-FR" sz="4000" dirty="0"/>
          </a:p>
        </p:txBody>
      </p:sp>
      <p:sp>
        <p:nvSpPr>
          <p:cNvPr id="8" name="ZoneTexte 7"/>
          <p:cNvSpPr txBox="1"/>
          <p:nvPr/>
        </p:nvSpPr>
        <p:spPr>
          <a:xfrm>
            <a:off x="1187560" y="2063936"/>
            <a:ext cx="4012673" cy="369332"/>
          </a:xfrm>
          <a:prstGeom prst="rect">
            <a:avLst/>
          </a:prstGeom>
          <a:noFill/>
        </p:spPr>
        <p:txBody>
          <a:bodyPr wrap="square" rtlCol="0">
            <a:spAutoFit/>
          </a:bodyPr>
          <a:lstStyle/>
          <a:p>
            <a:r>
              <a:rPr lang="fr-FR" dirty="0" smtClean="0"/>
              <a:t>Représentation 3D des 5 clusters</a:t>
            </a:r>
            <a:endParaRPr lang="fr-FR" dirty="0"/>
          </a:p>
        </p:txBody>
      </p:sp>
      <p:sp>
        <p:nvSpPr>
          <p:cNvPr id="11" name="ZoneTexte 10"/>
          <p:cNvSpPr txBox="1"/>
          <p:nvPr/>
        </p:nvSpPr>
        <p:spPr>
          <a:xfrm>
            <a:off x="7370253" y="2013115"/>
            <a:ext cx="4012673" cy="369332"/>
          </a:xfrm>
          <a:prstGeom prst="rect">
            <a:avLst/>
          </a:prstGeom>
          <a:noFill/>
        </p:spPr>
        <p:txBody>
          <a:bodyPr wrap="square" rtlCol="0">
            <a:spAutoFit/>
          </a:bodyPr>
          <a:lstStyle/>
          <a:p>
            <a:r>
              <a:rPr lang="fr-FR" dirty="0" smtClean="0"/>
              <a:t>Représentation 2D des 5 clusters</a:t>
            </a:r>
            <a:endParaRPr lang="fr-FR" dirty="0"/>
          </a:p>
        </p:txBody>
      </p:sp>
    </p:spTree>
    <p:extLst>
      <p:ext uri="{BB962C8B-B14F-4D97-AF65-F5344CB8AC3E}">
        <p14:creationId xmlns:p14="http://schemas.microsoft.com/office/powerpoint/2010/main" val="2802375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26</a:t>
            </a:fld>
            <a:endParaRPr lang="en-US" dirty="0"/>
          </a:p>
        </p:txBody>
      </p:sp>
      <p:sp>
        <p:nvSpPr>
          <p:cNvPr id="9" name="Titre 1"/>
          <p:cNvSpPr>
            <a:spLocks noGrp="1"/>
          </p:cNvSpPr>
          <p:nvPr>
            <p:ph type="title"/>
          </p:nvPr>
        </p:nvSpPr>
        <p:spPr>
          <a:xfrm>
            <a:off x="1371600" y="328747"/>
            <a:ext cx="9601200" cy="1485900"/>
          </a:xfrm>
        </p:spPr>
        <p:txBody>
          <a:bodyPr/>
          <a:lstStyle/>
          <a:p>
            <a:pPr lvl="0"/>
            <a:r>
              <a:rPr lang="fr-FR" dirty="0" smtClean="0"/>
              <a:t>5.Segmentations:</a:t>
            </a:r>
            <a:br>
              <a:rPr lang="fr-FR" dirty="0" smtClean="0"/>
            </a:br>
            <a:r>
              <a:rPr lang="fr-FR" dirty="0"/>
              <a:t>	</a:t>
            </a:r>
            <a:r>
              <a:rPr lang="fr-FR" dirty="0" smtClean="0"/>
              <a:t>a. RFM+ Satisfaction – K-</a:t>
            </a:r>
            <a:r>
              <a:rPr lang="fr-FR" dirty="0" err="1" smtClean="0"/>
              <a:t>means</a:t>
            </a:r>
            <a:r>
              <a:rPr lang="fr-FR" dirty="0" smtClean="0"/>
              <a:t>:</a:t>
            </a:r>
            <a:endParaRPr lang="fr-FR" sz="4000" dirty="0"/>
          </a:p>
        </p:txBody>
      </p:sp>
      <p:sp>
        <p:nvSpPr>
          <p:cNvPr id="6" name="ZoneTexte 5"/>
          <p:cNvSpPr txBox="1"/>
          <p:nvPr/>
        </p:nvSpPr>
        <p:spPr>
          <a:xfrm>
            <a:off x="6383384" y="1994258"/>
            <a:ext cx="5068387" cy="3693319"/>
          </a:xfrm>
          <a:prstGeom prst="rect">
            <a:avLst/>
          </a:prstGeom>
          <a:noFill/>
        </p:spPr>
        <p:txBody>
          <a:bodyPr wrap="square" rtlCol="0">
            <a:spAutoFit/>
          </a:bodyPr>
          <a:lstStyle/>
          <a:p>
            <a:r>
              <a:rPr lang="fr-FR" dirty="0" smtClean="0"/>
              <a:t>5 segments:</a:t>
            </a:r>
          </a:p>
          <a:p>
            <a:endParaRPr lang="fr-FR" dirty="0" smtClean="0"/>
          </a:p>
          <a:p>
            <a:pPr marL="285750" indent="-285750">
              <a:buFont typeface="Arial" panose="020B0604020202020204" pitchFamily="34" charset="0"/>
              <a:buChar char="•"/>
            </a:pPr>
            <a:r>
              <a:rPr lang="fr-FR" dirty="0" smtClean="0"/>
              <a:t>Groupe 0: nouveaux clients satisfaits avec une seule commande prix bas.</a:t>
            </a:r>
          </a:p>
          <a:p>
            <a:pPr marL="285750" indent="-285750">
              <a:buFont typeface="Arial" panose="020B0604020202020204" pitchFamily="34" charset="0"/>
              <a:buChar char="•"/>
            </a:pPr>
            <a:r>
              <a:rPr lang="fr-FR" dirty="0" smtClean="0"/>
              <a:t>Groupe 1: anciens clients satisfaits, une seule commande prix bas</a:t>
            </a:r>
          </a:p>
          <a:p>
            <a:pPr marL="285750" indent="-285750">
              <a:buFont typeface="Arial" panose="020B0604020202020204" pitchFamily="34" charset="0"/>
              <a:buChar char="•"/>
            </a:pPr>
            <a:r>
              <a:rPr lang="fr-FR" dirty="0" smtClean="0"/>
              <a:t>Groupe 2:  clients relativement anciens, non satisfaits une commande prix bas.</a:t>
            </a:r>
          </a:p>
          <a:p>
            <a:pPr marL="285750" indent="-285750">
              <a:buFont typeface="Arial" panose="020B0604020202020204" pitchFamily="34" charset="0"/>
              <a:buChar char="•"/>
            </a:pPr>
            <a:r>
              <a:rPr lang="fr-FR" dirty="0" smtClean="0"/>
              <a:t> Groupe 3: clients relativement anciens, relativement satisfaits une seule commande avec un prix élevé</a:t>
            </a:r>
          </a:p>
          <a:p>
            <a:pPr marL="285750" indent="-285750">
              <a:buFont typeface="Arial" panose="020B0604020202020204" pitchFamily="34" charset="0"/>
              <a:buChar char="•"/>
            </a:pPr>
            <a:r>
              <a:rPr lang="fr-FR" dirty="0" smtClean="0"/>
              <a:t>Groupe 4: </a:t>
            </a:r>
            <a:r>
              <a:rPr lang="fr-FR" dirty="0"/>
              <a:t>clients relativement anciens </a:t>
            </a:r>
            <a:r>
              <a:rPr lang="fr-FR" dirty="0" smtClean="0"/>
              <a:t>satisfaits, plusieurs commandes, prix bas </a:t>
            </a:r>
            <a:endParaRPr lang="fr-FR" dirty="0"/>
          </a:p>
        </p:txBody>
      </p:sp>
      <p:pic>
        <p:nvPicPr>
          <p:cNvPr id="7" name="Image 6"/>
          <p:cNvPicPr>
            <a:picLocks noChangeAspect="1"/>
          </p:cNvPicPr>
          <p:nvPr/>
        </p:nvPicPr>
        <p:blipFill>
          <a:blip r:embed="rId3"/>
          <a:stretch>
            <a:fillRect/>
          </a:stretch>
        </p:blipFill>
        <p:spPr>
          <a:xfrm>
            <a:off x="998727" y="1814647"/>
            <a:ext cx="4542237" cy="4230324"/>
          </a:xfrm>
          <a:prstGeom prst="rect">
            <a:avLst/>
          </a:prstGeom>
        </p:spPr>
      </p:pic>
    </p:spTree>
    <p:extLst>
      <p:ext uri="{BB962C8B-B14F-4D97-AF65-F5344CB8AC3E}">
        <p14:creationId xmlns:p14="http://schemas.microsoft.com/office/powerpoint/2010/main" val="1700778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27</a:t>
            </a:fld>
            <a:endParaRPr lang="en-US" dirty="0"/>
          </a:p>
        </p:txBody>
      </p:sp>
      <p:sp>
        <p:nvSpPr>
          <p:cNvPr id="9" name="Titre 1"/>
          <p:cNvSpPr>
            <a:spLocks noGrp="1"/>
          </p:cNvSpPr>
          <p:nvPr>
            <p:ph type="title"/>
          </p:nvPr>
        </p:nvSpPr>
        <p:spPr>
          <a:xfrm>
            <a:off x="1371600" y="328747"/>
            <a:ext cx="9601200" cy="1485900"/>
          </a:xfrm>
        </p:spPr>
        <p:txBody>
          <a:bodyPr/>
          <a:lstStyle/>
          <a:p>
            <a:pPr lvl="0"/>
            <a:r>
              <a:rPr lang="fr-FR" dirty="0" smtClean="0"/>
              <a:t>5.Segmentations:</a:t>
            </a:r>
            <a:br>
              <a:rPr lang="fr-FR" dirty="0" smtClean="0"/>
            </a:br>
            <a:r>
              <a:rPr lang="fr-FR" dirty="0"/>
              <a:t>	</a:t>
            </a:r>
            <a:r>
              <a:rPr lang="fr-FR" dirty="0" smtClean="0"/>
              <a:t>a. RFM+ Satisfaction – K-</a:t>
            </a:r>
            <a:r>
              <a:rPr lang="fr-FR" dirty="0" err="1" smtClean="0"/>
              <a:t>means</a:t>
            </a:r>
            <a:r>
              <a:rPr lang="fr-FR" dirty="0" smtClean="0"/>
              <a:t>:</a:t>
            </a:r>
            <a:endParaRPr lang="fr-FR" sz="4000" dirty="0"/>
          </a:p>
        </p:txBody>
      </p:sp>
      <p:pic>
        <p:nvPicPr>
          <p:cNvPr id="2" name="Image 1"/>
          <p:cNvPicPr>
            <a:picLocks noChangeAspect="1"/>
          </p:cNvPicPr>
          <p:nvPr/>
        </p:nvPicPr>
        <p:blipFill>
          <a:blip r:embed="rId3"/>
          <a:stretch>
            <a:fillRect/>
          </a:stretch>
        </p:blipFill>
        <p:spPr>
          <a:xfrm>
            <a:off x="777159" y="1529691"/>
            <a:ext cx="2790691" cy="2520000"/>
          </a:xfrm>
          <a:prstGeom prst="rect">
            <a:avLst/>
          </a:prstGeom>
        </p:spPr>
      </p:pic>
      <p:pic>
        <p:nvPicPr>
          <p:cNvPr id="3" name="Image 2"/>
          <p:cNvPicPr>
            <a:picLocks noChangeAspect="1"/>
          </p:cNvPicPr>
          <p:nvPr/>
        </p:nvPicPr>
        <p:blipFill>
          <a:blip r:embed="rId4"/>
          <a:stretch>
            <a:fillRect/>
          </a:stretch>
        </p:blipFill>
        <p:spPr>
          <a:xfrm>
            <a:off x="4740214" y="1529691"/>
            <a:ext cx="2952923" cy="2520000"/>
          </a:xfrm>
          <a:prstGeom prst="rect">
            <a:avLst/>
          </a:prstGeom>
        </p:spPr>
      </p:pic>
      <p:pic>
        <p:nvPicPr>
          <p:cNvPr id="5" name="Image 4"/>
          <p:cNvPicPr>
            <a:picLocks noChangeAspect="1"/>
          </p:cNvPicPr>
          <p:nvPr/>
        </p:nvPicPr>
        <p:blipFill>
          <a:blip r:embed="rId5"/>
          <a:stretch>
            <a:fillRect/>
          </a:stretch>
        </p:blipFill>
        <p:spPr>
          <a:xfrm>
            <a:off x="8989266" y="1529691"/>
            <a:ext cx="2790690" cy="2520000"/>
          </a:xfrm>
          <a:prstGeom prst="rect">
            <a:avLst/>
          </a:prstGeom>
        </p:spPr>
      </p:pic>
      <p:pic>
        <p:nvPicPr>
          <p:cNvPr id="8" name="Image 7"/>
          <p:cNvPicPr>
            <a:picLocks noChangeAspect="1"/>
          </p:cNvPicPr>
          <p:nvPr/>
        </p:nvPicPr>
        <p:blipFill>
          <a:blip r:embed="rId6"/>
          <a:stretch>
            <a:fillRect/>
          </a:stretch>
        </p:blipFill>
        <p:spPr>
          <a:xfrm>
            <a:off x="2674843" y="4145490"/>
            <a:ext cx="2816860" cy="2520000"/>
          </a:xfrm>
          <a:prstGeom prst="rect">
            <a:avLst/>
          </a:prstGeom>
        </p:spPr>
      </p:pic>
      <p:pic>
        <p:nvPicPr>
          <p:cNvPr id="10" name="Image 9"/>
          <p:cNvPicPr>
            <a:picLocks noChangeAspect="1"/>
          </p:cNvPicPr>
          <p:nvPr/>
        </p:nvPicPr>
        <p:blipFill>
          <a:blip r:embed="rId7"/>
          <a:stretch>
            <a:fillRect/>
          </a:stretch>
        </p:blipFill>
        <p:spPr>
          <a:xfrm>
            <a:off x="7240358" y="4145490"/>
            <a:ext cx="2656744" cy="2520000"/>
          </a:xfrm>
          <a:prstGeom prst="rect">
            <a:avLst/>
          </a:prstGeom>
        </p:spPr>
      </p:pic>
    </p:spTree>
    <p:extLst>
      <p:ext uri="{BB962C8B-B14F-4D97-AF65-F5344CB8AC3E}">
        <p14:creationId xmlns:p14="http://schemas.microsoft.com/office/powerpoint/2010/main" val="1518527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28</a:t>
            </a:fld>
            <a:endParaRPr lang="en-US" dirty="0"/>
          </a:p>
        </p:txBody>
      </p:sp>
      <p:sp>
        <p:nvSpPr>
          <p:cNvPr id="9" name="Titre 1"/>
          <p:cNvSpPr>
            <a:spLocks noGrp="1"/>
          </p:cNvSpPr>
          <p:nvPr>
            <p:ph type="title"/>
          </p:nvPr>
        </p:nvSpPr>
        <p:spPr>
          <a:xfrm>
            <a:off x="1371600" y="328747"/>
            <a:ext cx="9601200" cy="1485900"/>
          </a:xfrm>
        </p:spPr>
        <p:txBody>
          <a:bodyPr/>
          <a:lstStyle/>
          <a:p>
            <a:pPr lvl="0"/>
            <a:r>
              <a:rPr lang="fr-FR" dirty="0" smtClean="0"/>
              <a:t>5.Segmentations:</a:t>
            </a:r>
            <a:br>
              <a:rPr lang="fr-FR" dirty="0" smtClean="0"/>
            </a:br>
            <a:r>
              <a:rPr lang="fr-FR" dirty="0"/>
              <a:t>	</a:t>
            </a:r>
            <a:r>
              <a:rPr lang="fr-FR" dirty="0" smtClean="0"/>
              <a:t>a. RFM+ Satisfaction – TSNE:</a:t>
            </a:r>
            <a:endParaRPr lang="fr-FR" sz="4000" dirty="0"/>
          </a:p>
        </p:txBody>
      </p:sp>
      <p:sp>
        <p:nvSpPr>
          <p:cNvPr id="7" name="ZoneTexte 6"/>
          <p:cNvSpPr txBox="1"/>
          <p:nvPr/>
        </p:nvSpPr>
        <p:spPr>
          <a:xfrm>
            <a:off x="3554840" y="1629981"/>
            <a:ext cx="4249782" cy="369332"/>
          </a:xfrm>
          <a:prstGeom prst="rect">
            <a:avLst/>
          </a:prstGeom>
          <a:noFill/>
        </p:spPr>
        <p:txBody>
          <a:bodyPr wrap="square" rtlCol="0">
            <a:spAutoFit/>
          </a:bodyPr>
          <a:lstStyle/>
          <a:p>
            <a:r>
              <a:rPr lang="fr-FR" dirty="0" smtClean="0"/>
              <a:t>Représentation TSNE des clusters</a:t>
            </a:r>
            <a:endParaRPr lang="fr-FR" dirty="0"/>
          </a:p>
        </p:txBody>
      </p:sp>
      <p:pic>
        <p:nvPicPr>
          <p:cNvPr id="2" name="Image 1"/>
          <p:cNvPicPr>
            <a:picLocks noChangeAspect="1"/>
          </p:cNvPicPr>
          <p:nvPr/>
        </p:nvPicPr>
        <p:blipFill>
          <a:blip r:embed="rId3"/>
          <a:stretch>
            <a:fillRect/>
          </a:stretch>
        </p:blipFill>
        <p:spPr>
          <a:xfrm>
            <a:off x="3135084" y="2031971"/>
            <a:ext cx="4542881" cy="4204090"/>
          </a:xfrm>
          <a:prstGeom prst="rect">
            <a:avLst/>
          </a:prstGeom>
        </p:spPr>
      </p:pic>
    </p:spTree>
    <p:extLst>
      <p:ext uri="{BB962C8B-B14F-4D97-AF65-F5344CB8AC3E}">
        <p14:creationId xmlns:p14="http://schemas.microsoft.com/office/powerpoint/2010/main" val="1525503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29</a:t>
            </a:fld>
            <a:endParaRPr lang="en-US" dirty="0"/>
          </a:p>
        </p:txBody>
      </p:sp>
      <p:sp>
        <p:nvSpPr>
          <p:cNvPr id="5" name="Rectangle 4"/>
          <p:cNvSpPr/>
          <p:nvPr/>
        </p:nvSpPr>
        <p:spPr>
          <a:xfrm>
            <a:off x="1510944" y="2002970"/>
            <a:ext cx="9400896" cy="3416320"/>
          </a:xfrm>
          <a:prstGeom prst="rect">
            <a:avLst/>
          </a:prstGeom>
          <a:solidFill>
            <a:schemeClr val="bg1"/>
          </a:solidFill>
        </p:spPr>
        <p:txBody>
          <a:bodyPr wrap="square">
            <a:spAutoFit/>
          </a:bodyPr>
          <a:lstStyle/>
          <a:p>
            <a:r>
              <a:rPr lang="fr-FR" dirty="0"/>
              <a:t>Application du K-</a:t>
            </a:r>
            <a:r>
              <a:rPr lang="fr-FR" dirty="0" err="1"/>
              <a:t>means</a:t>
            </a:r>
            <a:r>
              <a:rPr lang="fr-FR" dirty="0"/>
              <a:t> pour les variables</a:t>
            </a:r>
            <a:r>
              <a:rPr lang="fr-FR" dirty="0" smtClean="0"/>
              <a:t>:</a:t>
            </a:r>
          </a:p>
          <a:p>
            <a:pPr marL="285750" indent="-285750">
              <a:buFont typeface="Arial" panose="020B0604020202020204" pitchFamily="34" charset="0"/>
              <a:buChar char="•"/>
            </a:pPr>
            <a:r>
              <a:rPr lang="fr-FR" dirty="0"/>
              <a:t>N</a:t>
            </a:r>
            <a:r>
              <a:rPr lang="fr-FR" dirty="0" smtClean="0"/>
              <a:t>umériques:</a:t>
            </a:r>
            <a:endParaRPr lang="fr-FR" dirty="0"/>
          </a:p>
          <a:p>
            <a:pPr lvl="1"/>
            <a:r>
              <a:rPr lang="en-US" dirty="0" err="1"/>
              <a:t>Récence</a:t>
            </a:r>
            <a:r>
              <a:rPr lang="en-US" dirty="0"/>
              <a:t>,</a:t>
            </a:r>
          </a:p>
          <a:p>
            <a:pPr lvl="1"/>
            <a:r>
              <a:rPr lang="en-US" dirty="0" err="1"/>
              <a:t>Fréquence</a:t>
            </a:r>
            <a:endParaRPr lang="en-US" dirty="0"/>
          </a:p>
          <a:p>
            <a:pPr lvl="1"/>
            <a:r>
              <a:rPr lang="en-US" dirty="0"/>
              <a:t>Prix total</a:t>
            </a:r>
          </a:p>
          <a:p>
            <a:pPr lvl="1"/>
            <a:r>
              <a:rPr lang="en-US" dirty="0"/>
              <a:t>Satisfaction(variable </a:t>
            </a:r>
            <a:r>
              <a:rPr lang="en-US" dirty="0" err="1"/>
              <a:t>binaire</a:t>
            </a:r>
            <a:r>
              <a:rPr lang="en-US" dirty="0" smtClean="0"/>
              <a:t>)</a:t>
            </a:r>
          </a:p>
          <a:p>
            <a:pPr lvl="1"/>
            <a:endParaRPr lang="en-US" dirty="0" smtClean="0"/>
          </a:p>
          <a:p>
            <a:pPr marL="285750" indent="-285750">
              <a:buFont typeface="Arial" panose="020B0604020202020204" pitchFamily="34" charset="0"/>
              <a:buChar char="•"/>
            </a:pPr>
            <a:r>
              <a:rPr lang="en-US" dirty="0" err="1" smtClean="0"/>
              <a:t>Catégorielles</a:t>
            </a:r>
            <a:r>
              <a:rPr lang="en-US" dirty="0" smtClean="0"/>
              <a:t>:</a:t>
            </a:r>
          </a:p>
          <a:p>
            <a:pPr lvl="1"/>
            <a:r>
              <a:rPr lang="en-US" dirty="0" err="1" smtClean="0"/>
              <a:t>Catégorie</a:t>
            </a:r>
            <a:r>
              <a:rPr lang="en-US" dirty="0" smtClean="0"/>
              <a:t> de </a:t>
            </a:r>
            <a:r>
              <a:rPr lang="en-US" dirty="0" err="1" smtClean="0"/>
              <a:t>produit</a:t>
            </a:r>
            <a:r>
              <a:rPr lang="en-US" dirty="0" smtClean="0"/>
              <a:t>		</a:t>
            </a:r>
            <a:r>
              <a:rPr lang="en-US" dirty="0" err="1" smtClean="0"/>
              <a:t>Utilisation</a:t>
            </a:r>
            <a:r>
              <a:rPr lang="en-US" dirty="0" smtClean="0"/>
              <a:t> de dummies</a:t>
            </a:r>
          </a:p>
          <a:p>
            <a:pPr lvl="1"/>
            <a:r>
              <a:rPr lang="en-US" dirty="0" smtClean="0"/>
              <a:t>Type de payment			</a:t>
            </a:r>
          </a:p>
          <a:p>
            <a:pPr marL="285750" indent="-285750">
              <a:buFont typeface="Arial" panose="020B0604020202020204" pitchFamily="34" charset="0"/>
              <a:buChar char="•"/>
            </a:pPr>
            <a:endParaRPr lang="en-US" dirty="0"/>
          </a:p>
          <a:p>
            <a:endParaRPr lang="en-US" dirty="0" smtClean="0"/>
          </a:p>
        </p:txBody>
      </p:sp>
      <p:sp>
        <p:nvSpPr>
          <p:cNvPr id="6" name="Titre 1"/>
          <p:cNvSpPr>
            <a:spLocks noGrp="1"/>
          </p:cNvSpPr>
          <p:nvPr>
            <p:ph type="title"/>
          </p:nvPr>
        </p:nvSpPr>
        <p:spPr>
          <a:xfrm>
            <a:off x="1371600" y="328747"/>
            <a:ext cx="10820400" cy="1485900"/>
          </a:xfrm>
        </p:spPr>
        <p:txBody>
          <a:bodyPr>
            <a:normAutofit fontScale="90000"/>
          </a:bodyPr>
          <a:lstStyle/>
          <a:p>
            <a:r>
              <a:rPr lang="fr-FR" dirty="0" smtClean="0"/>
              <a:t>5.Segmentations:</a:t>
            </a:r>
            <a:br>
              <a:rPr lang="fr-FR" dirty="0" smtClean="0"/>
            </a:br>
            <a:r>
              <a:rPr lang="fr-FR" dirty="0"/>
              <a:t>	</a:t>
            </a:r>
            <a:r>
              <a:rPr lang="fr-FR" sz="4000" dirty="0"/>
              <a:t>b</a:t>
            </a:r>
            <a:r>
              <a:rPr lang="fr-FR" sz="4000" dirty="0" smtClean="0"/>
              <a:t>. </a:t>
            </a:r>
            <a:r>
              <a:rPr lang="fr-FR" sz="3600" dirty="0"/>
              <a:t>RFM, Satisfaction, </a:t>
            </a:r>
            <a:r>
              <a:rPr lang="fr-FR" sz="3600" dirty="0" smtClean="0"/>
              <a:t>catégorie et </a:t>
            </a:r>
            <a:r>
              <a:rPr lang="fr-FR" sz="3600" dirty="0"/>
              <a:t>type de </a:t>
            </a:r>
            <a:r>
              <a:rPr lang="fr-FR" sz="3600" dirty="0" smtClean="0"/>
              <a:t>paiement</a:t>
            </a:r>
            <a:r>
              <a:rPr lang="fr-FR" dirty="0" smtClean="0"/>
              <a:t>:</a:t>
            </a:r>
            <a:endParaRPr lang="fr-FR" sz="4000" dirty="0"/>
          </a:p>
        </p:txBody>
      </p:sp>
      <p:sp>
        <p:nvSpPr>
          <p:cNvPr id="3" name="Accolade fermante 2"/>
          <p:cNvSpPr/>
          <p:nvPr/>
        </p:nvSpPr>
        <p:spPr>
          <a:xfrm>
            <a:off x="4171408" y="4014652"/>
            <a:ext cx="426720" cy="879567"/>
          </a:xfrm>
          <a:prstGeom prst="rightBrace">
            <a:avLst>
              <a:gd name="adj1" fmla="val 0"/>
              <a:gd name="adj2" fmla="val 50000"/>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23846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p:txBody>
          <a:bodyPr/>
          <a:lstStyle/>
          <a:p>
            <a:pPr algn="l"/>
            <a:r>
              <a:rPr lang="fr-FR" sz="4800" dirty="0" smtClean="0"/>
              <a:t>1. problématique</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3</a:t>
            </a:fld>
            <a:endParaRPr lang="en-US" dirty="0"/>
          </a:p>
        </p:txBody>
      </p:sp>
    </p:spTree>
    <p:extLst>
      <p:ext uri="{BB962C8B-B14F-4D97-AF65-F5344CB8AC3E}">
        <p14:creationId xmlns:p14="http://schemas.microsoft.com/office/powerpoint/2010/main" val="4195494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3"/>
          <a:stretch>
            <a:fillRect/>
          </a:stretch>
        </p:blipFill>
        <p:spPr>
          <a:xfrm>
            <a:off x="1004707" y="1814647"/>
            <a:ext cx="5335134" cy="2520000"/>
          </a:xfrm>
          <a:prstGeom prst="rect">
            <a:avLst/>
          </a:prstGeom>
        </p:spPr>
      </p:pic>
      <p:sp>
        <p:nvSpPr>
          <p:cNvPr id="4" name="Espace réservé du numéro de diapositive 3"/>
          <p:cNvSpPr>
            <a:spLocks noGrp="1"/>
          </p:cNvSpPr>
          <p:nvPr>
            <p:ph type="sldNum" sz="quarter" idx="12"/>
          </p:nvPr>
        </p:nvSpPr>
        <p:spPr/>
        <p:txBody>
          <a:bodyPr/>
          <a:lstStyle/>
          <a:p>
            <a:fld id="{69E57DC2-970A-4B3E-BB1C-7A09969E49DF}" type="slidenum">
              <a:rPr lang="en-US" smtClean="0"/>
              <a:t>30</a:t>
            </a:fld>
            <a:endParaRPr lang="en-US" dirty="0"/>
          </a:p>
        </p:txBody>
      </p:sp>
      <p:sp>
        <p:nvSpPr>
          <p:cNvPr id="5" name="Titre 1"/>
          <p:cNvSpPr>
            <a:spLocks noGrp="1"/>
          </p:cNvSpPr>
          <p:nvPr>
            <p:ph type="title"/>
          </p:nvPr>
        </p:nvSpPr>
        <p:spPr>
          <a:xfrm>
            <a:off x="1371600" y="328747"/>
            <a:ext cx="10820400" cy="1485900"/>
          </a:xfrm>
        </p:spPr>
        <p:txBody>
          <a:bodyPr>
            <a:normAutofit fontScale="90000"/>
          </a:bodyPr>
          <a:lstStyle/>
          <a:p>
            <a:r>
              <a:rPr lang="fr-FR" dirty="0" smtClean="0"/>
              <a:t>5.Segmentations:</a:t>
            </a:r>
            <a:br>
              <a:rPr lang="fr-FR" dirty="0" smtClean="0"/>
            </a:br>
            <a:r>
              <a:rPr lang="fr-FR" dirty="0"/>
              <a:t>	</a:t>
            </a:r>
            <a:r>
              <a:rPr lang="fr-FR" sz="4000" dirty="0"/>
              <a:t>b</a:t>
            </a:r>
            <a:r>
              <a:rPr lang="fr-FR" sz="4000" dirty="0" smtClean="0"/>
              <a:t>. </a:t>
            </a:r>
            <a:r>
              <a:rPr lang="fr-FR" sz="3600" dirty="0"/>
              <a:t>RFM, Satisfaction, </a:t>
            </a:r>
            <a:r>
              <a:rPr lang="fr-FR" sz="3600" dirty="0" smtClean="0"/>
              <a:t>catégorie et </a:t>
            </a:r>
            <a:r>
              <a:rPr lang="fr-FR" sz="3600" dirty="0"/>
              <a:t>type de </a:t>
            </a:r>
            <a:r>
              <a:rPr lang="fr-FR" sz="3600" dirty="0" smtClean="0"/>
              <a:t>paiement</a:t>
            </a:r>
            <a:r>
              <a:rPr lang="fr-FR" dirty="0" smtClean="0"/>
              <a:t>:</a:t>
            </a:r>
            <a:endParaRPr lang="fr-FR" sz="4000" dirty="0"/>
          </a:p>
        </p:txBody>
      </p:sp>
      <p:sp>
        <p:nvSpPr>
          <p:cNvPr id="8" name="Ellipse 7"/>
          <p:cNvSpPr/>
          <p:nvPr/>
        </p:nvSpPr>
        <p:spPr>
          <a:xfrm>
            <a:off x="1735176" y="1881051"/>
            <a:ext cx="444137" cy="209004"/>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Flèche vers le bas 8"/>
          <p:cNvSpPr/>
          <p:nvPr/>
        </p:nvSpPr>
        <p:spPr>
          <a:xfrm>
            <a:off x="6361613" y="4716166"/>
            <a:ext cx="531223" cy="918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70171" y="5820547"/>
            <a:ext cx="4450080" cy="369332"/>
          </a:xfrm>
          <a:prstGeom prst="rect">
            <a:avLst/>
          </a:prstGeom>
          <a:noFill/>
        </p:spPr>
        <p:txBody>
          <a:bodyPr wrap="square" rtlCol="0">
            <a:spAutoFit/>
          </a:bodyPr>
          <a:lstStyle/>
          <a:p>
            <a:r>
              <a:rPr lang="fr-FR" dirty="0"/>
              <a:t>3</a:t>
            </a:r>
            <a:r>
              <a:rPr lang="fr-FR" dirty="0" smtClean="0"/>
              <a:t> Clusters</a:t>
            </a:r>
            <a:endParaRPr lang="fr-FR" dirty="0"/>
          </a:p>
        </p:txBody>
      </p:sp>
      <p:pic>
        <p:nvPicPr>
          <p:cNvPr id="13" name="Image 12"/>
          <p:cNvPicPr>
            <a:picLocks noChangeAspect="1"/>
          </p:cNvPicPr>
          <p:nvPr/>
        </p:nvPicPr>
        <p:blipFill>
          <a:blip r:embed="rId4"/>
          <a:stretch>
            <a:fillRect/>
          </a:stretch>
        </p:blipFill>
        <p:spPr>
          <a:xfrm>
            <a:off x="6929913" y="1814647"/>
            <a:ext cx="5262087" cy="2520000"/>
          </a:xfrm>
          <a:prstGeom prst="rect">
            <a:avLst/>
          </a:prstGeom>
        </p:spPr>
      </p:pic>
    </p:spTree>
    <p:extLst>
      <p:ext uri="{BB962C8B-B14F-4D97-AF65-F5344CB8AC3E}">
        <p14:creationId xmlns:p14="http://schemas.microsoft.com/office/powerpoint/2010/main" val="1415233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31</a:t>
            </a:fld>
            <a:endParaRPr lang="en-US" dirty="0"/>
          </a:p>
        </p:txBody>
      </p:sp>
      <p:sp>
        <p:nvSpPr>
          <p:cNvPr id="5" name="Titre 1"/>
          <p:cNvSpPr>
            <a:spLocks noGrp="1"/>
          </p:cNvSpPr>
          <p:nvPr>
            <p:ph type="title"/>
          </p:nvPr>
        </p:nvSpPr>
        <p:spPr>
          <a:xfrm>
            <a:off x="1371600" y="328747"/>
            <a:ext cx="10820400" cy="1485900"/>
          </a:xfrm>
        </p:spPr>
        <p:txBody>
          <a:bodyPr>
            <a:normAutofit fontScale="90000"/>
          </a:bodyPr>
          <a:lstStyle/>
          <a:p>
            <a:r>
              <a:rPr lang="fr-FR" dirty="0" smtClean="0"/>
              <a:t>5.Segmentations:</a:t>
            </a:r>
            <a:br>
              <a:rPr lang="fr-FR" dirty="0" smtClean="0"/>
            </a:br>
            <a:r>
              <a:rPr lang="fr-FR" dirty="0"/>
              <a:t>	</a:t>
            </a:r>
            <a:r>
              <a:rPr lang="fr-FR" sz="4000" dirty="0"/>
              <a:t>b</a:t>
            </a:r>
            <a:r>
              <a:rPr lang="fr-FR" sz="4000" dirty="0" smtClean="0"/>
              <a:t>. </a:t>
            </a:r>
            <a:r>
              <a:rPr lang="fr-FR" sz="3600" dirty="0"/>
              <a:t>RFM, Satisfaction, </a:t>
            </a:r>
            <a:r>
              <a:rPr lang="fr-FR" sz="3600" dirty="0" smtClean="0"/>
              <a:t>catégorie et </a:t>
            </a:r>
            <a:r>
              <a:rPr lang="fr-FR" sz="3600" dirty="0"/>
              <a:t>type de </a:t>
            </a:r>
            <a:r>
              <a:rPr lang="fr-FR" sz="3600" dirty="0" smtClean="0"/>
              <a:t>paiement</a:t>
            </a:r>
            <a:r>
              <a:rPr lang="fr-FR" dirty="0" smtClean="0"/>
              <a:t>:</a:t>
            </a:r>
            <a:endParaRPr lang="fr-FR" sz="4000" dirty="0"/>
          </a:p>
        </p:txBody>
      </p:sp>
      <p:pic>
        <p:nvPicPr>
          <p:cNvPr id="3" name="Image 2"/>
          <p:cNvPicPr>
            <a:picLocks noChangeAspect="1"/>
          </p:cNvPicPr>
          <p:nvPr/>
        </p:nvPicPr>
        <p:blipFill>
          <a:blip r:embed="rId3"/>
          <a:stretch>
            <a:fillRect/>
          </a:stretch>
        </p:blipFill>
        <p:spPr>
          <a:xfrm>
            <a:off x="2656113" y="1551678"/>
            <a:ext cx="6531973" cy="5164677"/>
          </a:xfrm>
          <a:prstGeom prst="rect">
            <a:avLst/>
          </a:prstGeom>
        </p:spPr>
      </p:pic>
    </p:spTree>
    <p:extLst>
      <p:ext uri="{BB962C8B-B14F-4D97-AF65-F5344CB8AC3E}">
        <p14:creationId xmlns:p14="http://schemas.microsoft.com/office/powerpoint/2010/main" val="914893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32</a:t>
            </a:fld>
            <a:endParaRPr lang="en-US" dirty="0"/>
          </a:p>
        </p:txBody>
      </p:sp>
      <p:sp>
        <p:nvSpPr>
          <p:cNvPr id="5" name="Titre 1"/>
          <p:cNvSpPr>
            <a:spLocks noGrp="1"/>
          </p:cNvSpPr>
          <p:nvPr>
            <p:ph type="title"/>
          </p:nvPr>
        </p:nvSpPr>
        <p:spPr>
          <a:xfrm>
            <a:off x="1371600" y="328747"/>
            <a:ext cx="10820400" cy="1485900"/>
          </a:xfrm>
        </p:spPr>
        <p:txBody>
          <a:bodyPr>
            <a:normAutofit fontScale="90000"/>
          </a:bodyPr>
          <a:lstStyle/>
          <a:p>
            <a:r>
              <a:rPr lang="fr-FR" dirty="0" smtClean="0"/>
              <a:t>5.Segmentations:</a:t>
            </a:r>
            <a:br>
              <a:rPr lang="fr-FR" dirty="0" smtClean="0"/>
            </a:br>
            <a:r>
              <a:rPr lang="fr-FR" dirty="0"/>
              <a:t>	</a:t>
            </a:r>
            <a:r>
              <a:rPr lang="fr-FR" sz="4000" dirty="0" smtClean="0"/>
              <a:t>a. </a:t>
            </a:r>
            <a:r>
              <a:rPr lang="fr-FR" sz="3600" dirty="0"/>
              <a:t>RFM, Satisfaction, </a:t>
            </a:r>
            <a:r>
              <a:rPr lang="fr-FR" sz="3600" dirty="0" smtClean="0"/>
              <a:t>catégorie et </a:t>
            </a:r>
            <a:r>
              <a:rPr lang="fr-FR" sz="3600" dirty="0"/>
              <a:t>type de </a:t>
            </a:r>
            <a:r>
              <a:rPr lang="fr-FR" sz="3600" dirty="0" smtClean="0"/>
              <a:t>paiement</a:t>
            </a:r>
            <a:r>
              <a:rPr lang="fr-FR" dirty="0" smtClean="0"/>
              <a:t>:</a:t>
            </a:r>
            <a:endParaRPr lang="fr-FR" sz="4000" dirty="0"/>
          </a:p>
        </p:txBody>
      </p:sp>
      <p:pic>
        <p:nvPicPr>
          <p:cNvPr id="7" name="Image 6"/>
          <p:cNvPicPr>
            <a:picLocks noChangeAspect="1"/>
          </p:cNvPicPr>
          <p:nvPr/>
        </p:nvPicPr>
        <p:blipFill>
          <a:blip r:embed="rId3"/>
          <a:stretch>
            <a:fillRect/>
          </a:stretch>
        </p:blipFill>
        <p:spPr>
          <a:xfrm>
            <a:off x="785389" y="2206908"/>
            <a:ext cx="3593113" cy="2549096"/>
          </a:xfrm>
          <a:prstGeom prst="rect">
            <a:avLst/>
          </a:prstGeom>
        </p:spPr>
      </p:pic>
      <p:pic>
        <p:nvPicPr>
          <p:cNvPr id="8" name="Image 7"/>
          <p:cNvPicPr>
            <a:picLocks noChangeAspect="1"/>
          </p:cNvPicPr>
          <p:nvPr/>
        </p:nvPicPr>
        <p:blipFill>
          <a:blip r:embed="rId4"/>
          <a:stretch>
            <a:fillRect/>
          </a:stretch>
        </p:blipFill>
        <p:spPr>
          <a:xfrm>
            <a:off x="4650370" y="2180407"/>
            <a:ext cx="3560629" cy="2566573"/>
          </a:xfrm>
          <a:prstGeom prst="rect">
            <a:avLst/>
          </a:prstGeom>
        </p:spPr>
      </p:pic>
      <p:pic>
        <p:nvPicPr>
          <p:cNvPr id="9" name="Image 8"/>
          <p:cNvPicPr>
            <a:picLocks noChangeAspect="1"/>
          </p:cNvPicPr>
          <p:nvPr/>
        </p:nvPicPr>
        <p:blipFill>
          <a:blip r:embed="rId5"/>
          <a:stretch>
            <a:fillRect/>
          </a:stretch>
        </p:blipFill>
        <p:spPr>
          <a:xfrm>
            <a:off x="8403400" y="2180407"/>
            <a:ext cx="3631838" cy="2566573"/>
          </a:xfrm>
          <a:prstGeom prst="rect">
            <a:avLst/>
          </a:prstGeom>
        </p:spPr>
      </p:pic>
    </p:spTree>
    <p:extLst>
      <p:ext uri="{BB962C8B-B14F-4D97-AF65-F5344CB8AC3E}">
        <p14:creationId xmlns:p14="http://schemas.microsoft.com/office/powerpoint/2010/main" val="442420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33</a:t>
            </a:fld>
            <a:endParaRPr lang="en-US" dirty="0"/>
          </a:p>
        </p:txBody>
      </p:sp>
      <p:sp>
        <p:nvSpPr>
          <p:cNvPr id="5" name="Titre 1"/>
          <p:cNvSpPr>
            <a:spLocks noGrp="1"/>
          </p:cNvSpPr>
          <p:nvPr>
            <p:ph type="title"/>
          </p:nvPr>
        </p:nvSpPr>
        <p:spPr>
          <a:xfrm>
            <a:off x="1371600" y="328747"/>
            <a:ext cx="10820400" cy="1485900"/>
          </a:xfrm>
        </p:spPr>
        <p:txBody>
          <a:bodyPr>
            <a:normAutofit fontScale="90000"/>
          </a:bodyPr>
          <a:lstStyle/>
          <a:p>
            <a:r>
              <a:rPr lang="fr-FR" dirty="0" smtClean="0"/>
              <a:t>5.Segmentations:</a:t>
            </a:r>
            <a:br>
              <a:rPr lang="fr-FR" dirty="0" smtClean="0"/>
            </a:br>
            <a:r>
              <a:rPr lang="fr-FR" dirty="0"/>
              <a:t>	</a:t>
            </a:r>
            <a:r>
              <a:rPr lang="fr-FR" sz="4000" dirty="0" smtClean="0"/>
              <a:t>a. </a:t>
            </a:r>
            <a:r>
              <a:rPr lang="fr-FR" sz="3600" dirty="0"/>
              <a:t>RFM, Satisfaction, </a:t>
            </a:r>
            <a:r>
              <a:rPr lang="fr-FR" sz="3600" dirty="0" smtClean="0"/>
              <a:t>catégorie et </a:t>
            </a:r>
            <a:r>
              <a:rPr lang="fr-FR" sz="3600" dirty="0"/>
              <a:t>type de </a:t>
            </a:r>
            <a:r>
              <a:rPr lang="fr-FR" sz="3600" dirty="0" smtClean="0"/>
              <a:t>paiement</a:t>
            </a:r>
            <a:r>
              <a:rPr lang="fr-FR" dirty="0" smtClean="0"/>
              <a:t>:</a:t>
            </a:r>
            <a:endParaRPr lang="fr-FR" sz="4000" dirty="0"/>
          </a:p>
        </p:txBody>
      </p:sp>
      <p:pic>
        <p:nvPicPr>
          <p:cNvPr id="2" name="Image 1"/>
          <p:cNvPicPr>
            <a:picLocks noChangeAspect="1"/>
          </p:cNvPicPr>
          <p:nvPr/>
        </p:nvPicPr>
        <p:blipFill>
          <a:blip r:embed="rId3"/>
          <a:stretch>
            <a:fillRect/>
          </a:stretch>
        </p:blipFill>
        <p:spPr>
          <a:xfrm>
            <a:off x="3575686" y="2075904"/>
            <a:ext cx="4643520" cy="4300403"/>
          </a:xfrm>
          <a:prstGeom prst="rect">
            <a:avLst/>
          </a:prstGeom>
        </p:spPr>
      </p:pic>
      <p:sp>
        <p:nvSpPr>
          <p:cNvPr id="8" name="ZoneTexte 7"/>
          <p:cNvSpPr txBox="1"/>
          <p:nvPr/>
        </p:nvSpPr>
        <p:spPr>
          <a:xfrm>
            <a:off x="3772555" y="1629981"/>
            <a:ext cx="4249782" cy="369332"/>
          </a:xfrm>
          <a:prstGeom prst="rect">
            <a:avLst/>
          </a:prstGeom>
          <a:noFill/>
        </p:spPr>
        <p:txBody>
          <a:bodyPr wrap="square" rtlCol="0">
            <a:spAutoFit/>
          </a:bodyPr>
          <a:lstStyle/>
          <a:p>
            <a:r>
              <a:rPr lang="fr-FR" dirty="0" smtClean="0"/>
              <a:t>Représentation TSNE des clusters</a:t>
            </a:r>
            <a:endParaRPr lang="fr-FR" dirty="0"/>
          </a:p>
        </p:txBody>
      </p:sp>
    </p:spTree>
    <p:extLst>
      <p:ext uri="{BB962C8B-B14F-4D97-AF65-F5344CB8AC3E}">
        <p14:creationId xmlns:p14="http://schemas.microsoft.com/office/powerpoint/2010/main" val="755981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34</a:t>
            </a:fld>
            <a:endParaRPr lang="en-US" dirty="0"/>
          </a:p>
        </p:txBody>
      </p:sp>
      <p:sp>
        <p:nvSpPr>
          <p:cNvPr id="5" name="Titre 1"/>
          <p:cNvSpPr>
            <a:spLocks noGrp="1"/>
          </p:cNvSpPr>
          <p:nvPr>
            <p:ph type="title"/>
          </p:nvPr>
        </p:nvSpPr>
        <p:spPr>
          <a:xfrm>
            <a:off x="1371600" y="328747"/>
            <a:ext cx="10820400" cy="1485900"/>
          </a:xfrm>
        </p:spPr>
        <p:txBody>
          <a:bodyPr>
            <a:normAutofit/>
          </a:bodyPr>
          <a:lstStyle/>
          <a:p>
            <a:r>
              <a:rPr lang="fr-FR" dirty="0" smtClean="0"/>
              <a:t>5.Segmentations:</a:t>
            </a:r>
            <a:br>
              <a:rPr lang="fr-FR" dirty="0" smtClean="0"/>
            </a:br>
            <a:r>
              <a:rPr lang="fr-FR" dirty="0"/>
              <a:t>	</a:t>
            </a:r>
            <a:r>
              <a:rPr lang="fr-FR" sz="4000" dirty="0"/>
              <a:t>c</a:t>
            </a:r>
            <a:r>
              <a:rPr lang="fr-FR" sz="4000" dirty="0" smtClean="0"/>
              <a:t>. Comparaison des </a:t>
            </a:r>
            <a:r>
              <a:rPr lang="fr-FR" sz="4000" dirty="0" smtClean="0"/>
              <a:t>algorithmes:</a:t>
            </a:r>
            <a:endParaRPr lang="fr-FR" sz="4000" dirty="0"/>
          </a:p>
        </p:txBody>
      </p:sp>
      <p:sp>
        <p:nvSpPr>
          <p:cNvPr id="13" name="ZoneTexte 12"/>
          <p:cNvSpPr txBox="1"/>
          <p:nvPr/>
        </p:nvSpPr>
        <p:spPr>
          <a:xfrm>
            <a:off x="2577737" y="2316480"/>
            <a:ext cx="7228114" cy="369332"/>
          </a:xfrm>
          <a:prstGeom prst="rect">
            <a:avLst/>
          </a:prstGeom>
          <a:noFill/>
        </p:spPr>
        <p:txBody>
          <a:bodyPr wrap="square" rtlCol="0">
            <a:spAutoFit/>
          </a:bodyPr>
          <a:lstStyle/>
          <a:p>
            <a:r>
              <a:rPr lang="fr-FR" dirty="0" smtClean="0"/>
              <a:t>Tableau de comparaison des différentes méthodes de segmentations</a:t>
            </a:r>
            <a:endParaRPr lang="fr-FR" dirty="0"/>
          </a:p>
        </p:txBody>
      </p:sp>
      <p:graphicFrame>
        <p:nvGraphicFramePr>
          <p:cNvPr id="18" name="Tableau 17"/>
          <p:cNvGraphicFramePr>
            <a:graphicFrameLocks noGrp="1"/>
          </p:cNvGraphicFramePr>
          <p:nvPr>
            <p:extLst>
              <p:ext uri="{D42A27DB-BD31-4B8C-83A1-F6EECF244321}">
                <p14:modId xmlns:p14="http://schemas.microsoft.com/office/powerpoint/2010/main" val="4245693303"/>
              </p:ext>
            </p:extLst>
          </p:nvPr>
        </p:nvGraphicFramePr>
        <p:xfrm>
          <a:off x="1661158" y="2890156"/>
          <a:ext cx="9285515" cy="2779123"/>
        </p:xfrm>
        <a:graphic>
          <a:graphicData uri="http://schemas.openxmlformats.org/drawingml/2006/table">
            <a:tbl>
              <a:tblPr/>
              <a:tblGrid>
                <a:gridCol w="1709714">
                  <a:extLst>
                    <a:ext uri="{9D8B030D-6E8A-4147-A177-3AD203B41FA5}">
                      <a16:colId xmlns:a16="http://schemas.microsoft.com/office/drawing/2014/main" val="2828862072"/>
                    </a:ext>
                  </a:extLst>
                </a:gridCol>
                <a:gridCol w="1709714">
                  <a:extLst>
                    <a:ext uri="{9D8B030D-6E8A-4147-A177-3AD203B41FA5}">
                      <a16:colId xmlns:a16="http://schemas.microsoft.com/office/drawing/2014/main" val="289892195"/>
                    </a:ext>
                  </a:extLst>
                </a:gridCol>
                <a:gridCol w="1709714">
                  <a:extLst>
                    <a:ext uri="{9D8B030D-6E8A-4147-A177-3AD203B41FA5}">
                      <a16:colId xmlns:a16="http://schemas.microsoft.com/office/drawing/2014/main" val="238022565"/>
                    </a:ext>
                  </a:extLst>
                </a:gridCol>
                <a:gridCol w="1075940">
                  <a:extLst>
                    <a:ext uri="{9D8B030D-6E8A-4147-A177-3AD203B41FA5}">
                      <a16:colId xmlns:a16="http://schemas.microsoft.com/office/drawing/2014/main" val="964461115"/>
                    </a:ext>
                  </a:extLst>
                </a:gridCol>
                <a:gridCol w="913813">
                  <a:extLst>
                    <a:ext uri="{9D8B030D-6E8A-4147-A177-3AD203B41FA5}">
                      <a16:colId xmlns:a16="http://schemas.microsoft.com/office/drawing/2014/main" val="1424326120"/>
                    </a:ext>
                  </a:extLst>
                </a:gridCol>
                <a:gridCol w="913813">
                  <a:extLst>
                    <a:ext uri="{9D8B030D-6E8A-4147-A177-3AD203B41FA5}">
                      <a16:colId xmlns:a16="http://schemas.microsoft.com/office/drawing/2014/main" val="666035241"/>
                    </a:ext>
                  </a:extLst>
                </a:gridCol>
                <a:gridCol w="1252807">
                  <a:extLst>
                    <a:ext uri="{9D8B030D-6E8A-4147-A177-3AD203B41FA5}">
                      <a16:colId xmlns:a16="http://schemas.microsoft.com/office/drawing/2014/main" val="4121617781"/>
                    </a:ext>
                  </a:extLst>
                </a:gridCol>
              </a:tblGrid>
              <a:tr h="254427">
                <a:tc>
                  <a:txBody>
                    <a:bodyPr/>
                    <a:lstStyle/>
                    <a:p>
                      <a:pPr algn="l" fontAlgn="b"/>
                      <a:r>
                        <a:rPr lang="fr-FR" sz="12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l" fontAlgn="b"/>
                      <a:r>
                        <a:rPr lang="fr-FR" sz="12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95000"/>
                      </a:schemeClr>
                    </a:solidFill>
                  </a:tcPr>
                </a:tc>
                <a:tc rowSpan="2">
                  <a:txBody>
                    <a:bodyPr/>
                    <a:lstStyle/>
                    <a:p>
                      <a:pPr algn="ctr" fontAlgn="ctr"/>
                      <a:r>
                        <a:rPr lang="fr-FR" sz="1200" b="0" i="0" u="none" strike="noStrike">
                          <a:solidFill>
                            <a:srgbClr val="000000"/>
                          </a:solidFill>
                          <a:effectLst/>
                          <a:latin typeface="Calibri" panose="020F0502020204030204" pitchFamily="34" charset="0"/>
                        </a:rPr>
                        <a:t>Nombre de variables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gridSpan="2">
                  <a:txBody>
                    <a:bodyPr/>
                    <a:lstStyle/>
                    <a:p>
                      <a:pPr algn="ctr" fontAlgn="b"/>
                      <a:r>
                        <a:rPr lang="fr-FR" sz="1200" b="0" i="0" u="none" strike="noStrike">
                          <a:solidFill>
                            <a:srgbClr val="000000"/>
                          </a:solidFill>
                          <a:effectLst/>
                          <a:latin typeface="Calibri" panose="020F0502020204030204" pitchFamily="34" charset="0"/>
                        </a:rPr>
                        <a:t>K-means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fr-FR"/>
                    </a:p>
                  </a:txBody>
                  <a:tcPr/>
                </a:tc>
                <a:tc rowSpan="2">
                  <a:txBody>
                    <a:bodyPr/>
                    <a:lstStyle/>
                    <a:p>
                      <a:pPr algn="ctr" fontAlgn="ctr"/>
                      <a:r>
                        <a:rPr lang="fr-FR" sz="1200" b="0" i="0" u="none" strike="noStrike">
                          <a:solidFill>
                            <a:srgbClr val="000000"/>
                          </a:solidFill>
                          <a:effectLst/>
                          <a:latin typeface="Calibri" panose="020F0502020204030204" pitchFamily="34" charset="0"/>
                        </a:rPr>
                        <a:t>k-prototypes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algn="ctr" fontAlgn="ctr"/>
                      <a:r>
                        <a:rPr lang="fr-FR" sz="1200" b="0" i="0" u="none" strike="noStrike">
                          <a:solidFill>
                            <a:srgbClr val="000000"/>
                          </a:solidFill>
                          <a:effectLst/>
                          <a:latin typeface="Calibri" panose="020F0502020204030204" pitchFamily="34" charset="0"/>
                        </a:rPr>
                        <a:t>TSNE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6035481"/>
                  </a:ext>
                </a:extLst>
              </a:tr>
              <a:tr h="508853">
                <a:tc>
                  <a:txBody>
                    <a:bodyPr/>
                    <a:lstStyle/>
                    <a:p>
                      <a:pPr algn="l" fontAlgn="b"/>
                      <a:r>
                        <a:rPr lang="fr-FR" sz="12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endParaRPr lang="fr-FR" sz="12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fr-FR"/>
                    </a:p>
                  </a:txBody>
                  <a:tcPr/>
                </a:tc>
                <a:tc>
                  <a:txBody>
                    <a:bodyPr/>
                    <a:lstStyle/>
                    <a:p>
                      <a:pPr algn="l" fontAlgn="b"/>
                      <a:r>
                        <a:rPr lang="fr-FR" sz="1200" b="0" i="0" u="none" strike="noStrike">
                          <a:solidFill>
                            <a:srgbClr val="000000"/>
                          </a:solidFill>
                          <a:effectLst/>
                          <a:latin typeface="Calibri" panose="020F0502020204030204" pitchFamily="34" charset="0"/>
                        </a:rPr>
                        <a:t>temps de calcul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fr-FR" sz="1200" b="0" i="0" u="none" strike="noStrike">
                          <a:solidFill>
                            <a:srgbClr val="000000"/>
                          </a:solidFill>
                          <a:effectLst/>
                          <a:latin typeface="Calibri" panose="020F0502020204030204" pitchFamily="34" charset="0"/>
                        </a:rPr>
                        <a:t>clusters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192070625"/>
                  </a:ext>
                </a:extLst>
              </a:tr>
              <a:tr h="469711">
                <a:tc rowSpan="3">
                  <a:txBody>
                    <a:bodyPr/>
                    <a:lstStyle/>
                    <a:p>
                      <a:pPr algn="ctr" fontAlgn="ctr"/>
                      <a:r>
                        <a:rPr lang="fr-FR" sz="1200" b="0" i="0" u="none" strike="noStrike">
                          <a:solidFill>
                            <a:srgbClr val="000000"/>
                          </a:solidFill>
                          <a:effectLst/>
                          <a:latin typeface="Calibri" panose="020F0502020204030204" pitchFamily="34" charset="0"/>
                        </a:rPr>
                        <a:t>variables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fr-FR" sz="1200" b="0" i="0" u="none" strike="noStrike">
                          <a:solidFill>
                            <a:srgbClr val="000000"/>
                          </a:solidFill>
                          <a:effectLst/>
                          <a:latin typeface="Calibri" panose="020F0502020204030204" pitchFamily="34" charset="0"/>
                        </a:rPr>
                        <a:t>RFM+satisfaction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b"/>
                      <a:r>
                        <a:rPr lang="fr-FR" sz="12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fr-FR" sz="1200" b="1" i="0" u="none" strike="noStrike">
                          <a:solidFill>
                            <a:srgbClr val="212121"/>
                          </a:solidFill>
                          <a:effectLst/>
                          <a:latin typeface="Courier New" panose="02070309020205020404" pitchFamily="49" charset="0"/>
                        </a:rPr>
                        <a:t>22min 51s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b"/>
                      <a:r>
                        <a:rPr lang="fr-FR" sz="12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algn="ctr" fontAlgn="b"/>
                      <a:r>
                        <a:rPr lang="fr-FR" sz="1200" b="0" i="0" u="none" strike="noStrike">
                          <a:solidFill>
                            <a:srgbClr val="000000"/>
                          </a:solidFill>
                          <a:effectLst/>
                          <a:latin typeface="Calibri" panose="020F0502020204030204" pitchFamily="34" charset="0"/>
                        </a:rPr>
                        <a:t>pas de résultats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fr-FR" sz="1200" b="1" i="0" u="none" strike="noStrike">
                          <a:solidFill>
                            <a:srgbClr val="212121"/>
                          </a:solidFill>
                          <a:effectLst/>
                          <a:latin typeface="Courier New" panose="02070309020205020404" pitchFamily="49" charset="0"/>
                        </a:rPr>
                        <a:t>47min 53s</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38886985"/>
                  </a:ext>
                </a:extLst>
              </a:tr>
              <a:tr h="773066">
                <a:tc vMerge="1">
                  <a:txBody>
                    <a:bodyPr/>
                    <a:lstStyle/>
                    <a:p>
                      <a:endParaRPr lang="fr-FR"/>
                    </a:p>
                  </a:txBody>
                  <a:tcPr/>
                </a:tc>
                <a:tc>
                  <a:txBody>
                    <a:bodyPr/>
                    <a:lstStyle/>
                    <a:p>
                      <a:pPr algn="l" fontAlgn="b"/>
                      <a:r>
                        <a:rPr lang="fr-FR" sz="1200" b="0" i="0" u="none" strike="noStrike">
                          <a:solidFill>
                            <a:srgbClr val="000000"/>
                          </a:solidFill>
                          <a:effectLst/>
                          <a:latin typeface="Calibri" panose="020F0502020204030204" pitchFamily="34" charset="0"/>
                        </a:rPr>
                        <a:t>RFM+satisfaction+catégorie+type de payement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b"/>
                      <a:r>
                        <a:rPr lang="fr-FR" sz="1200" b="0" i="0" u="none" strike="noStrike">
                          <a:solidFill>
                            <a:srgbClr val="000000"/>
                          </a:solidFill>
                          <a:effectLst/>
                          <a:latin typeface="Calibri" panose="020F0502020204030204" pitchFamily="34" charset="0"/>
                        </a:rPr>
                        <a:t>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fr-FR" sz="1200" b="1" i="0" u="none" strike="noStrike">
                          <a:solidFill>
                            <a:srgbClr val="212121"/>
                          </a:solidFill>
                          <a:effectLst/>
                          <a:latin typeface="Courier New" panose="02070309020205020404" pitchFamily="49" charset="0"/>
                        </a:rPr>
                        <a:t>51min 30s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b"/>
                      <a:r>
                        <a:rPr lang="fr-FR" sz="12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fr-FR"/>
                    </a:p>
                  </a:txBody>
                  <a:tcPr/>
                </a:tc>
                <a:tc>
                  <a:txBody>
                    <a:bodyPr/>
                    <a:lstStyle/>
                    <a:p>
                      <a:pPr algn="l" fontAlgn="b"/>
                      <a:r>
                        <a:rPr lang="fr-FR" sz="1200" b="1" i="0" u="none" strike="noStrike">
                          <a:solidFill>
                            <a:srgbClr val="212121"/>
                          </a:solidFill>
                          <a:effectLst/>
                          <a:latin typeface="Courier New" panose="02070309020205020404" pitchFamily="49" charset="0"/>
                        </a:rPr>
                        <a:t>1h 17min 2s</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38936573"/>
                  </a:ext>
                </a:extLst>
              </a:tr>
              <a:tr h="773066">
                <a:tc vMerge="1">
                  <a:txBody>
                    <a:bodyPr/>
                    <a:lstStyle/>
                    <a:p>
                      <a:endParaRPr lang="fr-FR"/>
                    </a:p>
                  </a:txBody>
                  <a:tcPr/>
                </a:tc>
                <a:tc>
                  <a:txBody>
                    <a:bodyPr/>
                    <a:lstStyle/>
                    <a:p>
                      <a:pPr algn="l" fontAlgn="b"/>
                      <a:r>
                        <a:rPr lang="fr-FR" sz="1200" b="0" i="0" u="none" strike="noStrike">
                          <a:solidFill>
                            <a:srgbClr val="000000"/>
                          </a:solidFill>
                          <a:effectLst/>
                          <a:latin typeface="Calibri" panose="020F0502020204030204" pitchFamily="34" charset="0"/>
                        </a:rPr>
                        <a:t>RFM+satisfaction+catégorie+type de payement+ seller_id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b"/>
                      <a:r>
                        <a:rPr lang="fr-FR" sz="1200" b="0" i="0" u="none" strike="noStrike">
                          <a:solidFill>
                            <a:srgbClr val="000000"/>
                          </a:solidFill>
                          <a:effectLst/>
                          <a:latin typeface="Calibri" panose="020F0502020204030204" pitchFamily="34" charset="0"/>
                        </a:rPr>
                        <a:t>3174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gridSpan="4">
                  <a:txBody>
                    <a:bodyPr/>
                    <a:lstStyle/>
                    <a:p>
                      <a:pPr algn="ctr" fontAlgn="b"/>
                      <a:r>
                        <a:rPr lang="fr-FR" sz="1200" b="0" i="0" u="none" strike="noStrike" dirty="0">
                          <a:solidFill>
                            <a:srgbClr val="000000"/>
                          </a:solidFill>
                          <a:effectLst/>
                          <a:latin typeface="Calibri" panose="020F0502020204030204" pitchFamily="34" charset="0"/>
                        </a:rPr>
                        <a:t>pas de résultats</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34232419"/>
                  </a:ext>
                </a:extLst>
              </a:tr>
            </a:tbl>
          </a:graphicData>
        </a:graphic>
      </p:graphicFrame>
    </p:spTree>
    <p:extLst>
      <p:ext uri="{BB962C8B-B14F-4D97-AF65-F5344CB8AC3E}">
        <p14:creationId xmlns:p14="http://schemas.microsoft.com/office/powerpoint/2010/main" val="1703223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a:xfrm>
            <a:off x="1915128" y="1788454"/>
            <a:ext cx="9031546" cy="2098226"/>
          </a:xfrm>
        </p:spPr>
        <p:txBody>
          <a:bodyPr/>
          <a:lstStyle/>
          <a:p>
            <a:pPr lvl="0" algn="l"/>
            <a:r>
              <a:rPr lang="fr-FR" sz="4800" dirty="0"/>
              <a:t>6</a:t>
            </a:r>
            <a:r>
              <a:rPr lang="fr-FR" sz="4800" dirty="0" smtClean="0"/>
              <a:t>. Contrat de maintenance</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35</a:t>
            </a:fld>
            <a:endParaRPr lang="en-US" dirty="0"/>
          </a:p>
        </p:txBody>
      </p:sp>
    </p:spTree>
    <p:extLst>
      <p:ext uri="{BB962C8B-B14F-4D97-AF65-F5344CB8AC3E}">
        <p14:creationId xmlns:p14="http://schemas.microsoft.com/office/powerpoint/2010/main" val="1926758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36</a:t>
            </a:fld>
            <a:endParaRPr lang="en-US" dirty="0"/>
          </a:p>
        </p:txBody>
      </p:sp>
      <p:sp>
        <p:nvSpPr>
          <p:cNvPr id="7" name="Titre 1"/>
          <p:cNvSpPr txBox="1">
            <a:spLocks/>
          </p:cNvSpPr>
          <p:nvPr/>
        </p:nvSpPr>
        <p:spPr>
          <a:xfrm>
            <a:off x="1371599" y="310398"/>
            <a:ext cx="10324011"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4800" dirty="0"/>
              <a:t>6</a:t>
            </a:r>
            <a:r>
              <a:rPr lang="fr-FR" sz="4800" dirty="0" smtClean="0"/>
              <a:t>. Contrat de maintenance:</a:t>
            </a:r>
          </a:p>
          <a:p>
            <a:r>
              <a:rPr lang="fr-FR" sz="4800" dirty="0"/>
              <a:t>	</a:t>
            </a:r>
            <a:r>
              <a:rPr lang="fr-FR" sz="4800" dirty="0" smtClean="0"/>
              <a:t>a. </a:t>
            </a:r>
            <a:r>
              <a:rPr lang="fr-FR" sz="4000" dirty="0"/>
              <a:t>Nouveaux clients </a:t>
            </a:r>
          </a:p>
        </p:txBody>
      </p:sp>
      <p:graphicFrame>
        <p:nvGraphicFramePr>
          <p:cNvPr id="10" name="Diagramme 9"/>
          <p:cNvGraphicFramePr/>
          <p:nvPr>
            <p:extLst>
              <p:ext uri="{D42A27DB-BD31-4B8C-83A1-F6EECF244321}">
                <p14:modId xmlns:p14="http://schemas.microsoft.com/office/powerpoint/2010/main" val="4044170614"/>
              </p:ext>
            </p:extLst>
          </p:nvPr>
        </p:nvGraphicFramePr>
        <p:xfrm>
          <a:off x="966659" y="2302636"/>
          <a:ext cx="9347773" cy="428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2" name="Connecteur droit 11"/>
          <p:cNvCxnSpPr/>
          <p:nvPr/>
        </p:nvCxnSpPr>
        <p:spPr>
          <a:xfrm>
            <a:off x="7167160" y="2571175"/>
            <a:ext cx="1809194" cy="1643693"/>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3" name="Connecteur droit 12"/>
          <p:cNvCxnSpPr/>
          <p:nvPr/>
        </p:nvCxnSpPr>
        <p:spPr>
          <a:xfrm flipV="1">
            <a:off x="7167161" y="4363001"/>
            <a:ext cx="1809193" cy="1199751"/>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7" name="Connecteur droit 16"/>
          <p:cNvCxnSpPr/>
          <p:nvPr/>
        </p:nvCxnSpPr>
        <p:spPr>
          <a:xfrm>
            <a:off x="7145390" y="3369934"/>
            <a:ext cx="1809194" cy="1643693"/>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8" name="Connecteur droit 17"/>
          <p:cNvCxnSpPr/>
          <p:nvPr/>
        </p:nvCxnSpPr>
        <p:spPr>
          <a:xfrm>
            <a:off x="7167160" y="4810703"/>
            <a:ext cx="1787424" cy="202924"/>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21" name="Connecteur droit 20"/>
          <p:cNvCxnSpPr/>
          <p:nvPr/>
        </p:nvCxnSpPr>
        <p:spPr>
          <a:xfrm>
            <a:off x="7145390" y="2764237"/>
            <a:ext cx="1852734" cy="3448546"/>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23" name="Connecteur droit 22"/>
          <p:cNvCxnSpPr/>
          <p:nvPr/>
        </p:nvCxnSpPr>
        <p:spPr>
          <a:xfrm>
            <a:off x="7167160" y="4021806"/>
            <a:ext cx="1830964" cy="2190977"/>
          </a:xfrm>
          <a:prstGeom prst="line">
            <a:avLst/>
          </a:prstGeom>
          <a:ln/>
        </p:spPr>
        <p:style>
          <a:lnRef idx="2">
            <a:schemeClr val="accent4"/>
          </a:lnRef>
          <a:fillRef idx="0">
            <a:schemeClr val="accent4"/>
          </a:fillRef>
          <a:effectRef idx="1">
            <a:schemeClr val="accent4"/>
          </a:effectRef>
          <a:fontRef idx="minor">
            <a:schemeClr val="tx1"/>
          </a:fontRef>
        </p:style>
      </p:cxnSp>
      <p:sp>
        <p:nvSpPr>
          <p:cNvPr id="25" name="ZoneTexte 24"/>
          <p:cNvSpPr txBox="1"/>
          <p:nvPr/>
        </p:nvSpPr>
        <p:spPr>
          <a:xfrm>
            <a:off x="3936275" y="1807693"/>
            <a:ext cx="3890552" cy="369332"/>
          </a:xfrm>
          <a:prstGeom prst="rect">
            <a:avLst/>
          </a:prstGeom>
          <a:noFill/>
        </p:spPr>
        <p:txBody>
          <a:bodyPr wrap="none" rtlCol="0">
            <a:spAutoFit/>
          </a:bodyPr>
          <a:lstStyle/>
          <a:p>
            <a:r>
              <a:rPr lang="fr-FR" dirty="0" smtClean="0"/>
              <a:t>Stratégie d’ajout des nouveaux clients</a:t>
            </a:r>
            <a:endParaRPr lang="fr-FR" dirty="0"/>
          </a:p>
        </p:txBody>
      </p:sp>
    </p:spTree>
    <p:extLst>
      <p:ext uri="{BB962C8B-B14F-4D97-AF65-F5344CB8AC3E}">
        <p14:creationId xmlns:p14="http://schemas.microsoft.com/office/powerpoint/2010/main" val="2646703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37</a:t>
            </a:fld>
            <a:endParaRPr lang="en-US" dirty="0"/>
          </a:p>
        </p:txBody>
      </p:sp>
      <p:sp>
        <p:nvSpPr>
          <p:cNvPr id="10" name="Titre 1"/>
          <p:cNvSpPr txBox="1">
            <a:spLocks/>
          </p:cNvSpPr>
          <p:nvPr/>
        </p:nvSpPr>
        <p:spPr>
          <a:xfrm>
            <a:off x="1371599" y="311915"/>
            <a:ext cx="10324011"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4800" dirty="0"/>
              <a:t>6</a:t>
            </a:r>
            <a:r>
              <a:rPr lang="fr-FR" sz="4800" dirty="0" smtClean="0"/>
              <a:t>. Contrat de maintenance:</a:t>
            </a:r>
          </a:p>
          <a:p>
            <a:r>
              <a:rPr lang="fr-FR" sz="4800" dirty="0"/>
              <a:t>	b</a:t>
            </a:r>
            <a:r>
              <a:rPr lang="fr-FR" sz="4800" dirty="0" smtClean="0"/>
              <a:t>. </a:t>
            </a:r>
            <a:r>
              <a:rPr lang="fr-FR" sz="4000" dirty="0" smtClean="0"/>
              <a:t>Stabilité des clusters </a:t>
            </a:r>
            <a:endParaRPr lang="fr-FR" sz="4000" dirty="0"/>
          </a:p>
        </p:txBody>
      </p:sp>
      <p:pic>
        <p:nvPicPr>
          <p:cNvPr id="11" name="Image 10"/>
          <p:cNvPicPr>
            <a:picLocks noChangeAspect="1"/>
          </p:cNvPicPr>
          <p:nvPr/>
        </p:nvPicPr>
        <p:blipFill>
          <a:blip r:embed="rId3"/>
          <a:stretch>
            <a:fillRect/>
          </a:stretch>
        </p:blipFill>
        <p:spPr>
          <a:xfrm>
            <a:off x="1371599" y="2689083"/>
            <a:ext cx="6642652" cy="3147371"/>
          </a:xfrm>
          <a:prstGeom prst="rect">
            <a:avLst/>
          </a:prstGeom>
        </p:spPr>
      </p:pic>
      <p:pic>
        <p:nvPicPr>
          <p:cNvPr id="12" name="Image 11"/>
          <p:cNvPicPr>
            <a:picLocks noChangeAspect="1"/>
          </p:cNvPicPr>
          <p:nvPr/>
        </p:nvPicPr>
        <p:blipFill>
          <a:blip r:embed="rId4"/>
          <a:stretch>
            <a:fillRect/>
          </a:stretch>
        </p:blipFill>
        <p:spPr>
          <a:xfrm>
            <a:off x="9402481" y="1797815"/>
            <a:ext cx="2400292" cy="4511545"/>
          </a:xfrm>
          <a:prstGeom prst="rect">
            <a:avLst/>
          </a:prstGeom>
        </p:spPr>
      </p:pic>
      <p:sp>
        <p:nvSpPr>
          <p:cNvPr id="13" name="ZoneTexte 12"/>
          <p:cNvSpPr txBox="1"/>
          <p:nvPr/>
        </p:nvSpPr>
        <p:spPr>
          <a:xfrm>
            <a:off x="9402481" y="1428483"/>
            <a:ext cx="2595154" cy="369332"/>
          </a:xfrm>
          <a:prstGeom prst="rect">
            <a:avLst/>
          </a:prstGeom>
          <a:noFill/>
        </p:spPr>
        <p:txBody>
          <a:bodyPr wrap="square" rtlCol="0">
            <a:spAutoFit/>
          </a:bodyPr>
          <a:lstStyle/>
          <a:p>
            <a:r>
              <a:rPr lang="fr-FR" dirty="0" smtClean="0"/>
              <a:t>Aout 2018</a:t>
            </a:r>
            <a:endParaRPr lang="fr-FR" dirty="0"/>
          </a:p>
        </p:txBody>
      </p:sp>
    </p:spTree>
    <p:extLst>
      <p:ext uri="{BB962C8B-B14F-4D97-AF65-F5344CB8AC3E}">
        <p14:creationId xmlns:p14="http://schemas.microsoft.com/office/powerpoint/2010/main" val="1318159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38</a:t>
            </a:fld>
            <a:endParaRPr lang="en-US" dirty="0"/>
          </a:p>
        </p:txBody>
      </p:sp>
      <p:sp>
        <p:nvSpPr>
          <p:cNvPr id="9" name="ZoneTexte 8"/>
          <p:cNvSpPr txBox="1"/>
          <p:nvPr/>
        </p:nvSpPr>
        <p:spPr>
          <a:xfrm>
            <a:off x="1123406" y="2934791"/>
            <a:ext cx="4598125" cy="2031325"/>
          </a:xfrm>
          <a:prstGeom prst="rect">
            <a:avLst/>
          </a:prstGeom>
          <a:noFill/>
        </p:spPr>
        <p:txBody>
          <a:bodyPr wrap="square" rtlCol="0">
            <a:spAutoFit/>
          </a:bodyPr>
          <a:lstStyle/>
          <a:p>
            <a:pPr marL="285750" indent="-285750">
              <a:buFont typeface="Arial" panose="020B0604020202020204" pitchFamily="34" charset="0"/>
              <a:buChar char="•"/>
            </a:pPr>
            <a:r>
              <a:rPr lang="fr-FR" dirty="0" smtClean="0"/>
              <a:t>Prédiction fiable pour 5 mois</a:t>
            </a:r>
          </a:p>
          <a:p>
            <a:pPr marL="285750" indent="-285750">
              <a:buFont typeface="Arial" panose="020B0604020202020204" pitchFamily="34" charset="0"/>
              <a:buChar char="•"/>
            </a:pPr>
            <a:r>
              <a:rPr lang="fr-FR" dirty="0" smtClean="0"/>
              <a:t>Prédiction non fiable au-delà de 5 mois</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r>
              <a:rPr lang="fr-FR" dirty="0" smtClean="0"/>
              <a:t>	Contrat de maintenance de 5 mois 	répondra donc au besoin du client</a:t>
            </a:r>
            <a:endParaRPr lang="fr-FR" dirty="0"/>
          </a:p>
        </p:txBody>
      </p:sp>
      <p:sp>
        <p:nvSpPr>
          <p:cNvPr id="6" name="Titre 1"/>
          <p:cNvSpPr txBox="1">
            <a:spLocks/>
          </p:cNvSpPr>
          <p:nvPr/>
        </p:nvSpPr>
        <p:spPr>
          <a:xfrm>
            <a:off x="1371599" y="311915"/>
            <a:ext cx="10324011"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4800" dirty="0"/>
              <a:t>6</a:t>
            </a:r>
            <a:r>
              <a:rPr lang="fr-FR" sz="4800" dirty="0" smtClean="0"/>
              <a:t>. Contrat de maintenance:</a:t>
            </a:r>
          </a:p>
          <a:p>
            <a:r>
              <a:rPr lang="fr-FR" sz="4800" dirty="0"/>
              <a:t>	b</a:t>
            </a:r>
            <a:r>
              <a:rPr lang="fr-FR" sz="4800" dirty="0" smtClean="0"/>
              <a:t>. </a:t>
            </a:r>
            <a:r>
              <a:rPr lang="fr-FR" sz="4000" dirty="0" smtClean="0"/>
              <a:t>Stabilité des clusters </a:t>
            </a:r>
            <a:endParaRPr lang="fr-FR" sz="4000" dirty="0"/>
          </a:p>
        </p:txBody>
      </p:sp>
      <p:pic>
        <p:nvPicPr>
          <p:cNvPr id="8" name="Image 7"/>
          <p:cNvPicPr>
            <a:picLocks noChangeAspect="1"/>
          </p:cNvPicPr>
          <p:nvPr/>
        </p:nvPicPr>
        <p:blipFill>
          <a:blip r:embed="rId3"/>
          <a:stretch>
            <a:fillRect/>
          </a:stretch>
        </p:blipFill>
        <p:spPr>
          <a:xfrm>
            <a:off x="6214036" y="2607867"/>
            <a:ext cx="5612205" cy="3399885"/>
          </a:xfrm>
          <a:prstGeom prst="rect">
            <a:avLst/>
          </a:prstGeom>
        </p:spPr>
      </p:pic>
      <p:sp>
        <p:nvSpPr>
          <p:cNvPr id="10" name="ZoneTexte 9"/>
          <p:cNvSpPr txBox="1"/>
          <p:nvPr/>
        </p:nvSpPr>
        <p:spPr>
          <a:xfrm>
            <a:off x="6122126" y="2134565"/>
            <a:ext cx="6069874" cy="369332"/>
          </a:xfrm>
          <a:prstGeom prst="rect">
            <a:avLst/>
          </a:prstGeom>
          <a:noFill/>
        </p:spPr>
        <p:txBody>
          <a:bodyPr wrap="square" rtlCol="0">
            <a:spAutoFit/>
          </a:bodyPr>
          <a:lstStyle/>
          <a:p>
            <a:r>
              <a:rPr lang="fr-FR" dirty="0" smtClean="0"/>
              <a:t>L’évolution du score des prédictions des clusters par mois</a:t>
            </a:r>
            <a:endParaRPr lang="fr-FR" dirty="0"/>
          </a:p>
        </p:txBody>
      </p:sp>
      <p:sp>
        <p:nvSpPr>
          <p:cNvPr id="11" name="Flèche vers le bas 10"/>
          <p:cNvSpPr/>
          <p:nvPr/>
        </p:nvSpPr>
        <p:spPr>
          <a:xfrm>
            <a:off x="2891245" y="3617123"/>
            <a:ext cx="531223" cy="59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44020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a:xfrm>
            <a:off x="1915128" y="1812838"/>
            <a:ext cx="8826024" cy="2098226"/>
          </a:xfrm>
        </p:spPr>
        <p:txBody>
          <a:bodyPr/>
          <a:lstStyle/>
          <a:p>
            <a:pPr algn="l"/>
            <a:r>
              <a:rPr lang="fr-FR" sz="4800" dirty="0" smtClean="0"/>
              <a:t>7.Conclusion</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39</a:t>
            </a:fld>
            <a:endParaRPr lang="en-US" dirty="0"/>
          </a:p>
        </p:txBody>
      </p:sp>
    </p:spTree>
    <p:extLst>
      <p:ext uri="{BB962C8B-B14F-4D97-AF65-F5344CB8AC3E}">
        <p14:creationId xmlns:p14="http://schemas.microsoft.com/office/powerpoint/2010/main" val="948450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9536" y="2244852"/>
            <a:ext cx="7979664" cy="3581400"/>
          </a:xfrm>
        </p:spPr>
        <p:txBody>
          <a:bodyPr>
            <a:normAutofit/>
          </a:bodyPr>
          <a:lstStyle/>
          <a:p>
            <a:pPr lvl="1">
              <a:buFont typeface="Arial" panose="020B0604020202020204" pitchFamily="34" charset="0"/>
              <a:buChar char="•"/>
            </a:pPr>
            <a:r>
              <a:rPr lang="fr-FR" sz="2200" b="1" dirty="0" smtClean="0"/>
              <a:t>Client</a:t>
            </a:r>
            <a:r>
              <a:rPr lang="fr-FR" sz="2200" dirty="0" smtClean="0"/>
              <a:t>: Site e-commerce </a:t>
            </a:r>
            <a:r>
              <a:rPr lang="fr-FR" sz="2200" dirty="0" err="1" smtClean="0"/>
              <a:t>Olist</a:t>
            </a:r>
            <a:r>
              <a:rPr lang="fr-FR" sz="2200" dirty="0" smtClean="0"/>
              <a:t>:</a:t>
            </a:r>
            <a:endParaRPr lang="fr-FR" sz="2200" dirty="0"/>
          </a:p>
          <a:p>
            <a:pPr lvl="1">
              <a:buFont typeface="Arial" panose="020B0604020202020204" pitchFamily="34" charset="0"/>
              <a:buChar char="•"/>
            </a:pPr>
            <a:r>
              <a:rPr lang="fr-FR" b="1" i="0" dirty="0" smtClean="0"/>
              <a:t>Besoin</a:t>
            </a:r>
            <a:r>
              <a:rPr lang="fr-FR" i="0" dirty="0" smtClean="0"/>
              <a:t>: Segmentation des clients</a:t>
            </a:r>
          </a:p>
          <a:p>
            <a:pPr marL="0" indent="0">
              <a:buNone/>
            </a:pPr>
            <a:endParaRPr lang="fr-FR" dirty="0" smtClean="0"/>
          </a:p>
          <a:p>
            <a:pPr marL="0" indent="0">
              <a:buNone/>
            </a:pPr>
            <a:r>
              <a:rPr lang="fr-FR" dirty="0" smtClean="0"/>
              <a:t>		Missions</a:t>
            </a:r>
            <a:endParaRPr lang="fr-FR" dirty="0"/>
          </a:p>
          <a:p>
            <a:pPr marL="0" indent="0">
              <a:buNone/>
            </a:pPr>
            <a:endParaRPr lang="fr-FR" dirty="0" smtClean="0"/>
          </a:p>
          <a:p>
            <a:pPr lvl="1">
              <a:buFont typeface="Arial" panose="020B0604020202020204" pitchFamily="34" charset="0"/>
              <a:buChar char="•"/>
            </a:pPr>
            <a:r>
              <a:rPr lang="fr-FR" i="0" dirty="0"/>
              <a:t>C</a:t>
            </a:r>
            <a:r>
              <a:rPr lang="fr-FR" i="0" dirty="0" smtClean="0"/>
              <a:t>omprendre </a:t>
            </a:r>
            <a:r>
              <a:rPr lang="fr-FR" i="0" dirty="0"/>
              <a:t>les différents types </a:t>
            </a:r>
            <a:r>
              <a:rPr lang="fr-FR" i="0" dirty="0" smtClean="0"/>
              <a:t>d’utilisateurs</a:t>
            </a:r>
          </a:p>
          <a:p>
            <a:pPr lvl="1">
              <a:buFont typeface="Arial" panose="020B0604020202020204" pitchFamily="34" charset="0"/>
              <a:buChar char="•"/>
            </a:pPr>
            <a:r>
              <a:rPr lang="fr-FR" i="0" dirty="0"/>
              <a:t>F</a:t>
            </a:r>
            <a:r>
              <a:rPr lang="fr-FR" i="0" dirty="0" smtClean="0"/>
              <a:t>ournir une </a:t>
            </a:r>
            <a:r>
              <a:rPr lang="fr-FR" i="0" dirty="0"/>
              <a:t>description </a:t>
            </a:r>
            <a:r>
              <a:rPr lang="fr-FR" i="0" dirty="0" smtClean="0"/>
              <a:t>actionnable</a:t>
            </a:r>
          </a:p>
          <a:p>
            <a:pPr lvl="1">
              <a:buFont typeface="Arial" panose="020B0604020202020204" pitchFamily="34" charset="0"/>
              <a:buChar char="•"/>
            </a:pPr>
            <a:r>
              <a:rPr lang="fr-FR" i="0" dirty="0" smtClean="0"/>
              <a:t>Proposer un </a:t>
            </a:r>
            <a:r>
              <a:rPr lang="fr-FR" i="0" dirty="0"/>
              <a:t>contrat de </a:t>
            </a:r>
            <a:r>
              <a:rPr lang="fr-FR" i="0" dirty="0" smtClean="0"/>
              <a:t>maintenance adéquat</a:t>
            </a:r>
            <a:endParaRPr lang="fr-FR" i="0"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4</a:t>
            </a:fld>
            <a:endParaRPr lang="en-US" dirty="0"/>
          </a:p>
        </p:txBody>
      </p:sp>
      <p:pic>
        <p:nvPicPr>
          <p:cNvPr id="6" name="Image 5"/>
          <p:cNvPicPr>
            <a:picLocks noChangeAspect="1"/>
          </p:cNvPicPr>
          <p:nvPr/>
        </p:nvPicPr>
        <p:blipFill>
          <a:blip r:embed="rId3"/>
          <a:stretch>
            <a:fillRect/>
          </a:stretch>
        </p:blipFill>
        <p:spPr>
          <a:xfrm>
            <a:off x="9296933" y="4578596"/>
            <a:ext cx="2606266" cy="1028789"/>
          </a:xfrm>
          <a:prstGeom prst="rect">
            <a:avLst/>
          </a:prstGeom>
        </p:spPr>
      </p:pic>
      <p:sp>
        <p:nvSpPr>
          <p:cNvPr id="8" name="Flèche vers le bas 7"/>
          <p:cNvSpPr/>
          <p:nvPr/>
        </p:nvSpPr>
        <p:spPr>
          <a:xfrm>
            <a:off x="3831772" y="3248300"/>
            <a:ext cx="269965" cy="9384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a:spLocks noGrp="1"/>
          </p:cNvSpPr>
          <p:nvPr>
            <p:ph type="title"/>
          </p:nvPr>
        </p:nvSpPr>
        <p:spPr>
          <a:xfrm>
            <a:off x="1371600" y="328747"/>
            <a:ext cx="9601200" cy="1485900"/>
          </a:xfrm>
        </p:spPr>
        <p:txBody>
          <a:bodyPr/>
          <a:lstStyle/>
          <a:p>
            <a:pPr lvl="0"/>
            <a:r>
              <a:rPr lang="fr-FR" dirty="0" smtClean="0"/>
              <a:t>1. Problématique</a:t>
            </a:r>
            <a:endParaRPr lang="fr-FR" sz="4000" dirty="0"/>
          </a:p>
        </p:txBody>
      </p:sp>
      <p:pic>
        <p:nvPicPr>
          <p:cNvPr id="2" name="Image 1"/>
          <p:cNvPicPr>
            <a:picLocks noChangeAspect="1"/>
          </p:cNvPicPr>
          <p:nvPr/>
        </p:nvPicPr>
        <p:blipFill>
          <a:blip r:embed="rId4"/>
          <a:stretch>
            <a:fillRect/>
          </a:stretch>
        </p:blipFill>
        <p:spPr>
          <a:xfrm>
            <a:off x="7238150" y="659945"/>
            <a:ext cx="4693789" cy="2309404"/>
          </a:xfrm>
          <a:prstGeom prst="rect">
            <a:avLst/>
          </a:prstGeom>
        </p:spPr>
      </p:pic>
    </p:spTree>
    <p:extLst>
      <p:ext uri="{BB962C8B-B14F-4D97-AF65-F5344CB8AC3E}">
        <p14:creationId xmlns:p14="http://schemas.microsoft.com/office/powerpoint/2010/main" val="3094497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3DD42DC0-F3C9-4CB9-8829-8CE6958166A9}"/>
              </a:ext>
            </a:extLst>
          </p:cNvPr>
          <p:cNvSpPr txBox="1">
            <a:spLocks/>
          </p:cNvSpPr>
          <p:nvPr/>
        </p:nvSpPr>
        <p:spPr>
          <a:xfrm>
            <a:off x="640080" y="639704"/>
            <a:ext cx="3950774" cy="5577840"/>
          </a:xfrm>
          <a:prstGeom prst="rect">
            <a:avLst/>
          </a:prstGeom>
        </p:spPr>
        <p:txBody>
          <a:bodyPr vert="horz" lIns="91440" tIns="45720" rIns="91440" bIns="45720" rtlCol="0" anchor="ct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spcAft>
                <a:spcPts val="600"/>
              </a:spcAft>
            </a:pPr>
            <a:r>
              <a:rPr lang="en-US" dirty="0" smtClean="0"/>
              <a:t>Conclusion</a:t>
            </a:r>
            <a:endParaRPr lang="en-US" i="0" dirty="0">
              <a:effectLst/>
            </a:endParaRPr>
          </a:p>
        </p:txBody>
      </p:sp>
      <p:graphicFrame>
        <p:nvGraphicFramePr>
          <p:cNvPr id="16" name="Espace réservé du contenu 2">
            <a:extLst>
              <a:ext uri="{FF2B5EF4-FFF2-40B4-BE49-F238E27FC236}">
                <a16:creationId xmlns:a16="http://schemas.microsoft.com/office/drawing/2014/main" id="{94F97BC3-22D4-43AE-8272-BDC65FE0FDB3}"/>
              </a:ext>
            </a:extLst>
          </p:cNvPr>
          <p:cNvGraphicFramePr>
            <a:graphicFrameLocks noGrp="1"/>
          </p:cNvGraphicFramePr>
          <p:nvPr>
            <p:ph idx="1"/>
            <p:extLst>
              <p:ext uri="{D42A27DB-BD31-4B8C-83A1-F6EECF244321}">
                <p14:modId xmlns:p14="http://schemas.microsoft.com/office/powerpoint/2010/main" val="734601353"/>
              </p:ext>
            </p:extLst>
          </p:nvPr>
        </p:nvGraphicFramePr>
        <p:xfrm>
          <a:off x="4448981" y="639704"/>
          <a:ext cx="7306241" cy="5813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a:extLst>
              <a:ext uri="{FF2B5EF4-FFF2-40B4-BE49-F238E27FC236}">
                <a16:creationId xmlns:a16="http://schemas.microsoft.com/office/drawing/2014/main" id="{57D30525-FF2B-46E2-BEA0-1C60B6DCC0C4}"/>
              </a:ext>
            </a:extLst>
          </p:cNvPr>
          <p:cNvSpPr>
            <a:spLocks noGrp="1"/>
          </p:cNvSpPr>
          <p:nvPr>
            <p:ph type="sldNum" sz="quarter" idx="12"/>
          </p:nvPr>
        </p:nvSpPr>
        <p:spPr/>
        <p:txBody>
          <a:bodyPr/>
          <a:lstStyle/>
          <a:p>
            <a:fld id="{69E57DC2-970A-4B3E-BB1C-7A09969E49DF}" type="slidenum">
              <a:rPr lang="en-US" smtClean="0"/>
              <a:t>40</a:t>
            </a:fld>
            <a:endParaRPr lang="en-US" dirty="0"/>
          </a:p>
        </p:txBody>
      </p:sp>
    </p:spTree>
    <p:extLst>
      <p:ext uri="{BB962C8B-B14F-4D97-AF65-F5344CB8AC3E}">
        <p14:creationId xmlns:p14="http://schemas.microsoft.com/office/powerpoint/2010/main" val="2018445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Merci</a:t>
            </a:r>
            <a:endParaRPr lang="fr-FR"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pPr/>
              <a:t>41</a:t>
            </a:fld>
            <a:endParaRPr lang="en-US" dirty="0"/>
          </a:p>
        </p:txBody>
      </p:sp>
    </p:spTree>
    <p:extLst>
      <p:ext uri="{BB962C8B-B14F-4D97-AF65-F5344CB8AC3E}">
        <p14:creationId xmlns:p14="http://schemas.microsoft.com/office/powerpoint/2010/main" val="764494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p:txBody>
          <a:bodyPr/>
          <a:lstStyle/>
          <a:p>
            <a:pPr algn="l"/>
            <a:r>
              <a:rPr lang="fr-FR" sz="4800" dirty="0"/>
              <a:t>2</a:t>
            </a:r>
            <a:r>
              <a:rPr lang="fr-FR" sz="4800" dirty="0" smtClean="0"/>
              <a:t>. Analyse exploratoire</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5</a:t>
            </a:fld>
            <a:endParaRPr lang="en-US" dirty="0"/>
          </a:p>
        </p:txBody>
      </p:sp>
    </p:spTree>
    <p:extLst>
      <p:ext uri="{BB962C8B-B14F-4D97-AF65-F5344CB8AC3E}">
        <p14:creationId xmlns:p14="http://schemas.microsoft.com/office/powerpoint/2010/main" val="39832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328747"/>
            <a:ext cx="9601200" cy="1485900"/>
          </a:xfrm>
        </p:spPr>
        <p:txBody>
          <a:bodyPr>
            <a:normAutofit fontScale="90000"/>
          </a:bodyPr>
          <a:lstStyle/>
          <a:p>
            <a:pPr lvl="0"/>
            <a:r>
              <a:rPr lang="fr-FR" dirty="0"/>
              <a:t>2</a:t>
            </a:r>
            <a:r>
              <a:rPr lang="fr-FR" dirty="0" smtClean="0"/>
              <a:t>.Analyse exploratoire:</a:t>
            </a:r>
            <a:br>
              <a:rPr lang="fr-FR" dirty="0" smtClean="0"/>
            </a:br>
            <a:r>
              <a:rPr lang="fr-FR" dirty="0"/>
              <a:t>	</a:t>
            </a:r>
            <a:r>
              <a:rPr lang="fr-FR" dirty="0" smtClean="0"/>
              <a:t>a: Découverte des données:</a:t>
            </a:r>
            <a:br>
              <a:rPr lang="fr-FR" dirty="0" smtClean="0"/>
            </a:br>
            <a:r>
              <a:rPr lang="fr-FR" dirty="0"/>
              <a:t>	</a:t>
            </a:r>
            <a:endParaRPr lang="fr-FR" sz="4000"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6</a:t>
            </a:fld>
            <a:endParaRPr lang="en-US" dirty="0"/>
          </a:p>
        </p:txBody>
      </p:sp>
      <p:graphicFrame>
        <p:nvGraphicFramePr>
          <p:cNvPr id="7" name="Espace réservé du contenu 6">
            <a:extLst>
              <a:ext uri="{FF2B5EF4-FFF2-40B4-BE49-F238E27FC236}">
                <a16:creationId xmlns:a16="http://schemas.microsoft.com/office/drawing/2014/main" id="{7ABF83CF-A437-4775-A775-8562A2FC6418}"/>
              </a:ext>
            </a:extLst>
          </p:cNvPr>
          <p:cNvGraphicFramePr>
            <a:graphicFrameLocks noGrp="1"/>
          </p:cNvGraphicFramePr>
          <p:nvPr>
            <p:ph idx="1"/>
            <p:extLst>
              <p:ext uri="{D42A27DB-BD31-4B8C-83A1-F6EECF244321}">
                <p14:modId xmlns:p14="http://schemas.microsoft.com/office/powerpoint/2010/main" val="2824857360"/>
              </p:ext>
            </p:extLst>
          </p:nvPr>
        </p:nvGraphicFramePr>
        <p:xfrm>
          <a:off x="1837509" y="1915886"/>
          <a:ext cx="10197329" cy="4942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5253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7</a:t>
            </a:fld>
            <a:endParaRPr lang="en-US" dirty="0"/>
          </a:p>
        </p:txBody>
      </p:sp>
      <p:pic>
        <p:nvPicPr>
          <p:cNvPr id="5" name="Espace réservé du contenu 4"/>
          <p:cNvPicPr>
            <a:picLocks noGrp="1" noChangeAspect="1"/>
          </p:cNvPicPr>
          <p:nvPr>
            <p:ph idx="1"/>
          </p:nvPr>
        </p:nvPicPr>
        <p:blipFill>
          <a:blip r:embed="rId3"/>
          <a:stretch>
            <a:fillRect/>
          </a:stretch>
        </p:blipFill>
        <p:spPr>
          <a:xfrm>
            <a:off x="3142712" y="2286000"/>
            <a:ext cx="6058976" cy="3581400"/>
          </a:xfrm>
          <a:prstGeom prst="rect">
            <a:avLst/>
          </a:prstGeom>
        </p:spPr>
      </p:pic>
      <p:sp>
        <p:nvSpPr>
          <p:cNvPr id="6" name="ZoneTexte 5"/>
          <p:cNvSpPr txBox="1"/>
          <p:nvPr/>
        </p:nvSpPr>
        <p:spPr>
          <a:xfrm>
            <a:off x="1306286" y="1814647"/>
            <a:ext cx="4929051" cy="369332"/>
          </a:xfrm>
          <a:prstGeom prst="rect">
            <a:avLst/>
          </a:prstGeom>
          <a:noFill/>
        </p:spPr>
        <p:txBody>
          <a:bodyPr wrap="square" rtlCol="0">
            <a:spAutoFit/>
          </a:bodyPr>
          <a:lstStyle/>
          <a:p>
            <a:r>
              <a:rPr lang="fr-FR" dirty="0" smtClean="0"/>
              <a:t>Relation entre les 9 fichiers:</a:t>
            </a:r>
            <a:endParaRPr lang="fr-FR" dirty="0"/>
          </a:p>
        </p:txBody>
      </p:sp>
      <p:sp>
        <p:nvSpPr>
          <p:cNvPr id="3" name="ZoneTexte 2"/>
          <p:cNvSpPr txBox="1"/>
          <p:nvPr/>
        </p:nvSpPr>
        <p:spPr>
          <a:xfrm>
            <a:off x="1767840" y="5982789"/>
            <a:ext cx="7433848" cy="646331"/>
          </a:xfrm>
          <a:prstGeom prst="rect">
            <a:avLst/>
          </a:prstGeom>
          <a:noFill/>
        </p:spPr>
        <p:txBody>
          <a:bodyPr wrap="square" rtlCol="0">
            <a:spAutoFit/>
          </a:bodyPr>
          <a:lstStyle/>
          <a:p>
            <a:pPr marL="285750" indent="-285750">
              <a:buFont typeface="Arial" panose="020B0604020202020204" pitchFamily="34" charset="0"/>
              <a:buChar char="•"/>
            </a:pPr>
            <a:r>
              <a:rPr lang="fr-FR" dirty="0" smtClean="0"/>
              <a:t>Tableaux liés</a:t>
            </a:r>
          </a:p>
          <a:p>
            <a:pPr marL="285750" indent="-285750">
              <a:buFont typeface="Arial" panose="020B0604020202020204" pitchFamily="34" charset="0"/>
              <a:buChar char="•"/>
            </a:pPr>
            <a:r>
              <a:rPr lang="fr-FR" dirty="0" smtClean="0"/>
              <a:t>Possibilité d’avoir toutes les informations par client</a:t>
            </a:r>
            <a:endParaRPr lang="fr-FR" dirty="0"/>
          </a:p>
        </p:txBody>
      </p:sp>
      <p:sp>
        <p:nvSpPr>
          <p:cNvPr id="8" name="Titre 1"/>
          <p:cNvSpPr>
            <a:spLocks noGrp="1"/>
          </p:cNvSpPr>
          <p:nvPr>
            <p:ph type="title"/>
          </p:nvPr>
        </p:nvSpPr>
        <p:spPr>
          <a:xfrm>
            <a:off x="1371600" y="328747"/>
            <a:ext cx="9601200" cy="1485900"/>
          </a:xfrm>
        </p:spPr>
        <p:txBody>
          <a:bodyPr>
            <a:normAutofit fontScale="90000"/>
          </a:bodyPr>
          <a:lstStyle/>
          <a:p>
            <a:pPr lvl="0"/>
            <a:r>
              <a:rPr lang="fr-FR" dirty="0"/>
              <a:t>2</a:t>
            </a:r>
            <a:r>
              <a:rPr lang="fr-FR" dirty="0" smtClean="0"/>
              <a:t>.Analyse exploratoire:</a:t>
            </a:r>
            <a:br>
              <a:rPr lang="fr-FR" dirty="0" smtClean="0"/>
            </a:br>
            <a:r>
              <a:rPr lang="fr-FR" dirty="0"/>
              <a:t>	</a:t>
            </a:r>
            <a:r>
              <a:rPr lang="fr-FR" dirty="0" smtClean="0"/>
              <a:t>a: Découverte des données:</a:t>
            </a:r>
            <a:br>
              <a:rPr lang="fr-FR" dirty="0" smtClean="0"/>
            </a:br>
            <a:r>
              <a:rPr lang="fr-FR" dirty="0"/>
              <a:t>	</a:t>
            </a:r>
            <a:endParaRPr lang="fr-FR" sz="4000" dirty="0"/>
          </a:p>
        </p:txBody>
      </p:sp>
    </p:spTree>
    <p:extLst>
      <p:ext uri="{BB962C8B-B14F-4D97-AF65-F5344CB8AC3E}">
        <p14:creationId xmlns:p14="http://schemas.microsoft.com/office/powerpoint/2010/main" val="2851862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8</a:t>
            </a:fld>
            <a:endParaRPr lang="en-US" dirty="0"/>
          </a:p>
        </p:txBody>
      </p:sp>
      <p:pic>
        <p:nvPicPr>
          <p:cNvPr id="7" name="Espace réservé du contenu 6"/>
          <p:cNvPicPr>
            <a:picLocks noGrp="1" noChangeAspect="1"/>
          </p:cNvPicPr>
          <p:nvPr>
            <p:ph idx="1"/>
          </p:nvPr>
        </p:nvPicPr>
        <p:blipFill>
          <a:blip r:embed="rId3"/>
          <a:stretch>
            <a:fillRect/>
          </a:stretch>
        </p:blipFill>
        <p:spPr>
          <a:xfrm>
            <a:off x="4907022" y="3282358"/>
            <a:ext cx="3192373" cy="3373336"/>
          </a:xfrm>
          <a:prstGeom prst="rect">
            <a:avLst/>
          </a:prstGeom>
        </p:spPr>
      </p:pic>
      <p:pic>
        <p:nvPicPr>
          <p:cNvPr id="8" name="Image 7"/>
          <p:cNvPicPr>
            <a:picLocks noChangeAspect="1"/>
          </p:cNvPicPr>
          <p:nvPr/>
        </p:nvPicPr>
        <p:blipFill>
          <a:blip r:embed="rId4"/>
          <a:stretch>
            <a:fillRect/>
          </a:stretch>
        </p:blipFill>
        <p:spPr>
          <a:xfrm>
            <a:off x="8230030" y="1690944"/>
            <a:ext cx="3875341" cy="2465607"/>
          </a:xfrm>
          <a:prstGeom prst="rect">
            <a:avLst/>
          </a:prstGeom>
        </p:spPr>
      </p:pic>
      <p:sp>
        <p:nvSpPr>
          <p:cNvPr id="6" name="ZoneTexte 5"/>
          <p:cNvSpPr txBox="1"/>
          <p:nvPr/>
        </p:nvSpPr>
        <p:spPr>
          <a:xfrm>
            <a:off x="797977" y="3690925"/>
            <a:ext cx="3878360"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Score = 5 pour 57</a:t>
            </a:r>
            <a:r>
              <a:rPr lang="fr-FR" dirty="0"/>
              <a:t>% des </a:t>
            </a:r>
            <a:r>
              <a:rPr lang="fr-FR" dirty="0" smtClean="0"/>
              <a:t>commandes (note </a:t>
            </a:r>
            <a:r>
              <a:rPr lang="fr-FR" dirty="0"/>
              <a:t>maximale)</a:t>
            </a:r>
          </a:p>
          <a:p>
            <a:pPr marL="285750" indent="-285750">
              <a:buFont typeface="Arial" panose="020B0604020202020204" pitchFamily="34" charset="0"/>
              <a:buChar char="•"/>
            </a:pPr>
            <a:r>
              <a:rPr lang="fr-FR" dirty="0" smtClean="0"/>
              <a:t>Score = 1 </a:t>
            </a:r>
            <a:r>
              <a:rPr lang="fr-FR" dirty="0"/>
              <a:t>pour </a:t>
            </a:r>
            <a:r>
              <a:rPr lang="fr-FR" dirty="0" smtClean="0"/>
              <a:t>12% </a:t>
            </a:r>
            <a:r>
              <a:rPr lang="fr-FR" dirty="0"/>
              <a:t>des commandes</a:t>
            </a:r>
            <a:r>
              <a:rPr lang="fr-FR" dirty="0" smtClean="0"/>
              <a:t> </a:t>
            </a:r>
            <a:r>
              <a:rPr lang="fr-FR" dirty="0"/>
              <a:t>(note minimale)</a:t>
            </a:r>
          </a:p>
        </p:txBody>
      </p:sp>
      <p:sp>
        <p:nvSpPr>
          <p:cNvPr id="10" name="ZoneTexte 9"/>
          <p:cNvSpPr txBox="1"/>
          <p:nvPr/>
        </p:nvSpPr>
        <p:spPr>
          <a:xfrm>
            <a:off x="8692584" y="4244923"/>
            <a:ext cx="3361509" cy="646331"/>
          </a:xfrm>
          <a:prstGeom prst="rect">
            <a:avLst/>
          </a:prstGeom>
          <a:noFill/>
        </p:spPr>
        <p:txBody>
          <a:bodyPr wrap="square" rtlCol="0">
            <a:spAutoFit/>
          </a:bodyPr>
          <a:lstStyle/>
          <a:p>
            <a:pPr marL="285750" indent="-285750">
              <a:buFont typeface="Arial" panose="020B0604020202020204" pitchFamily="34" charset="0"/>
              <a:buChar char="•"/>
            </a:pPr>
            <a:r>
              <a:rPr lang="fr-FR" dirty="0" smtClean="0"/>
              <a:t>75% des commandes sont réglées par carte </a:t>
            </a:r>
            <a:endParaRPr lang="fr-FR" dirty="0"/>
          </a:p>
        </p:txBody>
      </p:sp>
      <p:sp>
        <p:nvSpPr>
          <p:cNvPr id="11" name="ZoneTexte 10"/>
          <p:cNvSpPr txBox="1"/>
          <p:nvPr/>
        </p:nvSpPr>
        <p:spPr>
          <a:xfrm>
            <a:off x="8099395" y="5621961"/>
            <a:ext cx="2838998" cy="646331"/>
          </a:xfrm>
          <a:prstGeom prst="rect">
            <a:avLst/>
          </a:prstGeom>
          <a:noFill/>
        </p:spPr>
        <p:txBody>
          <a:bodyPr wrap="square" rtlCol="0">
            <a:spAutoFit/>
          </a:bodyPr>
          <a:lstStyle/>
          <a:p>
            <a:pPr marL="285750" indent="-285750">
              <a:buFont typeface="Arial" panose="020B0604020202020204" pitchFamily="34" charset="0"/>
              <a:buChar char="•"/>
            </a:pPr>
            <a:r>
              <a:rPr lang="fr-FR" dirty="0" smtClean="0"/>
              <a:t>Plus de 40% des clients viennent de </a:t>
            </a:r>
            <a:r>
              <a:rPr lang="fr-FR" dirty="0" err="1" smtClean="0"/>
              <a:t>SaoPaolo</a:t>
            </a:r>
            <a:r>
              <a:rPr lang="fr-FR" dirty="0" smtClean="0"/>
              <a:t> </a:t>
            </a:r>
            <a:endParaRPr lang="fr-FR" dirty="0"/>
          </a:p>
        </p:txBody>
      </p:sp>
      <p:sp>
        <p:nvSpPr>
          <p:cNvPr id="13" name="Titre 1"/>
          <p:cNvSpPr>
            <a:spLocks noGrp="1"/>
          </p:cNvSpPr>
          <p:nvPr>
            <p:ph type="title"/>
          </p:nvPr>
        </p:nvSpPr>
        <p:spPr>
          <a:xfrm>
            <a:off x="1371600" y="328747"/>
            <a:ext cx="9601200" cy="1485900"/>
          </a:xfrm>
        </p:spPr>
        <p:txBody>
          <a:bodyPr/>
          <a:lstStyle/>
          <a:p>
            <a:pPr lvl="0"/>
            <a:r>
              <a:rPr lang="fr-FR" dirty="0"/>
              <a:t>2</a:t>
            </a:r>
            <a:r>
              <a:rPr lang="fr-FR" dirty="0" smtClean="0"/>
              <a:t>.Analyse exploratoire:</a:t>
            </a:r>
            <a:br>
              <a:rPr lang="fr-FR" dirty="0" smtClean="0"/>
            </a:br>
            <a:r>
              <a:rPr lang="fr-FR" dirty="0"/>
              <a:t>	</a:t>
            </a:r>
            <a:r>
              <a:rPr lang="fr-FR" dirty="0" smtClean="0"/>
              <a:t>b. Analyse </a:t>
            </a:r>
            <a:r>
              <a:rPr lang="fr-FR" dirty="0" err="1" smtClean="0"/>
              <a:t>univariée</a:t>
            </a:r>
            <a:r>
              <a:rPr lang="fr-FR" dirty="0" smtClean="0"/>
              <a:t>:</a:t>
            </a:r>
            <a:endParaRPr lang="fr-FR" sz="4000" dirty="0"/>
          </a:p>
        </p:txBody>
      </p:sp>
      <p:pic>
        <p:nvPicPr>
          <p:cNvPr id="14" name="Image 13"/>
          <p:cNvPicPr>
            <a:picLocks noChangeAspect="1"/>
          </p:cNvPicPr>
          <p:nvPr/>
        </p:nvPicPr>
        <p:blipFill>
          <a:blip r:embed="rId5"/>
          <a:stretch>
            <a:fillRect/>
          </a:stretch>
        </p:blipFill>
        <p:spPr>
          <a:xfrm>
            <a:off x="797977" y="1690944"/>
            <a:ext cx="3978410" cy="1880286"/>
          </a:xfrm>
          <a:prstGeom prst="rect">
            <a:avLst/>
          </a:prstGeom>
        </p:spPr>
      </p:pic>
    </p:spTree>
    <p:extLst>
      <p:ext uri="{BB962C8B-B14F-4D97-AF65-F5344CB8AC3E}">
        <p14:creationId xmlns:p14="http://schemas.microsoft.com/office/powerpoint/2010/main" val="3999388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328747"/>
            <a:ext cx="9601200" cy="1485900"/>
          </a:xfrm>
        </p:spPr>
        <p:txBody>
          <a:bodyPr/>
          <a:lstStyle/>
          <a:p>
            <a:pPr lvl="0"/>
            <a:r>
              <a:rPr lang="fr-FR" dirty="0"/>
              <a:t>2</a:t>
            </a:r>
            <a:r>
              <a:rPr lang="fr-FR" dirty="0" smtClean="0"/>
              <a:t>.Analyse exploratoire:</a:t>
            </a:r>
            <a:br>
              <a:rPr lang="fr-FR" dirty="0" smtClean="0"/>
            </a:br>
            <a:r>
              <a:rPr lang="fr-FR" dirty="0"/>
              <a:t>	</a:t>
            </a:r>
            <a:r>
              <a:rPr lang="fr-FR" dirty="0" smtClean="0"/>
              <a:t>c. Analyse </a:t>
            </a:r>
            <a:r>
              <a:rPr lang="fr-FR" dirty="0" err="1" smtClean="0"/>
              <a:t>bivariée</a:t>
            </a:r>
            <a:r>
              <a:rPr lang="fr-FR" dirty="0" smtClean="0"/>
              <a:t>:</a:t>
            </a:r>
            <a:endParaRPr lang="fr-FR" sz="4000"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9</a:t>
            </a:fld>
            <a:endParaRPr lang="en-US" dirty="0"/>
          </a:p>
        </p:txBody>
      </p:sp>
      <p:pic>
        <p:nvPicPr>
          <p:cNvPr id="3" name="Image 2"/>
          <p:cNvPicPr>
            <a:picLocks noChangeAspect="1"/>
          </p:cNvPicPr>
          <p:nvPr/>
        </p:nvPicPr>
        <p:blipFill>
          <a:blip r:embed="rId3"/>
          <a:stretch>
            <a:fillRect/>
          </a:stretch>
        </p:blipFill>
        <p:spPr>
          <a:xfrm>
            <a:off x="2095309" y="1611086"/>
            <a:ext cx="8442495" cy="4354620"/>
          </a:xfrm>
          <a:prstGeom prst="rect">
            <a:avLst/>
          </a:prstGeom>
        </p:spPr>
      </p:pic>
      <p:sp>
        <p:nvSpPr>
          <p:cNvPr id="6" name="ZoneTexte 5"/>
          <p:cNvSpPr txBox="1"/>
          <p:nvPr/>
        </p:nvSpPr>
        <p:spPr>
          <a:xfrm>
            <a:off x="2534195" y="6009362"/>
            <a:ext cx="8220891" cy="646331"/>
          </a:xfrm>
          <a:prstGeom prst="rect">
            <a:avLst/>
          </a:prstGeom>
          <a:noFill/>
        </p:spPr>
        <p:txBody>
          <a:bodyPr wrap="square" rtlCol="0">
            <a:spAutoFit/>
          </a:bodyPr>
          <a:lstStyle/>
          <a:p>
            <a:pPr marL="285750" indent="-285750">
              <a:buFont typeface="Arial" panose="020B0604020202020204" pitchFamily="34" charset="0"/>
              <a:buChar char="•"/>
            </a:pPr>
            <a:r>
              <a:rPr lang="fr-FR" dirty="0" smtClean="0"/>
              <a:t>Distribution identique des clients et vendeur par état</a:t>
            </a:r>
          </a:p>
          <a:p>
            <a:pPr marL="285750" indent="-285750">
              <a:buFont typeface="Arial" panose="020B0604020202020204" pitchFamily="34" charset="0"/>
              <a:buChar char="•"/>
            </a:pPr>
            <a:r>
              <a:rPr lang="fr-FR" dirty="0" smtClean="0"/>
              <a:t>La </a:t>
            </a:r>
            <a:r>
              <a:rPr lang="fr-FR" dirty="0"/>
              <a:t>majorité des vendeurs comme des clients sont dans l'état de São Paulo (SP)</a:t>
            </a:r>
          </a:p>
        </p:txBody>
      </p:sp>
    </p:spTree>
    <p:extLst>
      <p:ext uri="{BB962C8B-B14F-4D97-AF65-F5344CB8AC3E}">
        <p14:creationId xmlns:p14="http://schemas.microsoft.com/office/powerpoint/2010/main" val="1945319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98346</TotalTime>
  <Words>4308</Words>
  <Application>Microsoft Office PowerPoint</Application>
  <PresentationFormat>Grand écran</PresentationFormat>
  <Paragraphs>402</Paragraphs>
  <Slides>41</Slides>
  <Notes>40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41</vt:i4>
      </vt:variant>
    </vt:vector>
  </HeadingPairs>
  <TitlesOfParts>
    <vt:vector size="48" baseType="lpstr">
      <vt:lpstr>Arial</vt:lpstr>
      <vt:lpstr>Calibri</vt:lpstr>
      <vt:lpstr>Courier New</vt:lpstr>
      <vt:lpstr>Franklin Gothic Book</vt:lpstr>
      <vt:lpstr>Roboto</vt:lpstr>
      <vt:lpstr>Wingdings</vt:lpstr>
      <vt:lpstr>Cadrage</vt:lpstr>
      <vt:lpstr>P05: Segmentez des clients d'un site e-commerce</vt:lpstr>
      <vt:lpstr>Plan de la présentation</vt:lpstr>
      <vt:lpstr>1. problématique</vt:lpstr>
      <vt:lpstr>1. Problématique</vt:lpstr>
      <vt:lpstr>2. Analyse exploratoire</vt:lpstr>
      <vt:lpstr>2.Analyse exploratoire:  a: Découverte des données:  </vt:lpstr>
      <vt:lpstr>2.Analyse exploratoire:  a: Découverte des données:  </vt:lpstr>
      <vt:lpstr>2.Analyse exploratoire:  b. Analyse univariée:</vt:lpstr>
      <vt:lpstr>2.Analyse exploratoire:  c. Analyse bivariée:</vt:lpstr>
      <vt:lpstr>2.Analyse exploratoire:  c. Analyse bivariée:</vt:lpstr>
      <vt:lpstr>2.Analyse exploratoire:  c. Analyse bivariée:</vt:lpstr>
      <vt:lpstr>2.Analyse exploratoire:  c. Analyse bivariée:</vt:lpstr>
      <vt:lpstr>3. Feature engineering</vt:lpstr>
      <vt:lpstr>Présentation PowerPoint</vt:lpstr>
      <vt:lpstr>Présentation PowerPoint</vt:lpstr>
      <vt:lpstr>4. RFM (baseline)</vt:lpstr>
      <vt:lpstr>Présentation PowerPoint</vt:lpstr>
      <vt:lpstr>Présentation PowerPoint</vt:lpstr>
      <vt:lpstr>Présentation PowerPoint</vt:lpstr>
      <vt:lpstr>5. Segmentations</vt:lpstr>
      <vt:lpstr>5.Segmentations:  a. RFM+ Satisfaction:</vt:lpstr>
      <vt:lpstr>5.Segmentations:  a. RFM+ Satisfaction:</vt:lpstr>
      <vt:lpstr>5.Segmentations:  a. RFM+ Satisfaction – K-means:</vt:lpstr>
      <vt:lpstr>5.Segmentations:  a. RFM+ Satisfaction – K-means:</vt:lpstr>
      <vt:lpstr>5.Segmentations:  a. RFM+ Satisfaction – K-means:</vt:lpstr>
      <vt:lpstr>5.Segmentations:  a. RFM+ Satisfaction – K-means:</vt:lpstr>
      <vt:lpstr>5.Segmentations:  a. RFM+ Satisfaction – K-means:</vt:lpstr>
      <vt:lpstr>5.Segmentations:  a. RFM+ Satisfaction – TSNE:</vt:lpstr>
      <vt:lpstr>5.Segmentations:  b. RFM, Satisfaction, catégorie et type de paiement:</vt:lpstr>
      <vt:lpstr>5.Segmentations:  b. RFM, Satisfaction, catégorie et type de paiement:</vt:lpstr>
      <vt:lpstr>5.Segmentations:  b. RFM, Satisfaction, catégorie et type de paiement:</vt:lpstr>
      <vt:lpstr>5.Segmentations:  a. RFM, Satisfaction, catégorie et type de paiement:</vt:lpstr>
      <vt:lpstr>5.Segmentations:  a. RFM, Satisfaction, catégorie et type de paiement:</vt:lpstr>
      <vt:lpstr>5.Segmentations:  c. Comparaison des algorithmes:</vt:lpstr>
      <vt:lpstr>6. Contrat de maintenance</vt:lpstr>
      <vt:lpstr>Présentation PowerPoint</vt:lpstr>
      <vt:lpstr>Présentation PowerPoint</vt:lpstr>
      <vt:lpstr>Présentation PowerPoint</vt:lpstr>
      <vt:lpstr>7.Conclusion</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P02: Analysez des données de systèmes éducatifs</dc:title>
  <dc:creator>TAHRI Asma</dc:creator>
  <cp:lastModifiedBy>TAHRI Asma</cp:lastModifiedBy>
  <cp:revision>231</cp:revision>
  <dcterms:created xsi:type="dcterms:W3CDTF">2020-11-11T14:23:40Z</dcterms:created>
  <dcterms:modified xsi:type="dcterms:W3CDTF">2021-07-20T15:12:31Z</dcterms:modified>
</cp:coreProperties>
</file>