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ostolos Stamenos" userId="b45c0891f2287d0e" providerId="LiveId" clId="{133BB051-EF4A-416F-968C-5A5BCF4405AC}"/>
    <pc:docChg chg="undo custSel addSld modSld">
      <pc:chgData name="Apostolos Stamenos" userId="b45c0891f2287d0e" providerId="LiveId" clId="{133BB051-EF4A-416F-968C-5A5BCF4405AC}" dt="2022-12-06T05:17:11.494" v="5" actId="14100"/>
      <pc:docMkLst>
        <pc:docMk/>
      </pc:docMkLst>
      <pc:sldChg chg="modSp add mod">
        <pc:chgData name="Apostolos Stamenos" userId="b45c0891f2287d0e" providerId="LiveId" clId="{133BB051-EF4A-416F-968C-5A5BCF4405AC}" dt="2022-12-06T05:16:02.793" v="1" actId="1076"/>
        <pc:sldMkLst>
          <pc:docMk/>
          <pc:sldMk cId="3069649809" sldId="257"/>
        </pc:sldMkLst>
        <pc:picChg chg="mod">
          <ac:chgData name="Apostolos Stamenos" userId="b45c0891f2287d0e" providerId="LiveId" clId="{133BB051-EF4A-416F-968C-5A5BCF4405AC}" dt="2022-12-06T05:16:02.793" v="1" actId="1076"/>
          <ac:picMkLst>
            <pc:docMk/>
            <pc:sldMk cId="3069649809" sldId="257"/>
            <ac:picMk id="3" creationId="{BA9B2887-A39D-4E4D-CEC9-6782D92DF7B9}"/>
          </ac:picMkLst>
        </pc:picChg>
      </pc:sldChg>
      <pc:sldChg chg="add">
        <pc:chgData name="Apostolos Stamenos" userId="b45c0891f2287d0e" providerId="LiveId" clId="{133BB051-EF4A-416F-968C-5A5BCF4405AC}" dt="2022-12-06T05:15:52.377" v="0"/>
        <pc:sldMkLst>
          <pc:docMk/>
          <pc:sldMk cId="2161728211" sldId="258"/>
        </pc:sldMkLst>
      </pc:sldChg>
      <pc:sldChg chg="add">
        <pc:chgData name="Apostolos Stamenos" userId="b45c0891f2287d0e" providerId="LiveId" clId="{133BB051-EF4A-416F-968C-5A5BCF4405AC}" dt="2022-12-06T05:15:52.377" v="0"/>
        <pc:sldMkLst>
          <pc:docMk/>
          <pc:sldMk cId="3180907492" sldId="259"/>
        </pc:sldMkLst>
      </pc:sldChg>
      <pc:sldChg chg="add">
        <pc:chgData name="Apostolos Stamenos" userId="b45c0891f2287d0e" providerId="LiveId" clId="{133BB051-EF4A-416F-968C-5A5BCF4405AC}" dt="2022-12-06T05:15:52.377" v="0"/>
        <pc:sldMkLst>
          <pc:docMk/>
          <pc:sldMk cId="150928273" sldId="260"/>
        </pc:sldMkLst>
      </pc:sldChg>
      <pc:sldChg chg="add">
        <pc:chgData name="Apostolos Stamenos" userId="b45c0891f2287d0e" providerId="LiveId" clId="{133BB051-EF4A-416F-968C-5A5BCF4405AC}" dt="2022-12-06T05:15:52.377" v="0"/>
        <pc:sldMkLst>
          <pc:docMk/>
          <pc:sldMk cId="2169499190" sldId="261"/>
        </pc:sldMkLst>
      </pc:sldChg>
      <pc:sldChg chg="add">
        <pc:chgData name="Apostolos Stamenos" userId="b45c0891f2287d0e" providerId="LiveId" clId="{133BB051-EF4A-416F-968C-5A5BCF4405AC}" dt="2022-12-06T05:15:52.377" v="0"/>
        <pc:sldMkLst>
          <pc:docMk/>
          <pc:sldMk cId="1009087927" sldId="262"/>
        </pc:sldMkLst>
      </pc:sldChg>
      <pc:sldChg chg="add">
        <pc:chgData name="Apostolos Stamenos" userId="b45c0891f2287d0e" providerId="LiveId" clId="{133BB051-EF4A-416F-968C-5A5BCF4405AC}" dt="2022-12-06T05:15:52.377" v="0"/>
        <pc:sldMkLst>
          <pc:docMk/>
          <pc:sldMk cId="971786528" sldId="263"/>
        </pc:sldMkLst>
      </pc:sldChg>
      <pc:sldChg chg="add">
        <pc:chgData name="Apostolos Stamenos" userId="b45c0891f2287d0e" providerId="LiveId" clId="{133BB051-EF4A-416F-968C-5A5BCF4405AC}" dt="2022-12-06T05:15:52.377" v="0"/>
        <pc:sldMkLst>
          <pc:docMk/>
          <pc:sldMk cId="2024266137" sldId="264"/>
        </pc:sldMkLst>
      </pc:sldChg>
      <pc:sldChg chg="modSp add mod">
        <pc:chgData name="Apostolos Stamenos" userId="b45c0891f2287d0e" providerId="LiveId" clId="{133BB051-EF4A-416F-968C-5A5BCF4405AC}" dt="2022-12-06T05:17:11.494" v="5" actId="14100"/>
        <pc:sldMkLst>
          <pc:docMk/>
          <pc:sldMk cId="3038663127" sldId="265"/>
        </pc:sldMkLst>
        <pc:picChg chg="mod">
          <ac:chgData name="Apostolos Stamenos" userId="b45c0891f2287d0e" providerId="LiveId" clId="{133BB051-EF4A-416F-968C-5A5BCF4405AC}" dt="2022-12-06T05:17:11.494" v="5" actId="14100"/>
          <ac:picMkLst>
            <pc:docMk/>
            <pc:sldMk cId="3038663127" sldId="265"/>
            <ac:picMk id="3" creationId="{C0DA9159-E74A-01B7-5DFD-7F5BBF77A0EE}"/>
          </ac:picMkLst>
        </pc:picChg>
      </pc:sldChg>
      <pc:sldChg chg="add">
        <pc:chgData name="Apostolos Stamenos" userId="b45c0891f2287d0e" providerId="LiveId" clId="{133BB051-EF4A-416F-968C-5A5BCF4405AC}" dt="2022-12-06T05:15:52.377" v="0"/>
        <pc:sldMkLst>
          <pc:docMk/>
          <pc:sldMk cId="3735800926" sldId="266"/>
        </pc:sldMkLst>
      </pc:sldChg>
      <pc:sldChg chg="add">
        <pc:chgData name="Apostolos Stamenos" userId="b45c0891f2287d0e" providerId="LiveId" clId="{133BB051-EF4A-416F-968C-5A5BCF4405AC}" dt="2022-12-06T05:15:52.377" v="0"/>
        <pc:sldMkLst>
          <pc:docMk/>
          <pc:sldMk cId="1284450263" sldId="267"/>
        </pc:sldMkLst>
      </pc:sldChg>
      <pc:sldChg chg="add">
        <pc:chgData name="Apostolos Stamenos" userId="b45c0891f2287d0e" providerId="LiveId" clId="{133BB051-EF4A-416F-968C-5A5BCF4405AC}" dt="2022-12-06T05:15:52.377" v="0"/>
        <pc:sldMkLst>
          <pc:docMk/>
          <pc:sldMk cId="1308953574" sldId="268"/>
        </pc:sldMkLst>
      </pc:sldChg>
      <pc:sldChg chg="add">
        <pc:chgData name="Apostolos Stamenos" userId="b45c0891f2287d0e" providerId="LiveId" clId="{133BB051-EF4A-416F-968C-5A5BCF4405AC}" dt="2022-12-06T05:15:52.377" v="0"/>
        <pc:sldMkLst>
          <pc:docMk/>
          <pc:sldMk cId="2292494917" sldId="269"/>
        </pc:sldMkLst>
      </pc:sldChg>
      <pc:sldChg chg="add">
        <pc:chgData name="Apostolos Stamenos" userId="b45c0891f2287d0e" providerId="LiveId" clId="{133BB051-EF4A-416F-968C-5A5BCF4405AC}" dt="2022-12-06T05:15:52.377" v="0"/>
        <pc:sldMkLst>
          <pc:docMk/>
          <pc:sldMk cId="503755357" sldId="270"/>
        </pc:sldMkLst>
      </pc:sldChg>
      <pc:sldChg chg="add">
        <pc:chgData name="Apostolos Stamenos" userId="b45c0891f2287d0e" providerId="LiveId" clId="{133BB051-EF4A-416F-968C-5A5BCF4405AC}" dt="2022-12-06T05:15:52.377" v="0"/>
        <pc:sldMkLst>
          <pc:docMk/>
          <pc:sldMk cId="391504285" sldId="271"/>
        </pc:sldMkLst>
      </pc:sldChg>
      <pc:sldChg chg="add">
        <pc:chgData name="Apostolos Stamenos" userId="b45c0891f2287d0e" providerId="LiveId" clId="{133BB051-EF4A-416F-968C-5A5BCF4405AC}" dt="2022-12-06T05:15:52.377" v="0"/>
        <pc:sldMkLst>
          <pc:docMk/>
          <pc:sldMk cId="3112209058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082C-C2C7-0D1F-1909-6AC793F65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99066-77FB-AE9D-3586-C7FD7B49D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17F0-4C6C-F595-BAD0-CD524FF3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53E0-DA33-4F37-8C7D-47D83DE39D6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1971-0886-F2AD-D81E-B8F1452A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ADDC1-F68D-54C1-B949-A16B0091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CCB9-80C1-4894-8159-C81EEC70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7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C00F-0FB8-FAD3-E59B-7E6CA655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44068-1251-165E-21BC-5F17E5E6D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16476-CD4A-56C6-461A-B3C3FFB4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53E0-DA33-4F37-8C7D-47D83DE39D6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FB649-EE95-E639-EFB9-7E4F366C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598C-11CD-F1BB-8034-2723615D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CCB9-80C1-4894-8159-C81EEC70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5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80ACA-8D20-00FC-0106-A902B75C2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05E1B-A4A8-2CD1-E1AB-C5807B538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15DFA-7331-574E-F030-526B2AE8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53E0-DA33-4F37-8C7D-47D83DE39D6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E36B5-4446-530D-1175-5079A14C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01133-7159-ACEE-B803-1F2E2F15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CCB9-80C1-4894-8159-C81EEC70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6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38FE-F644-A5FA-CBC9-F88E9B74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13E3-BAE2-DD17-5C6D-5973ED3E7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EEBD-66AC-B0C7-75D5-2556BFAB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53E0-DA33-4F37-8C7D-47D83DE39D6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DAD49-EFA1-955E-B574-10A2A6FE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F27A9-696E-7717-05A5-08D37355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CCB9-80C1-4894-8159-C81EEC70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9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14BA-A588-CBCF-A1F3-54D6BB7D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CC32E-7B27-C593-26D2-232258C2C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7B6C3-C4FD-AD9A-EED5-A22FF3BD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53E0-DA33-4F37-8C7D-47D83DE39D6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BDF20-F78D-AA84-F2FB-619C1C81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A66B-8B62-E818-2198-5F995C77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CCB9-80C1-4894-8159-C81EEC70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2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8505-ACB6-8CF5-B352-594563EF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303CF-2B9F-23F1-4E12-5B99608DE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31CC9-F7B7-E7BD-E10F-D7F57FE85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80A8-D25E-0A7A-94EB-61AE367F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53E0-DA33-4F37-8C7D-47D83DE39D6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29B62-CB35-5577-29A7-4933CFFC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5BA89-A5BE-9E1A-933C-1C743F91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CCB9-80C1-4894-8159-C81EEC70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0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C170-B460-455A-45F9-E4F5050C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6356F-3EA7-947B-E2E0-A484B4360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8A5CC-8734-4198-8767-4B6D5E49B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8655F-2947-DFBE-C99B-CBC96B50C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0F77D-FB31-AFAF-A265-7202DBCCE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B7D48-47CA-DD38-C06A-138E17C3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53E0-DA33-4F37-8C7D-47D83DE39D6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2D59B-4A1B-23FB-959D-C90D3B71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D803E-0B37-5B8C-E543-E0D756EC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CCB9-80C1-4894-8159-C81EEC70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94DD-7C8B-5A49-1072-00344D2A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B795B-5CAC-16E7-8B6D-2648276B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53E0-DA33-4F37-8C7D-47D83DE39D6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63B21-2F4A-E509-1495-AE69B1CD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1D662-28BB-7C0E-B50A-617C1393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CCB9-80C1-4894-8159-C81EEC70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15E32-E137-E877-D936-0F620182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53E0-DA33-4F37-8C7D-47D83DE39D6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4D316-2793-4684-B401-C3C9636A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5279A-6D0C-60FE-D386-43CC22E9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CCB9-80C1-4894-8159-C81EEC70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3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C944-A77E-FBB2-6E04-F8166F5B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05E2-782B-C75F-E287-0D2BDFEE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B5D6A-BD0D-9D3B-EFED-266113EB3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B14CA-A5A1-432D-C2B0-33FDD868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53E0-DA33-4F37-8C7D-47D83DE39D6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31B41-6715-7875-A28F-DD1A2862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05D90-1219-B278-7D36-BBBBB519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CCB9-80C1-4894-8159-C81EEC70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8A51-BAFF-FE11-F7B2-75B1100A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FAE3F-F0A1-0A00-6190-07B4E1322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35901-AC5E-1564-147A-87ECDA42D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911ED-6044-8529-D0D3-F1222D56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53E0-DA33-4F37-8C7D-47D83DE39D6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CFE3D-3C4A-C063-3F36-79E56147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D2BCA-594C-65D3-76A8-FFAEEF91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CCB9-80C1-4894-8159-C81EEC70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1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4AE23-6288-59AE-F592-301AE6E4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74631-FD60-413B-7D39-BFAAEAFA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AA296-8A9D-0058-5AD4-7845396BB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53E0-DA33-4F37-8C7D-47D83DE39D6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A4101-C6CE-A308-A677-2BE962A69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93B6A-10E5-FF68-2A71-BB44A3337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8CCB9-80C1-4894-8159-C81EEC70C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9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M_presentation1024_1">
            <a:extLst>
              <a:ext uri="{FF2B5EF4-FFF2-40B4-BE49-F238E27FC236}">
                <a16:creationId xmlns:a16="http://schemas.microsoft.com/office/drawing/2014/main" id="{BA9B2887-A39D-4E4D-CEC9-6782D92DF7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0"/>
            <a:ext cx="9096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49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M_presentation1024_10">
            <a:extLst>
              <a:ext uri="{FF2B5EF4-FFF2-40B4-BE49-F238E27FC236}">
                <a16:creationId xmlns:a16="http://schemas.microsoft.com/office/drawing/2014/main" id="{B38D5629-3208-2E3D-F428-1C6A90A4CE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3" y="0"/>
            <a:ext cx="9096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M_presentation1024_11">
            <a:extLst>
              <a:ext uri="{FF2B5EF4-FFF2-40B4-BE49-F238E27FC236}">
                <a16:creationId xmlns:a16="http://schemas.microsoft.com/office/drawing/2014/main" id="{A9914FD7-59D8-307B-90D8-2D2F3301DB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3" y="0"/>
            <a:ext cx="9096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5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M_presentation1024_12">
            <a:extLst>
              <a:ext uri="{FF2B5EF4-FFF2-40B4-BE49-F238E27FC236}">
                <a16:creationId xmlns:a16="http://schemas.microsoft.com/office/drawing/2014/main" id="{334EC6A3-0772-BB00-0AD0-8B3792AD45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3" y="0"/>
            <a:ext cx="9096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5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M_presentation1024_13">
            <a:extLst>
              <a:ext uri="{FF2B5EF4-FFF2-40B4-BE49-F238E27FC236}">
                <a16:creationId xmlns:a16="http://schemas.microsoft.com/office/drawing/2014/main" id="{8C7C593A-FF85-3A4F-3D7D-0F8AAA02E3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3" y="0"/>
            <a:ext cx="9096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9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M_presentation1024_14">
            <a:extLst>
              <a:ext uri="{FF2B5EF4-FFF2-40B4-BE49-F238E27FC236}">
                <a16:creationId xmlns:a16="http://schemas.microsoft.com/office/drawing/2014/main" id="{7EA25111-631D-2D7F-4DFF-31A42FA0AB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3" y="0"/>
            <a:ext cx="9096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5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M_presentation1024_15">
            <a:extLst>
              <a:ext uri="{FF2B5EF4-FFF2-40B4-BE49-F238E27FC236}">
                <a16:creationId xmlns:a16="http://schemas.microsoft.com/office/drawing/2014/main" id="{6274F7E5-B0D4-A2F3-6123-30816467D4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3" y="0"/>
            <a:ext cx="9096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M_presentation1024_16">
            <a:extLst>
              <a:ext uri="{FF2B5EF4-FFF2-40B4-BE49-F238E27FC236}">
                <a16:creationId xmlns:a16="http://schemas.microsoft.com/office/drawing/2014/main" id="{0322D5A5-906F-D23F-6A0B-44D33F1F67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3" y="0"/>
            <a:ext cx="9096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0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M_presentation1024_2">
            <a:extLst>
              <a:ext uri="{FF2B5EF4-FFF2-40B4-BE49-F238E27FC236}">
                <a16:creationId xmlns:a16="http://schemas.microsoft.com/office/drawing/2014/main" id="{36430056-8667-F6D8-4CE4-F86B362A50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3" y="0"/>
            <a:ext cx="9096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2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M_presentation1024_3">
            <a:extLst>
              <a:ext uri="{FF2B5EF4-FFF2-40B4-BE49-F238E27FC236}">
                <a16:creationId xmlns:a16="http://schemas.microsoft.com/office/drawing/2014/main" id="{91057D4E-82FA-E83C-EC9D-B377CE80036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3" y="0"/>
            <a:ext cx="9096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0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M_presentation1024_4">
            <a:extLst>
              <a:ext uri="{FF2B5EF4-FFF2-40B4-BE49-F238E27FC236}">
                <a16:creationId xmlns:a16="http://schemas.microsoft.com/office/drawing/2014/main" id="{AC43B332-B217-07A7-9439-B8F891E556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3" y="0"/>
            <a:ext cx="9096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M_presentation1024_5">
            <a:extLst>
              <a:ext uri="{FF2B5EF4-FFF2-40B4-BE49-F238E27FC236}">
                <a16:creationId xmlns:a16="http://schemas.microsoft.com/office/drawing/2014/main" id="{B5DC62F5-0C93-95C6-10F8-808669FA18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3" y="0"/>
            <a:ext cx="9096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9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M_presentation1024_6">
            <a:extLst>
              <a:ext uri="{FF2B5EF4-FFF2-40B4-BE49-F238E27FC236}">
                <a16:creationId xmlns:a16="http://schemas.microsoft.com/office/drawing/2014/main" id="{58590444-B8B8-577D-131B-E862E82F70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3" y="0"/>
            <a:ext cx="9096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8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M_presentation1024_7">
            <a:extLst>
              <a:ext uri="{FF2B5EF4-FFF2-40B4-BE49-F238E27FC236}">
                <a16:creationId xmlns:a16="http://schemas.microsoft.com/office/drawing/2014/main" id="{9581719A-A0E5-CE3F-D3A4-34925FFFB6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3" y="0"/>
            <a:ext cx="9096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8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M_presentation1024_8">
            <a:extLst>
              <a:ext uri="{FF2B5EF4-FFF2-40B4-BE49-F238E27FC236}">
                <a16:creationId xmlns:a16="http://schemas.microsoft.com/office/drawing/2014/main" id="{B9EF918B-AB60-B6FA-339F-243196A949C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3" y="0"/>
            <a:ext cx="9096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6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M_presentation1024_9">
            <a:extLst>
              <a:ext uri="{FF2B5EF4-FFF2-40B4-BE49-F238E27FC236}">
                <a16:creationId xmlns:a16="http://schemas.microsoft.com/office/drawing/2014/main" id="{C0DA9159-E74A-01B7-5DFD-7F5BBF77A0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3" y="0"/>
            <a:ext cx="9096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6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Apostolos Stamenos</dc:creator>
  <cp:lastModifiedBy>Apostolos Stamenos</cp:lastModifiedBy>
  <cp:revision>1</cp:revision>
  <dcterms:created xsi:type="dcterms:W3CDTF">2022-12-06T05:15:18Z</dcterms:created>
  <dcterms:modified xsi:type="dcterms:W3CDTF">2022-12-06T05:17:37Z</dcterms:modified>
</cp:coreProperties>
</file>