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82"/>
  </p:normalViewPr>
  <p:slideViewPr>
    <p:cSldViewPr snapToGrid="0">
      <p:cViewPr varScale="1">
        <p:scale>
          <a:sx n="119" d="100"/>
          <a:sy n="119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BE4B6-4159-9FDF-097D-21637D00F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8D538-C099-3036-CF3D-5DDBAB381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0DB34-D71B-260E-1BDE-F3B58835E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377D-C8A0-D247-97BD-0F5B47BCC612}" type="datetimeFigureOut">
              <a:rPr lang="en-FR" smtClean="0"/>
              <a:t>04/07/2024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B5A5A-5062-F2A5-B123-9850BB3D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5A1C6-4073-EBC3-27C3-67CFA149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0018-DED0-7549-B40A-B1E12BBD072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4314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73B7-99AC-2E27-7EAD-BCC02487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EC119-5570-0CA3-D851-4F06C2019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47569-2E84-1687-B71A-7058CCCC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377D-C8A0-D247-97BD-0F5B47BCC612}" type="datetimeFigureOut">
              <a:rPr lang="en-FR" smtClean="0"/>
              <a:t>04/07/2024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DDE6D-1F6D-03E8-3E6F-1D9911088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08C11-80D5-A960-BD74-D221BD5B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0018-DED0-7549-B40A-B1E12BBD072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3878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102183-596A-20C6-FFEF-139233CA0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75F0B-DB04-EA96-DD99-6E4DF22CF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54EE5-65FB-6F1D-E18E-188FC7644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377D-C8A0-D247-97BD-0F5B47BCC612}" type="datetimeFigureOut">
              <a:rPr lang="en-FR" smtClean="0"/>
              <a:t>04/07/2024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E18B9-3DBB-E104-91DA-B6A003E5C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393E0-1FBE-F38A-E0B4-DE7DDB7B1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0018-DED0-7549-B40A-B1E12BBD072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807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4270A-2124-65A0-7F13-82AACD9F2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AB693-F03F-1903-8216-4626AE58E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F31F0-9EF3-8E10-48AF-A36C78702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377D-C8A0-D247-97BD-0F5B47BCC612}" type="datetimeFigureOut">
              <a:rPr lang="en-FR" smtClean="0"/>
              <a:t>04/07/2024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E5DBC-1863-B32A-8D5D-D149BAA3A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E0896-C27A-4F70-A41C-33D69E86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0018-DED0-7549-B40A-B1E12BBD072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6594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240A-182C-6F1D-B022-C8417E2BD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26F69-3147-C777-8979-60F7DCC61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04829-D3A3-B9F2-FBA8-63FD2E93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377D-C8A0-D247-97BD-0F5B47BCC612}" type="datetimeFigureOut">
              <a:rPr lang="en-FR" smtClean="0"/>
              <a:t>04/07/2024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84B96-C4BE-EDEE-F715-BFF0D0D5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18086-2034-D546-8A4A-C35B1968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0018-DED0-7549-B40A-B1E12BBD072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1228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21C4-A4FA-138F-5184-85D2DA19C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F1CAD-529C-2F0C-2F04-89FEAACEF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3DE95-64DC-7DE1-EFEC-17F76CD62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E3E5B-57CA-47DC-B69B-CF60FE621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377D-C8A0-D247-97BD-0F5B47BCC612}" type="datetimeFigureOut">
              <a:rPr lang="en-FR" smtClean="0"/>
              <a:t>04/07/2024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033D7-DF4B-F2B4-A36A-617599FAF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7FB9E-4F1A-F306-7C24-330D0E56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0018-DED0-7549-B40A-B1E12BBD072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1756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02D9-5AA2-4E04-FDD2-D308AAC5D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88761-E455-7332-C85E-E78CEBA76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A2692-6F8B-FF5D-6193-79C05332A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9E3668-6511-B671-F03C-AB1B396CE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4DB9A2-D93B-370F-62D5-D97A45F88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5748C-D693-F262-3020-449430DF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377D-C8A0-D247-97BD-0F5B47BCC612}" type="datetimeFigureOut">
              <a:rPr lang="en-FR" smtClean="0"/>
              <a:t>04/07/2024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817B98-5D54-1FE1-1A32-87030B32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EB592-58E6-A064-FA70-8148EDE1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0018-DED0-7549-B40A-B1E12BBD072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0256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59F8-756D-63AF-125E-B023A40C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CE4664-B18E-36B2-EF7E-E9D94F2F7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377D-C8A0-D247-97BD-0F5B47BCC612}" type="datetimeFigureOut">
              <a:rPr lang="en-FR" smtClean="0"/>
              <a:t>04/07/2024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92245-9B60-B612-F128-67CFA6E2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2FA32-6406-F657-0E29-C734B595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0018-DED0-7549-B40A-B1E12BBD072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57000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BCDD6F-5455-9B7A-B765-934C82AB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377D-C8A0-D247-97BD-0F5B47BCC612}" type="datetimeFigureOut">
              <a:rPr lang="en-FR" smtClean="0"/>
              <a:t>04/07/2024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27B10-557F-B11F-B4B9-A7C44C5C1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88D23-CEB8-E202-57EE-B2D190BB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0018-DED0-7549-B40A-B1E12BBD072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7161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0382-83DA-901F-E8B8-2A964F40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2F846-2871-65D8-BB30-8846C35A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47EB9-8570-73CF-D21E-4AD4ACDDF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0A0AF-DBBB-541C-EC42-672FE50CB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377D-C8A0-D247-97BD-0F5B47BCC612}" type="datetimeFigureOut">
              <a:rPr lang="en-FR" smtClean="0"/>
              <a:t>04/07/2024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F07CE-733D-10C1-CA1D-14149125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8AE35-2BCD-EEE1-B5E4-D1BBB010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0018-DED0-7549-B40A-B1E12BBD072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1121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DB792-213E-12A3-AFE1-8CBEC20E0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5D3F0-D422-FF21-3D06-F33D75F37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9343A-B053-6CF0-4C40-476EE8E38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5A02F-7D0F-C68A-F63C-4234A0A08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377D-C8A0-D247-97BD-0F5B47BCC612}" type="datetimeFigureOut">
              <a:rPr lang="en-FR" smtClean="0"/>
              <a:t>04/07/2024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CB20A-6B7F-5D3C-7B88-EF4C7A0D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C69A9-1684-0D51-A72E-4BAD0C02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0018-DED0-7549-B40A-B1E12BBD072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7945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486A91-8E69-A200-EEB3-F1058C4A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72B3A-2714-C061-B2F6-17427B770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AB0E9-D153-C1F3-B315-3CE1D3F0A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8377D-C8A0-D247-97BD-0F5B47BCC612}" type="datetimeFigureOut">
              <a:rPr lang="en-FR" smtClean="0"/>
              <a:t>04/07/2024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09E4E-FC56-21EE-EFA8-ECE813069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DE83-B749-601E-4DC2-BB8E3ED21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20018-DED0-7549-B40A-B1E12BBD072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2445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6;p5">
            <a:extLst>
              <a:ext uri="{FF2B5EF4-FFF2-40B4-BE49-F238E27FC236}">
                <a16:creationId xmlns:a16="http://schemas.microsoft.com/office/drawing/2014/main" id="{22E478FD-E2B2-572D-D597-0418241BF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3635" y="3515568"/>
            <a:ext cx="1367109" cy="141703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3">
            <a:extLst>
              <a:ext uri="{FF2B5EF4-FFF2-40B4-BE49-F238E27FC236}">
                <a16:creationId xmlns:a16="http://schemas.microsoft.com/office/drawing/2014/main" id="{1D537677-02E9-10AA-EF8B-485B37581A1C}"/>
              </a:ext>
            </a:extLst>
          </p:cNvPr>
          <p:cNvSpPr txBox="1"/>
          <p:nvPr/>
        </p:nvSpPr>
        <p:spPr>
          <a:xfrm>
            <a:off x="1645592" y="3515568"/>
            <a:ext cx="1385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err="1">
                <a:effectLst/>
              </a:rPr>
              <a:t>Wearable</a:t>
            </a:r>
            <a:r>
              <a:rPr lang="fr-FR" sz="1600" i="1" dirty="0">
                <a:effectLst/>
              </a:rPr>
              <a:t> </a:t>
            </a:r>
            <a:r>
              <a:rPr lang="fr-FR" sz="1600" i="1" dirty="0" err="1">
                <a:effectLst/>
              </a:rPr>
              <a:t>sensor</a:t>
            </a:r>
            <a:r>
              <a:rPr lang="fr-FR" sz="1600" i="1" dirty="0">
                <a:effectLst/>
              </a:rPr>
              <a:t> </a:t>
            </a:r>
            <a:r>
              <a:rPr lang="fr-FR" sz="1600" i="1" dirty="0" err="1">
                <a:effectLst/>
              </a:rPr>
              <a:t>clipped</a:t>
            </a:r>
            <a:r>
              <a:rPr lang="fr-FR" sz="1600" i="1" dirty="0">
                <a:effectLst/>
              </a:rPr>
              <a:t> on the </a:t>
            </a:r>
            <a:r>
              <a:rPr lang="fr-FR" sz="1600" i="1" dirty="0" err="1">
                <a:effectLst/>
              </a:rPr>
              <a:t>belt</a:t>
            </a:r>
            <a:endParaRPr lang="fr-FR" sz="1600" dirty="0">
              <a:effectLst/>
            </a:endParaRPr>
          </a:p>
        </p:txBody>
      </p:sp>
      <p:pic>
        <p:nvPicPr>
          <p:cNvPr id="4" name="Picture 3" descr="page1image20808512">
            <a:extLst>
              <a:ext uri="{FF2B5EF4-FFF2-40B4-BE49-F238E27FC236}">
                <a16:creationId xmlns:a16="http://schemas.microsoft.com/office/drawing/2014/main" id="{D5541AE2-CBF0-7971-FD6B-A2D4014E2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894" y="4625076"/>
            <a:ext cx="1492732" cy="141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40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0978A6-C22C-3E40-59EF-5B0C8F64B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240" y="3681199"/>
            <a:ext cx="1086467" cy="216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2C229D-C3BF-0A99-5DF9-81FF757BC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532" y="3681199"/>
            <a:ext cx="125672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0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Aymeric Stamm</dc:creator>
  <cp:lastModifiedBy>Aymeric Stamm</cp:lastModifiedBy>
  <cp:revision>2</cp:revision>
  <dcterms:created xsi:type="dcterms:W3CDTF">2024-07-04T10:36:24Z</dcterms:created>
  <dcterms:modified xsi:type="dcterms:W3CDTF">2024-07-04T10:37:26Z</dcterms:modified>
</cp:coreProperties>
</file>