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1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7" r:id="rId3"/>
    <p:sldId id="273" r:id="rId4"/>
    <p:sldId id="274" r:id="rId5"/>
    <p:sldId id="275" r:id="rId6"/>
    <p:sldId id="279" r:id="rId7"/>
    <p:sldId id="263" r:id="rId8"/>
    <p:sldId id="281" r:id="rId9"/>
    <p:sldId id="282" r:id="rId10"/>
    <p:sldId id="284" r:id="rId11"/>
    <p:sldId id="285" r:id="rId12"/>
    <p:sldId id="287" r:id="rId13"/>
    <p:sldId id="292" r:id="rId14"/>
    <p:sldId id="320" r:id="rId15"/>
    <p:sldId id="293" r:id="rId16"/>
    <p:sldId id="321" r:id="rId17"/>
    <p:sldId id="322" r:id="rId18"/>
    <p:sldId id="299" r:id="rId19"/>
    <p:sldId id="301" r:id="rId20"/>
    <p:sldId id="302" r:id="rId21"/>
    <p:sldId id="304" r:id="rId22"/>
    <p:sldId id="305" r:id="rId23"/>
    <p:sldId id="300" r:id="rId24"/>
    <p:sldId id="328" r:id="rId25"/>
    <p:sldId id="329" r:id="rId26"/>
    <p:sldId id="331" r:id="rId27"/>
    <p:sldId id="332" r:id="rId28"/>
    <p:sldId id="333" r:id="rId29"/>
    <p:sldId id="306" r:id="rId30"/>
    <p:sldId id="307" r:id="rId31"/>
    <p:sldId id="308" r:id="rId32"/>
    <p:sldId id="309" r:id="rId33"/>
    <p:sldId id="310" r:id="rId34"/>
    <p:sldId id="314" r:id="rId35"/>
    <p:sldId id="313" r:id="rId36"/>
    <p:sldId id="339" r:id="rId37"/>
    <p:sldId id="315" r:id="rId38"/>
    <p:sldId id="334" r:id="rId39"/>
    <p:sldId id="335" r:id="rId40"/>
    <p:sldId id="338" r:id="rId41"/>
    <p:sldId id="33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B7571C-20CB-4D6B-9C34-F40D9341582F}">
          <p14:sldIdLst>
            <p14:sldId id="256"/>
            <p14:sldId id="267"/>
            <p14:sldId id="273"/>
            <p14:sldId id="274"/>
            <p14:sldId id="275"/>
            <p14:sldId id="279"/>
            <p14:sldId id="263"/>
            <p14:sldId id="281"/>
            <p14:sldId id="282"/>
            <p14:sldId id="284"/>
            <p14:sldId id="285"/>
            <p14:sldId id="287"/>
            <p14:sldId id="292"/>
            <p14:sldId id="320"/>
            <p14:sldId id="293"/>
            <p14:sldId id="321"/>
            <p14:sldId id="322"/>
            <p14:sldId id="299"/>
            <p14:sldId id="301"/>
            <p14:sldId id="302"/>
            <p14:sldId id="304"/>
            <p14:sldId id="305"/>
            <p14:sldId id="300"/>
            <p14:sldId id="328"/>
            <p14:sldId id="329"/>
            <p14:sldId id="331"/>
            <p14:sldId id="332"/>
            <p14:sldId id="333"/>
            <p14:sldId id="306"/>
            <p14:sldId id="307"/>
            <p14:sldId id="308"/>
            <p14:sldId id="309"/>
            <p14:sldId id="310"/>
            <p14:sldId id="314"/>
            <p14:sldId id="313"/>
            <p14:sldId id="339"/>
            <p14:sldId id="315"/>
            <p14:sldId id="334"/>
            <p14:sldId id="335"/>
            <p14:sldId id="338"/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50" autoAdjust="0"/>
  </p:normalViewPr>
  <p:slideViewPr>
    <p:cSldViewPr>
      <p:cViewPr varScale="1">
        <p:scale>
          <a:sx n="73" d="100"/>
          <a:sy n="73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06EF4-9461-4B83-B38C-FE40A53B0FD2}" type="doc">
      <dgm:prSet loTypeId="urn:microsoft.com/office/officeart/2005/8/layout/pyramid3" loCatId="pyramid" qsTypeId="urn:microsoft.com/office/officeart/2005/8/quickstyle/simple3" qsCatId="simple" csTypeId="urn:microsoft.com/office/officeart/2005/8/colors/accent1_2" csCatId="accent1" phldr="1"/>
      <dgm:spPr/>
    </dgm:pt>
    <dgm:pt modelId="{B74BE123-2511-419C-9977-760F7CE45DEC}">
      <dgm:prSet phldrT="[Text]"/>
      <dgm:spPr/>
      <dgm:t>
        <a:bodyPr/>
        <a:lstStyle/>
        <a:p>
          <a:r>
            <a:rPr lang="en-US" dirty="0" smtClean="0"/>
            <a:t>calculus</a:t>
          </a:r>
          <a:endParaRPr lang="en-US" dirty="0"/>
        </a:p>
      </dgm:t>
    </dgm:pt>
    <dgm:pt modelId="{BC0442C0-CEDD-4FEB-B37B-7BBA83E8225C}" type="parTrans" cxnId="{A300BC7B-CE1C-4A94-AB2F-AAE4C29B04D8}">
      <dgm:prSet/>
      <dgm:spPr/>
      <dgm:t>
        <a:bodyPr/>
        <a:lstStyle/>
        <a:p>
          <a:endParaRPr lang="en-US"/>
        </a:p>
      </dgm:t>
    </dgm:pt>
    <dgm:pt modelId="{4342611F-FF41-4997-8277-44E4616B921F}" type="sibTrans" cxnId="{A300BC7B-CE1C-4A94-AB2F-AAE4C29B04D8}">
      <dgm:prSet/>
      <dgm:spPr/>
      <dgm:t>
        <a:bodyPr/>
        <a:lstStyle/>
        <a:p>
          <a:endParaRPr lang="en-US"/>
        </a:p>
      </dgm:t>
    </dgm:pt>
    <dgm:pt modelId="{2FD55F31-BE4F-4D89-B707-3AE3EE8B0D0A}">
      <dgm:prSet phldrT="[Text]"/>
      <dgm:spPr/>
      <dgm:t>
        <a:bodyPr/>
        <a:lstStyle/>
        <a:p>
          <a:r>
            <a:rPr lang="en-US" dirty="0" smtClean="0"/>
            <a:t>linear algebra</a:t>
          </a:r>
          <a:endParaRPr lang="en-US" dirty="0"/>
        </a:p>
      </dgm:t>
    </dgm:pt>
    <dgm:pt modelId="{30CA3035-BEB8-48DA-9ECC-34083FADD29A}" type="parTrans" cxnId="{334EB6F5-CE31-4E95-A60D-0E16F20FE4B0}">
      <dgm:prSet/>
      <dgm:spPr/>
      <dgm:t>
        <a:bodyPr/>
        <a:lstStyle/>
        <a:p>
          <a:endParaRPr lang="en-US"/>
        </a:p>
      </dgm:t>
    </dgm:pt>
    <dgm:pt modelId="{A2E18982-DE81-4049-BBF6-98448860B83E}" type="sibTrans" cxnId="{334EB6F5-CE31-4E95-A60D-0E16F20FE4B0}">
      <dgm:prSet/>
      <dgm:spPr/>
      <dgm:t>
        <a:bodyPr/>
        <a:lstStyle/>
        <a:p>
          <a:endParaRPr lang="en-US"/>
        </a:p>
      </dgm:t>
    </dgm:pt>
    <dgm:pt modelId="{8A4E0C9B-D7E0-45C8-A149-651B396966E2}">
      <dgm:prSet phldrT="[Text]"/>
      <dgm:spPr/>
      <dgm:t>
        <a:bodyPr/>
        <a:lstStyle/>
        <a:p>
          <a:r>
            <a:rPr lang="en-US" dirty="0" smtClean="0"/>
            <a:t>arithmetic</a:t>
          </a:r>
          <a:endParaRPr lang="en-US" dirty="0"/>
        </a:p>
      </dgm:t>
    </dgm:pt>
    <dgm:pt modelId="{3C13B3F6-ACFE-40FD-A37A-C989DED3434C}" type="parTrans" cxnId="{EF8C0933-74C3-4D84-878E-AE716069B688}">
      <dgm:prSet/>
      <dgm:spPr/>
      <dgm:t>
        <a:bodyPr/>
        <a:lstStyle/>
        <a:p>
          <a:endParaRPr lang="en-US"/>
        </a:p>
      </dgm:t>
    </dgm:pt>
    <dgm:pt modelId="{620CE867-BE64-471E-A19B-5BC5154D5D8E}" type="sibTrans" cxnId="{EF8C0933-74C3-4D84-878E-AE716069B688}">
      <dgm:prSet/>
      <dgm:spPr/>
      <dgm:t>
        <a:bodyPr/>
        <a:lstStyle/>
        <a:p>
          <a:endParaRPr lang="en-US"/>
        </a:p>
      </dgm:t>
    </dgm:pt>
    <dgm:pt modelId="{3A470FF6-F51A-4022-9698-17662CB2CA34}">
      <dgm:prSet phldrT="[Text]"/>
      <dgm:spPr/>
      <dgm:t>
        <a:bodyPr/>
        <a:lstStyle/>
        <a:p>
          <a:endParaRPr lang="en-US" dirty="0"/>
        </a:p>
      </dgm:t>
    </dgm:pt>
    <dgm:pt modelId="{AB3F9688-9EEB-4A41-B519-3C93927F2608}" type="parTrans" cxnId="{0F652DA0-B663-4B03-9148-B0966A724C07}">
      <dgm:prSet/>
      <dgm:spPr/>
      <dgm:t>
        <a:bodyPr/>
        <a:lstStyle/>
        <a:p>
          <a:endParaRPr lang="en-US"/>
        </a:p>
      </dgm:t>
    </dgm:pt>
    <dgm:pt modelId="{89A59216-2331-418A-BB01-2F672EE83D5D}" type="sibTrans" cxnId="{0F652DA0-B663-4B03-9148-B0966A724C07}">
      <dgm:prSet/>
      <dgm:spPr/>
      <dgm:t>
        <a:bodyPr/>
        <a:lstStyle/>
        <a:p>
          <a:endParaRPr lang="en-US"/>
        </a:p>
      </dgm:t>
    </dgm:pt>
    <dgm:pt modelId="{F80DC646-4FFA-46D2-99CA-B60867B9F0B9}" type="pres">
      <dgm:prSet presAssocID="{9DF06EF4-9461-4B83-B38C-FE40A53B0FD2}" presName="Name0" presStyleCnt="0">
        <dgm:presLayoutVars>
          <dgm:dir/>
          <dgm:animLvl val="lvl"/>
          <dgm:resizeHandles val="exact"/>
        </dgm:presLayoutVars>
      </dgm:prSet>
      <dgm:spPr/>
    </dgm:pt>
    <dgm:pt modelId="{B67F4B17-5152-4647-BAC9-E24B906BD110}" type="pres">
      <dgm:prSet presAssocID="{B74BE123-2511-419C-9977-760F7CE45DEC}" presName="Name8" presStyleCnt="0"/>
      <dgm:spPr/>
    </dgm:pt>
    <dgm:pt modelId="{7A9E6F6F-D35E-400F-B813-579F3FA20520}" type="pres">
      <dgm:prSet presAssocID="{B74BE123-2511-419C-9977-760F7CE45DEC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ADF6BC-4976-44AC-B39F-66AC4E5BE96B}" type="pres">
      <dgm:prSet presAssocID="{B74BE123-2511-419C-9977-760F7CE45DE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C9C23-0D67-4A07-981B-A44C886C89FA}" type="pres">
      <dgm:prSet presAssocID="{2FD55F31-BE4F-4D89-B707-3AE3EE8B0D0A}" presName="Name8" presStyleCnt="0"/>
      <dgm:spPr/>
    </dgm:pt>
    <dgm:pt modelId="{1C61E135-2BC1-4342-9A10-6E297775AA49}" type="pres">
      <dgm:prSet presAssocID="{2FD55F31-BE4F-4D89-B707-3AE3EE8B0D0A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941E4-1245-4339-909F-368B0327F6F1}" type="pres">
      <dgm:prSet presAssocID="{2FD55F31-BE4F-4D89-B707-3AE3EE8B0D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CB6F-03F1-4B5C-A4B2-E80533ABB3FC}" type="pres">
      <dgm:prSet presAssocID="{8A4E0C9B-D7E0-45C8-A149-651B396966E2}" presName="Name8" presStyleCnt="0"/>
      <dgm:spPr/>
    </dgm:pt>
    <dgm:pt modelId="{0EF0C4E6-0687-4267-8F81-463D49E848AE}" type="pres">
      <dgm:prSet presAssocID="{8A4E0C9B-D7E0-45C8-A149-651B396966E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F0921-83F0-4A71-931E-A6A76C6B7118}" type="pres">
      <dgm:prSet presAssocID="{8A4E0C9B-D7E0-45C8-A149-651B396966E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E47423-2166-4750-BEC3-4875BD14FD06}" type="pres">
      <dgm:prSet presAssocID="{3A470FF6-F51A-4022-9698-17662CB2CA34}" presName="Name8" presStyleCnt="0"/>
      <dgm:spPr/>
    </dgm:pt>
    <dgm:pt modelId="{A1DFA5BB-247D-49B9-9C8D-83B7C655F3F0}" type="pres">
      <dgm:prSet presAssocID="{3A470FF6-F51A-4022-9698-17662CB2CA3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CD629-3D62-4BF0-AA5B-112F43F2AEA1}" type="pres">
      <dgm:prSet presAssocID="{3A470FF6-F51A-4022-9698-17662CB2CA3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4EB6F5-CE31-4E95-A60D-0E16F20FE4B0}" srcId="{9DF06EF4-9461-4B83-B38C-FE40A53B0FD2}" destId="{2FD55F31-BE4F-4D89-B707-3AE3EE8B0D0A}" srcOrd="1" destOrd="0" parTransId="{30CA3035-BEB8-48DA-9ECC-34083FADD29A}" sibTransId="{A2E18982-DE81-4049-BBF6-98448860B83E}"/>
    <dgm:cxn modelId="{5D80F0F0-73CC-401A-9BA9-F14EC0795BB2}" type="presOf" srcId="{2FD55F31-BE4F-4D89-B707-3AE3EE8B0D0A}" destId="{1C61E135-2BC1-4342-9A10-6E297775AA49}" srcOrd="0" destOrd="0" presId="urn:microsoft.com/office/officeart/2005/8/layout/pyramid3"/>
    <dgm:cxn modelId="{5EBEABF9-C595-47BD-9782-9F0AA1E92313}" type="presOf" srcId="{9DF06EF4-9461-4B83-B38C-FE40A53B0FD2}" destId="{F80DC646-4FFA-46D2-99CA-B60867B9F0B9}" srcOrd="0" destOrd="0" presId="urn:microsoft.com/office/officeart/2005/8/layout/pyramid3"/>
    <dgm:cxn modelId="{09B318DF-78FB-440C-8350-EABFBF5AB9CB}" type="presOf" srcId="{8A4E0C9B-D7E0-45C8-A149-651B396966E2}" destId="{FDAF0921-83F0-4A71-931E-A6A76C6B7118}" srcOrd="1" destOrd="0" presId="urn:microsoft.com/office/officeart/2005/8/layout/pyramid3"/>
    <dgm:cxn modelId="{0F652DA0-B663-4B03-9148-B0966A724C07}" srcId="{9DF06EF4-9461-4B83-B38C-FE40A53B0FD2}" destId="{3A470FF6-F51A-4022-9698-17662CB2CA34}" srcOrd="3" destOrd="0" parTransId="{AB3F9688-9EEB-4A41-B519-3C93927F2608}" sibTransId="{89A59216-2331-418A-BB01-2F672EE83D5D}"/>
    <dgm:cxn modelId="{EF8C0933-74C3-4D84-878E-AE716069B688}" srcId="{9DF06EF4-9461-4B83-B38C-FE40A53B0FD2}" destId="{8A4E0C9B-D7E0-45C8-A149-651B396966E2}" srcOrd="2" destOrd="0" parTransId="{3C13B3F6-ACFE-40FD-A37A-C989DED3434C}" sibTransId="{620CE867-BE64-471E-A19B-5BC5154D5D8E}"/>
    <dgm:cxn modelId="{762276F5-390D-4107-8994-9E24B34FB30F}" type="presOf" srcId="{B74BE123-2511-419C-9977-760F7CE45DEC}" destId="{7A9E6F6F-D35E-400F-B813-579F3FA20520}" srcOrd="0" destOrd="0" presId="urn:microsoft.com/office/officeart/2005/8/layout/pyramid3"/>
    <dgm:cxn modelId="{8821DF04-A4DC-43A2-ACD5-934BB350A6A4}" type="presOf" srcId="{8A4E0C9B-D7E0-45C8-A149-651B396966E2}" destId="{0EF0C4E6-0687-4267-8F81-463D49E848AE}" srcOrd="0" destOrd="0" presId="urn:microsoft.com/office/officeart/2005/8/layout/pyramid3"/>
    <dgm:cxn modelId="{D2F0260B-FABE-4170-BE2A-B61B55F8E318}" type="presOf" srcId="{3A470FF6-F51A-4022-9698-17662CB2CA34}" destId="{E85CD629-3D62-4BF0-AA5B-112F43F2AEA1}" srcOrd="1" destOrd="0" presId="urn:microsoft.com/office/officeart/2005/8/layout/pyramid3"/>
    <dgm:cxn modelId="{3BB85876-6DA4-4C7A-AC30-D0B486749D59}" type="presOf" srcId="{2FD55F31-BE4F-4D89-B707-3AE3EE8B0D0A}" destId="{91C941E4-1245-4339-909F-368B0327F6F1}" srcOrd="1" destOrd="0" presId="urn:microsoft.com/office/officeart/2005/8/layout/pyramid3"/>
    <dgm:cxn modelId="{A300BC7B-CE1C-4A94-AB2F-AAE4C29B04D8}" srcId="{9DF06EF4-9461-4B83-B38C-FE40A53B0FD2}" destId="{B74BE123-2511-419C-9977-760F7CE45DEC}" srcOrd="0" destOrd="0" parTransId="{BC0442C0-CEDD-4FEB-B37B-7BBA83E8225C}" sibTransId="{4342611F-FF41-4997-8277-44E4616B921F}"/>
    <dgm:cxn modelId="{7A2BAABE-DE12-4FEF-9492-1023721E217C}" type="presOf" srcId="{B74BE123-2511-419C-9977-760F7CE45DEC}" destId="{7DADF6BC-4976-44AC-B39F-66AC4E5BE96B}" srcOrd="1" destOrd="0" presId="urn:microsoft.com/office/officeart/2005/8/layout/pyramid3"/>
    <dgm:cxn modelId="{406F37AB-ABF3-4BD5-9250-4EE9CC99D301}" type="presOf" srcId="{3A470FF6-F51A-4022-9698-17662CB2CA34}" destId="{A1DFA5BB-247D-49B9-9C8D-83B7C655F3F0}" srcOrd="0" destOrd="0" presId="urn:microsoft.com/office/officeart/2005/8/layout/pyramid3"/>
    <dgm:cxn modelId="{3161EC9B-D00A-4001-B480-D239D231968D}" type="presParOf" srcId="{F80DC646-4FFA-46D2-99CA-B60867B9F0B9}" destId="{B67F4B17-5152-4647-BAC9-E24B906BD110}" srcOrd="0" destOrd="0" presId="urn:microsoft.com/office/officeart/2005/8/layout/pyramid3"/>
    <dgm:cxn modelId="{7CEEC2BE-CF11-45B1-B21D-75215ABC1DF3}" type="presParOf" srcId="{B67F4B17-5152-4647-BAC9-E24B906BD110}" destId="{7A9E6F6F-D35E-400F-B813-579F3FA20520}" srcOrd="0" destOrd="0" presId="urn:microsoft.com/office/officeart/2005/8/layout/pyramid3"/>
    <dgm:cxn modelId="{C25B7F2C-6AA7-45D3-BB51-77938D51C3E2}" type="presParOf" srcId="{B67F4B17-5152-4647-BAC9-E24B906BD110}" destId="{7DADF6BC-4976-44AC-B39F-66AC4E5BE96B}" srcOrd="1" destOrd="0" presId="urn:microsoft.com/office/officeart/2005/8/layout/pyramid3"/>
    <dgm:cxn modelId="{59C6C7DB-628F-4627-8CFB-1BDFCB0014B6}" type="presParOf" srcId="{F80DC646-4FFA-46D2-99CA-B60867B9F0B9}" destId="{BCBC9C23-0D67-4A07-981B-A44C886C89FA}" srcOrd="1" destOrd="0" presId="urn:microsoft.com/office/officeart/2005/8/layout/pyramid3"/>
    <dgm:cxn modelId="{06B2EEDA-EB7A-4D36-A7D4-2BAB1CABA31F}" type="presParOf" srcId="{BCBC9C23-0D67-4A07-981B-A44C886C89FA}" destId="{1C61E135-2BC1-4342-9A10-6E297775AA49}" srcOrd="0" destOrd="0" presId="urn:microsoft.com/office/officeart/2005/8/layout/pyramid3"/>
    <dgm:cxn modelId="{7435C5A0-4457-4491-99C6-292903E194DF}" type="presParOf" srcId="{BCBC9C23-0D67-4A07-981B-A44C886C89FA}" destId="{91C941E4-1245-4339-909F-368B0327F6F1}" srcOrd="1" destOrd="0" presId="urn:microsoft.com/office/officeart/2005/8/layout/pyramid3"/>
    <dgm:cxn modelId="{85A9AE86-F3AB-4ECE-BF2F-877C37DCBE68}" type="presParOf" srcId="{F80DC646-4FFA-46D2-99CA-B60867B9F0B9}" destId="{6D73CB6F-03F1-4B5C-A4B2-E80533ABB3FC}" srcOrd="2" destOrd="0" presId="urn:microsoft.com/office/officeart/2005/8/layout/pyramid3"/>
    <dgm:cxn modelId="{42332CC2-8647-4172-864C-4054A6103D6C}" type="presParOf" srcId="{6D73CB6F-03F1-4B5C-A4B2-E80533ABB3FC}" destId="{0EF0C4E6-0687-4267-8F81-463D49E848AE}" srcOrd="0" destOrd="0" presId="urn:microsoft.com/office/officeart/2005/8/layout/pyramid3"/>
    <dgm:cxn modelId="{03ABAF4B-715C-4E73-81B5-50EBFB58C21D}" type="presParOf" srcId="{6D73CB6F-03F1-4B5C-A4B2-E80533ABB3FC}" destId="{FDAF0921-83F0-4A71-931E-A6A76C6B7118}" srcOrd="1" destOrd="0" presId="urn:microsoft.com/office/officeart/2005/8/layout/pyramid3"/>
    <dgm:cxn modelId="{F603321F-084A-4531-AE00-B749D5FEAAB4}" type="presParOf" srcId="{F80DC646-4FFA-46D2-99CA-B60867B9F0B9}" destId="{F0E47423-2166-4750-BEC3-4875BD14FD06}" srcOrd="3" destOrd="0" presId="urn:microsoft.com/office/officeart/2005/8/layout/pyramid3"/>
    <dgm:cxn modelId="{48938F1D-1169-40BB-B8D2-A442B132A884}" type="presParOf" srcId="{F0E47423-2166-4750-BEC3-4875BD14FD06}" destId="{A1DFA5BB-247D-49B9-9C8D-83B7C655F3F0}" srcOrd="0" destOrd="0" presId="urn:microsoft.com/office/officeart/2005/8/layout/pyramid3"/>
    <dgm:cxn modelId="{682D536F-E237-4606-9D49-47E684E2765A}" type="presParOf" srcId="{F0E47423-2166-4750-BEC3-4875BD14FD06}" destId="{E85CD629-3D62-4BF0-AA5B-112F43F2AEA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3CD10D3B-E004-49F3-9DD0-6AE17FF7FAC7}" type="presOf" srcId="{703FF093-A1D7-4AD0-9195-C93226524B8C}" destId="{B9985AA6-1FA1-4377-9961-2F3FDFD88177}" srcOrd="2" destOrd="0" presId="urn:microsoft.com/office/officeart/2005/8/layout/gear1"/>
    <dgm:cxn modelId="{F66F8F67-A258-4CF6-98FA-E55F8A1ECB65}" type="presOf" srcId="{703FF093-A1D7-4AD0-9195-C93226524B8C}" destId="{E2C7B042-8004-42B0-96E1-E1D490899392}" srcOrd="1" destOrd="0" presId="urn:microsoft.com/office/officeart/2005/8/layout/gear1"/>
    <dgm:cxn modelId="{0F0E80FB-D636-4D46-896E-E86706CA9693}" type="presOf" srcId="{C9DF1FD8-A364-4C2E-BB8F-B0C206A711EF}" destId="{AD47C59C-B7B4-4D0D-B13D-1CE4D98B8ADA}" srcOrd="0" destOrd="0" presId="urn:microsoft.com/office/officeart/2005/8/layout/gear1"/>
    <dgm:cxn modelId="{ACF87726-A79B-4E21-9797-62E92B9CD88F}" type="presOf" srcId="{703FF093-A1D7-4AD0-9195-C93226524B8C}" destId="{07F3F39C-252C-447B-913B-2178B066981E}" srcOrd="0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561E666E-8139-4DB6-B43B-5A73EE1734B0}" type="presOf" srcId="{D5E72A70-849C-4C44-B10B-5EFE62622902}" destId="{A836A785-7FF5-4786-A221-01F05AF5B67F}" srcOrd="0" destOrd="0" presId="urn:microsoft.com/office/officeart/2005/8/layout/gear1"/>
    <dgm:cxn modelId="{062D3058-7A29-4D08-9400-8DFD4546DC86}" type="presOf" srcId="{C9DF1FD8-A364-4C2E-BB8F-B0C206A711EF}" destId="{9FACAECF-9949-4924-8686-4D152440D11A}" srcOrd="2" destOrd="0" presId="urn:microsoft.com/office/officeart/2005/8/layout/gear1"/>
    <dgm:cxn modelId="{74D06983-7016-43BC-9D1B-3CEAB9AFD22C}" type="presOf" srcId="{C9DF1FD8-A364-4C2E-BB8F-B0C206A711EF}" destId="{56AD9D4D-EF34-4E0E-802F-4DE8A0A732A7}" srcOrd="1" destOrd="0" presId="urn:microsoft.com/office/officeart/2005/8/layout/gear1"/>
    <dgm:cxn modelId="{3DA05DCC-7A3F-43BD-8CD2-6C93D3A80145}" type="presOf" srcId="{AC613495-2638-41B2-9E9F-9A88F052A708}" destId="{4A698B66-C1BC-4879-BF41-E91122C4E556}" srcOrd="0" destOrd="0" presId="urn:microsoft.com/office/officeart/2005/8/layout/gear1"/>
    <dgm:cxn modelId="{2FCF2028-E029-453D-9E3E-CAC5DF6EE2F0}" type="presOf" srcId="{B90A02B8-E80F-4D23-91F9-3B1AB083CAB3}" destId="{01D8BD15-96E9-49DF-B62C-4B2A849557D3}" srcOrd="0" destOrd="0" presId="urn:microsoft.com/office/officeart/2005/8/layout/gear1"/>
    <dgm:cxn modelId="{F6DFA283-A6A8-401A-9AD5-126134CD0F44}" type="presParOf" srcId="{4A698B66-C1BC-4879-BF41-E91122C4E556}" destId="{07F3F39C-252C-447B-913B-2178B066981E}" srcOrd="0" destOrd="0" presId="urn:microsoft.com/office/officeart/2005/8/layout/gear1"/>
    <dgm:cxn modelId="{0745656F-FA95-4929-9BCD-8B12E02925B8}" type="presParOf" srcId="{4A698B66-C1BC-4879-BF41-E91122C4E556}" destId="{E2C7B042-8004-42B0-96E1-E1D490899392}" srcOrd="1" destOrd="0" presId="urn:microsoft.com/office/officeart/2005/8/layout/gear1"/>
    <dgm:cxn modelId="{E77CE237-5E6C-4589-ABEA-1BD417813953}" type="presParOf" srcId="{4A698B66-C1BC-4879-BF41-E91122C4E556}" destId="{B9985AA6-1FA1-4377-9961-2F3FDFD88177}" srcOrd="2" destOrd="0" presId="urn:microsoft.com/office/officeart/2005/8/layout/gear1"/>
    <dgm:cxn modelId="{471C4153-82B8-4774-8F20-DF9ACCF83629}" type="presParOf" srcId="{4A698B66-C1BC-4879-BF41-E91122C4E556}" destId="{AD47C59C-B7B4-4D0D-B13D-1CE4D98B8ADA}" srcOrd="3" destOrd="0" presId="urn:microsoft.com/office/officeart/2005/8/layout/gear1"/>
    <dgm:cxn modelId="{64D6645B-A9D0-4AA5-8F7B-FD98FABD54DA}" type="presParOf" srcId="{4A698B66-C1BC-4879-BF41-E91122C4E556}" destId="{56AD9D4D-EF34-4E0E-802F-4DE8A0A732A7}" srcOrd="4" destOrd="0" presId="urn:microsoft.com/office/officeart/2005/8/layout/gear1"/>
    <dgm:cxn modelId="{1A592E1B-00C0-4D13-A5C1-971713FC4D91}" type="presParOf" srcId="{4A698B66-C1BC-4879-BF41-E91122C4E556}" destId="{9FACAECF-9949-4924-8686-4D152440D11A}" srcOrd="5" destOrd="0" presId="urn:microsoft.com/office/officeart/2005/8/layout/gear1"/>
    <dgm:cxn modelId="{80FBAD58-C6F9-4E1C-91E8-A7F8C81F8E8F}" type="presParOf" srcId="{4A698B66-C1BC-4879-BF41-E91122C4E556}" destId="{01D8BD15-96E9-49DF-B62C-4B2A849557D3}" srcOrd="6" destOrd="0" presId="urn:microsoft.com/office/officeart/2005/8/layout/gear1"/>
    <dgm:cxn modelId="{6C2CD14D-EFA7-4A88-B23A-B776B27979C2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B2C2CE49-97CD-4CF8-BF75-FD129D7D9A8B}" type="presOf" srcId="{703FF093-A1D7-4AD0-9195-C93226524B8C}" destId="{07F3F39C-252C-447B-913B-2178B066981E}" srcOrd="0" destOrd="0" presId="urn:microsoft.com/office/officeart/2005/8/layout/gear1"/>
    <dgm:cxn modelId="{FA0A503B-A1DD-4597-A6F2-D80A77387717}" type="presOf" srcId="{C9DF1FD8-A364-4C2E-BB8F-B0C206A711EF}" destId="{56AD9D4D-EF34-4E0E-802F-4DE8A0A732A7}" srcOrd="1" destOrd="0" presId="urn:microsoft.com/office/officeart/2005/8/layout/gear1"/>
    <dgm:cxn modelId="{95B22029-BC04-4978-A41B-30AB0CE31003}" type="presOf" srcId="{D5E72A70-849C-4C44-B10B-5EFE62622902}" destId="{A836A785-7FF5-4786-A221-01F05AF5B67F}" srcOrd="0" destOrd="0" presId="urn:microsoft.com/office/officeart/2005/8/layout/gear1"/>
    <dgm:cxn modelId="{0A056516-AD69-49C2-958B-00E594AF75E5}" type="presOf" srcId="{C9DF1FD8-A364-4C2E-BB8F-B0C206A711EF}" destId="{9FACAECF-9949-4924-8686-4D152440D11A}" srcOrd="2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1E0950D6-5F68-4418-AD3C-82D530B00FF0}" type="presOf" srcId="{AC613495-2638-41B2-9E9F-9A88F052A708}" destId="{4A698B66-C1BC-4879-BF41-E91122C4E556}" srcOrd="0" destOrd="0" presId="urn:microsoft.com/office/officeart/2005/8/layout/gear1"/>
    <dgm:cxn modelId="{8E7CB9B1-7899-46B5-8589-A0DBF576E326}" type="presOf" srcId="{703FF093-A1D7-4AD0-9195-C93226524B8C}" destId="{E2C7B042-8004-42B0-96E1-E1D490899392}" srcOrd="1" destOrd="0" presId="urn:microsoft.com/office/officeart/2005/8/layout/gear1"/>
    <dgm:cxn modelId="{8CE931B9-8CDD-4C6F-BE0D-47647C970CDC}" type="presOf" srcId="{C9DF1FD8-A364-4C2E-BB8F-B0C206A711EF}" destId="{AD47C59C-B7B4-4D0D-B13D-1CE4D98B8ADA}" srcOrd="0" destOrd="0" presId="urn:microsoft.com/office/officeart/2005/8/layout/gear1"/>
    <dgm:cxn modelId="{F1EC0C07-9176-4389-A77F-CC7224DF69FD}" type="presOf" srcId="{703FF093-A1D7-4AD0-9195-C93226524B8C}" destId="{B9985AA6-1FA1-4377-9961-2F3FDFD88177}" srcOrd="2" destOrd="0" presId="urn:microsoft.com/office/officeart/2005/8/layout/gear1"/>
    <dgm:cxn modelId="{5769B370-F852-43C7-A772-B844731451D4}" type="presOf" srcId="{B90A02B8-E80F-4D23-91F9-3B1AB083CAB3}" destId="{01D8BD15-96E9-49DF-B62C-4B2A849557D3}" srcOrd="0" destOrd="0" presId="urn:microsoft.com/office/officeart/2005/8/layout/gear1"/>
    <dgm:cxn modelId="{2E56E37A-034E-420C-B82B-9F8ED4CDBC21}" type="presParOf" srcId="{4A698B66-C1BC-4879-BF41-E91122C4E556}" destId="{07F3F39C-252C-447B-913B-2178B066981E}" srcOrd="0" destOrd="0" presId="urn:microsoft.com/office/officeart/2005/8/layout/gear1"/>
    <dgm:cxn modelId="{A481BC2F-2A1A-4226-9231-E4B80A2D4499}" type="presParOf" srcId="{4A698B66-C1BC-4879-BF41-E91122C4E556}" destId="{E2C7B042-8004-42B0-96E1-E1D490899392}" srcOrd="1" destOrd="0" presId="urn:microsoft.com/office/officeart/2005/8/layout/gear1"/>
    <dgm:cxn modelId="{CCC8AC7F-93AE-4BE2-8BB9-6315A24EF4C1}" type="presParOf" srcId="{4A698B66-C1BC-4879-BF41-E91122C4E556}" destId="{B9985AA6-1FA1-4377-9961-2F3FDFD88177}" srcOrd="2" destOrd="0" presId="urn:microsoft.com/office/officeart/2005/8/layout/gear1"/>
    <dgm:cxn modelId="{58819800-4F00-4C2E-8743-C53032E7E89B}" type="presParOf" srcId="{4A698B66-C1BC-4879-BF41-E91122C4E556}" destId="{AD47C59C-B7B4-4D0D-B13D-1CE4D98B8ADA}" srcOrd="3" destOrd="0" presId="urn:microsoft.com/office/officeart/2005/8/layout/gear1"/>
    <dgm:cxn modelId="{1EEC335F-F5EF-4A73-B004-1EFD2398FCBA}" type="presParOf" srcId="{4A698B66-C1BC-4879-BF41-E91122C4E556}" destId="{56AD9D4D-EF34-4E0E-802F-4DE8A0A732A7}" srcOrd="4" destOrd="0" presId="urn:microsoft.com/office/officeart/2005/8/layout/gear1"/>
    <dgm:cxn modelId="{F8E7AA62-C728-4513-AFCC-E69DF71E9BBB}" type="presParOf" srcId="{4A698B66-C1BC-4879-BF41-E91122C4E556}" destId="{9FACAECF-9949-4924-8686-4D152440D11A}" srcOrd="5" destOrd="0" presId="urn:microsoft.com/office/officeart/2005/8/layout/gear1"/>
    <dgm:cxn modelId="{6F5EB268-0BE6-4E8F-B942-BC78E151476F}" type="presParOf" srcId="{4A698B66-C1BC-4879-BF41-E91122C4E556}" destId="{01D8BD15-96E9-49DF-B62C-4B2A849557D3}" srcOrd="6" destOrd="0" presId="urn:microsoft.com/office/officeart/2005/8/layout/gear1"/>
    <dgm:cxn modelId="{CF4F3D9C-B5BC-4B38-9CE5-D9586126FCD9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D8EDB6-022A-4874-9BB4-68314D301FF0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32098CF-ADF6-4986-A640-C5D11DD6B7F5}">
      <dgm:prSet phldrT="[Text]" custT="1"/>
      <dgm:spPr/>
      <dgm:t>
        <a:bodyPr/>
        <a:lstStyle/>
        <a:p>
          <a:r>
            <a:rPr lang="en-US" sz="2000" dirty="0" smtClean="0"/>
            <a:t>Arithmetic tactic</a:t>
          </a:r>
          <a:endParaRPr lang="en-US" sz="2000" dirty="0"/>
        </a:p>
      </dgm:t>
    </dgm:pt>
    <dgm:pt modelId="{AB9617B7-AF38-4118-B365-2CF06553D4D1}" type="parTrans" cxnId="{9DAA1F7E-201C-4C51-BC17-0EE46D63D96A}">
      <dgm:prSet/>
      <dgm:spPr/>
      <dgm:t>
        <a:bodyPr/>
        <a:lstStyle/>
        <a:p>
          <a:endParaRPr lang="en-US"/>
        </a:p>
      </dgm:t>
    </dgm:pt>
    <dgm:pt modelId="{E0227A90-74A4-4411-BB04-DC3BB80FFE8E}" type="sibTrans" cxnId="{9DAA1F7E-201C-4C51-BC17-0EE46D63D96A}">
      <dgm:prSet/>
      <dgm:spPr/>
      <dgm:t>
        <a:bodyPr/>
        <a:lstStyle/>
        <a:p>
          <a:endParaRPr lang="en-US"/>
        </a:p>
      </dgm:t>
    </dgm:pt>
    <dgm:pt modelId="{278AE2EA-A983-4142-B251-7FE7C225D7A6}">
      <dgm:prSet phldrT="[Text]"/>
      <dgm:spPr/>
      <dgm:t>
        <a:bodyPr/>
        <a:lstStyle/>
        <a:p>
          <a:r>
            <a:rPr lang="en-US" dirty="0" smtClean="0"/>
            <a:t>Other tactic</a:t>
          </a:r>
          <a:endParaRPr lang="en-US" dirty="0"/>
        </a:p>
      </dgm:t>
    </dgm:pt>
    <dgm:pt modelId="{3C7A1D90-E7FB-4F4E-BB39-58E4870BEA93}" type="parTrans" cxnId="{527D4AD6-7B5B-4301-82E2-1895A5631390}">
      <dgm:prSet/>
      <dgm:spPr/>
      <dgm:t>
        <a:bodyPr/>
        <a:lstStyle/>
        <a:p>
          <a:endParaRPr lang="en-US"/>
        </a:p>
      </dgm:t>
    </dgm:pt>
    <dgm:pt modelId="{76967323-5A54-4516-898B-F8A4827E2D3A}" type="sibTrans" cxnId="{527D4AD6-7B5B-4301-82E2-1895A5631390}">
      <dgm:prSet/>
      <dgm:spPr/>
      <dgm:t>
        <a:bodyPr/>
        <a:lstStyle/>
        <a:p>
          <a:endParaRPr lang="en-US"/>
        </a:p>
      </dgm:t>
    </dgm:pt>
    <dgm:pt modelId="{1ECBCE1D-327F-4B6F-97C6-090A1774A11B}">
      <dgm:prSet phldrT="[Text]" custT="1"/>
      <dgm:spPr/>
      <dgm:t>
        <a:bodyPr/>
        <a:lstStyle/>
        <a:p>
          <a:r>
            <a:rPr lang="en-US" sz="2000" dirty="0" smtClean="0"/>
            <a:t>User tactic</a:t>
          </a:r>
          <a:endParaRPr lang="en-US" sz="2000" dirty="0"/>
        </a:p>
      </dgm:t>
    </dgm:pt>
    <dgm:pt modelId="{2048EC55-5210-4D54-A5ED-9E94CEEF9140}" type="parTrans" cxnId="{CC2D7AAF-A2DA-4078-BF79-163A4F254D3D}">
      <dgm:prSet/>
      <dgm:spPr/>
      <dgm:t>
        <a:bodyPr/>
        <a:lstStyle/>
        <a:p>
          <a:endParaRPr lang="en-US"/>
        </a:p>
      </dgm:t>
    </dgm:pt>
    <dgm:pt modelId="{5BB7697B-EBAE-419A-A190-77443E8E9BB7}" type="sibTrans" cxnId="{CC2D7AAF-A2DA-4078-BF79-163A4F254D3D}">
      <dgm:prSet/>
      <dgm:spPr/>
      <dgm:t>
        <a:bodyPr/>
        <a:lstStyle/>
        <a:p>
          <a:endParaRPr lang="en-US"/>
        </a:p>
      </dgm:t>
    </dgm:pt>
    <dgm:pt modelId="{FBE4AB31-2C1B-40E4-BC11-10C13A4D45E2}" type="pres">
      <dgm:prSet presAssocID="{B1D8EDB6-022A-4874-9BB4-68314D301F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9B3DCC-7A58-4288-BC9A-B13588B3335C}" type="pres">
      <dgm:prSet presAssocID="{832098CF-ADF6-4986-A640-C5D11DD6B7F5}" presName="vertOne" presStyleCnt="0"/>
      <dgm:spPr/>
      <dgm:t>
        <a:bodyPr/>
        <a:lstStyle/>
        <a:p>
          <a:endParaRPr lang="en-US"/>
        </a:p>
      </dgm:t>
    </dgm:pt>
    <dgm:pt modelId="{7C48A5CB-4CDC-44B6-8FC2-36A40E4043EE}" type="pres">
      <dgm:prSet presAssocID="{832098CF-ADF6-4986-A640-C5D11DD6B7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F475C8-43D5-4183-8B57-66073671DE95}" type="pres">
      <dgm:prSet presAssocID="{832098CF-ADF6-4986-A640-C5D11DD6B7F5}" presName="parTransOne" presStyleCnt="0"/>
      <dgm:spPr/>
      <dgm:t>
        <a:bodyPr/>
        <a:lstStyle/>
        <a:p>
          <a:endParaRPr lang="en-US"/>
        </a:p>
      </dgm:t>
    </dgm:pt>
    <dgm:pt modelId="{56E99EBA-E46F-450D-BF63-F44635B952BB}" type="pres">
      <dgm:prSet presAssocID="{832098CF-ADF6-4986-A640-C5D11DD6B7F5}" presName="horzOne" presStyleCnt="0"/>
      <dgm:spPr/>
      <dgm:t>
        <a:bodyPr/>
        <a:lstStyle/>
        <a:p>
          <a:endParaRPr lang="en-US"/>
        </a:p>
      </dgm:t>
    </dgm:pt>
    <dgm:pt modelId="{47253932-19A4-47EB-BA73-78081DD1587E}" type="pres">
      <dgm:prSet presAssocID="{1ECBCE1D-327F-4B6F-97C6-090A1774A11B}" presName="vertTwo" presStyleCnt="0"/>
      <dgm:spPr/>
    </dgm:pt>
    <dgm:pt modelId="{C3C45092-4ED1-4634-9E46-32C3E90EC067}" type="pres">
      <dgm:prSet presAssocID="{1ECBCE1D-327F-4B6F-97C6-090A1774A11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0798C-DFD9-4EED-848B-3D4D93B36F94}" type="pres">
      <dgm:prSet presAssocID="{1ECBCE1D-327F-4B6F-97C6-090A1774A11B}" presName="parTransTwo" presStyleCnt="0"/>
      <dgm:spPr/>
    </dgm:pt>
    <dgm:pt modelId="{7E96A25E-72BD-4C7B-BADF-24655C59824E}" type="pres">
      <dgm:prSet presAssocID="{1ECBCE1D-327F-4B6F-97C6-090A1774A11B}" presName="horzTwo" presStyleCnt="0"/>
      <dgm:spPr/>
    </dgm:pt>
    <dgm:pt modelId="{65BD1930-0DD3-4E31-8640-FD8DB7BDD47A}" type="pres">
      <dgm:prSet presAssocID="{278AE2EA-A983-4142-B251-7FE7C225D7A6}" presName="vertThree" presStyleCnt="0"/>
      <dgm:spPr/>
      <dgm:t>
        <a:bodyPr/>
        <a:lstStyle/>
        <a:p>
          <a:endParaRPr lang="en-US"/>
        </a:p>
      </dgm:t>
    </dgm:pt>
    <dgm:pt modelId="{A6527DFA-DD3B-4953-8BDD-F7A71D2B0A10}" type="pres">
      <dgm:prSet presAssocID="{278AE2EA-A983-4142-B251-7FE7C225D7A6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F0AE6-90E9-4D81-9F24-6643C6941FB4}" type="pres">
      <dgm:prSet presAssocID="{278AE2EA-A983-4142-B251-7FE7C225D7A6}" presName="horzThree" presStyleCnt="0"/>
      <dgm:spPr/>
      <dgm:t>
        <a:bodyPr/>
        <a:lstStyle/>
        <a:p>
          <a:endParaRPr lang="en-US"/>
        </a:p>
      </dgm:t>
    </dgm:pt>
  </dgm:ptLst>
  <dgm:cxnLst>
    <dgm:cxn modelId="{64771E88-CADF-4023-9D60-0A32E1017F19}" type="presOf" srcId="{B1D8EDB6-022A-4874-9BB4-68314D301FF0}" destId="{FBE4AB31-2C1B-40E4-BC11-10C13A4D45E2}" srcOrd="0" destOrd="0" presId="urn:microsoft.com/office/officeart/2005/8/layout/hierarchy4"/>
    <dgm:cxn modelId="{AF8F9F89-4883-48CB-9457-6264AC233A39}" type="presOf" srcId="{278AE2EA-A983-4142-B251-7FE7C225D7A6}" destId="{A6527DFA-DD3B-4953-8BDD-F7A71D2B0A10}" srcOrd="0" destOrd="0" presId="urn:microsoft.com/office/officeart/2005/8/layout/hierarchy4"/>
    <dgm:cxn modelId="{78BFBE8C-0EFC-4094-AFEE-22F28F281B51}" type="presOf" srcId="{832098CF-ADF6-4986-A640-C5D11DD6B7F5}" destId="{7C48A5CB-4CDC-44B6-8FC2-36A40E4043EE}" srcOrd="0" destOrd="0" presId="urn:microsoft.com/office/officeart/2005/8/layout/hierarchy4"/>
    <dgm:cxn modelId="{CC2D7AAF-A2DA-4078-BF79-163A4F254D3D}" srcId="{832098CF-ADF6-4986-A640-C5D11DD6B7F5}" destId="{1ECBCE1D-327F-4B6F-97C6-090A1774A11B}" srcOrd="0" destOrd="0" parTransId="{2048EC55-5210-4D54-A5ED-9E94CEEF9140}" sibTransId="{5BB7697B-EBAE-419A-A190-77443E8E9BB7}"/>
    <dgm:cxn modelId="{9DAA1F7E-201C-4C51-BC17-0EE46D63D96A}" srcId="{B1D8EDB6-022A-4874-9BB4-68314D301FF0}" destId="{832098CF-ADF6-4986-A640-C5D11DD6B7F5}" srcOrd="0" destOrd="0" parTransId="{AB9617B7-AF38-4118-B365-2CF06553D4D1}" sibTransId="{E0227A90-74A4-4411-BB04-DC3BB80FFE8E}"/>
    <dgm:cxn modelId="{CE1769B2-DADF-4478-B8CE-B69393825267}" type="presOf" srcId="{1ECBCE1D-327F-4B6F-97C6-090A1774A11B}" destId="{C3C45092-4ED1-4634-9E46-32C3E90EC067}" srcOrd="0" destOrd="0" presId="urn:microsoft.com/office/officeart/2005/8/layout/hierarchy4"/>
    <dgm:cxn modelId="{527D4AD6-7B5B-4301-82E2-1895A5631390}" srcId="{1ECBCE1D-327F-4B6F-97C6-090A1774A11B}" destId="{278AE2EA-A983-4142-B251-7FE7C225D7A6}" srcOrd="0" destOrd="0" parTransId="{3C7A1D90-E7FB-4F4E-BB39-58E4870BEA93}" sibTransId="{76967323-5A54-4516-898B-F8A4827E2D3A}"/>
    <dgm:cxn modelId="{E9DACF3A-6D79-450F-928B-FF25F8C19A11}" type="presParOf" srcId="{FBE4AB31-2C1B-40E4-BC11-10C13A4D45E2}" destId="{069B3DCC-7A58-4288-BC9A-B13588B3335C}" srcOrd="0" destOrd="0" presId="urn:microsoft.com/office/officeart/2005/8/layout/hierarchy4"/>
    <dgm:cxn modelId="{3E572BF1-C309-4436-9C2D-75F9998DE036}" type="presParOf" srcId="{069B3DCC-7A58-4288-BC9A-B13588B3335C}" destId="{7C48A5CB-4CDC-44B6-8FC2-36A40E4043EE}" srcOrd="0" destOrd="0" presId="urn:microsoft.com/office/officeart/2005/8/layout/hierarchy4"/>
    <dgm:cxn modelId="{52E38F17-B02A-4561-B02F-8D3EAF9FF77F}" type="presParOf" srcId="{069B3DCC-7A58-4288-BC9A-B13588B3335C}" destId="{76F475C8-43D5-4183-8B57-66073671DE95}" srcOrd="1" destOrd="0" presId="urn:microsoft.com/office/officeart/2005/8/layout/hierarchy4"/>
    <dgm:cxn modelId="{937396ED-19EE-4909-A972-563A14A92CAD}" type="presParOf" srcId="{069B3DCC-7A58-4288-BC9A-B13588B3335C}" destId="{56E99EBA-E46F-450D-BF63-F44635B952BB}" srcOrd="2" destOrd="0" presId="urn:microsoft.com/office/officeart/2005/8/layout/hierarchy4"/>
    <dgm:cxn modelId="{5CBAC69E-9CAA-4ED5-BB79-F42AF770AFC3}" type="presParOf" srcId="{56E99EBA-E46F-450D-BF63-F44635B952BB}" destId="{47253932-19A4-47EB-BA73-78081DD1587E}" srcOrd="0" destOrd="0" presId="urn:microsoft.com/office/officeart/2005/8/layout/hierarchy4"/>
    <dgm:cxn modelId="{13C20542-AA04-4DEC-835F-86621FA569AD}" type="presParOf" srcId="{47253932-19A4-47EB-BA73-78081DD1587E}" destId="{C3C45092-4ED1-4634-9E46-32C3E90EC067}" srcOrd="0" destOrd="0" presId="urn:microsoft.com/office/officeart/2005/8/layout/hierarchy4"/>
    <dgm:cxn modelId="{BC632789-3525-4D12-8BFD-66016C511279}" type="presParOf" srcId="{47253932-19A4-47EB-BA73-78081DD1587E}" destId="{3330798C-DFD9-4EED-848B-3D4D93B36F94}" srcOrd="1" destOrd="0" presId="urn:microsoft.com/office/officeart/2005/8/layout/hierarchy4"/>
    <dgm:cxn modelId="{B6A841B8-EF57-4591-8513-47AABA094BA4}" type="presParOf" srcId="{47253932-19A4-47EB-BA73-78081DD1587E}" destId="{7E96A25E-72BD-4C7B-BADF-24655C59824E}" srcOrd="2" destOrd="0" presId="urn:microsoft.com/office/officeart/2005/8/layout/hierarchy4"/>
    <dgm:cxn modelId="{B202A196-FC3B-4989-A0B8-F50E7E532D63}" type="presParOf" srcId="{7E96A25E-72BD-4C7B-BADF-24655C59824E}" destId="{65BD1930-0DD3-4E31-8640-FD8DB7BDD47A}" srcOrd="0" destOrd="0" presId="urn:microsoft.com/office/officeart/2005/8/layout/hierarchy4"/>
    <dgm:cxn modelId="{A88DEF0F-48DC-417A-B3C9-004496470043}" type="presParOf" srcId="{65BD1930-0DD3-4E31-8640-FD8DB7BDD47A}" destId="{A6527DFA-DD3B-4953-8BDD-F7A71D2B0A10}" srcOrd="0" destOrd="0" presId="urn:microsoft.com/office/officeart/2005/8/layout/hierarchy4"/>
    <dgm:cxn modelId="{28A970A9-76DF-4FD4-966B-176EEDA5E127}" type="presParOf" srcId="{65BD1930-0DD3-4E31-8640-FD8DB7BDD47A}" destId="{150F0AE6-90E9-4D81-9F24-6643C6941FB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D8EDB6-022A-4874-9BB4-68314D301FF0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098CF-ADF6-4986-A640-C5D11DD6B7F5}">
      <dgm:prSet phldrT="[Text]" custT="1"/>
      <dgm:spPr/>
      <dgm:t>
        <a:bodyPr/>
        <a:lstStyle/>
        <a:p>
          <a:r>
            <a:rPr lang="en-US" sz="2000" dirty="0" smtClean="0"/>
            <a:t>Arithmetic tactic</a:t>
          </a:r>
          <a:endParaRPr lang="en-US" sz="2000" dirty="0"/>
        </a:p>
      </dgm:t>
    </dgm:pt>
    <dgm:pt modelId="{AB9617B7-AF38-4118-B365-2CF06553D4D1}" type="parTrans" cxnId="{9DAA1F7E-201C-4C51-BC17-0EE46D63D96A}">
      <dgm:prSet/>
      <dgm:spPr/>
      <dgm:t>
        <a:bodyPr/>
        <a:lstStyle/>
        <a:p>
          <a:endParaRPr lang="en-US"/>
        </a:p>
      </dgm:t>
    </dgm:pt>
    <dgm:pt modelId="{E0227A90-74A4-4411-BB04-DC3BB80FFE8E}" type="sibTrans" cxnId="{9DAA1F7E-201C-4C51-BC17-0EE46D63D96A}">
      <dgm:prSet/>
      <dgm:spPr/>
      <dgm:t>
        <a:bodyPr/>
        <a:lstStyle/>
        <a:p>
          <a:endParaRPr lang="en-US"/>
        </a:p>
      </dgm:t>
    </dgm:pt>
    <dgm:pt modelId="{278AE2EA-A983-4142-B251-7FE7C225D7A6}">
      <dgm:prSet phldrT="[Text]"/>
      <dgm:spPr/>
      <dgm:t>
        <a:bodyPr/>
        <a:lstStyle/>
        <a:p>
          <a:r>
            <a:rPr lang="en-US" dirty="0" smtClean="0"/>
            <a:t>Other tactic</a:t>
          </a:r>
          <a:endParaRPr lang="en-US" dirty="0"/>
        </a:p>
      </dgm:t>
    </dgm:pt>
    <dgm:pt modelId="{3C7A1D90-E7FB-4F4E-BB39-58E4870BEA93}" type="parTrans" cxnId="{527D4AD6-7B5B-4301-82E2-1895A5631390}">
      <dgm:prSet/>
      <dgm:spPr/>
      <dgm:t>
        <a:bodyPr/>
        <a:lstStyle/>
        <a:p>
          <a:endParaRPr lang="en-US"/>
        </a:p>
      </dgm:t>
    </dgm:pt>
    <dgm:pt modelId="{76967323-5A54-4516-898B-F8A4827E2D3A}" type="sibTrans" cxnId="{527D4AD6-7B5B-4301-82E2-1895A5631390}">
      <dgm:prSet/>
      <dgm:spPr/>
      <dgm:t>
        <a:bodyPr/>
        <a:lstStyle/>
        <a:p>
          <a:endParaRPr lang="en-US"/>
        </a:p>
      </dgm:t>
    </dgm:pt>
    <dgm:pt modelId="{1ECBCE1D-327F-4B6F-97C6-090A1774A11B}">
      <dgm:prSet phldrT="[Text]" custT="1"/>
      <dgm:spPr/>
      <dgm:t>
        <a:bodyPr/>
        <a:lstStyle/>
        <a:p>
          <a:r>
            <a:rPr lang="en-US" sz="2000" dirty="0" smtClean="0"/>
            <a:t>User tactic</a:t>
          </a:r>
          <a:endParaRPr lang="en-US" sz="2000" dirty="0"/>
        </a:p>
      </dgm:t>
    </dgm:pt>
    <dgm:pt modelId="{2048EC55-5210-4D54-A5ED-9E94CEEF9140}" type="parTrans" cxnId="{CC2D7AAF-A2DA-4078-BF79-163A4F254D3D}">
      <dgm:prSet/>
      <dgm:spPr/>
      <dgm:t>
        <a:bodyPr/>
        <a:lstStyle/>
        <a:p>
          <a:endParaRPr lang="en-US"/>
        </a:p>
      </dgm:t>
    </dgm:pt>
    <dgm:pt modelId="{5BB7697B-EBAE-419A-A190-77443E8E9BB7}" type="sibTrans" cxnId="{CC2D7AAF-A2DA-4078-BF79-163A4F254D3D}">
      <dgm:prSet/>
      <dgm:spPr/>
      <dgm:t>
        <a:bodyPr/>
        <a:lstStyle/>
        <a:p>
          <a:endParaRPr lang="en-US"/>
        </a:p>
      </dgm:t>
    </dgm:pt>
    <dgm:pt modelId="{FBE4AB31-2C1B-40E4-BC11-10C13A4D45E2}" type="pres">
      <dgm:prSet presAssocID="{B1D8EDB6-022A-4874-9BB4-68314D301F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9B3DCC-7A58-4288-BC9A-B13588B3335C}" type="pres">
      <dgm:prSet presAssocID="{832098CF-ADF6-4986-A640-C5D11DD6B7F5}" presName="vertOne" presStyleCnt="0"/>
      <dgm:spPr/>
      <dgm:t>
        <a:bodyPr/>
        <a:lstStyle/>
        <a:p>
          <a:endParaRPr lang="en-US"/>
        </a:p>
      </dgm:t>
    </dgm:pt>
    <dgm:pt modelId="{7C48A5CB-4CDC-44B6-8FC2-36A40E4043EE}" type="pres">
      <dgm:prSet presAssocID="{832098CF-ADF6-4986-A640-C5D11DD6B7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F475C8-43D5-4183-8B57-66073671DE95}" type="pres">
      <dgm:prSet presAssocID="{832098CF-ADF6-4986-A640-C5D11DD6B7F5}" presName="parTransOne" presStyleCnt="0"/>
      <dgm:spPr/>
      <dgm:t>
        <a:bodyPr/>
        <a:lstStyle/>
        <a:p>
          <a:endParaRPr lang="en-US"/>
        </a:p>
      </dgm:t>
    </dgm:pt>
    <dgm:pt modelId="{56E99EBA-E46F-450D-BF63-F44635B952BB}" type="pres">
      <dgm:prSet presAssocID="{832098CF-ADF6-4986-A640-C5D11DD6B7F5}" presName="horzOne" presStyleCnt="0"/>
      <dgm:spPr/>
      <dgm:t>
        <a:bodyPr/>
        <a:lstStyle/>
        <a:p>
          <a:endParaRPr lang="en-US"/>
        </a:p>
      </dgm:t>
    </dgm:pt>
    <dgm:pt modelId="{47253932-19A4-47EB-BA73-78081DD1587E}" type="pres">
      <dgm:prSet presAssocID="{1ECBCE1D-327F-4B6F-97C6-090A1774A11B}" presName="vertTwo" presStyleCnt="0"/>
      <dgm:spPr/>
      <dgm:t>
        <a:bodyPr/>
        <a:lstStyle/>
        <a:p>
          <a:endParaRPr lang="en-US"/>
        </a:p>
      </dgm:t>
    </dgm:pt>
    <dgm:pt modelId="{C3C45092-4ED1-4634-9E46-32C3E90EC067}" type="pres">
      <dgm:prSet presAssocID="{1ECBCE1D-327F-4B6F-97C6-090A1774A11B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30798C-DFD9-4EED-848B-3D4D93B36F94}" type="pres">
      <dgm:prSet presAssocID="{1ECBCE1D-327F-4B6F-97C6-090A1774A11B}" presName="parTransTwo" presStyleCnt="0"/>
      <dgm:spPr/>
      <dgm:t>
        <a:bodyPr/>
        <a:lstStyle/>
        <a:p>
          <a:endParaRPr lang="en-US"/>
        </a:p>
      </dgm:t>
    </dgm:pt>
    <dgm:pt modelId="{7E96A25E-72BD-4C7B-BADF-24655C59824E}" type="pres">
      <dgm:prSet presAssocID="{1ECBCE1D-327F-4B6F-97C6-090A1774A11B}" presName="horzTwo" presStyleCnt="0"/>
      <dgm:spPr/>
      <dgm:t>
        <a:bodyPr/>
        <a:lstStyle/>
        <a:p>
          <a:endParaRPr lang="en-US"/>
        </a:p>
      </dgm:t>
    </dgm:pt>
    <dgm:pt modelId="{65BD1930-0DD3-4E31-8640-FD8DB7BDD47A}" type="pres">
      <dgm:prSet presAssocID="{278AE2EA-A983-4142-B251-7FE7C225D7A6}" presName="vertThree" presStyleCnt="0"/>
      <dgm:spPr/>
      <dgm:t>
        <a:bodyPr/>
        <a:lstStyle/>
        <a:p>
          <a:endParaRPr lang="en-US"/>
        </a:p>
      </dgm:t>
    </dgm:pt>
    <dgm:pt modelId="{A6527DFA-DD3B-4953-8BDD-F7A71D2B0A10}" type="pres">
      <dgm:prSet presAssocID="{278AE2EA-A983-4142-B251-7FE7C225D7A6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F0AE6-90E9-4D81-9F24-6643C6941FB4}" type="pres">
      <dgm:prSet presAssocID="{278AE2EA-A983-4142-B251-7FE7C225D7A6}" presName="horzThree" presStyleCnt="0"/>
      <dgm:spPr/>
      <dgm:t>
        <a:bodyPr/>
        <a:lstStyle/>
        <a:p>
          <a:endParaRPr lang="en-US"/>
        </a:p>
      </dgm:t>
    </dgm:pt>
  </dgm:ptLst>
  <dgm:cxnLst>
    <dgm:cxn modelId="{0AC709B7-7A33-447C-835E-9F30461CD4C9}" type="presOf" srcId="{B1D8EDB6-022A-4874-9BB4-68314D301FF0}" destId="{FBE4AB31-2C1B-40E4-BC11-10C13A4D45E2}" srcOrd="0" destOrd="0" presId="urn:microsoft.com/office/officeart/2005/8/layout/hierarchy4"/>
    <dgm:cxn modelId="{CC2D7AAF-A2DA-4078-BF79-163A4F254D3D}" srcId="{832098CF-ADF6-4986-A640-C5D11DD6B7F5}" destId="{1ECBCE1D-327F-4B6F-97C6-090A1774A11B}" srcOrd="0" destOrd="0" parTransId="{2048EC55-5210-4D54-A5ED-9E94CEEF9140}" sibTransId="{5BB7697B-EBAE-419A-A190-77443E8E9BB7}"/>
    <dgm:cxn modelId="{93E1C626-92AA-4C29-9689-EE6CAB2BDA3F}" type="presOf" srcId="{1ECBCE1D-327F-4B6F-97C6-090A1774A11B}" destId="{C3C45092-4ED1-4634-9E46-32C3E90EC067}" srcOrd="0" destOrd="0" presId="urn:microsoft.com/office/officeart/2005/8/layout/hierarchy4"/>
    <dgm:cxn modelId="{41B88A1D-90A3-414D-AB0D-DF450D78EEE1}" type="presOf" srcId="{832098CF-ADF6-4986-A640-C5D11DD6B7F5}" destId="{7C48A5CB-4CDC-44B6-8FC2-36A40E4043EE}" srcOrd="0" destOrd="0" presId="urn:microsoft.com/office/officeart/2005/8/layout/hierarchy4"/>
    <dgm:cxn modelId="{9DAA1F7E-201C-4C51-BC17-0EE46D63D96A}" srcId="{B1D8EDB6-022A-4874-9BB4-68314D301FF0}" destId="{832098CF-ADF6-4986-A640-C5D11DD6B7F5}" srcOrd="0" destOrd="0" parTransId="{AB9617B7-AF38-4118-B365-2CF06553D4D1}" sibTransId="{E0227A90-74A4-4411-BB04-DC3BB80FFE8E}"/>
    <dgm:cxn modelId="{527D4AD6-7B5B-4301-82E2-1895A5631390}" srcId="{1ECBCE1D-327F-4B6F-97C6-090A1774A11B}" destId="{278AE2EA-A983-4142-B251-7FE7C225D7A6}" srcOrd="0" destOrd="0" parTransId="{3C7A1D90-E7FB-4F4E-BB39-58E4870BEA93}" sibTransId="{76967323-5A54-4516-898B-F8A4827E2D3A}"/>
    <dgm:cxn modelId="{BCE16037-F74A-44BA-B298-F904B3DA1047}" type="presOf" srcId="{278AE2EA-A983-4142-B251-7FE7C225D7A6}" destId="{A6527DFA-DD3B-4953-8BDD-F7A71D2B0A10}" srcOrd="0" destOrd="0" presId="urn:microsoft.com/office/officeart/2005/8/layout/hierarchy4"/>
    <dgm:cxn modelId="{77CF72F5-0ED9-49CA-8D1D-CA6176B8ABAE}" type="presParOf" srcId="{FBE4AB31-2C1B-40E4-BC11-10C13A4D45E2}" destId="{069B3DCC-7A58-4288-BC9A-B13588B3335C}" srcOrd="0" destOrd="0" presId="urn:microsoft.com/office/officeart/2005/8/layout/hierarchy4"/>
    <dgm:cxn modelId="{B627CAB4-6352-4212-9CDB-082445B43B07}" type="presParOf" srcId="{069B3DCC-7A58-4288-BC9A-B13588B3335C}" destId="{7C48A5CB-4CDC-44B6-8FC2-36A40E4043EE}" srcOrd="0" destOrd="0" presId="urn:microsoft.com/office/officeart/2005/8/layout/hierarchy4"/>
    <dgm:cxn modelId="{07665613-CF96-45B6-90E3-302FA0AF3489}" type="presParOf" srcId="{069B3DCC-7A58-4288-BC9A-B13588B3335C}" destId="{76F475C8-43D5-4183-8B57-66073671DE95}" srcOrd="1" destOrd="0" presId="urn:microsoft.com/office/officeart/2005/8/layout/hierarchy4"/>
    <dgm:cxn modelId="{ADD48DBA-7E29-4CFB-AE35-A0C123458F66}" type="presParOf" srcId="{069B3DCC-7A58-4288-BC9A-B13588B3335C}" destId="{56E99EBA-E46F-450D-BF63-F44635B952BB}" srcOrd="2" destOrd="0" presId="urn:microsoft.com/office/officeart/2005/8/layout/hierarchy4"/>
    <dgm:cxn modelId="{53AB5989-55E8-4793-B81C-6904D0FEB516}" type="presParOf" srcId="{56E99EBA-E46F-450D-BF63-F44635B952BB}" destId="{47253932-19A4-47EB-BA73-78081DD1587E}" srcOrd="0" destOrd="0" presId="urn:microsoft.com/office/officeart/2005/8/layout/hierarchy4"/>
    <dgm:cxn modelId="{DDF45842-B584-4A68-868D-99544A517679}" type="presParOf" srcId="{47253932-19A4-47EB-BA73-78081DD1587E}" destId="{C3C45092-4ED1-4634-9E46-32C3E90EC067}" srcOrd="0" destOrd="0" presId="urn:microsoft.com/office/officeart/2005/8/layout/hierarchy4"/>
    <dgm:cxn modelId="{152F50F5-EF1D-482A-A331-CB533161BEC9}" type="presParOf" srcId="{47253932-19A4-47EB-BA73-78081DD1587E}" destId="{3330798C-DFD9-4EED-848B-3D4D93B36F94}" srcOrd="1" destOrd="0" presId="urn:microsoft.com/office/officeart/2005/8/layout/hierarchy4"/>
    <dgm:cxn modelId="{ECEE54E6-379A-4C8A-BD31-4922BBFAE027}" type="presParOf" srcId="{47253932-19A4-47EB-BA73-78081DD1587E}" destId="{7E96A25E-72BD-4C7B-BADF-24655C59824E}" srcOrd="2" destOrd="0" presId="urn:microsoft.com/office/officeart/2005/8/layout/hierarchy4"/>
    <dgm:cxn modelId="{60BC8719-48E0-493C-8F7A-EF4B4A654581}" type="presParOf" srcId="{7E96A25E-72BD-4C7B-BADF-24655C59824E}" destId="{65BD1930-0DD3-4E31-8640-FD8DB7BDD47A}" srcOrd="0" destOrd="0" presId="urn:microsoft.com/office/officeart/2005/8/layout/hierarchy4"/>
    <dgm:cxn modelId="{3DB8110F-EE66-4EC8-9725-A2E970EC422C}" type="presParOf" srcId="{65BD1930-0DD3-4E31-8640-FD8DB7BDD47A}" destId="{A6527DFA-DD3B-4953-8BDD-F7A71D2B0A10}" srcOrd="0" destOrd="0" presId="urn:microsoft.com/office/officeart/2005/8/layout/hierarchy4"/>
    <dgm:cxn modelId="{BBED91D7-3125-4949-A6A2-AB395C86AEED}" type="presParOf" srcId="{65BD1930-0DD3-4E31-8640-FD8DB7BDD47A}" destId="{150F0AE6-90E9-4D81-9F24-6643C6941FB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AD105BA-2B5F-4FFE-8A6E-B278F5BF2EAC}" type="presOf" srcId="{C9DF1FD8-A364-4C2E-BB8F-B0C206A711EF}" destId="{AD47C59C-B7B4-4D0D-B13D-1CE4D98B8ADA}" srcOrd="0" destOrd="0" presId="urn:microsoft.com/office/officeart/2005/8/layout/gear1"/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D5BFB5BC-3D67-4B5D-A054-EC2E077F7BE9}" type="presOf" srcId="{703FF093-A1D7-4AD0-9195-C93226524B8C}" destId="{B9985AA6-1FA1-4377-9961-2F3FDFD88177}" srcOrd="2" destOrd="0" presId="urn:microsoft.com/office/officeart/2005/8/layout/gear1"/>
    <dgm:cxn modelId="{3795A1B3-4FBA-42E8-9F99-DC71AC54ADE6}" type="presOf" srcId="{C9DF1FD8-A364-4C2E-BB8F-B0C206A711EF}" destId="{9FACAECF-9949-4924-8686-4D152440D11A}" srcOrd="2" destOrd="0" presId="urn:microsoft.com/office/officeart/2005/8/layout/gear1"/>
    <dgm:cxn modelId="{AB086589-1CD1-4FF9-A142-478130ACF1D0}" type="presOf" srcId="{D5E72A70-849C-4C44-B10B-5EFE62622902}" destId="{A836A785-7FF5-4786-A221-01F05AF5B67F}" srcOrd="0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62BC80B3-9877-4B8C-B626-693747A192A0}" type="presOf" srcId="{703FF093-A1D7-4AD0-9195-C93226524B8C}" destId="{E2C7B042-8004-42B0-96E1-E1D490899392}" srcOrd="1" destOrd="0" presId="urn:microsoft.com/office/officeart/2005/8/layout/gear1"/>
    <dgm:cxn modelId="{12BDBA2E-A82A-4203-AD0D-CE14F11F8D80}" type="presOf" srcId="{703FF093-A1D7-4AD0-9195-C93226524B8C}" destId="{07F3F39C-252C-447B-913B-2178B066981E}" srcOrd="0" destOrd="0" presId="urn:microsoft.com/office/officeart/2005/8/layout/gear1"/>
    <dgm:cxn modelId="{8F994207-1877-47BA-B378-3A60DB84D1D1}" type="presOf" srcId="{B90A02B8-E80F-4D23-91F9-3B1AB083CAB3}" destId="{01D8BD15-96E9-49DF-B62C-4B2A849557D3}" srcOrd="0" destOrd="0" presId="urn:microsoft.com/office/officeart/2005/8/layout/gear1"/>
    <dgm:cxn modelId="{B5BB52FC-2E54-41B6-870F-7D0A20C0E02D}" type="presOf" srcId="{AC613495-2638-41B2-9E9F-9A88F052A708}" destId="{4A698B66-C1BC-4879-BF41-E91122C4E556}" srcOrd="0" destOrd="0" presId="urn:microsoft.com/office/officeart/2005/8/layout/gear1"/>
    <dgm:cxn modelId="{D6BAED14-AD59-4BBC-84A4-35FB8222628B}" type="presOf" srcId="{C9DF1FD8-A364-4C2E-BB8F-B0C206A711EF}" destId="{56AD9D4D-EF34-4E0E-802F-4DE8A0A732A7}" srcOrd="1" destOrd="0" presId="urn:microsoft.com/office/officeart/2005/8/layout/gear1"/>
    <dgm:cxn modelId="{E32B5977-A444-4962-A5CC-C2AF5C34BA3C}" type="presParOf" srcId="{4A698B66-C1BC-4879-BF41-E91122C4E556}" destId="{07F3F39C-252C-447B-913B-2178B066981E}" srcOrd="0" destOrd="0" presId="urn:microsoft.com/office/officeart/2005/8/layout/gear1"/>
    <dgm:cxn modelId="{4D770FCF-72A5-4901-B292-26A3B692CEB1}" type="presParOf" srcId="{4A698B66-C1BC-4879-BF41-E91122C4E556}" destId="{E2C7B042-8004-42B0-96E1-E1D490899392}" srcOrd="1" destOrd="0" presId="urn:microsoft.com/office/officeart/2005/8/layout/gear1"/>
    <dgm:cxn modelId="{9D5796E0-8DE7-441F-97D0-C9C35831BCDA}" type="presParOf" srcId="{4A698B66-C1BC-4879-BF41-E91122C4E556}" destId="{B9985AA6-1FA1-4377-9961-2F3FDFD88177}" srcOrd="2" destOrd="0" presId="urn:microsoft.com/office/officeart/2005/8/layout/gear1"/>
    <dgm:cxn modelId="{2FD487E1-0731-4C0B-AF7A-88F1A1398C32}" type="presParOf" srcId="{4A698B66-C1BC-4879-BF41-E91122C4E556}" destId="{AD47C59C-B7B4-4D0D-B13D-1CE4D98B8ADA}" srcOrd="3" destOrd="0" presId="urn:microsoft.com/office/officeart/2005/8/layout/gear1"/>
    <dgm:cxn modelId="{719F8390-4E4E-4D50-A174-01136DCABC36}" type="presParOf" srcId="{4A698B66-C1BC-4879-BF41-E91122C4E556}" destId="{56AD9D4D-EF34-4E0E-802F-4DE8A0A732A7}" srcOrd="4" destOrd="0" presId="urn:microsoft.com/office/officeart/2005/8/layout/gear1"/>
    <dgm:cxn modelId="{F8804769-54AB-462E-BD8A-403C85E5FA76}" type="presParOf" srcId="{4A698B66-C1BC-4879-BF41-E91122C4E556}" destId="{9FACAECF-9949-4924-8686-4D152440D11A}" srcOrd="5" destOrd="0" presId="urn:microsoft.com/office/officeart/2005/8/layout/gear1"/>
    <dgm:cxn modelId="{FE91F961-6043-4892-85F6-864D4BC8C3BD}" type="presParOf" srcId="{4A698B66-C1BC-4879-BF41-E91122C4E556}" destId="{01D8BD15-96E9-49DF-B62C-4B2A849557D3}" srcOrd="6" destOrd="0" presId="urn:microsoft.com/office/officeart/2005/8/layout/gear1"/>
    <dgm:cxn modelId="{DF6A6223-9F00-4D72-8C08-3244595E85BA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10C62C72-29EC-45E0-9E90-95BD792F33D6}" type="presOf" srcId="{C9DF1FD8-A364-4C2E-BB8F-B0C206A711EF}" destId="{9FACAECF-9949-4924-8686-4D152440D11A}" srcOrd="2" destOrd="0" presId="urn:microsoft.com/office/officeart/2005/8/layout/gear1"/>
    <dgm:cxn modelId="{283A3820-40F2-4BC9-AD01-1DD888A9751E}" type="presOf" srcId="{C9DF1FD8-A364-4C2E-BB8F-B0C206A711EF}" destId="{AD47C59C-B7B4-4D0D-B13D-1CE4D98B8ADA}" srcOrd="0" destOrd="0" presId="urn:microsoft.com/office/officeart/2005/8/layout/gear1"/>
    <dgm:cxn modelId="{C96BD66D-7E5D-45DB-A605-ED1FC1347DB9}" type="presOf" srcId="{703FF093-A1D7-4AD0-9195-C93226524B8C}" destId="{E2C7B042-8004-42B0-96E1-E1D490899392}" srcOrd="1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EBFFBDE2-CC1A-4049-86EF-5CC3AAAFC989}" type="presOf" srcId="{C9DF1FD8-A364-4C2E-BB8F-B0C206A711EF}" destId="{56AD9D4D-EF34-4E0E-802F-4DE8A0A732A7}" srcOrd="1" destOrd="0" presId="urn:microsoft.com/office/officeart/2005/8/layout/gear1"/>
    <dgm:cxn modelId="{76836E41-5BEF-4BE0-8AB2-415114077319}" type="presOf" srcId="{D5E72A70-849C-4C44-B10B-5EFE62622902}" destId="{A836A785-7FF5-4786-A221-01F05AF5B67F}" srcOrd="0" destOrd="0" presId="urn:microsoft.com/office/officeart/2005/8/layout/gear1"/>
    <dgm:cxn modelId="{4853413E-D715-47C4-A44B-7216F84D39C6}" type="presOf" srcId="{703FF093-A1D7-4AD0-9195-C93226524B8C}" destId="{07F3F39C-252C-447B-913B-2178B066981E}" srcOrd="0" destOrd="0" presId="urn:microsoft.com/office/officeart/2005/8/layout/gear1"/>
    <dgm:cxn modelId="{C513A510-B230-4883-866A-E89BA4667BCB}" type="presOf" srcId="{703FF093-A1D7-4AD0-9195-C93226524B8C}" destId="{B9985AA6-1FA1-4377-9961-2F3FDFD88177}" srcOrd="2" destOrd="0" presId="urn:microsoft.com/office/officeart/2005/8/layout/gear1"/>
    <dgm:cxn modelId="{016E3103-CDA6-406A-A6B9-04A67FC9AA1E}" type="presOf" srcId="{AC613495-2638-41B2-9E9F-9A88F052A708}" destId="{4A698B66-C1BC-4879-BF41-E91122C4E556}" srcOrd="0" destOrd="0" presId="urn:microsoft.com/office/officeart/2005/8/layout/gear1"/>
    <dgm:cxn modelId="{D8E5187F-7DC1-4E0C-A132-27E42099083D}" type="presOf" srcId="{B90A02B8-E80F-4D23-91F9-3B1AB083CAB3}" destId="{01D8BD15-96E9-49DF-B62C-4B2A849557D3}" srcOrd="0" destOrd="0" presId="urn:microsoft.com/office/officeart/2005/8/layout/gear1"/>
    <dgm:cxn modelId="{5C41D557-B8D4-4079-8E21-D8C18A95802C}" type="presParOf" srcId="{4A698B66-C1BC-4879-BF41-E91122C4E556}" destId="{07F3F39C-252C-447B-913B-2178B066981E}" srcOrd="0" destOrd="0" presId="urn:microsoft.com/office/officeart/2005/8/layout/gear1"/>
    <dgm:cxn modelId="{02377E51-7750-491B-99EA-A819CDD616BB}" type="presParOf" srcId="{4A698B66-C1BC-4879-BF41-E91122C4E556}" destId="{E2C7B042-8004-42B0-96E1-E1D490899392}" srcOrd="1" destOrd="0" presId="urn:microsoft.com/office/officeart/2005/8/layout/gear1"/>
    <dgm:cxn modelId="{8E928878-F89D-4481-9DB0-A1FB38821F0B}" type="presParOf" srcId="{4A698B66-C1BC-4879-BF41-E91122C4E556}" destId="{B9985AA6-1FA1-4377-9961-2F3FDFD88177}" srcOrd="2" destOrd="0" presId="urn:microsoft.com/office/officeart/2005/8/layout/gear1"/>
    <dgm:cxn modelId="{83E7D49D-6A5D-4178-A177-15DC5561BE79}" type="presParOf" srcId="{4A698B66-C1BC-4879-BF41-E91122C4E556}" destId="{AD47C59C-B7B4-4D0D-B13D-1CE4D98B8ADA}" srcOrd="3" destOrd="0" presId="urn:microsoft.com/office/officeart/2005/8/layout/gear1"/>
    <dgm:cxn modelId="{34DE7016-6F38-4408-8B2C-C0E51CC9A7AF}" type="presParOf" srcId="{4A698B66-C1BC-4879-BF41-E91122C4E556}" destId="{56AD9D4D-EF34-4E0E-802F-4DE8A0A732A7}" srcOrd="4" destOrd="0" presId="urn:microsoft.com/office/officeart/2005/8/layout/gear1"/>
    <dgm:cxn modelId="{EA8B6EBF-047D-4923-9A03-EE9DB84AEB4D}" type="presParOf" srcId="{4A698B66-C1BC-4879-BF41-E91122C4E556}" destId="{9FACAECF-9949-4924-8686-4D152440D11A}" srcOrd="5" destOrd="0" presId="urn:microsoft.com/office/officeart/2005/8/layout/gear1"/>
    <dgm:cxn modelId="{F669F1A6-1D9D-4F5C-A3AE-0D94FA06CA38}" type="presParOf" srcId="{4A698B66-C1BC-4879-BF41-E91122C4E556}" destId="{01D8BD15-96E9-49DF-B62C-4B2A849557D3}" srcOrd="6" destOrd="0" presId="urn:microsoft.com/office/officeart/2005/8/layout/gear1"/>
    <dgm:cxn modelId="{7A5FDE7E-40A5-4E47-BC83-6F2B13ACB4AE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94672D37-6E77-4C6B-BDCD-CFC3CE3EDD69}" type="presOf" srcId="{703FF093-A1D7-4AD0-9195-C93226524B8C}" destId="{07F3F39C-252C-447B-913B-2178B066981E}" srcOrd="0" destOrd="0" presId="urn:microsoft.com/office/officeart/2005/8/layout/gear1"/>
    <dgm:cxn modelId="{829A29CC-2730-437E-935E-10F45678C7B2}" type="presOf" srcId="{AC613495-2638-41B2-9E9F-9A88F052A708}" destId="{4A698B66-C1BC-4879-BF41-E91122C4E556}" srcOrd="0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349B001C-BEED-4EEB-B35E-45029AE6B49A}" type="presOf" srcId="{703FF093-A1D7-4AD0-9195-C93226524B8C}" destId="{B9985AA6-1FA1-4377-9961-2F3FDFD88177}" srcOrd="2" destOrd="0" presId="urn:microsoft.com/office/officeart/2005/8/layout/gear1"/>
    <dgm:cxn modelId="{626E79C1-127F-481C-A7DB-14025688DE4F}" type="presOf" srcId="{D5E72A70-849C-4C44-B10B-5EFE62622902}" destId="{A836A785-7FF5-4786-A221-01F05AF5B67F}" srcOrd="0" destOrd="0" presId="urn:microsoft.com/office/officeart/2005/8/layout/gear1"/>
    <dgm:cxn modelId="{FBB725E7-4F1A-4D8D-9639-6B2E6D10C502}" type="presOf" srcId="{703FF093-A1D7-4AD0-9195-C93226524B8C}" destId="{E2C7B042-8004-42B0-96E1-E1D490899392}" srcOrd="1" destOrd="0" presId="urn:microsoft.com/office/officeart/2005/8/layout/gear1"/>
    <dgm:cxn modelId="{DCDE1060-6A8A-47B4-953A-C4A4D1B262BD}" type="presOf" srcId="{C9DF1FD8-A364-4C2E-BB8F-B0C206A711EF}" destId="{9FACAECF-9949-4924-8686-4D152440D11A}" srcOrd="2" destOrd="0" presId="urn:microsoft.com/office/officeart/2005/8/layout/gear1"/>
    <dgm:cxn modelId="{AA7A69A0-FAB3-44CD-B5AD-CA83A369F56E}" type="presOf" srcId="{C9DF1FD8-A364-4C2E-BB8F-B0C206A711EF}" destId="{AD47C59C-B7B4-4D0D-B13D-1CE4D98B8ADA}" srcOrd="0" destOrd="0" presId="urn:microsoft.com/office/officeart/2005/8/layout/gear1"/>
    <dgm:cxn modelId="{B28A0D35-C88E-40D0-AC0E-C6EB6F882111}" type="presOf" srcId="{C9DF1FD8-A364-4C2E-BB8F-B0C206A711EF}" destId="{56AD9D4D-EF34-4E0E-802F-4DE8A0A732A7}" srcOrd="1" destOrd="0" presId="urn:microsoft.com/office/officeart/2005/8/layout/gear1"/>
    <dgm:cxn modelId="{47FD0755-636C-4B02-9659-CC0220A7A244}" type="presOf" srcId="{B90A02B8-E80F-4D23-91F9-3B1AB083CAB3}" destId="{01D8BD15-96E9-49DF-B62C-4B2A849557D3}" srcOrd="0" destOrd="0" presId="urn:microsoft.com/office/officeart/2005/8/layout/gear1"/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21304BA4-D16C-493A-977A-40BC0D00AB08}" type="presParOf" srcId="{4A698B66-C1BC-4879-BF41-E91122C4E556}" destId="{07F3F39C-252C-447B-913B-2178B066981E}" srcOrd="0" destOrd="0" presId="urn:microsoft.com/office/officeart/2005/8/layout/gear1"/>
    <dgm:cxn modelId="{093FC493-0B97-49E1-A431-A790D059D9B9}" type="presParOf" srcId="{4A698B66-C1BC-4879-BF41-E91122C4E556}" destId="{E2C7B042-8004-42B0-96E1-E1D490899392}" srcOrd="1" destOrd="0" presId="urn:microsoft.com/office/officeart/2005/8/layout/gear1"/>
    <dgm:cxn modelId="{F76728F3-F667-4D4F-B4C1-7410BD1302C1}" type="presParOf" srcId="{4A698B66-C1BC-4879-BF41-E91122C4E556}" destId="{B9985AA6-1FA1-4377-9961-2F3FDFD88177}" srcOrd="2" destOrd="0" presId="urn:microsoft.com/office/officeart/2005/8/layout/gear1"/>
    <dgm:cxn modelId="{059237A3-D4D5-4D93-A987-78A66E763E21}" type="presParOf" srcId="{4A698B66-C1BC-4879-BF41-E91122C4E556}" destId="{AD47C59C-B7B4-4D0D-B13D-1CE4D98B8ADA}" srcOrd="3" destOrd="0" presId="urn:microsoft.com/office/officeart/2005/8/layout/gear1"/>
    <dgm:cxn modelId="{7E762027-AA55-44AC-AEF3-DC4F88FBF196}" type="presParOf" srcId="{4A698B66-C1BC-4879-BF41-E91122C4E556}" destId="{56AD9D4D-EF34-4E0E-802F-4DE8A0A732A7}" srcOrd="4" destOrd="0" presId="urn:microsoft.com/office/officeart/2005/8/layout/gear1"/>
    <dgm:cxn modelId="{2986BA1F-3D2F-4D6D-AAE5-01F1CE0FC257}" type="presParOf" srcId="{4A698B66-C1BC-4879-BF41-E91122C4E556}" destId="{9FACAECF-9949-4924-8686-4D152440D11A}" srcOrd="5" destOrd="0" presId="urn:microsoft.com/office/officeart/2005/8/layout/gear1"/>
    <dgm:cxn modelId="{27283A4C-4BA4-404E-AE55-4F8FBF21159E}" type="presParOf" srcId="{4A698B66-C1BC-4879-BF41-E91122C4E556}" destId="{01D8BD15-96E9-49DF-B62C-4B2A849557D3}" srcOrd="6" destOrd="0" presId="urn:microsoft.com/office/officeart/2005/8/layout/gear1"/>
    <dgm:cxn modelId="{604DAB42-8A6B-44DC-A42D-55F25B42EA11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DAE4B21E-851F-433F-AD85-B203797AF9C4}" type="presOf" srcId="{C9DF1FD8-A364-4C2E-BB8F-B0C206A711EF}" destId="{AD47C59C-B7B4-4D0D-B13D-1CE4D98B8ADA}" srcOrd="0" destOrd="0" presId="urn:microsoft.com/office/officeart/2005/8/layout/gear1"/>
    <dgm:cxn modelId="{06EF2713-3E22-45EA-95B9-02970C2379F1}" type="presOf" srcId="{B90A02B8-E80F-4D23-91F9-3B1AB083CAB3}" destId="{01D8BD15-96E9-49DF-B62C-4B2A849557D3}" srcOrd="0" destOrd="0" presId="urn:microsoft.com/office/officeart/2005/8/layout/gear1"/>
    <dgm:cxn modelId="{C8CE4AAA-BC9B-4499-940D-DCFA1FF2E710}" type="presOf" srcId="{C9DF1FD8-A364-4C2E-BB8F-B0C206A711EF}" destId="{9FACAECF-9949-4924-8686-4D152440D11A}" srcOrd="2" destOrd="0" presId="urn:microsoft.com/office/officeart/2005/8/layout/gear1"/>
    <dgm:cxn modelId="{AD0E861C-F9C7-4781-8F30-3A4FE613D41C}" type="presOf" srcId="{AC613495-2638-41B2-9E9F-9A88F052A708}" destId="{4A698B66-C1BC-4879-BF41-E91122C4E556}" srcOrd="0" destOrd="0" presId="urn:microsoft.com/office/officeart/2005/8/layout/gear1"/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FCC573E7-C2B8-46C3-8B9F-887E5C0D3FEF}" type="presOf" srcId="{703FF093-A1D7-4AD0-9195-C93226524B8C}" destId="{E2C7B042-8004-42B0-96E1-E1D490899392}" srcOrd="1" destOrd="0" presId="urn:microsoft.com/office/officeart/2005/8/layout/gear1"/>
    <dgm:cxn modelId="{AF627E80-4B63-41E7-950E-09C91E1AB517}" type="presOf" srcId="{D5E72A70-849C-4C44-B10B-5EFE62622902}" destId="{A836A785-7FF5-4786-A221-01F05AF5B67F}" srcOrd="0" destOrd="0" presId="urn:microsoft.com/office/officeart/2005/8/layout/gear1"/>
    <dgm:cxn modelId="{688F8A3B-08E9-406B-A4FD-13BF8D4A7AD7}" type="presOf" srcId="{703FF093-A1D7-4AD0-9195-C93226524B8C}" destId="{B9985AA6-1FA1-4377-9961-2F3FDFD88177}" srcOrd="2" destOrd="0" presId="urn:microsoft.com/office/officeart/2005/8/layout/gear1"/>
    <dgm:cxn modelId="{BDC320D0-CC4B-4823-8345-0D59BCE68C05}" type="presOf" srcId="{C9DF1FD8-A364-4C2E-BB8F-B0C206A711EF}" destId="{56AD9D4D-EF34-4E0E-802F-4DE8A0A732A7}" srcOrd="1" destOrd="0" presId="urn:microsoft.com/office/officeart/2005/8/layout/gear1"/>
    <dgm:cxn modelId="{29BE4C13-2CF4-4020-96EB-ED8EE2E26E46}" type="presOf" srcId="{703FF093-A1D7-4AD0-9195-C93226524B8C}" destId="{07F3F39C-252C-447B-913B-2178B066981E}" srcOrd="0" destOrd="0" presId="urn:microsoft.com/office/officeart/2005/8/layout/gear1"/>
    <dgm:cxn modelId="{86E5D192-8743-463B-AE7D-342B2AE0F0D5}" type="presParOf" srcId="{4A698B66-C1BC-4879-BF41-E91122C4E556}" destId="{07F3F39C-252C-447B-913B-2178B066981E}" srcOrd="0" destOrd="0" presId="urn:microsoft.com/office/officeart/2005/8/layout/gear1"/>
    <dgm:cxn modelId="{0CA67D63-FCFC-47B9-B255-A0F34B6146D0}" type="presParOf" srcId="{4A698B66-C1BC-4879-BF41-E91122C4E556}" destId="{E2C7B042-8004-42B0-96E1-E1D490899392}" srcOrd="1" destOrd="0" presId="urn:microsoft.com/office/officeart/2005/8/layout/gear1"/>
    <dgm:cxn modelId="{E30130F6-68A0-4322-AA4A-ED0F6E3D0F1A}" type="presParOf" srcId="{4A698B66-C1BC-4879-BF41-E91122C4E556}" destId="{B9985AA6-1FA1-4377-9961-2F3FDFD88177}" srcOrd="2" destOrd="0" presId="urn:microsoft.com/office/officeart/2005/8/layout/gear1"/>
    <dgm:cxn modelId="{55DE199C-9C06-479E-A65A-D5D75B298102}" type="presParOf" srcId="{4A698B66-C1BC-4879-BF41-E91122C4E556}" destId="{AD47C59C-B7B4-4D0D-B13D-1CE4D98B8ADA}" srcOrd="3" destOrd="0" presId="urn:microsoft.com/office/officeart/2005/8/layout/gear1"/>
    <dgm:cxn modelId="{B7EDF3BA-190E-4600-BEC7-FFCB3854BD81}" type="presParOf" srcId="{4A698B66-C1BC-4879-BF41-E91122C4E556}" destId="{56AD9D4D-EF34-4E0E-802F-4DE8A0A732A7}" srcOrd="4" destOrd="0" presId="urn:microsoft.com/office/officeart/2005/8/layout/gear1"/>
    <dgm:cxn modelId="{48E5BC47-5421-4144-9326-2130CC972294}" type="presParOf" srcId="{4A698B66-C1BC-4879-BF41-E91122C4E556}" destId="{9FACAECF-9949-4924-8686-4D152440D11A}" srcOrd="5" destOrd="0" presId="urn:microsoft.com/office/officeart/2005/8/layout/gear1"/>
    <dgm:cxn modelId="{93E31DD2-FD40-4652-AD88-446B234152D6}" type="presParOf" srcId="{4A698B66-C1BC-4879-BF41-E91122C4E556}" destId="{01D8BD15-96E9-49DF-B62C-4B2A849557D3}" srcOrd="6" destOrd="0" presId="urn:microsoft.com/office/officeart/2005/8/layout/gear1"/>
    <dgm:cxn modelId="{F9DF5D21-948B-4252-A1F4-839BA452BE2F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692DC0AB-6468-489C-B9E9-5A5345A3D79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358C922-C530-4DA6-83ED-C61349A09E21}" type="parTrans" cxnId="{95A063A7-867C-4175-B0D8-AF82F753C975}">
      <dgm:prSet/>
      <dgm:spPr/>
      <dgm:t>
        <a:bodyPr/>
        <a:lstStyle/>
        <a:p>
          <a:endParaRPr lang="en-US"/>
        </a:p>
      </dgm:t>
    </dgm:pt>
    <dgm:pt modelId="{80B20AD9-69D9-48D7-9443-5A91300EEB45}" type="sibTrans" cxnId="{95A063A7-867C-4175-B0D8-AF82F753C975}">
      <dgm:prSet/>
      <dgm:spPr/>
      <dgm:t>
        <a:bodyPr/>
        <a:lstStyle/>
        <a:p>
          <a:endParaRPr lang="en-US"/>
        </a:p>
      </dgm:t>
    </dgm:pt>
    <dgm:pt modelId="{17503948-CF91-4627-B9B1-A66D0C7687EA}">
      <dgm:prSet phldrT="[Text]"/>
      <dgm:spPr/>
      <dgm:t>
        <a:bodyPr/>
        <a:lstStyle/>
        <a:p>
          <a:endParaRPr lang="en-US"/>
        </a:p>
      </dgm:t>
    </dgm:pt>
    <dgm:pt modelId="{8F3437E2-FC72-4BE6-882B-0811EFE8995E}" type="parTrans" cxnId="{47A20EAB-5C56-438D-A7A0-49890C2F2626}">
      <dgm:prSet/>
      <dgm:spPr/>
      <dgm:t>
        <a:bodyPr/>
        <a:lstStyle/>
        <a:p>
          <a:endParaRPr lang="en-US"/>
        </a:p>
      </dgm:t>
    </dgm:pt>
    <dgm:pt modelId="{0BEAC225-EEF8-4C31-99B1-0DA7473B2D15}" type="sibTrans" cxnId="{47A20EAB-5C56-438D-A7A0-49890C2F2626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3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3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3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3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3"/>
      <dgm:spPr/>
      <dgm:t>
        <a:bodyPr/>
        <a:lstStyle/>
        <a:p>
          <a:endParaRPr lang="en-US"/>
        </a:p>
      </dgm:t>
    </dgm:pt>
    <dgm:pt modelId="{D67B986E-ABE7-4650-B7BB-C8532D7844A2}" type="pres">
      <dgm:prSet presAssocID="{692DC0AB-6468-489C-B9E9-5A5345A3D79B}" presName="gear3" presStyleLbl="node1" presStyleIdx="2" presStyleCnt="3"/>
      <dgm:spPr/>
      <dgm:t>
        <a:bodyPr/>
        <a:lstStyle/>
        <a:p>
          <a:endParaRPr lang="en-US"/>
        </a:p>
      </dgm:t>
    </dgm:pt>
    <dgm:pt modelId="{BFB2C009-CD1F-4561-8B5F-526D8CCA20F2}" type="pres">
      <dgm:prSet presAssocID="{692DC0AB-6468-489C-B9E9-5A5345A3D79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1FCB2-1759-407A-9A86-B3F715D6C548}" type="pres">
      <dgm:prSet presAssocID="{692DC0AB-6468-489C-B9E9-5A5345A3D79B}" presName="gear3srcNode" presStyleLbl="node1" presStyleIdx="2" presStyleCnt="3"/>
      <dgm:spPr/>
      <dgm:t>
        <a:bodyPr/>
        <a:lstStyle/>
        <a:p>
          <a:endParaRPr lang="en-US"/>
        </a:p>
      </dgm:t>
    </dgm:pt>
    <dgm:pt modelId="{BDED1475-0256-4C51-84AE-5A78DEEBB7E8}" type="pres">
      <dgm:prSet presAssocID="{692DC0AB-6468-489C-B9E9-5A5345A3D79B}" presName="gear3dstNode" presStyleLbl="node1" presStyleIdx="2" presStyleCnt="3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8929EB9-CF4C-4422-8637-5089591BF5F9}" type="pres">
      <dgm:prSet presAssocID="{80B20AD9-69D9-48D7-9443-5A91300EEB4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4A98AA19-27D4-4C3F-AE22-73712209C769}" type="presOf" srcId="{D5E72A70-849C-4C44-B10B-5EFE62622902}" destId="{A836A785-7FF5-4786-A221-01F05AF5B67F}" srcOrd="0" destOrd="0" presId="urn:microsoft.com/office/officeart/2005/8/layout/gear1"/>
    <dgm:cxn modelId="{F6A160E4-E233-48B6-8D0D-896824484D13}" type="presOf" srcId="{C9DF1FD8-A364-4C2E-BB8F-B0C206A711EF}" destId="{56AD9D4D-EF34-4E0E-802F-4DE8A0A732A7}" srcOrd="1" destOrd="0" presId="urn:microsoft.com/office/officeart/2005/8/layout/gear1"/>
    <dgm:cxn modelId="{65ECD727-4876-4E71-BFA0-449EC4894B89}" type="presOf" srcId="{AC613495-2638-41B2-9E9F-9A88F052A708}" destId="{4A698B66-C1BC-4879-BF41-E91122C4E556}" srcOrd="0" destOrd="0" presId="urn:microsoft.com/office/officeart/2005/8/layout/gear1"/>
    <dgm:cxn modelId="{6E56F989-2D31-4F2E-B614-D35EB8A577F9}" type="presOf" srcId="{692DC0AB-6468-489C-B9E9-5A5345A3D79B}" destId="{D331FCB2-1759-407A-9A86-B3F715D6C548}" srcOrd="2" destOrd="0" presId="urn:microsoft.com/office/officeart/2005/8/layout/gear1"/>
    <dgm:cxn modelId="{47A20EAB-5C56-438D-A7A0-49890C2F2626}" srcId="{AC613495-2638-41B2-9E9F-9A88F052A708}" destId="{17503948-CF91-4627-B9B1-A66D0C7687EA}" srcOrd="3" destOrd="0" parTransId="{8F3437E2-FC72-4BE6-882B-0811EFE8995E}" sibTransId="{0BEAC225-EEF8-4C31-99B1-0DA7473B2D15}"/>
    <dgm:cxn modelId="{EE657313-0663-4E67-B878-4E8DC2C73492}" type="presOf" srcId="{703FF093-A1D7-4AD0-9195-C93226524B8C}" destId="{E2C7B042-8004-42B0-96E1-E1D490899392}" srcOrd="1" destOrd="0" presId="urn:microsoft.com/office/officeart/2005/8/layout/gear1"/>
    <dgm:cxn modelId="{2593B902-1268-4549-9B14-B672128F7625}" type="presOf" srcId="{B90A02B8-E80F-4D23-91F9-3B1AB083CAB3}" destId="{01D8BD15-96E9-49DF-B62C-4B2A849557D3}" srcOrd="0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95A063A7-867C-4175-B0D8-AF82F753C975}" srcId="{AC613495-2638-41B2-9E9F-9A88F052A708}" destId="{692DC0AB-6468-489C-B9E9-5A5345A3D79B}" srcOrd="2" destOrd="0" parTransId="{F358C922-C530-4DA6-83ED-C61349A09E21}" sibTransId="{80B20AD9-69D9-48D7-9443-5A91300EEB45}"/>
    <dgm:cxn modelId="{DAB9EF7E-00FB-488D-A346-DA0D3A1DA2E0}" type="presOf" srcId="{692DC0AB-6468-489C-B9E9-5A5345A3D79B}" destId="{BFB2C009-CD1F-4561-8B5F-526D8CCA20F2}" srcOrd="1" destOrd="0" presId="urn:microsoft.com/office/officeart/2005/8/layout/gear1"/>
    <dgm:cxn modelId="{6E66AC1C-F2C8-40AA-A0B3-FA2DD0CBEFAF}" type="presOf" srcId="{692DC0AB-6468-489C-B9E9-5A5345A3D79B}" destId="{BDED1475-0256-4C51-84AE-5A78DEEBB7E8}" srcOrd="3" destOrd="0" presId="urn:microsoft.com/office/officeart/2005/8/layout/gear1"/>
    <dgm:cxn modelId="{8DA6E65D-60AF-4409-9ABB-B308FAC0A0D6}" type="presOf" srcId="{80B20AD9-69D9-48D7-9443-5A91300EEB45}" destId="{E8929EB9-CF4C-4422-8637-5089591BF5F9}" srcOrd="0" destOrd="0" presId="urn:microsoft.com/office/officeart/2005/8/layout/gear1"/>
    <dgm:cxn modelId="{F6B35680-CDDE-4952-A179-A40AFEDF2AC8}" type="presOf" srcId="{C9DF1FD8-A364-4C2E-BB8F-B0C206A711EF}" destId="{9FACAECF-9949-4924-8686-4D152440D11A}" srcOrd="2" destOrd="0" presId="urn:microsoft.com/office/officeart/2005/8/layout/gear1"/>
    <dgm:cxn modelId="{40BC4266-0654-4F24-ABAD-168F203BA752}" type="presOf" srcId="{C9DF1FD8-A364-4C2E-BB8F-B0C206A711EF}" destId="{AD47C59C-B7B4-4D0D-B13D-1CE4D98B8ADA}" srcOrd="0" destOrd="0" presId="urn:microsoft.com/office/officeart/2005/8/layout/gear1"/>
    <dgm:cxn modelId="{8595B331-BCA6-43B0-97AF-F48734244BBE}" type="presOf" srcId="{703FF093-A1D7-4AD0-9195-C93226524B8C}" destId="{B9985AA6-1FA1-4377-9961-2F3FDFD88177}" srcOrd="2" destOrd="0" presId="urn:microsoft.com/office/officeart/2005/8/layout/gear1"/>
    <dgm:cxn modelId="{1CDF1C1E-8A39-423F-A1B6-7527D68F9EDC}" type="presOf" srcId="{692DC0AB-6468-489C-B9E9-5A5345A3D79B}" destId="{D67B986E-ABE7-4650-B7BB-C8532D7844A2}" srcOrd="0" destOrd="0" presId="urn:microsoft.com/office/officeart/2005/8/layout/gear1"/>
    <dgm:cxn modelId="{0C685493-7479-44D4-87B0-DF4E76091755}" type="presOf" srcId="{703FF093-A1D7-4AD0-9195-C93226524B8C}" destId="{07F3F39C-252C-447B-913B-2178B066981E}" srcOrd="0" destOrd="0" presId="urn:microsoft.com/office/officeart/2005/8/layout/gear1"/>
    <dgm:cxn modelId="{5801A948-1091-4228-9CA5-A8837EE9C5AB}" type="presParOf" srcId="{4A698B66-C1BC-4879-BF41-E91122C4E556}" destId="{07F3F39C-252C-447B-913B-2178B066981E}" srcOrd="0" destOrd="0" presId="urn:microsoft.com/office/officeart/2005/8/layout/gear1"/>
    <dgm:cxn modelId="{822249C5-E902-4BF9-9125-8C4824EF6A76}" type="presParOf" srcId="{4A698B66-C1BC-4879-BF41-E91122C4E556}" destId="{E2C7B042-8004-42B0-96E1-E1D490899392}" srcOrd="1" destOrd="0" presId="urn:microsoft.com/office/officeart/2005/8/layout/gear1"/>
    <dgm:cxn modelId="{A6716BAD-5A00-4A4E-96CE-F96420159BEA}" type="presParOf" srcId="{4A698B66-C1BC-4879-BF41-E91122C4E556}" destId="{B9985AA6-1FA1-4377-9961-2F3FDFD88177}" srcOrd="2" destOrd="0" presId="urn:microsoft.com/office/officeart/2005/8/layout/gear1"/>
    <dgm:cxn modelId="{0B9ED360-C9A0-4D8D-A3A4-50AC07256A14}" type="presParOf" srcId="{4A698B66-C1BC-4879-BF41-E91122C4E556}" destId="{AD47C59C-B7B4-4D0D-B13D-1CE4D98B8ADA}" srcOrd="3" destOrd="0" presId="urn:microsoft.com/office/officeart/2005/8/layout/gear1"/>
    <dgm:cxn modelId="{588CC4CF-F053-45B3-9ED9-6AEAAD5651EE}" type="presParOf" srcId="{4A698B66-C1BC-4879-BF41-E91122C4E556}" destId="{56AD9D4D-EF34-4E0E-802F-4DE8A0A732A7}" srcOrd="4" destOrd="0" presId="urn:microsoft.com/office/officeart/2005/8/layout/gear1"/>
    <dgm:cxn modelId="{45652AFB-EC42-43B4-AF61-934945316459}" type="presParOf" srcId="{4A698B66-C1BC-4879-BF41-E91122C4E556}" destId="{9FACAECF-9949-4924-8686-4D152440D11A}" srcOrd="5" destOrd="0" presId="urn:microsoft.com/office/officeart/2005/8/layout/gear1"/>
    <dgm:cxn modelId="{AB8A01C6-E5C6-44A1-A49F-73B0C33A7300}" type="presParOf" srcId="{4A698B66-C1BC-4879-BF41-E91122C4E556}" destId="{D67B986E-ABE7-4650-B7BB-C8532D7844A2}" srcOrd="6" destOrd="0" presId="urn:microsoft.com/office/officeart/2005/8/layout/gear1"/>
    <dgm:cxn modelId="{F9D2D3FD-1D8B-42BC-9A4E-A71B4390415D}" type="presParOf" srcId="{4A698B66-C1BC-4879-BF41-E91122C4E556}" destId="{BFB2C009-CD1F-4561-8B5F-526D8CCA20F2}" srcOrd="7" destOrd="0" presId="urn:microsoft.com/office/officeart/2005/8/layout/gear1"/>
    <dgm:cxn modelId="{9FA0B2B3-A502-4041-BDC9-E74711FB4B83}" type="presParOf" srcId="{4A698B66-C1BC-4879-BF41-E91122C4E556}" destId="{D331FCB2-1759-407A-9A86-B3F715D6C548}" srcOrd="8" destOrd="0" presId="urn:microsoft.com/office/officeart/2005/8/layout/gear1"/>
    <dgm:cxn modelId="{3C884244-F1BA-4426-B8BA-9154875B4512}" type="presParOf" srcId="{4A698B66-C1BC-4879-BF41-E91122C4E556}" destId="{BDED1475-0256-4C51-84AE-5A78DEEBB7E8}" srcOrd="9" destOrd="0" presId="urn:microsoft.com/office/officeart/2005/8/layout/gear1"/>
    <dgm:cxn modelId="{EBC15B66-5183-482B-B180-42D972362D52}" type="presParOf" srcId="{4A698B66-C1BC-4879-BF41-E91122C4E556}" destId="{01D8BD15-96E9-49DF-B62C-4B2A849557D3}" srcOrd="10" destOrd="0" presId="urn:microsoft.com/office/officeart/2005/8/layout/gear1"/>
    <dgm:cxn modelId="{6F9A0EC6-A6E6-4EBC-B08B-561E6E083DF1}" type="presParOf" srcId="{4A698B66-C1BC-4879-BF41-E91122C4E556}" destId="{A836A785-7FF5-4786-A221-01F05AF5B67F}" srcOrd="11" destOrd="0" presId="urn:microsoft.com/office/officeart/2005/8/layout/gear1"/>
    <dgm:cxn modelId="{67065675-2D28-4AEE-9C6D-D2BF00A12B90}" type="presParOf" srcId="{4A698B66-C1BC-4879-BF41-E91122C4E556}" destId="{E8929EB9-CF4C-4422-8637-5089591BF5F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692DC0AB-6468-489C-B9E9-5A5345A3D79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358C922-C530-4DA6-83ED-C61349A09E21}" type="parTrans" cxnId="{95A063A7-867C-4175-B0D8-AF82F753C975}">
      <dgm:prSet/>
      <dgm:spPr/>
      <dgm:t>
        <a:bodyPr/>
        <a:lstStyle/>
        <a:p>
          <a:endParaRPr lang="en-US"/>
        </a:p>
      </dgm:t>
    </dgm:pt>
    <dgm:pt modelId="{80B20AD9-69D9-48D7-9443-5A91300EEB45}" type="sibTrans" cxnId="{95A063A7-867C-4175-B0D8-AF82F753C975}">
      <dgm:prSet/>
      <dgm:spPr/>
      <dgm:t>
        <a:bodyPr/>
        <a:lstStyle/>
        <a:p>
          <a:endParaRPr lang="en-US"/>
        </a:p>
      </dgm:t>
    </dgm:pt>
    <dgm:pt modelId="{17503948-CF91-4627-B9B1-A66D0C7687EA}">
      <dgm:prSet phldrT="[Text]"/>
      <dgm:spPr/>
      <dgm:t>
        <a:bodyPr/>
        <a:lstStyle/>
        <a:p>
          <a:endParaRPr lang="en-US"/>
        </a:p>
      </dgm:t>
    </dgm:pt>
    <dgm:pt modelId="{8F3437E2-FC72-4BE6-882B-0811EFE8995E}" type="parTrans" cxnId="{47A20EAB-5C56-438D-A7A0-49890C2F2626}">
      <dgm:prSet/>
      <dgm:spPr/>
      <dgm:t>
        <a:bodyPr/>
        <a:lstStyle/>
        <a:p>
          <a:endParaRPr lang="en-US"/>
        </a:p>
      </dgm:t>
    </dgm:pt>
    <dgm:pt modelId="{0BEAC225-EEF8-4C31-99B1-0DA7473B2D15}" type="sibTrans" cxnId="{47A20EAB-5C56-438D-A7A0-49890C2F2626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3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3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3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3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3"/>
      <dgm:spPr/>
      <dgm:t>
        <a:bodyPr/>
        <a:lstStyle/>
        <a:p>
          <a:endParaRPr lang="en-US"/>
        </a:p>
      </dgm:t>
    </dgm:pt>
    <dgm:pt modelId="{D67B986E-ABE7-4650-B7BB-C8532D7844A2}" type="pres">
      <dgm:prSet presAssocID="{692DC0AB-6468-489C-B9E9-5A5345A3D79B}" presName="gear3" presStyleLbl="node1" presStyleIdx="2" presStyleCnt="3"/>
      <dgm:spPr/>
      <dgm:t>
        <a:bodyPr/>
        <a:lstStyle/>
        <a:p>
          <a:endParaRPr lang="en-US"/>
        </a:p>
      </dgm:t>
    </dgm:pt>
    <dgm:pt modelId="{BFB2C009-CD1F-4561-8B5F-526D8CCA20F2}" type="pres">
      <dgm:prSet presAssocID="{692DC0AB-6468-489C-B9E9-5A5345A3D79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1FCB2-1759-407A-9A86-B3F715D6C548}" type="pres">
      <dgm:prSet presAssocID="{692DC0AB-6468-489C-B9E9-5A5345A3D79B}" presName="gear3srcNode" presStyleLbl="node1" presStyleIdx="2" presStyleCnt="3"/>
      <dgm:spPr/>
      <dgm:t>
        <a:bodyPr/>
        <a:lstStyle/>
        <a:p>
          <a:endParaRPr lang="en-US"/>
        </a:p>
      </dgm:t>
    </dgm:pt>
    <dgm:pt modelId="{BDED1475-0256-4C51-84AE-5A78DEEBB7E8}" type="pres">
      <dgm:prSet presAssocID="{692DC0AB-6468-489C-B9E9-5A5345A3D79B}" presName="gear3dstNode" presStyleLbl="node1" presStyleIdx="2" presStyleCnt="3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8929EB9-CF4C-4422-8637-5089591BF5F9}" type="pres">
      <dgm:prSet presAssocID="{80B20AD9-69D9-48D7-9443-5A91300EEB4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47A20EAB-5C56-438D-A7A0-49890C2F2626}" srcId="{AC613495-2638-41B2-9E9F-9A88F052A708}" destId="{17503948-CF91-4627-B9B1-A66D0C7687EA}" srcOrd="3" destOrd="0" parTransId="{8F3437E2-FC72-4BE6-882B-0811EFE8995E}" sibTransId="{0BEAC225-EEF8-4C31-99B1-0DA7473B2D15}"/>
    <dgm:cxn modelId="{6A47A8E0-7FD5-4BDE-9469-5E413C02AA4C}" type="presOf" srcId="{692DC0AB-6468-489C-B9E9-5A5345A3D79B}" destId="{D67B986E-ABE7-4650-B7BB-C8532D7844A2}" srcOrd="0" destOrd="0" presId="urn:microsoft.com/office/officeart/2005/8/layout/gear1"/>
    <dgm:cxn modelId="{3A083275-8A56-4246-AF21-E33FD313D2B0}" type="presOf" srcId="{80B20AD9-69D9-48D7-9443-5A91300EEB45}" destId="{E8929EB9-CF4C-4422-8637-5089591BF5F9}" srcOrd="0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95A063A7-867C-4175-B0D8-AF82F753C975}" srcId="{AC613495-2638-41B2-9E9F-9A88F052A708}" destId="{692DC0AB-6468-489C-B9E9-5A5345A3D79B}" srcOrd="2" destOrd="0" parTransId="{F358C922-C530-4DA6-83ED-C61349A09E21}" sibTransId="{80B20AD9-69D9-48D7-9443-5A91300EEB45}"/>
    <dgm:cxn modelId="{B4E08C47-B008-47C6-AAF9-EB1C5F48117B}" type="presOf" srcId="{AC613495-2638-41B2-9E9F-9A88F052A708}" destId="{4A698B66-C1BC-4879-BF41-E91122C4E556}" srcOrd="0" destOrd="0" presId="urn:microsoft.com/office/officeart/2005/8/layout/gear1"/>
    <dgm:cxn modelId="{9D65695F-5837-450B-A0F5-D42E8ED49A34}" type="presOf" srcId="{C9DF1FD8-A364-4C2E-BB8F-B0C206A711EF}" destId="{AD47C59C-B7B4-4D0D-B13D-1CE4D98B8ADA}" srcOrd="0" destOrd="0" presId="urn:microsoft.com/office/officeart/2005/8/layout/gear1"/>
    <dgm:cxn modelId="{FB0A1A41-6094-4B00-BD41-4E75701A3561}" type="presOf" srcId="{692DC0AB-6468-489C-B9E9-5A5345A3D79B}" destId="{D331FCB2-1759-407A-9A86-B3F715D6C548}" srcOrd="2" destOrd="0" presId="urn:microsoft.com/office/officeart/2005/8/layout/gear1"/>
    <dgm:cxn modelId="{79308B58-BE2E-4CB6-A918-E410A37C419A}" type="presOf" srcId="{B90A02B8-E80F-4D23-91F9-3B1AB083CAB3}" destId="{01D8BD15-96E9-49DF-B62C-4B2A849557D3}" srcOrd="0" destOrd="0" presId="urn:microsoft.com/office/officeart/2005/8/layout/gear1"/>
    <dgm:cxn modelId="{2120F962-F94F-4953-B653-EE02DD098130}" type="presOf" srcId="{C9DF1FD8-A364-4C2E-BB8F-B0C206A711EF}" destId="{9FACAECF-9949-4924-8686-4D152440D11A}" srcOrd="2" destOrd="0" presId="urn:microsoft.com/office/officeart/2005/8/layout/gear1"/>
    <dgm:cxn modelId="{AB7D482F-D80E-42BD-AB14-57B2507FFB6F}" type="presOf" srcId="{703FF093-A1D7-4AD0-9195-C93226524B8C}" destId="{B9985AA6-1FA1-4377-9961-2F3FDFD88177}" srcOrd="2" destOrd="0" presId="urn:microsoft.com/office/officeart/2005/8/layout/gear1"/>
    <dgm:cxn modelId="{7A57A754-ECF6-40FF-B4EE-52BCC7C6C39B}" type="presOf" srcId="{692DC0AB-6468-489C-B9E9-5A5345A3D79B}" destId="{BDED1475-0256-4C51-84AE-5A78DEEBB7E8}" srcOrd="3" destOrd="0" presId="urn:microsoft.com/office/officeart/2005/8/layout/gear1"/>
    <dgm:cxn modelId="{9175B9E7-1E9A-438B-8347-4A76F3A0BCAF}" type="presOf" srcId="{692DC0AB-6468-489C-B9E9-5A5345A3D79B}" destId="{BFB2C009-CD1F-4561-8B5F-526D8CCA20F2}" srcOrd="1" destOrd="0" presId="urn:microsoft.com/office/officeart/2005/8/layout/gear1"/>
    <dgm:cxn modelId="{245BE00F-D3B0-4A31-B175-45BE7EAF21B7}" type="presOf" srcId="{703FF093-A1D7-4AD0-9195-C93226524B8C}" destId="{E2C7B042-8004-42B0-96E1-E1D490899392}" srcOrd="1" destOrd="0" presId="urn:microsoft.com/office/officeart/2005/8/layout/gear1"/>
    <dgm:cxn modelId="{2001BAE0-E12E-48EC-ADC8-38DBC6027236}" type="presOf" srcId="{D5E72A70-849C-4C44-B10B-5EFE62622902}" destId="{A836A785-7FF5-4786-A221-01F05AF5B67F}" srcOrd="0" destOrd="0" presId="urn:microsoft.com/office/officeart/2005/8/layout/gear1"/>
    <dgm:cxn modelId="{ABFFB739-B309-4DAC-8757-8718077ABA3F}" type="presOf" srcId="{703FF093-A1D7-4AD0-9195-C93226524B8C}" destId="{07F3F39C-252C-447B-913B-2178B066981E}" srcOrd="0" destOrd="0" presId="urn:microsoft.com/office/officeart/2005/8/layout/gear1"/>
    <dgm:cxn modelId="{99774495-BF7E-49CE-989B-6F18A5BF5360}" type="presOf" srcId="{C9DF1FD8-A364-4C2E-BB8F-B0C206A711EF}" destId="{56AD9D4D-EF34-4E0E-802F-4DE8A0A732A7}" srcOrd="1" destOrd="0" presId="urn:microsoft.com/office/officeart/2005/8/layout/gear1"/>
    <dgm:cxn modelId="{79744ACF-08C7-42D4-9A16-E290BFAE18D7}" type="presParOf" srcId="{4A698B66-C1BC-4879-BF41-E91122C4E556}" destId="{07F3F39C-252C-447B-913B-2178B066981E}" srcOrd="0" destOrd="0" presId="urn:microsoft.com/office/officeart/2005/8/layout/gear1"/>
    <dgm:cxn modelId="{C6EEE285-0B26-403E-B014-83A74D4892AC}" type="presParOf" srcId="{4A698B66-C1BC-4879-BF41-E91122C4E556}" destId="{E2C7B042-8004-42B0-96E1-E1D490899392}" srcOrd="1" destOrd="0" presId="urn:microsoft.com/office/officeart/2005/8/layout/gear1"/>
    <dgm:cxn modelId="{C096AE49-4F62-487B-B290-209214FA3D3E}" type="presParOf" srcId="{4A698B66-C1BC-4879-BF41-E91122C4E556}" destId="{B9985AA6-1FA1-4377-9961-2F3FDFD88177}" srcOrd="2" destOrd="0" presId="urn:microsoft.com/office/officeart/2005/8/layout/gear1"/>
    <dgm:cxn modelId="{66306F61-46EB-4698-9B93-EB92D67E14D0}" type="presParOf" srcId="{4A698B66-C1BC-4879-BF41-E91122C4E556}" destId="{AD47C59C-B7B4-4D0D-B13D-1CE4D98B8ADA}" srcOrd="3" destOrd="0" presId="urn:microsoft.com/office/officeart/2005/8/layout/gear1"/>
    <dgm:cxn modelId="{B3609D6F-1867-4160-9D56-7B6C59DAA66F}" type="presParOf" srcId="{4A698B66-C1BC-4879-BF41-E91122C4E556}" destId="{56AD9D4D-EF34-4E0E-802F-4DE8A0A732A7}" srcOrd="4" destOrd="0" presId="urn:microsoft.com/office/officeart/2005/8/layout/gear1"/>
    <dgm:cxn modelId="{21E5D9AD-2729-4C80-86C7-BE3650064D6C}" type="presParOf" srcId="{4A698B66-C1BC-4879-BF41-E91122C4E556}" destId="{9FACAECF-9949-4924-8686-4D152440D11A}" srcOrd="5" destOrd="0" presId="urn:microsoft.com/office/officeart/2005/8/layout/gear1"/>
    <dgm:cxn modelId="{73837E03-B3EC-4EBB-96ED-0EAB2B84805D}" type="presParOf" srcId="{4A698B66-C1BC-4879-BF41-E91122C4E556}" destId="{D67B986E-ABE7-4650-B7BB-C8532D7844A2}" srcOrd="6" destOrd="0" presId="urn:microsoft.com/office/officeart/2005/8/layout/gear1"/>
    <dgm:cxn modelId="{455F30A9-C037-48B0-803E-2437B419745C}" type="presParOf" srcId="{4A698B66-C1BC-4879-BF41-E91122C4E556}" destId="{BFB2C009-CD1F-4561-8B5F-526D8CCA20F2}" srcOrd="7" destOrd="0" presId="urn:microsoft.com/office/officeart/2005/8/layout/gear1"/>
    <dgm:cxn modelId="{5EBB29C0-15D1-48FB-BC3F-93351B984857}" type="presParOf" srcId="{4A698B66-C1BC-4879-BF41-E91122C4E556}" destId="{D331FCB2-1759-407A-9A86-B3F715D6C548}" srcOrd="8" destOrd="0" presId="urn:microsoft.com/office/officeart/2005/8/layout/gear1"/>
    <dgm:cxn modelId="{2A7B1651-2E53-45CC-A46A-4B70EF6CCD8C}" type="presParOf" srcId="{4A698B66-C1BC-4879-BF41-E91122C4E556}" destId="{BDED1475-0256-4C51-84AE-5A78DEEBB7E8}" srcOrd="9" destOrd="0" presId="urn:microsoft.com/office/officeart/2005/8/layout/gear1"/>
    <dgm:cxn modelId="{137590B7-C683-4573-B864-AFE2400199F0}" type="presParOf" srcId="{4A698B66-C1BC-4879-BF41-E91122C4E556}" destId="{01D8BD15-96E9-49DF-B62C-4B2A849557D3}" srcOrd="10" destOrd="0" presId="urn:microsoft.com/office/officeart/2005/8/layout/gear1"/>
    <dgm:cxn modelId="{69BA290F-D5DF-43CE-ADA5-2C19D4AAED35}" type="presParOf" srcId="{4A698B66-C1BC-4879-BF41-E91122C4E556}" destId="{A836A785-7FF5-4786-A221-01F05AF5B67F}" srcOrd="11" destOrd="0" presId="urn:microsoft.com/office/officeart/2005/8/layout/gear1"/>
    <dgm:cxn modelId="{6E7AB3D8-52EA-4009-BAF9-4CD6D0A7799D}" type="presParOf" srcId="{4A698B66-C1BC-4879-BF41-E91122C4E556}" destId="{E8929EB9-CF4C-4422-8637-5089591BF5F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0563CC-33B9-49A1-93F3-316B42514206}" type="doc">
      <dgm:prSet loTypeId="urn:microsoft.com/office/officeart/2005/8/layout/pyramid3" loCatId="pyramid" qsTypeId="urn:microsoft.com/office/officeart/2005/8/quickstyle/simple3" qsCatId="simple" csTypeId="urn:microsoft.com/office/officeart/2005/8/colors/accent1_2" csCatId="accent1" phldr="1"/>
      <dgm:spPr/>
    </dgm:pt>
    <dgm:pt modelId="{82A4C57F-5488-4730-B28B-BCC41B90B501}">
      <dgm:prSet phldrT="[Text]"/>
      <dgm:spPr/>
      <dgm:t>
        <a:bodyPr/>
        <a:lstStyle/>
        <a:p>
          <a:r>
            <a:rPr lang="en-US" dirty="0" smtClean="0"/>
            <a:t>arithmetic</a:t>
          </a:r>
          <a:endParaRPr lang="en-US" dirty="0"/>
        </a:p>
      </dgm:t>
    </dgm:pt>
    <dgm:pt modelId="{DDF914D2-3C32-4096-9A96-E9051355AFC2}" type="parTrans" cxnId="{45795435-C859-4D78-B6E1-999A61717B66}">
      <dgm:prSet/>
      <dgm:spPr/>
      <dgm:t>
        <a:bodyPr/>
        <a:lstStyle/>
        <a:p>
          <a:endParaRPr lang="en-US"/>
        </a:p>
      </dgm:t>
    </dgm:pt>
    <dgm:pt modelId="{229E9416-BA41-4A79-A623-FCA554C978E3}" type="sibTrans" cxnId="{45795435-C859-4D78-B6E1-999A61717B66}">
      <dgm:prSet/>
      <dgm:spPr/>
      <dgm:t>
        <a:bodyPr/>
        <a:lstStyle/>
        <a:p>
          <a:endParaRPr lang="en-US"/>
        </a:p>
      </dgm:t>
    </dgm:pt>
    <dgm:pt modelId="{3065F819-DF84-4CDA-90D6-3FE48BE7AC99}">
      <dgm:prSet phldrT="[Text]"/>
      <dgm:spPr/>
      <dgm:t>
        <a:bodyPr/>
        <a:lstStyle/>
        <a:p>
          <a:r>
            <a:rPr lang="en-US" dirty="0" smtClean="0"/>
            <a:t>congruence</a:t>
          </a:r>
          <a:endParaRPr lang="en-US" dirty="0"/>
        </a:p>
      </dgm:t>
    </dgm:pt>
    <dgm:pt modelId="{B87180DB-5B08-4198-8F4F-3F9C4626391B}" type="parTrans" cxnId="{C2786936-A6A5-4870-BE99-3BF7964EC6C7}">
      <dgm:prSet/>
      <dgm:spPr/>
      <dgm:t>
        <a:bodyPr/>
        <a:lstStyle/>
        <a:p>
          <a:endParaRPr lang="en-US"/>
        </a:p>
      </dgm:t>
    </dgm:pt>
    <dgm:pt modelId="{03A699AF-09E5-4220-B57D-4DDCDE1453BF}" type="sibTrans" cxnId="{C2786936-A6A5-4870-BE99-3BF7964EC6C7}">
      <dgm:prSet/>
      <dgm:spPr/>
      <dgm:t>
        <a:bodyPr/>
        <a:lstStyle/>
        <a:p>
          <a:endParaRPr lang="en-US"/>
        </a:p>
      </dgm:t>
    </dgm:pt>
    <dgm:pt modelId="{9E23F23D-C5A0-4DAA-96C8-1E39564E2884}">
      <dgm:prSet phldrT="[Text]"/>
      <dgm:spPr/>
      <dgm:t>
        <a:bodyPr/>
        <a:lstStyle/>
        <a:p>
          <a:r>
            <a:rPr lang="el-GR" dirty="0" smtClean="0">
              <a:latin typeface="Calibri"/>
              <a:cs typeface="Calibri"/>
            </a:rPr>
            <a:t>βι</a:t>
          </a:r>
          <a:r>
            <a:rPr lang="en-US" dirty="0" smtClean="0">
              <a:latin typeface="Calibri"/>
              <a:cs typeface="Calibri"/>
            </a:rPr>
            <a:t>-conversion</a:t>
          </a:r>
          <a:endParaRPr lang="en-US" dirty="0"/>
        </a:p>
      </dgm:t>
    </dgm:pt>
    <dgm:pt modelId="{58DFCB20-02A9-41AC-8925-D8F18A662333}" type="parTrans" cxnId="{702DDFD3-2A18-4A70-8EB2-7909D4B9A034}">
      <dgm:prSet/>
      <dgm:spPr/>
      <dgm:t>
        <a:bodyPr/>
        <a:lstStyle/>
        <a:p>
          <a:endParaRPr lang="en-US"/>
        </a:p>
      </dgm:t>
    </dgm:pt>
    <dgm:pt modelId="{D2A9A3F9-A711-4477-A907-777A0E96034C}" type="sibTrans" cxnId="{702DDFD3-2A18-4A70-8EB2-7909D4B9A034}">
      <dgm:prSet/>
      <dgm:spPr/>
      <dgm:t>
        <a:bodyPr/>
        <a:lstStyle/>
        <a:p>
          <a:endParaRPr lang="en-US"/>
        </a:p>
      </dgm:t>
    </dgm:pt>
    <dgm:pt modelId="{99EFF8E9-B7D2-4445-B81E-CFAA73181511}">
      <dgm:prSet phldrT="[Text]"/>
      <dgm:spPr/>
      <dgm:t>
        <a:bodyPr/>
        <a:lstStyle/>
        <a:p>
          <a:endParaRPr lang="en-US" dirty="0"/>
        </a:p>
      </dgm:t>
    </dgm:pt>
    <dgm:pt modelId="{33FAD2C9-FE3E-4B27-98E7-39C91C89D41C}" type="parTrans" cxnId="{C2376D71-4BA7-4A86-BD63-464DE0992E9A}">
      <dgm:prSet/>
      <dgm:spPr/>
      <dgm:t>
        <a:bodyPr/>
        <a:lstStyle/>
        <a:p>
          <a:endParaRPr lang="en-US"/>
        </a:p>
      </dgm:t>
    </dgm:pt>
    <dgm:pt modelId="{D796BB02-AD5B-4E44-8295-9A9B72D6D036}" type="sibTrans" cxnId="{C2376D71-4BA7-4A86-BD63-464DE0992E9A}">
      <dgm:prSet/>
      <dgm:spPr/>
      <dgm:t>
        <a:bodyPr/>
        <a:lstStyle/>
        <a:p>
          <a:endParaRPr lang="en-US"/>
        </a:p>
      </dgm:t>
    </dgm:pt>
    <dgm:pt modelId="{A85379FE-D43E-42EC-A393-840C0DB66A88}" type="pres">
      <dgm:prSet presAssocID="{050563CC-33B9-49A1-93F3-316B42514206}" presName="Name0" presStyleCnt="0">
        <dgm:presLayoutVars>
          <dgm:dir/>
          <dgm:animLvl val="lvl"/>
          <dgm:resizeHandles val="exact"/>
        </dgm:presLayoutVars>
      </dgm:prSet>
      <dgm:spPr/>
    </dgm:pt>
    <dgm:pt modelId="{FD05E306-D9BE-48C5-AB99-C30526C5487D}" type="pres">
      <dgm:prSet presAssocID="{82A4C57F-5488-4730-B28B-BCC41B90B501}" presName="Name8" presStyleCnt="0"/>
      <dgm:spPr/>
    </dgm:pt>
    <dgm:pt modelId="{6E8E91AB-A8F4-471D-9D94-44658464BC1D}" type="pres">
      <dgm:prSet presAssocID="{82A4C57F-5488-4730-B28B-BCC41B90B50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E82E9-5FB5-4562-B398-B4B789E5A1C1}" type="pres">
      <dgm:prSet presAssocID="{82A4C57F-5488-4730-B28B-BCC41B90B5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37FF1-D71B-44BB-ABBE-A3E09351DE7B}" type="pres">
      <dgm:prSet presAssocID="{3065F819-DF84-4CDA-90D6-3FE48BE7AC99}" presName="Name8" presStyleCnt="0"/>
      <dgm:spPr/>
    </dgm:pt>
    <dgm:pt modelId="{90B4D3DD-88CF-4CEA-A597-232A9C84C49A}" type="pres">
      <dgm:prSet presAssocID="{3065F819-DF84-4CDA-90D6-3FE48BE7AC99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2703D-7A03-4623-B6C0-3DCF643E30F7}" type="pres">
      <dgm:prSet presAssocID="{3065F819-DF84-4CDA-90D6-3FE48BE7AC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D03FC-1398-47E4-B5C1-7372C0FB5C47}" type="pres">
      <dgm:prSet presAssocID="{9E23F23D-C5A0-4DAA-96C8-1E39564E2884}" presName="Name8" presStyleCnt="0"/>
      <dgm:spPr/>
    </dgm:pt>
    <dgm:pt modelId="{45D97E8A-34C0-4F3E-B9B2-614844D562D2}" type="pres">
      <dgm:prSet presAssocID="{9E23F23D-C5A0-4DAA-96C8-1E39564E2884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11A57-C3FA-473E-B6B0-2B5A2F69FD92}" type="pres">
      <dgm:prSet presAssocID="{9E23F23D-C5A0-4DAA-96C8-1E39564E28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A3F27-3F40-4E36-B6A5-E3A7094857FA}" type="pres">
      <dgm:prSet presAssocID="{99EFF8E9-B7D2-4445-B81E-CFAA73181511}" presName="Name8" presStyleCnt="0"/>
      <dgm:spPr/>
    </dgm:pt>
    <dgm:pt modelId="{0FEFB522-FD91-4DA2-A061-D6A3CF4BA671}" type="pres">
      <dgm:prSet presAssocID="{99EFF8E9-B7D2-4445-B81E-CFAA73181511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A5A08-8DAC-4BC8-8E6D-0A27DFCACF90}" type="pres">
      <dgm:prSet presAssocID="{99EFF8E9-B7D2-4445-B81E-CFAA7318151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860CC7-CFA0-4CFF-BECE-DDA6C33E2F79}" type="presOf" srcId="{82A4C57F-5488-4730-B28B-BCC41B90B501}" destId="{489E82E9-5FB5-4562-B398-B4B789E5A1C1}" srcOrd="1" destOrd="0" presId="urn:microsoft.com/office/officeart/2005/8/layout/pyramid3"/>
    <dgm:cxn modelId="{CEE83E20-627D-4247-BBEA-94BD1D1DD1D5}" type="presOf" srcId="{050563CC-33B9-49A1-93F3-316B42514206}" destId="{A85379FE-D43E-42EC-A393-840C0DB66A88}" srcOrd="0" destOrd="0" presId="urn:microsoft.com/office/officeart/2005/8/layout/pyramid3"/>
    <dgm:cxn modelId="{77F74A76-66D7-43A6-910A-36EE8783CACF}" type="presOf" srcId="{9E23F23D-C5A0-4DAA-96C8-1E39564E2884}" destId="{45D97E8A-34C0-4F3E-B9B2-614844D562D2}" srcOrd="0" destOrd="0" presId="urn:microsoft.com/office/officeart/2005/8/layout/pyramid3"/>
    <dgm:cxn modelId="{C5859692-2116-4A98-A6BE-67FCE00FC830}" type="presOf" srcId="{3065F819-DF84-4CDA-90D6-3FE48BE7AC99}" destId="{71A2703D-7A03-4623-B6C0-3DCF643E30F7}" srcOrd="1" destOrd="0" presId="urn:microsoft.com/office/officeart/2005/8/layout/pyramid3"/>
    <dgm:cxn modelId="{AF96195D-1F39-4F7A-A835-077F770712E0}" type="presOf" srcId="{99EFF8E9-B7D2-4445-B81E-CFAA73181511}" destId="{532A5A08-8DAC-4BC8-8E6D-0A27DFCACF90}" srcOrd="1" destOrd="0" presId="urn:microsoft.com/office/officeart/2005/8/layout/pyramid3"/>
    <dgm:cxn modelId="{C2786936-A6A5-4870-BE99-3BF7964EC6C7}" srcId="{050563CC-33B9-49A1-93F3-316B42514206}" destId="{3065F819-DF84-4CDA-90D6-3FE48BE7AC99}" srcOrd="1" destOrd="0" parTransId="{B87180DB-5B08-4198-8F4F-3F9C4626391B}" sibTransId="{03A699AF-09E5-4220-B57D-4DDCDE1453BF}"/>
    <dgm:cxn modelId="{C2376D71-4BA7-4A86-BD63-464DE0992E9A}" srcId="{050563CC-33B9-49A1-93F3-316B42514206}" destId="{99EFF8E9-B7D2-4445-B81E-CFAA73181511}" srcOrd="3" destOrd="0" parTransId="{33FAD2C9-FE3E-4B27-98E7-39C91C89D41C}" sibTransId="{D796BB02-AD5B-4E44-8295-9A9B72D6D036}"/>
    <dgm:cxn modelId="{25C26CEB-DE75-4458-953D-16C77433DD56}" type="presOf" srcId="{9E23F23D-C5A0-4DAA-96C8-1E39564E2884}" destId="{6C811A57-C3FA-473E-B6B0-2B5A2F69FD92}" srcOrd="1" destOrd="0" presId="urn:microsoft.com/office/officeart/2005/8/layout/pyramid3"/>
    <dgm:cxn modelId="{4A2698A9-A36F-4AD0-9E4C-8CFFF0FA123D}" type="presOf" srcId="{99EFF8E9-B7D2-4445-B81E-CFAA73181511}" destId="{0FEFB522-FD91-4DA2-A061-D6A3CF4BA671}" srcOrd="0" destOrd="0" presId="urn:microsoft.com/office/officeart/2005/8/layout/pyramid3"/>
    <dgm:cxn modelId="{13CF0E46-28FF-4E74-B205-2AE14AA240EB}" type="presOf" srcId="{82A4C57F-5488-4730-B28B-BCC41B90B501}" destId="{6E8E91AB-A8F4-471D-9D94-44658464BC1D}" srcOrd="0" destOrd="0" presId="urn:microsoft.com/office/officeart/2005/8/layout/pyramid3"/>
    <dgm:cxn modelId="{45795435-C859-4D78-B6E1-999A61717B66}" srcId="{050563CC-33B9-49A1-93F3-316B42514206}" destId="{82A4C57F-5488-4730-B28B-BCC41B90B501}" srcOrd="0" destOrd="0" parTransId="{DDF914D2-3C32-4096-9A96-E9051355AFC2}" sibTransId="{229E9416-BA41-4A79-A623-FCA554C978E3}"/>
    <dgm:cxn modelId="{88F1C5FD-CC0A-4330-A391-FD33948F5A40}" type="presOf" srcId="{3065F819-DF84-4CDA-90D6-3FE48BE7AC99}" destId="{90B4D3DD-88CF-4CEA-A597-232A9C84C49A}" srcOrd="0" destOrd="0" presId="urn:microsoft.com/office/officeart/2005/8/layout/pyramid3"/>
    <dgm:cxn modelId="{702DDFD3-2A18-4A70-8EB2-7909D4B9A034}" srcId="{050563CC-33B9-49A1-93F3-316B42514206}" destId="{9E23F23D-C5A0-4DAA-96C8-1E39564E2884}" srcOrd="2" destOrd="0" parTransId="{58DFCB20-02A9-41AC-8925-D8F18A662333}" sibTransId="{D2A9A3F9-A711-4477-A907-777A0E96034C}"/>
    <dgm:cxn modelId="{218041A2-D81D-4D8C-940C-AA06DD4260CA}" type="presParOf" srcId="{A85379FE-D43E-42EC-A393-840C0DB66A88}" destId="{FD05E306-D9BE-48C5-AB99-C30526C5487D}" srcOrd="0" destOrd="0" presId="urn:microsoft.com/office/officeart/2005/8/layout/pyramid3"/>
    <dgm:cxn modelId="{55BC8A16-95E4-46FF-B557-E038C5779D37}" type="presParOf" srcId="{FD05E306-D9BE-48C5-AB99-C30526C5487D}" destId="{6E8E91AB-A8F4-471D-9D94-44658464BC1D}" srcOrd="0" destOrd="0" presId="urn:microsoft.com/office/officeart/2005/8/layout/pyramid3"/>
    <dgm:cxn modelId="{61AD3CAE-00D3-4A0C-84E0-A1E7331326B9}" type="presParOf" srcId="{FD05E306-D9BE-48C5-AB99-C30526C5487D}" destId="{489E82E9-5FB5-4562-B398-B4B789E5A1C1}" srcOrd="1" destOrd="0" presId="urn:microsoft.com/office/officeart/2005/8/layout/pyramid3"/>
    <dgm:cxn modelId="{E434D34E-ACB7-408C-91B3-295FFCB704B5}" type="presParOf" srcId="{A85379FE-D43E-42EC-A393-840C0DB66A88}" destId="{F4D37FF1-D71B-44BB-ABBE-A3E09351DE7B}" srcOrd="1" destOrd="0" presId="urn:microsoft.com/office/officeart/2005/8/layout/pyramid3"/>
    <dgm:cxn modelId="{530B6B07-A7BB-436E-A931-1BCDEF4895B5}" type="presParOf" srcId="{F4D37FF1-D71B-44BB-ABBE-A3E09351DE7B}" destId="{90B4D3DD-88CF-4CEA-A597-232A9C84C49A}" srcOrd="0" destOrd="0" presId="urn:microsoft.com/office/officeart/2005/8/layout/pyramid3"/>
    <dgm:cxn modelId="{3718FD4E-B7F9-4912-945D-BA50B2A47821}" type="presParOf" srcId="{F4D37FF1-D71B-44BB-ABBE-A3E09351DE7B}" destId="{71A2703D-7A03-4623-B6C0-3DCF643E30F7}" srcOrd="1" destOrd="0" presId="urn:microsoft.com/office/officeart/2005/8/layout/pyramid3"/>
    <dgm:cxn modelId="{D58F0A64-8633-4B27-8F1D-DAB0FE8CA626}" type="presParOf" srcId="{A85379FE-D43E-42EC-A393-840C0DB66A88}" destId="{F7FD03FC-1398-47E4-B5C1-7372C0FB5C47}" srcOrd="2" destOrd="0" presId="urn:microsoft.com/office/officeart/2005/8/layout/pyramid3"/>
    <dgm:cxn modelId="{F5CB45E5-3F6B-4A3F-9D65-BD401B33D0CF}" type="presParOf" srcId="{F7FD03FC-1398-47E4-B5C1-7372C0FB5C47}" destId="{45D97E8A-34C0-4F3E-B9B2-614844D562D2}" srcOrd="0" destOrd="0" presId="urn:microsoft.com/office/officeart/2005/8/layout/pyramid3"/>
    <dgm:cxn modelId="{4F41E664-ECF2-4D74-ADE9-0C6B769B8C7B}" type="presParOf" srcId="{F7FD03FC-1398-47E4-B5C1-7372C0FB5C47}" destId="{6C811A57-C3FA-473E-B6B0-2B5A2F69FD92}" srcOrd="1" destOrd="0" presId="urn:microsoft.com/office/officeart/2005/8/layout/pyramid3"/>
    <dgm:cxn modelId="{2E3BAA75-D6CB-4558-BEFA-644BFA9BAE6A}" type="presParOf" srcId="{A85379FE-D43E-42EC-A393-840C0DB66A88}" destId="{10FA3F27-3F40-4E36-B6A5-E3A7094857FA}" srcOrd="3" destOrd="0" presId="urn:microsoft.com/office/officeart/2005/8/layout/pyramid3"/>
    <dgm:cxn modelId="{CDB3A8ED-C0C3-48F1-B1F0-3C34984B24B5}" type="presParOf" srcId="{10FA3F27-3F40-4E36-B6A5-E3A7094857FA}" destId="{0FEFB522-FD91-4DA2-A061-D6A3CF4BA671}" srcOrd="0" destOrd="0" presId="urn:microsoft.com/office/officeart/2005/8/layout/pyramid3"/>
    <dgm:cxn modelId="{CE4DB1DD-B9CD-41EE-B6A9-ADA5CF3785C6}" type="presParOf" srcId="{10FA3F27-3F40-4E36-B6A5-E3A7094857FA}" destId="{532A5A08-8DAC-4BC8-8E6D-0A27DFCACF9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692DC0AB-6468-489C-B9E9-5A5345A3D79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358C922-C530-4DA6-83ED-C61349A09E21}" type="parTrans" cxnId="{95A063A7-867C-4175-B0D8-AF82F753C975}">
      <dgm:prSet/>
      <dgm:spPr/>
      <dgm:t>
        <a:bodyPr/>
        <a:lstStyle/>
        <a:p>
          <a:endParaRPr lang="en-US"/>
        </a:p>
      </dgm:t>
    </dgm:pt>
    <dgm:pt modelId="{80B20AD9-69D9-48D7-9443-5A91300EEB45}" type="sibTrans" cxnId="{95A063A7-867C-4175-B0D8-AF82F753C975}">
      <dgm:prSet/>
      <dgm:spPr/>
      <dgm:t>
        <a:bodyPr/>
        <a:lstStyle/>
        <a:p>
          <a:endParaRPr lang="en-US"/>
        </a:p>
      </dgm:t>
    </dgm:pt>
    <dgm:pt modelId="{17503948-CF91-4627-B9B1-A66D0C7687EA}">
      <dgm:prSet phldrT="[Text]"/>
      <dgm:spPr/>
      <dgm:t>
        <a:bodyPr/>
        <a:lstStyle/>
        <a:p>
          <a:endParaRPr lang="en-US"/>
        </a:p>
      </dgm:t>
    </dgm:pt>
    <dgm:pt modelId="{8F3437E2-FC72-4BE6-882B-0811EFE8995E}" type="parTrans" cxnId="{47A20EAB-5C56-438D-A7A0-49890C2F2626}">
      <dgm:prSet/>
      <dgm:spPr/>
      <dgm:t>
        <a:bodyPr/>
        <a:lstStyle/>
        <a:p>
          <a:endParaRPr lang="en-US"/>
        </a:p>
      </dgm:t>
    </dgm:pt>
    <dgm:pt modelId="{0BEAC225-EEF8-4C31-99B1-0DA7473B2D15}" type="sibTrans" cxnId="{47A20EAB-5C56-438D-A7A0-49890C2F2626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3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3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3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3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3"/>
      <dgm:spPr/>
      <dgm:t>
        <a:bodyPr/>
        <a:lstStyle/>
        <a:p>
          <a:endParaRPr lang="en-US"/>
        </a:p>
      </dgm:t>
    </dgm:pt>
    <dgm:pt modelId="{D67B986E-ABE7-4650-B7BB-C8532D7844A2}" type="pres">
      <dgm:prSet presAssocID="{692DC0AB-6468-489C-B9E9-5A5345A3D79B}" presName="gear3" presStyleLbl="node1" presStyleIdx="2" presStyleCnt="3"/>
      <dgm:spPr/>
      <dgm:t>
        <a:bodyPr/>
        <a:lstStyle/>
        <a:p>
          <a:endParaRPr lang="en-US"/>
        </a:p>
      </dgm:t>
    </dgm:pt>
    <dgm:pt modelId="{BFB2C009-CD1F-4561-8B5F-526D8CCA20F2}" type="pres">
      <dgm:prSet presAssocID="{692DC0AB-6468-489C-B9E9-5A5345A3D79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1FCB2-1759-407A-9A86-B3F715D6C548}" type="pres">
      <dgm:prSet presAssocID="{692DC0AB-6468-489C-B9E9-5A5345A3D79B}" presName="gear3srcNode" presStyleLbl="node1" presStyleIdx="2" presStyleCnt="3"/>
      <dgm:spPr/>
      <dgm:t>
        <a:bodyPr/>
        <a:lstStyle/>
        <a:p>
          <a:endParaRPr lang="en-US"/>
        </a:p>
      </dgm:t>
    </dgm:pt>
    <dgm:pt modelId="{BDED1475-0256-4C51-84AE-5A78DEEBB7E8}" type="pres">
      <dgm:prSet presAssocID="{692DC0AB-6468-489C-B9E9-5A5345A3D79B}" presName="gear3dstNode" presStyleLbl="node1" presStyleIdx="2" presStyleCnt="3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8929EB9-CF4C-4422-8637-5089591BF5F9}" type="pres">
      <dgm:prSet presAssocID="{80B20AD9-69D9-48D7-9443-5A91300EEB4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ACD1369-F9ED-4D41-B1D9-A1173A3847B3}" type="presOf" srcId="{C9DF1FD8-A364-4C2E-BB8F-B0C206A711EF}" destId="{56AD9D4D-EF34-4E0E-802F-4DE8A0A732A7}" srcOrd="1" destOrd="0" presId="urn:microsoft.com/office/officeart/2005/8/layout/gear1"/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93FF5113-79EB-48CB-9F31-CC6684CE0145}" type="presOf" srcId="{703FF093-A1D7-4AD0-9195-C93226524B8C}" destId="{B9985AA6-1FA1-4377-9961-2F3FDFD88177}" srcOrd="2" destOrd="0" presId="urn:microsoft.com/office/officeart/2005/8/layout/gear1"/>
    <dgm:cxn modelId="{6C05C729-81C0-426D-A705-A4CC24BF32DC}" type="presOf" srcId="{C9DF1FD8-A364-4C2E-BB8F-B0C206A711EF}" destId="{AD47C59C-B7B4-4D0D-B13D-1CE4D98B8ADA}" srcOrd="0" destOrd="0" presId="urn:microsoft.com/office/officeart/2005/8/layout/gear1"/>
    <dgm:cxn modelId="{431BF137-2694-4607-A0CB-B37C7BCEF8E1}" type="presOf" srcId="{AC613495-2638-41B2-9E9F-9A88F052A708}" destId="{4A698B66-C1BC-4879-BF41-E91122C4E556}" srcOrd="0" destOrd="0" presId="urn:microsoft.com/office/officeart/2005/8/layout/gear1"/>
    <dgm:cxn modelId="{47A20EAB-5C56-438D-A7A0-49890C2F2626}" srcId="{AC613495-2638-41B2-9E9F-9A88F052A708}" destId="{17503948-CF91-4627-B9B1-A66D0C7687EA}" srcOrd="3" destOrd="0" parTransId="{8F3437E2-FC72-4BE6-882B-0811EFE8995E}" sibTransId="{0BEAC225-EEF8-4C31-99B1-0DA7473B2D15}"/>
    <dgm:cxn modelId="{F5071C14-ACC6-4B31-8F2C-EF7ABB15E116}" type="presOf" srcId="{692DC0AB-6468-489C-B9E9-5A5345A3D79B}" destId="{BDED1475-0256-4C51-84AE-5A78DEEBB7E8}" srcOrd="3" destOrd="0" presId="urn:microsoft.com/office/officeart/2005/8/layout/gear1"/>
    <dgm:cxn modelId="{C002DEB7-197C-405F-8802-5C32CD9D90EB}" type="presOf" srcId="{703FF093-A1D7-4AD0-9195-C93226524B8C}" destId="{07F3F39C-252C-447B-913B-2178B066981E}" srcOrd="0" destOrd="0" presId="urn:microsoft.com/office/officeart/2005/8/layout/gear1"/>
    <dgm:cxn modelId="{FF305BC7-3324-4016-9AAD-0AC70FE40CF2}" type="presOf" srcId="{C9DF1FD8-A364-4C2E-BB8F-B0C206A711EF}" destId="{9FACAECF-9949-4924-8686-4D152440D11A}" srcOrd="2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95A063A7-867C-4175-B0D8-AF82F753C975}" srcId="{AC613495-2638-41B2-9E9F-9A88F052A708}" destId="{692DC0AB-6468-489C-B9E9-5A5345A3D79B}" srcOrd="2" destOrd="0" parTransId="{F358C922-C530-4DA6-83ED-C61349A09E21}" sibTransId="{80B20AD9-69D9-48D7-9443-5A91300EEB45}"/>
    <dgm:cxn modelId="{C02D0E1B-D2DE-4485-8308-3C388D97689D}" type="presOf" srcId="{B90A02B8-E80F-4D23-91F9-3B1AB083CAB3}" destId="{01D8BD15-96E9-49DF-B62C-4B2A849557D3}" srcOrd="0" destOrd="0" presId="urn:microsoft.com/office/officeart/2005/8/layout/gear1"/>
    <dgm:cxn modelId="{E0F88087-42C3-457A-99A2-58C42E3AA191}" type="presOf" srcId="{80B20AD9-69D9-48D7-9443-5A91300EEB45}" destId="{E8929EB9-CF4C-4422-8637-5089591BF5F9}" srcOrd="0" destOrd="0" presId="urn:microsoft.com/office/officeart/2005/8/layout/gear1"/>
    <dgm:cxn modelId="{84BF0E83-8CA8-4E67-B4A7-9D0BB7D3DE50}" type="presOf" srcId="{703FF093-A1D7-4AD0-9195-C93226524B8C}" destId="{E2C7B042-8004-42B0-96E1-E1D490899392}" srcOrd="1" destOrd="0" presId="urn:microsoft.com/office/officeart/2005/8/layout/gear1"/>
    <dgm:cxn modelId="{6CAF0A87-39FA-42CA-BB49-91C938DBA61D}" type="presOf" srcId="{692DC0AB-6468-489C-B9E9-5A5345A3D79B}" destId="{D67B986E-ABE7-4650-B7BB-C8532D7844A2}" srcOrd="0" destOrd="0" presId="urn:microsoft.com/office/officeart/2005/8/layout/gear1"/>
    <dgm:cxn modelId="{1CC2A9FE-D004-44F9-B291-D775655F1ED5}" type="presOf" srcId="{D5E72A70-849C-4C44-B10B-5EFE62622902}" destId="{A836A785-7FF5-4786-A221-01F05AF5B67F}" srcOrd="0" destOrd="0" presId="urn:microsoft.com/office/officeart/2005/8/layout/gear1"/>
    <dgm:cxn modelId="{7FD6BFF0-1632-4929-A81C-8CF86FD9646D}" type="presOf" srcId="{692DC0AB-6468-489C-B9E9-5A5345A3D79B}" destId="{BFB2C009-CD1F-4561-8B5F-526D8CCA20F2}" srcOrd="1" destOrd="0" presId="urn:microsoft.com/office/officeart/2005/8/layout/gear1"/>
    <dgm:cxn modelId="{CA5542F6-3A95-4380-B124-4B0921DAC8E5}" type="presOf" srcId="{692DC0AB-6468-489C-B9E9-5A5345A3D79B}" destId="{D331FCB2-1759-407A-9A86-B3F715D6C548}" srcOrd="2" destOrd="0" presId="urn:microsoft.com/office/officeart/2005/8/layout/gear1"/>
    <dgm:cxn modelId="{2C3EC6C4-9C5B-4F95-9373-8EA3C217DC8F}" type="presParOf" srcId="{4A698B66-C1BC-4879-BF41-E91122C4E556}" destId="{07F3F39C-252C-447B-913B-2178B066981E}" srcOrd="0" destOrd="0" presId="urn:microsoft.com/office/officeart/2005/8/layout/gear1"/>
    <dgm:cxn modelId="{5F063AC6-F488-4838-95CB-EAB9A6B3652E}" type="presParOf" srcId="{4A698B66-C1BC-4879-BF41-E91122C4E556}" destId="{E2C7B042-8004-42B0-96E1-E1D490899392}" srcOrd="1" destOrd="0" presId="urn:microsoft.com/office/officeart/2005/8/layout/gear1"/>
    <dgm:cxn modelId="{58807BB4-9E1E-4F89-87A4-655E0E648425}" type="presParOf" srcId="{4A698B66-C1BC-4879-BF41-E91122C4E556}" destId="{B9985AA6-1FA1-4377-9961-2F3FDFD88177}" srcOrd="2" destOrd="0" presId="urn:microsoft.com/office/officeart/2005/8/layout/gear1"/>
    <dgm:cxn modelId="{35B38B17-5B06-4ABE-9746-5701EA0E1118}" type="presParOf" srcId="{4A698B66-C1BC-4879-BF41-E91122C4E556}" destId="{AD47C59C-B7B4-4D0D-B13D-1CE4D98B8ADA}" srcOrd="3" destOrd="0" presId="urn:microsoft.com/office/officeart/2005/8/layout/gear1"/>
    <dgm:cxn modelId="{1A6950ED-D01A-4250-B9A5-75A86D45567C}" type="presParOf" srcId="{4A698B66-C1BC-4879-BF41-E91122C4E556}" destId="{56AD9D4D-EF34-4E0E-802F-4DE8A0A732A7}" srcOrd="4" destOrd="0" presId="urn:microsoft.com/office/officeart/2005/8/layout/gear1"/>
    <dgm:cxn modelId="{4CA9AC6E-8471-4602-A453-0107154BE35B}" type="presParOf" srcId="{4A698B66-C1BC-4879-BF41-E91122C4E556}" destId="{9FACAECF-9949-4924-8686-4D152440D11A}" srcOrd="5" destOrd="0" presId="urn:microsoft.com/office/officeart/2005/8/layout/gear1"/>
    <dgm:cxn modelId="{97B98352-4FC0-4124-8CE2-6F9EF16C1771}" type="presParOf" srcId="{4A698B66-C1BC-4879-BF41-E91122C4E556}" destId="{D67B986E-ABE7-4650-B7BB-C8532D7844A2}" srcOrd="6" destOrd="0" presId="urn:microsoft.com/office/officeart/2005/8/layout/gear1"/>
    <dgm:cxn modelId="{2A6006E2-FDD6-4ADA-813A-D62E28B0376A}" type="presParOf" srcId="{4A698B66-C1BC-4879-BF41-E91122C4E556}" destId="{BFB2C009-CD1F-4561-8B5F-526D8CCA20F2}" srcOrd="7" destOrd="0" presId="urn:microsoft.com/office/officeart/2005/8/layout/gear1"/>
    <dgm:cxn modelId="{490FE436-BD32-4780-B594-AFF2BF2DCB08}" type="presParOf" srcId="{4A698B66-C1BC-4879-BF41-E91122C4E556}" destId="{D331FCB2-1759-407A-9A86-B3F715D6C548}" srcOrd="8" destOrd="0" presId="urn:microsoft.com/office/officeart/2005/8/layout/gear1"/>
    <dgm:cxn modelId="{D56E409E-7FB2-448B-90BA-99583EB07190}" type="presParOf" srcId="{4A698B66-C1BC-4879-BF41-E91122C4E556}" destId="{BDED1475-0256-4C51-84AE-5A78DEEBB7E8}" srcOrd="9" destOrd="0" presId="urn:microsoft.com/office/officeart/2005/8/layout/gear1"/>
    <dgm:cxn modelId="{6360392F-6B81-4233-BA15-98271EF2CD8A}" type="presParOf" srcId="{4A698B66-C1BC-4879-BF41-E91122C4E556}" destId="{01D8BD15-96E9-49DF-B62C-4B2A849557D3}" srcOrd="10" destOrd="0" presId="urn:microsoft.com/office/officeart/2005/8/layout/gear1"/>
    <dgm:cxn modelId="{7F9C9DFA-D117-4969-BB33-5670A65FF563}" type="presParOf" srcId="{4A698B66-C1BC-4879-BF41-E91122C4E556}" destId="{A836A785-7FF5-4786-A221-01F05AF5B67F}" srcOrd="11" destOrd="0" presId="urn:microsoft.com/office/officeart/2005/8/layout/gear1"/>
    <dgm:cxn modelId="{E7E39ADE-F58B-47D6-A83A-74A767FAC315}" type="presParOf" srcId="{4A698B66-C1BC-4879-BF41-E91122C4E556}" destId="{E8929EB9-CF4C-4422-8637-5089591BF5F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692DC0AB-6468-489C-B9E9-5A5345A3D79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358C922-C530-4DA6-83ED-C61349A09E21}" type="parTrans" cxnId="{95A063A7-867C-4175-B0D8-AF82F753C975}">
      <dgm:prSet/>
      <dgm:spPr/>
      <dgm:t>
        <a:bodyPr/>
        <a:lstStyle/>
        <a:p>
          <a:endParaRPr lang="en-US"/>
        </a:p>
      </dgm:t>
    </dgm:pt>
    <dgm:pt modelId="{80B20AD9-69D9-48D7-9443-5A91300EEB45}" type="sibTrans" cxnId="{95A063A7-867C-4175-B0D8-AF82F753C975}">
      <dgm:prSet/>
      <dgm:spPr/>
      <dgm:t>
        <a:bodyPr/>
        <a:lstStyle/>
        <a:p>
          <a:endParaRPr lang="en-US"/>
        </a:p>
      </dgm:t>
    </dgm:pt>
    <dgm:pt modelId="{17503948-CF91-4627-B9B1-A66D0C7687EA}">
      <dgm:prSet phldrT="[Text]"/>
      <dgm:spPr/>
      <dgm:t>
        <a:bodyPr/>
        <a:lstStyle/>
        <a:p>
          <a:endParaRPr lang="en-US"/>
        </a:p>
      </dgm:t>
    </dgm:pt>
    <dgm:pt modelId="{8F3437E2-FC72-4BE6-882B-0811EFE8995E}" type="parTrans" cxnId="{47A20EAB-5C56-438D-A7A0-49890C2F2626}">
      <dgm:prSet/>
      <dgm:spPr/>
      <dgm:t>
        <a:bodyPr/>
        <a:lstStyle/>
        <a:p>
          <a:endParaRPr lang="en-US"/>
        </a:p>
      </dgm:t>
    </dgm:pt>
    <dgm:pt modelId="{0BEAC225-EEF8-4C31-99B1-0DA7473B2D15}" type="sibTrans" cxnId="{47A20EAB-5C56-438D-A7A0-49890C2F2626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3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3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3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3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3"/>
      <dgm:spPr/>
      <dgm:t>
        <a:bodyPr/>
        <a:lstStyle/>
        <a:p>
          <a:endParaRPr lang="en-US"/>
        </a:p>
      </dgm:t>
    </dgm:pt>
    <dgm:pt modelId="{D67B986E-ABE7-4650-B7BB-C8532D7844A2}" type="pres">
      <dgm:prSet presAssocID="{692DC0AB-6468-489C-B9E9-5A5345A3D79B}" presName="gear3" presStyleLbl="node1" presStyleIdx="2" presStyleCnt="3"/>
      <dgm:spPr/>
      <dgm:t>
        <a:bodyPr/>
        <a:lstStyle/>
        <a:p>
          <a:endParaRPr lang="en-US"/>
        </a:p>
      </dgm:t>
    </dgm:pt>
    <dgm:pt modelId="{BFB2C009-CD1F-4561-8B5F-526D8CCA20F2}" type="pres">
      <dgm:prSet presAssocID="{692DC0AB-6468-489C-B9E9-5A5345A3D79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1FCB2-1759-407A-9A86-B3F715D6C548}" type="pres">
      <dgm:prSet presAssocID="{692DC0AB-6468-489C-B9E9-5A5345A3D79B}" presName="gear3srcNode" presStyleLbl="node1" presStyleIdx="2" presStyleCnt="3"/>
      <dgm:spPr/>
      <dgm:t>
        <a:bodyPr/>
        <a:lstStyle/>
        <a:p>
          <a:endParaRPr lang="en-US"/>
        </a:p>
      </dgm:t>
    </dgm:pt>
    <dgm:pt modelId="{BDED1475-0256-4C51-84AE-5A78DEEBB7E8}" type="pres">
      <dgm:prSet presAssocID="{692DC0AB-6468-489C-B9E9-5A5345A3D79B}" presName="gear3dstNode" presStyleLbl="node1" presStyleIdx="2" presStyleCnt="3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8929EB9-CF4C-4422-8637-5089591BF5F9}" type="pres">
      <dgm:prSet presAssocID="{80B20AD9-69D9-48D7-9443-5A91300EEB4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FB1EF60-6833-49D4-8CD9-47C4F48B771F}" type="presOf" srcId="{692DC0AB-6468-489C-B9E9-5A5345A3D79B}" destId="{BFB2C009-CD1F-4561-8B5F-526D8CCA20F2}" srcOrd="1" destOrd="0" presId="urn:microsoft.com/office/officeart/2005/8/layout/gear1"/>
    <dgm:cxn modelId="{62614F7C-FE44-4899-8A42-76E9D200BFAB}" type="presOf" srcId="{80B20AD9-69D9-48D7-9443-5A91300EEB45}" destId="{E8929EB9-CF4C-4422-8637-5089591BF5F9}" srcOrd="0" destOrd="0" presId="urn:microsoft.com/office/officeart/2005/8/layout/gear1"/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47A20EAB-5C56-438D-A7A0-49890C2F2626}" srcId="{AC613495-2638-41B2-9E9F-9A88F052A708}" destId="{17503948-CF91-4627-B9B1-A66D0C7687EA}" srcOrd="3" destOrd="0" parTransId="{8F3437E2-FC72-4BE6-882B-0811EFE8995E}" sibTransId="{0BEAC225-EEF8-4C31-99B1-0DA7473B2D15}"/>
    <dgm:cxn modelId="{71670E0C-F397-4DA0-8A92-A1C40A8B7ADE}" type="presOf" srcId="{692DC0AB-6468-489C-B9E9-5A5345A3D79B}" destId="{D67B986E-ABE7-4650-B7BB-C8532D7844A2}" srcOrd="0" destOrd="0" presId="urn:microsoft.com/office/officeart/2005/8/layout/gear1"/>
    <dgm:cxn modelId="{3A24EF77-5883-4E7D-A91E-D742ECEE09DF}" type="presOf" srcId="{692DC0AB-6468-489C-B9E9-5A5345A3D79B}" destId="{BDED1475-0256-4C51-84AE-5A78DEEBB7E8}" srcOrd="3" destOrd="0" presId="urn:microsoft.com/office/officeart/2005/8/layout/gear1"/>
    <dgm:cxn modelId="{6F27ED11-DF23-4899-955F-0361258288E1}" type="presOf" srcId="{703FF093-A1D7-4AD0-9195-C93226524B8C}" destId="{07F3F39C-252C-447B-913B-2178B066981E}" srcOrd="0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95A063A7-867C-4175-B0D8-AF82F753C975}" srcId="{AC613495-2638-41B2-9E9F-9A88F052A708}" destId="{692DC0AB-6468-489C-B9E9-5A5345A3D79B}" srcOrd="2" destOrd="0" parTransId="{F358C922-C530-4DA6-83ED-C61349A09E21}" sibTransId="{80B20AD9-69D9-48D7-9443-5A91300EEB45}"/>
    <dgm:cxn modelId="{0CB469D4-8FCE-4691-A686-059D6578AA39}" type="presOf" srcId="{D5E72A70-849C-4C44-B10B-5EFE62622902}" destId="{A836A785-7FF5-4786-A221-01F05AF5B67F}" srcOrd="0" destOrd="0" presId="urn:microsoft.com/office/officeart/2005/8/layout/gear1"/>
    <dgm:cxn modelId="{50B3DDDB-A33B-460B-B829-17E4B53705BD}" type="presOf" srcId="{C9DF1FD8-A364-4C2E-BB8F-B0C206A711EF}" destId="{9FACAECF-9949-4924-8686-4D152440D11A}" srcOrd="2" destOrd="0" presId="urn:microsoft.com/office/officeart/2005/8/layout/gear1"/>
    <dgm:cxn modelId="{AD85EB3B-EDA7-4BD4-BCBF-3FB6152EBC76}" type="presOf" srcId="{703FF093-A1D7-4AD0-9195-C93226524B8C}" destId="{B9985AA6-1FA1-4377-9961-2F3FDFD88177}" srcOrd="2" destOrd="0" presId="urn:microsoft.com/office/officeart/2005/8/layout/gear1"/>
    <dgm:cxn modelId="{57CDD822-639C-4BF1-B780-6F9E39F53582}" type="presOf" srcId="{B90A02B8-E80F-4D23-91F9-3B1AB083CAB3}" destId="{01D8BD15-96E9-49DF-B62C-4B2A849557D3}" srcOrd="0" destOrd="0" presId="urn:microsoft.com/office/officeart/2005/8/layout/gear1"/>
    <dgm:cxn modelId="{5C2BEED3-358F-4A1D-BAEF-358F133E0AE6}" type="presOf" srcId="{692DC0AB-6468-489C-B9E9-5A5345A3D79B}" destId="{D331FCB2-1759-407A-9A86-B3F715D6C548}" srcOrd="2" destOrd="0" presId="urn:microsoft.com/office/officeart/2005/8/layout/gear1"/>
    <dgm:cxn modelId="{A4BBCF17-1FBB-4777-B946-B6BEE84315BF}" type="presOf" srcId="{C9DF1FD8-A364-4C2E-BB8F-B0C206A711EF}" destId="{56AD9D4D-EF34-4E0E-802F-4DE8A0A732A7}" srcOrd="1" destOrd="0" presId="urn:microsoft.com/office/officeart/2005/8/layout/gear1"/>
    <dgm:cxn modelId="{B4BB95FB-7D28-4C65-A423-297F6696022F}" type="presOf" srcId="{AC613495-2638-41B2-9E9F-9A88F052A708}" destId="{4A698B66-C1BC-4879-BF41-E91122C4E556}" srcOrd="0" destOrd="0" presId="urn:microsoft.com/office/officeart/2005/8/layout/gear1"/>
    <dgm:cxn modelId="{E49608C9-BE42-492E-9AE0-5C1CAE4A7EC9}" type="presOf" srcId="{C9DF1FD8-A364-4C2E-BB8F-B0C206A711EF}" destId="{AD47C59C-B7B4-4D0D-B13D-1CE4D98B8ADA}" srcOrd="0" destOrd="0" presId="urn:microsoft.com/office/officeart/2005/8/layout/gear1"/>
    <dgm:cxn modelId="{0A74F006-3A9F-47A7-81F0-7955E2FDDF04}" type="presOf" srcId="{703FF093-A1D7-4AD0-9195-C93226524B8C}" destId="{E2C7B042-8004-42B0-96E1-E1D490899392}" srcOrd="1" destOrd="0" presId="urn:microsoft.com/office/officeart/2005/8/layout/gear1"/>
    <dgm:cxn modelId="{B9EE615C-86F6-487A-9B97-62DBD8F89C2B}" type="presParOf" srcId="{4A698B66-C1BC-4879-BF41-E91122C4E556}" destId="{07F3F39C-252C-447B-913B-2178B066981E}" srcOrd="0" destOrd="0" presId="urn:microsoft.com/office/officeart/2005/8/layout/gear1"/>
    <dgm:cxn modelId="{5554A002-D283-46CC-876C-C9192780AF94}" type="presParOf" srcId="{4A698B66-C1BC-4879-BF41-E91122C4E556}" destId="{E2C7B042-8004-42B0-96E1-E1D490899392}" srcOrd="1" destOrd="0" presId="urn:microsoft.com/office/officeart/2005/8/layout/gear1"/>
    <dgm:cxn modelId="{8518C533-7947-4D25-8588-0EE9A10382A6}" type="presParOf" srcId="{4A698B66-C1BC-4879-BF41-E91122C4E556}" destId="{B9985AA6-1FA1-4377-9961-2F3FDFD88177}" srcOrd="2" destOrd="0" presId="urn:microsoft.com/office/officeart/2005/8/layout/gear1"/>
    <dgm:cxn modelId="{D690CE50-4E5D-4887-AD1E-1ECAC38F7F4F}" type="presParOf" srcId="{4A698B66-C1BC-4879-BF41-E91122C4E556}" destId="{AD47C59C-B7B4-4D0D-B13D-1CE4D98B8ADA}" srcOrd="3" destOrd="0" presId="urn:microsoft.com/office/officeart/2005/8/layout/gear1"/>
    <dgm:cxn modelId="{8EDF4495-6395-40B7-AB5F-58FAE5486B2D}" type="presParOf" srcId="{4A698B66-C1BC-4879-BF41-E91122C4E556}" destId="{56AD9D4D-EF34-4E0E-802F-4DE8A0A732A7}" srcOrd="4" destOrd="0" presId="urn:microsoft.com/office/officeart/2005/8/layout/gear1"/>
    <dgm:cxn modelId="{2490D704-63E7-4ECC-8558-D9CD40D9C233}" type="presParOf" srcId="{4A698B66-C1BC-4879-BF41-E91122C4E556}" destId="{9FACAECF-9949-4924-8686-4D152440D11A}" srcOrd="5" destOrd="0" presId="urn:microsoft.com/office/officeart/2005/8/layout/gear1"/>
    <dgm:cxn modelId="{47AB1E98-9A94-436D-A1D3-2CEC0F0FB134}" type="presParOf" srcId="{4A698B66-C1BC-4879-BF41-E91122C4E556}" destId="{D67B986E-ABE7-4650-B7BB-C8532D7844A2}" srcOrd="6" destOrd="0" presId="urn:microsoft.com/office/officeart/2005/8/layout/gear1"/>
    <dgm:cxn modelId="{741948F3-C235-4F50-B3AF-D492EE44FB0C}" type="presParOf" srcId="{4A698B66-C1BC-4879-BF41-E91122C4E556}" destId="{BFB2C009-CD1F-4561-8B5F-526D8CCA20F2}" srcOrd="7" destOrd="0" presId="urn:microsoft.com/office/officeart/2005/8/layout/gear1"/>
    <dgm:cxn modelId="{34EEF56D-7677-49B4-BED7-2AA82059362F}" type="presParOf" srcId="{4A698B66-C1BC-4879-BF41-E91122C4E556}" destId="{D331FCB2-1759-407A-9A86-B3F715D6C548}" srcOrd="8" destOrd="0" presId="urn:microsoft.com/office/officeart/2005/8/layout/gear1"/>
    <dgm:cxn modelId="{56F0A341-846F-499F-A128-F361633F8E1D}" type="presParOf" srcId="{4A698B66-C1BC-4879-BF41-E91122C4E556}" destId="{BDED1475-0256-4C51-84AE-5A78DEEBB7E8}" srcOrd="9" destOrd="0" presId="urn:microsoft.com/office/officeart/2005/8/layout/gear1"/>
    <dgm:cxn modelId="{FEF50B67-AB14-4372-A8FE-08E55DAC9055}" type="presParOf" srcId="{4A698B66-C1BC-4879-BF41-E91122C4E556}" destId="{01D8BD15-96E9-49DF-B62C-4B2A849557D3}" srcOrd="10" destOrd="0" presId="urn:microsoft.com/office/officeart/2005/8/layout/gear1"/>
    <dgm:cxn modelId="{5FDBE47F-AD3D-48A7-BD04-55ACBBAE1318}" type="presParOf" srcId="{4A698B66-C1BC-4879-BF41-E91122C4E556}" destId="{A836A785-7FF5-4786-A221-01F05AF5B67F}" srcOrd="11" destOrd="0" presId="urn:microsoft.com/office/officeart/2005/8/layout/gear1"/>
    <dgm:cxn modelId="{817071D3-0F36-44EA-9191-B35F91FBE8AA}" type="presParOf" srcId="{4A698B66-C1BC-4879-BF41-E91122C4E556}" destId="{E8929EB9-CF4C-4422-8637-5089591BF5F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1B5CD66-7CD0-40DC-B91D-70376619B521}" type="doc">
      <dgm:prSet loTypeId="urn:microsoft.com/office/officeart/2005/8/layout/pyramid3" loCatId="pyramid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4B1946F-566E-4D80-BC0A-827047E9B0FF}">
      <dgm:prSet phldrT="[Text]" custT="1"/>
      <dgm:spPr/>
      <dgm:t>
        <a:bodyPr/>
        <a:lstStyle/>
        <a:p>
          <a:r>
            <a:rPr lang="en-US" sz="2400" dirty="0" smtClean="0"/>
            <a:t>arithmetic simplification</a:t>
          </a:r>
          <a:endParaRPr lang="en-US" sz="2400" dirty="0"/>
        </a:p>
      </dgm:t>
    </dgm:pt>
    <dgm:pt modelId="{E3ABD414-C67C-4F6E-B8B8-032FAE2A0E56}" type="parTrans" cxnId="{D607A0F5-BB12-4160-8797-1EADA42F58D8}">
      <dgm:prSet/>
      <dgm:spPr/>
      <dgm:t>
        <a:bodyPr/>
        <a:lstStyle/>
        <a:p>
          <a:endParaRPr lang="en-US" sz="1200"/>
        </a:p>
      </dgm:t>
    </dgm:pt>
    <dgm:pt modelId="{40383CC4-9B3B-4F5A-B3B6-D78699DC97A9}" type="sibTrans" cxnId="{D607A0F5-BB12-4160-8797-1EADA42F58D8}">
      <dgm:prSet/>
      <dgm:spPr/>
      <dgm:t>
        <a:bodyPr/>
        <a:lstStyle/>
        <a:p>
          <a:endParaRPr lang="en-US" sz="1200"/>
        </a:p>
      </dgm:t>
    </dgm:pt>
    <dgm:pt modelId="{0F30B489-BCB0-4096-A872-13DF32DFFA05}">
      <dgm:prSet phldrT="[Text]" custT="1"/>
      <dgm:spPr/>
      <dgm:t>
        <a:bodyPr/>
        <a:lstStyle/>
        <a:p>
          <a:r>
            <a:rPr lang="en-US" sz="2400" dirty="0" smtClean="0"/>
            <a:t>congruence closure</a:t>
          </a:r>
          <a:endParaRPr lang="en-US" sz="2400" dirty="0"/>
        </a:p>
      </dgm:t>
    </dgm:pt>
    <dgm:pt modelId="{728398DF-A1A1-480E-97DB-5575F1035CCA}" type="parTrans" cxnId="{25D072AE-7BB0-4188-BDBB-AFC0DF871144}">
      <dgm:prSet/>
      <dgm:spPr/>
      <dgm:t>
        <a:bodyPr/>
        <a:lstStyle/>
        <a:p>
          <a:endParaRPr lang="en-US" sz="1200"/>
        </a:p>
      </dgm:t>
    </dgm:pt>
    <dgm:pt modelId="{FB68C0CC-7183-4261-A6D1-4FF85E02F652}" type="sibTrans" cxnId="{25D072AE-7BB0-4188-BDBB-AFC0DF871144}">
      <dgm:prSet/>
      <dgm:spPr/>
      <dgm:t>
        <a:bodyPr/>
        <a:lstStyle/>
        <a:p>
          <a:endParaRPr lang="en-US" sz="1200"/>
        </a:p>
      </dgm:t>
    </dgm:pt>
    <dgm:pt modelId="{1287B38A-5627-4B08-9FAF-D52175CA4F31}">
      <dgm:prSet phldrT="[Text]" custT="1"/>
      <dgm:spPr/>
      <dgm:t>
        <a:bodyPr/>
        <a:lstStyle/>
        <a:p>
          <a:r>
            <a:rPr lang="el-GR" sz="2400" dirty="0" smtClean="0">
              <a:latin typeface="Calibri"/>
              <a:cs typeface="Calibri"/>
            </a:rPr>
            <a:t>βι</a:t>
          </a:r>
          <a:r>
            <a:rPr lang="en-US" sz="2400" dirty="0" smtClean="0">
              <a:latin typeface="Calibri"/>
              <a:cs typeface="Calibri"/>
            </a:rPr>
            <a:t>-conversion</a:t>
          </a:r>
          <a:endParaRPr lang="en-US" sz="2400" dirty="0"/>
        </a:p>
      </dgm:t>
    </dgm:pt>
    <dgm:pt modelId="{6404CDC7-E1E6-4036-B5BA-6400F18807E8}" type="parTrans" cxnId="{3413A854-56C4-4420-84D6-843579763032}">
      <dgm:prSet/>
      <dgm:spPr/>
      <dgm:t>
        <a:bodyPr/>
        <a:lstStyle/>
        <a:p>
          <a:endParaRPr lang="en-US" sz="1200"/>
        </a:p>
      </dgm:t>
    </dgm:pt>
    <dgm:pt modelId="{FAFC7E6B-735C-4FAA-9015-4D4D6DD8D261}" type="sibTrans" cxnId="{3413A854-56C4-4420-84D6-843579763032}">
      <dgm:prSet/>
      <dgm:spPr/>
      <dgm:t>
        <a:bodyPr/>
        <a:lstStyle/>
        <a:p>
          <a:endParaRPr lang="en-US" sz="1200"/>
        </a:p>
      </dgm:t>
    </dgm:pt>
    <dgm:pt modelId="{481A80DC-0996-44BB-90E8-EBB4DEDE6FED}">
      <dgm:prSet phldrT="[Text]" custT="1"/>
      <dgm:spPr/>
      <dgm:t>
        <a:bodyPr/>
        <a:lstStyle/>
        <a:p>
          <a:endParaRPr lang="en-US" sz="2400" dirty="0"/>
        </a:p>
      </dgm:t>
    </dgm:pt>
    <dgm:pt modelId="{7F4D765F-B706-4053-9C65-F398A8D02AC2}" type="sibTrans" cxnId="{1877291C-FB06-43EC-85BC-30EBB4996D17}">
      <dgm:prSet/>
      <dgm:spPr/>
      <dgm:t>
        <a:bodyPr/>
        <a:lstStyle/>
        <a:p>
          <a:endParaRPr lang="en-US" sz="1600"/>
        </a:p>
      </dgm:t>
    </dgm:pt>
    <dgm:pt modelId="{53648832-E480-4F55-81F9-708D0E20ABFA}" type="parTrans" cxnId="{1877291C-FB06-43EC-85BC-30EBB4996D17}">
      <dgm:prSet/>
      <dgm:spPr/>
      <dgm:t>
        <a:bodyPr/>
        <a:lstStyle/>
        <a:p>
          <a:endParaRPr lang="en-US" sz="1600"/>
        </a:p>
      </dgm:t>
    </dgm:pt>
    <dgm:pt modelId="{AF1C960F-974A-4B12-B833-0FBC5A98F66C}" type="pres">
      <dgm:prSet presAssocID="{C1B5CD66-7CD0-40DC-B91D-70376619B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9DC8D2-9E4E-41C3-8F5E-8966D26552AF}" type="pres">
      <dgm:prSet presAssocID="{54B1946F-566E-4D80-BC0A-827047E9B0FF}" presName="Name8" presStyleCnt="0"/>
      <dgm:spPr/>
    </dgm:pt>
    <dgm:pt modelId="{58BE9DB0-FA1C-48B0-BF74-9681B6FF0A39}" type="pres">
      <dgm:prSet presAssocID="{54B1946F-566E-4D80-BC0A-827047E9B0FF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EF502-AF26-4EDA-AE4B-27A59CFC3607}" type="pres">
      <dgm:prSet presAssocID="{54B1946F-566E-4D80-BC0A-827047E9B0F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69410-8DD9-43CD-A4B9-05B5CC33EB5B}" type="pres">
      <dgm:prSet presAssocID="{0F30B489-BCB0-4096-A872-13DF32DFFA05}" presName="Name8" presStyleCnt="0"/>
      <dgm:spPr/>
    </dgm:pt>
    <dgm:pt modelId="{FB4ABC34-1134-4F76-A434-335EB8DEE427}" type="pres">
      <dgm:prSet presAssocID="{0F30B489-BCB0-4096-A872-13DF32DFFA05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337A6-BD99-445F-A1DB-6C2CA4A70688}" type="pres">
      <dgm:prSet presAssocID="{0F30B489-BCB0-4096-A872-13DF32DFFA0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7482A-7FB9-4248-8554-BBED76545DA7}" type="pres">
      <dgm:prSet presAssocID="{1287B38A-5627-4B08-9FAF-D52175CA4F31}" presName="Name8" presStyleCnt="0"/>
      <dgm:spPr/>
    </dgm:pt>
    <dgm:pt modelId="{4AE8A22C-BD83-4D4B-A4F4-3928D9EC3C94}" type="pres">
      <dgm:prSet presAssocID="{1287B38A-5627-4B08-9FAF-D52175CA4F31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4CE93-6473-49FC-85AF-7271A6BDEF22}" type="pres">
      <dgm:prSet presAssocID="{1287B38A-5627-4B08-9FAF-D52175CA4F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042A5-C4FF-48BE-B999-56E386F8C4E6}" type="pres">
      <dgm:prSet presAssocID="{481A80DC-0996-44BB-90E8-EBB4DEDE6FED}" presName="Name8" presStyleCnt="0"/>
      <dgm:spPr/>
    </dgm:pt>
    <dgm:pt modelId="{BE5ED9A5-D50A-47DB-86B0-8BB00E8B7513}" type="pres">
      <dgm:prSet presAssocID="{481A80DC-0996-44BB-90E8-EBB4DEDE6FED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594D0-E313-40F7-88ED-F086FD082514}" type="pres">
      <dgm:prSet presAssocID="{481A80DC-0996-44BB-90E8-EBB4DEDE6FE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0581E4-CA56-42CA-BA86-8BC35B9C88FE}" type="presOf" srcId="{1287B38A-5627-4B08-9FAF-D52175CA4F31}" destId="{5164CE93-6473-49FC-85AF-7271A6BDEF22}" srcOrd="1" destOrd="0" presId="urn:microsoft.com/office/officeart/2005/8/layout/pyramid3"/>
    <dgm:cxn modelId="{D607A0F5-BB12-4160-8797-1EADA42F58D8}" srcId="{C1B5CD66-7CD0-40DC-B91D-70376619B521}" destId="{54B1946F-566E-4D80-BC0A-827047E9B0FF}" srcOrd="0" destOrd="0" parTransId="{E3ABD414-C67C-4F6E-B8B8-032FAE2A0E56}" sibTransId="{40383CC4-9B3B-4F5A-B3B6-D78699DC97A9}"/>
    <dgm:cxn modelId="{25D072AE-7BB0-4188-BDBB-AFC0DF871144}" srcId="{C1B5CD66-7CD0-40DC-B91D-70376619B521}" destId="{0F30B489-BCB0-4096-A872-13DF32DFFA05}" srcOrd="1" destOrd="0" parTransId="{728398DF-A1A1-480E-97DB-5575F1035CCA}" sibTransId="{FB68C0CC-7183-4261-A6D1-4FF85E02F652}"/>
    <dgm:cxn modelId="{3413A854-56C4-4420-84D6-843579763032}" srcId="{C1B5CD66-7CD0-40DC-B91D-70376619B521}" destId="{1287B38A-5627-4B08-9FAF-D52175CA4F31}" srcOrd="2" destOrd="0" parTransId="{6404CDC7-E1E6-4036-B5BA-6400F18807E8}" sibTransId="{FAFC7E6B-735C-4FAA-9015-4D4D6DD8D261}"/>
    <dgm:cxn modelId="{F0F6264E-E9D0-4D8C-9376-9D7E8271F786}" type="presOf" srcId="{1287B38A-5627-4B08-9FAF-D52175CA4F31}" destId="{4AE8A22C-BD83-4D4B-A4F4-3928D9EC3C94}" srcOrd="0" destOrd="0" presId="urn:microsoft.com/office/officeart/2005/8/layout/pyramid3"/>
    <dgm:cxn modelId="{1877291C-FB06-43EC-85BC-30EBB4996D17}" srcId="{C1B5CD66-7CD0-40DC-B91D-70376619B521}" destId="{481A80DC-0996-44BB-90E8-EBB4DEDE6FED}" srcOrd="3" destOrd="0" parTransId="{53648832-E480-4F55-81F9-708D0E20ABFA}" sibTransId="{7F4D765F-B706-4053-9C65-F398A8D02AC2}"/>
    <dgm:cxn modelId="{72D3AE65-B672-47EA-BBAE-9E4EA1A46D78}" type="presOf" srcId="{C1B5CD66-7CD0-40DC-B91D-70376619B521}" destId="{AF1C960F-974A-4B12-B833-0FBC5A98F66C}" srcOrd="0" destOrd="0" presId="urn:microsoft.com/office/officeart/2005/8/layout/pyramid3"/>
    <dgm:cxn modelId="{E977659D-55BE-4819-8C22-091AB10BD14A}" type="presOf" srcId="{481A80DC-0996-44BB-90E8-EBB4DEDE6FED}" destId="{F33594D0-E313-40F7-88ED-F086FD082514}" srcOrd="1" destOrd="0" presId="urn:microsoft.com/office/officeart/2005/8/layout/pyramid3"/>
    <dgm:cxn modelId="{2ADBF5C5-C173-4D2F-B5A1-33F82770E76B}" type="presOf" srcId="{54B1946F-566E-4D80-BC0A-827047E9B0FF}" destId="{58BE9DB0-FA1C-48B0-BF74-9681B6FF0A39}" srcOrd="0" destOrd="0" presId="urn:microsoft.com/office/officeart/2005/8/layout/pyramid3"/>
    <dgm:cxn modelId="{919102E6-9B98-426C-B35D-2F970AFF8F3B}" type="presOf" srcId="{0F30B489-BCB0-4096-A872-13DF32DFFA05}" destId="{FB4ABC34-1134-4F76-A434-335EB8DEE427}" srcOrd="0" destOrd="0" presId="urn:microsoft.com/office/officeart/2005/8/layout/pyramid3"/>
    <dgm:cxn modelId="{2F64C008-829C-4C8A-93B3-0F537A0BE0DC}" type="presOf" srcId="{0F30B489-BCB0-4096-A872-13DF32DFFA05}" destId="{DA5337A6-BD99-445F-A1DB-6C2CA4A70688}" srcOrd="1" destOrd="0" presId="urn:microsoft.com/office/officeart/2005/8/layout/pyramid3"/>
    <dgm:cxn modelId="{0502FAE1-64FB-41B4-A269-EE0A8763B397}" type="presOf" srcId="{481A80DC-0996-44BB-90E8-EBB4DEDE6FED}" destId="{BE5ED9A5-D50A-47DB-86B0-8BB00E8B7513}" srcOrd="0" destOrd="0" presId="urn:microsoft.com/office/officeart/2005/8/layout/pyramid3"/>
    <dgm:cxn modelId="{6D41F212-F59B-4D32-A141-541239F5D70C}" type="presOf" srcId="{54B1946F-566E-4D80-BC0A-827047E9B0FF}" destId="{99FEF502-AF26-4EDA-AE4B-27A59CFC3607}" srcOrd="1" destOrd="0" presId="urn:microsoft.com/office/officeart/2005/8/layout/pyramid3"/>
    <dgm:cxn modelId="{3FAA5BD8-6964-47A3-84CD-A46813637316}" type="presParOf" srcId="{AF1C960F-974A-4B12-B833-0FBC5A98F66C}" destId="{939DC8D2-9E4E-41C3-8F5E-8966D26552AF}" srcOrd="0" destOrd="0" presId="urn:microsoft.com/office/officeart/2005/8/layout/pyramid3"/>
    <dgm:cxn modelId="{2C942EB1-DF2C-4C65-8266-2BB017B5700C}" type="presParOf" srcId="{939DC8D2-9E4E-41C3-8F5E-8966D26552AF}" destId="{58BE9DB0-FA1C-48B0-BF74-9681B6FF0A39}" srcOrd="0" destOrd="0" presId="urn:microsoft.com/office/officeart/2005/8/layout/pyramid3"/>
    <dgm:cxn modelId="{80DECC5A-AD07-49F2-9938-5A9B05976AAF}" type="presParOf" srcId="{939DC8D2-9E4E-41C3-8F5E-8966D26552AF}" destId="{99FEF502-AF26-4EDA-AE4B-27A59CFC3607}" srcOrd="1" destOrd="0" presId="urn:microsoft.com/office/officeart/2005/8/layout/pyramid3"/>
    <dgm:cxn modelId="{4ED90FCA-0ECA-4B5B-8753-38A966393E78}" type="presParOf" srcId="{AF1C960F-974A-4B12-B833-0FBC5A98F66C}" destId="{E9369410-8DD9-43CD-A4B9-05B5CC33EB5B}" srcOrd="1" destOrd="0" presId="urn:microsoft.com/office/officeart/2005/8/layout/pyramid3"/>
    <dgm:cxn modelId="{399CFA6A-3485-457C-8B9D-4969DDCC7535}" type="presParOf" srcId="{E9369410-8DD9-43CD-A4B9-05B5CC33EB5B}" destId="{FB4ABC34-1134-4F76-A434-335EB8DEE427}" srcOrd="0" destOrd="0" presId="urn:microsoft.com/office/officeart/2005/8/layout/pyramid3"/>
    <dgm:cxn modelId="{8D22FBB8-55A9-4A29-B2FD-93CD37C27A7B}" type="presParOf" srcId="{E9369410-8DD9-43CD-A4B9-05B5CC33EB5B}" destId="{DA5337A6-BD99-445F-A1DB-6C2CA4A70688}" srcOrd="1" destOrd="0" presId="urn:microsoft.com/office/officeart/2005/8/layout/pyramid3"/>
    <dgm:cxn modelId="{6BC222B8-EB49-4C1C-A84F-946ACF287F4F}" type="presParOf" srcId="{AF1C960F-974A-4B12-B833-0FBC5A98F66C}" destId="{1467482A-7FB9-4248-8554-BBED76545DA7}" srcOrd="2" destOrd="0" presId="urn:microsoft.com/office/officeart/2005/8/layout/pyramid3"/>
    <dgm:cxn modelId="{7E164CD3-4358-4197-9DCB-01DC91E1748E}" type="presParOf" srcId="{1467482A-7FB9-4248-8554-BBED76545DA7}" destId="{4AE8A22C-BD83-4D4B-A4F4-3928D9EC3C94}" srcOrd="0" destOrd="0" presId="urn:microsoft.com/office/officeart/2005/8/layout/pyramid3"/>
    <dgm:cxn modelId="{C0E385D1-6F3F-4081-9699-75B6FA0A976B}" type="presParOf" srcId="{1467482A-7FB9-4248-8554-BBED76545DA7}" destId="{5164CE93-6473-49FC-85AF-7271A6BDEF22}" srcOrd="1" destOrd="0" presId="urn:microsoft.com/office/officeart/2005/8/layout/pyramid3"/>
    <dgm:cxn modelId="{3C634B2A-4F17-474C-9ABD-A84B6105D35D}" type="presParOf" srcId="{AF1C960F-974A-4B12-B833-0FBC5A98F66C}" destId="{968042A5-C4FF-48BE-B999-56E386F8C4E6}" srcOrd="3" destOrd="0" presId="urn:microsoft.com/office/officeart/2005/8/layout/pyramid3"/>
    <dgm:cxn modelId="{B9DEEBF7-3476-476E-9BDD-93E14BAC0EE0}" type="presParOf" srcId="{968042A5-C4FF-48BE-B999-56E386F8C4E6}" destId="{BE5ED9A5-D50A-47DB-86B0-8BB00E8B7513}" srcOrd="0" destOrd="0" presId="urn:microsoft.com/office/officeart/2005/8/layout/pyramid3"/>
    <dgm:cxn modelId="{E633152A-7093-4D46-B4A4-B45FA054E82E}" type="presParOf" srcId="{968042A5-C4FF-48BE-B999-56E386F8C4E6}" destId="{F33594D0-E313-40F7-88ED-F086FD08251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1B5CD66-7CD0-40DC-B91D-70376619B521}" type="doc">
      <dgm:prSet loTypeId="urn:microsoft.com/office/officeart/2005/8/layout/pyramid3" loCatId="pyramid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54B1946F-566E-4D80-BC0A-827047E9B0FF}">
      <dgm:prSet phldrT="[Text]" custT="1"/>
      <dgm:spPr/>
      <dgm:t>
        <a:bodyPr/>
        <a:lstStyle/>
        <a:p>
          <a:r>
            <a:rPr lang="en-US" sz="2400" dirty="0" smtClean="0"/>
            <a:t>arithmetic simplification</a:t>
          </a:r>
          <a:endParaRPr lang="en-US" sz="2400" dirty="0"/>
        </a:p>
      </dgm:t>
    </dgm:pt>
    <dgm:pt modelId="{E3ABD414-C67C-4F6E-B8B8-032FAE2A0E56}" type="parTrans" cxnId="{D607A0F5-BB12-4160-8797-1EADA42F58D8}">
      <dgm:prSet/>
      <dgm:spPr/>
      <dgm:t>
        <a:bodyPr/>
        <a:lstStyle/>
        <a:p>
          <a:endParaRPr lang="en-US" sz="1200"/>
        </a:p>
      </dgm:t>
    </dgm:pt>
    <dgm:pt modelId="{40383CC4-9B3B-4F5A-B3B6-D78699DC97A9}" type="sibTrans" cxnId="{D607A0F5-BB12-4160-8797-1EADA42F58D8}">
      <dgm:prSet/>
      <dgm:spPr/>
      <dgm:t>
        <a:bodyPr/>
        <a:lstStyle/>
        <a:p>
          <a:endParaRPr lang="en-US" sz="1200"/>
        </a:p>
      </dgm:t>
    </dgm:pt>
    <dgm:pt modelId="{0F30B489-BCB0-4096-A872-13DF32DFFA05}">
      <dgm:prSet phldrT="[Text]" custT="1"/>
      <dgm:spPr/>
      <dgm:t>
        <a:bodyPr/>
        <a:lstStyle/>
        <a:p>
          <a:r>
            <a:rPr lang="en-US" sz="2400" dirty="0" smtClean="0"/>
            <a:t>congruence closure</a:t>
          </a:r>
          <a:endParaRPr lang="en-US" sz="2400" dirty="0"/>
        </a:p>
      </dgm:t>
    </dgm:pt>
    <dgm:pt modelId="{728398DF-A1A1-480E-97DB-5575F1035CCA}" type="parTrans" cxnId="{25D072AE-7BB0-4188-BDBB-AFC0DF871144}">
      <dgm:prSet/>
      <dgm:spPr/>
      <dgm:t>
        <a:bodyPr/>
        <a:lstStyle/>
        <a:p>
          <a:endParaRPr lang="en-US" sz="1200"/>
        </a:p>
      </dgm:t>
    </dgm:pt>
    <dgm:pt modelId="{FB68C0CC-7183-4261-A6D1-4FF85E02F652}" type="sibTrans" cxnId="{25D072AE-7BB0-4188-BDBB-AFC0DF871144}">
      <dgm:prSet/>
      <dgm:spPr/>
      <dgm:t>
        <a:bodyPr/>
        <a:lstStyle/>
        <a:p>
          <a:endParaRPr lang="en-US" sz="1200"/>
        </a:p>
      </dgm:t>
    </dgm:pt>
    <dgm:pt modelId="{1287B38A-5627-4B08-9FAF-D52175CA4F31}">
      <dgm:prSet phldrT="[Text]" custT="1"/>
      <dgm:spPr/>
      <dgm:t>
        <a:bodyPr/>
        <a:lstStyle/>
        <a:p>
          <a:r>
            <a:rPr lang="el-GR" sz="2400" dirty="0" smtClean="0">
              <a:latin typeface="Calibri"/>
              <a:cs typeface="Calibri"/>
            </a:rPr>
            <a:t>βι</a:t>
          </a:r>
          <a:r>
            <a:rPr lang="en-US" sz="2400" dirty="0" smtClean="0">
              <a:latin typeface="Calibri"/>
              <a:cs typeface="Calibri"/>
            </a:rPr>
            <a:t>-conversion</a:t>
          </a:r>
          <a:endParaRPr lang="en-US" sz="2400" dirty="0"/>
        </a:p>
      </dgm:t>
    </dgm:pt>
    <dgm:pt modelId="{6404CDC7-E1E6-4036-B5BA-6400F18807E8}" type="parTrans" cxnId="{3413A854-56C4-4420-84D6-843579763032}">
      <dgm:prSet/>
      <dgm:spPr/>
      <dgm:t>
        <a:bodyPr/>
        <a:lstStyle/>
        <a:p>
          <a:endParaRPr lang="en-US" sz="1200"/>
        </a:p>
      </dgm:t>
    </dgm:pt>
    <dgm:pt modelId="{FAFC7E6B-735C-4FAA-9015-4D4D6DD8D261}" type="sibTrans" cxnId="{3413A854-56C4-4420-84D6-843579763032}">
      <dgm:prSet/>
      <dgm:spPr/>
      <dgm:t>
        <a:bodyPr/>
        <a:lstStyle/>
        <a:p>
          <a:endParaRPr lang="en-US" sz="1200"/>
        </a:p>
      </dgm:t>
    </dgm:pt>
    <dgm:pt modelId="{481A80DC-0996-44BB-90E8-EBB4DEDE6FED}">
      <dgm:prSet phldrT="[Text]" custT="1"/>
      <dgm:spPr/>
      <dgm:t>
        <a:bodyPr/>
        <a:lstStyle/>
        <a:p>
          <a:endParaRPr lang="en-US" sz="2400" dirty="0"/>
        </a:p>
      </dgm:t>
    </dgm:pt>
    <dgm:pt modelId="{7F4D765F-B706-4053-9C65-F398A8D02AC2}" type="sibTrans" cxnId="{1877291C-FB06-43EC-85BC-30EBB4996D17}">
      <dgm:prSet/>
      <dgm:spPr/>
      <dgm:t>
        <a:bodyPr/>
        <a:lstStyle/>
        <a:p>
          <a:endParaRPr lang="en-US" sz="1600"/>
        </a:p>
      </dgm:t>
    </dgm:pt>
    <dgm:pt modelId="{53648832-E480-4F55-81F9-708D0E20ABFA}" type="parTrans" cxnId="{1877291C-FB06-43EC-85BC-30EBB4996D17}">
      <dgm:prSet/>
      <dgm:spPr/>
      <dgm:t>
        <a:bodyPr/>
        <a:lstStyle/>
        <a:p>
          <a:endParaRPr lang="en-US" sz="1600"/>
        </a:p>
      </dgm:t>
    </dgm:pt>
    <dgm:pt modelId="{8315DA3A-A6A6-4B4D-B18E-B797B7912CD4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dirty="0" smtClean="0"/>
            <a:t>naïve arithmetic conversion</a:t>
          </a:r>
          <a:endParaRPr lang="en-US" sz="2400" dirty="0"/>
        </a:p>
      </dgm:t>
    </dgm:pt>
    <dgm:pt modelId="{3757CDE5-6BDF-421D-AE02-58B7D156688E}" type="parTrans" cxnId="{92F78DEE-E011-4CD2-8EFE-13001BC6CC12}">
      <dgm:prSet/>
      <dgm:spPr/>
      <dgm:t>
        <a:bodyPr/>
        <a:lstStyle/>
        <a:p>
          <a:endParaRPr lang="en-US"/>
        </a:p>
      </dgm:t>
    </dgm:pt>
    <dgm:pt modelId="{D1FF7360-19B5-4541-8A1B-061EAE513B17}" type="sibTrans" cxnId="{92F78DEE-E011-4CD2-8EFE-13001BC6CC12}">
      <dgm:prSet/>
      <dgm:spPr/>
      <dgm:t>
        <a:bodyPr/>
        <a:lstStyle/>
        <a:p>
          <a:endParaRPr lang="en-US"/>
        </a:p>
      </dgm:t>
    </dgm:pt>
    <dgm:pt modelId="{0E993D31-B3DE-47CD-AED6-46360D2EAAAA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dirty="0" smtClean="0"/>
            <a:t>naïve equality conversion</a:t>
          </a:r>
          <a:endParaRPr lang="en-US" sz="2400" dirty="0"/>
        </a:p>
      </dgm:t>
    </dgm:pt>
    <dgm:pt modelId="{8E1F191E-A3BD-45F1-8CE0-18DF8D52E322}" type="parTrans" cxnId="{5916F4CA-1E50-4197-BED3-58239B836AC9}">
      <dgm:prSet/>
      <dgm:spPr/>
      <dgm:t>
        <a:bodyPr/>
        <a:lstStyle/>
        <a:p>
          <a:endParaRPr lang="en-US"/>
        </a:p>
      </dgm:t>
    </dgm:pt>
    <dgm:pt modelId="{03A2818B-0EAF-4BF5-9EAA-59FBE73017FA}" type="sibTrans" cxnId="{5916F4CA-1E50-4197-BED3-58239B836AC9}">
      <dgm:prSet/>
      <dgm:spPr/>
      <dgm:t>
        <a:bodyPr/>
        <a:lstStyle/>
        <a:p>
          <a:endParaRPr lang="en-US"/>
        </a:p>
      </dgm:t>
    </dgm:pt>
    <dgm:pt modelId="{AF1C960F-974A-4B12-B833-0FBC5A98F66C}" type="pres">
      <dgm:prSet presAssocID="{C1B5CD66-7CD0-40DC-B91D-70376619B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9DC8D2-9E4E-41C3-8F5E-8966D26552AF}" type="pres">
      <dgm:prSet presAssocID="{54B1946F-566E-4D80-BC0A-827047E9B0FF}" presName="Name8" presStyleCnt="0"/>
      <dgm:spPr/>
    </dgm:pt>
    <dgm:pt modelId="{58BE9DB0-FA1C-48B0-BF74-9681B6FF0A39}" type="pres">
      <dgm:prSet presAssocID="{54B1946F-566E-4D80-BC0A-827047E9B0FF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EF502-AF26-4EDA-AE4B-27A59CFC3607}" type="pres">
      <dgm:prSet presAssocID="{54B1946F-566E-4D80-BC0A-827047E9B0F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B909B-2A59-44DF-88AF-AC32C61C2578}" type="pres">
      <dgm:prSet presAssocID="{8315DA3A-A6A6-4B4D-B18E-B797B7912CD4}" presName="Name8" presStyleCnt="0"/>
      <dgm:spPr/>
    </dgm:pt>
    <dgm:pt modelId="{ECD9EADD-2CBF-4B2A-B8F1-A6A52A039B53}" type="pres">
      <dgm:prSet presAssocID="{8315DA3A-A6A6-4B4D-B18E-B797B7912CD4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5E9A2-AA01-46E5-BE2B-23DFA446C7C6}" type="pres">
      <dgm:prSet presAssocID="{8315DA3A-A6A6-4B4D-B18E-B797B7912C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69410-8DD9-43CD-A4B9-05B5CC33EB5B}" type="pres">
      <dgm:prSet presAssocID="{0F30B489-BCB0-4096-A872-13DF32DFFA05}" presName="Name8" presStyleCnt="0"/>
      <dgm:spPr/>
    </dgm:pt>
    <dgm:pt modelId="{FB4ABC34-1134-4F76-A434-335EB8DEE427}" type="pres">
      <dgm:prSet presAssocID="{0F30B489-BCB0-4096-A872-13DF32DFFA05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337A6-BD99-445F-A1DB-6C2CA4A70688}" type="pres">
      <dgm:prSet presAssocID="{0F30B489-BCB0-4096-A872-13DF32DFFA0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5E9AC-38CD-473C-B8E3-B51403512C8C}" type="pres">
      <dgm:prSet presAssocID="{0E993D31-B3DE-47CD-AED6-46360D2EAAAA}" presName="Name8" presStyleCnt="0"/>
      <dgm:spPr/>
    </dgm:pt>
    <dgm:pt modelId="{D7EC4C17-988A-4A44-8D85-5AA6409E5FDA}" type="pres">
      <dgm:prSet presAssocID="{0E993D31-B3DE-47CD-AED6-46360D2EAAAA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8C6F2-95D3-40B7-88C5-A8F2DD2F370A}" type="pres">
      <dgm:prSet presAssocID="{0E993D31-B3DE-47CD-AED6-46360D2EAAA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7482A-7FB9-4248-8554-BBED76545DA7}" type="pres">
      <dgm:prSet presAssocID="{1287B38A-5627-4B08-9FAF-D52175CA4F31}" presName="Name8" presStyleCnt="0"/>
      <dgm:spPr/>
    </dgm:pt>
    <dgm:pt modelId="{4AE8A22C-BD83-4D4B-A4F4-3928D9EC3C94}" type="pres">
      <dgm:prSet presAssocID="{1287B38A-5627-4B08-9FAF-D52175CA4F31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4CE93-6473-49FC-85AF-7271A6BDEF22}" type="pres">
      <dgm:prSet presAssocID="{1287B38A-5627-4B08-9FAF-D52175CA4F3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042A5-C4FF-48BE-B999-56E386F8C4E6}" type="pres">
      <dgm:prSet presAssocID="{481A80DC-0996-44BB-90E8-EBB4DEDE6FED}" presName="Name8" presStyleCnt="0"/>
      <dgm:spPr/>
    </dgm:pt>
    <dgm:pt modelId="{BE5ED9A5-D50A-47DB-86B0-8BB00E8B7513}" type="pres">
      <dgm:prSet presAssocID="{481A80DC-0996-44BB-90E8-EBB4DEDE6FED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3594D0-E313-40F7-88ED-F086FD082514}" type="pres">
      <dgm:prSet presAssocID="{481A80DC-0996-44BB-90E8-EBB4DEDE6FE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FEC5DD-CA9B-4E72-B771-A12C5D1E089C}" type="presOf" srcId="{0F30B489-BCB0-4096-A872-13DF32DFFA05}" destId="{DA5337A6-BD99-445F-A1DB-6C2CA4A70688}" srcOrd="1" destOrd="0" presId="urn:microsoft.com/office/officeart/2005/8/layout/pyramid3"/>
    <dgm:cxn modelId="{95E354A1-BBA7-4D28-AA29-BE694B562D8B}" type="presOf" srcId="{54B1946F-566E-4D80-BC0A-827047E9B0FF}" destId="{99FEF502-AF26-4EDA-AE4B-27A59CFC3607}" srcOrd="1" destOrd="0" presId="urn:microsoft.com/office/officeart/2005/8/layout/pyramid3"/>
    <dgm:cxn modelId="{1877291C-FB06-43EC-85BC-30EBB4996D17}" srcId="{C1B5CD66-7CD0-40DC-B91D-70376619B521}" destId="{481A80DC-0996-44BB-90E8-EBB4DEDE6FED}" srcOrd="5" destOrd="0" parTransId="{53648832-E480-4F55-81F9-708D0E20ABFA}" sibTransId="{7F4D765F-B706-4053-9C65-F398A8D02AC2}"/>
    <dgm:cxn modelId="{C6374E6B-166C-4DEC-9E3E-42176893D890}" type="presOf" srcId="{C1B5CD66-7CD0-40DC-B91D-70376619B521}" destId="{AF1C960F-974A-4B12-B833-0FBC5A98F66C}" srcOrd="0" destOrd="0" presId="urn:microsoft.com/office/officeart/2005/8/layout/pyramid3"/>
    <dgm:cxn modelId="{349B4233-E785-4465-B3D8-BB7D72AE4A5B}" type="presOf" srcId="{481A80DC-0996-44BB-90E8-EBB4DEDE6FED}" destId="{BE5ED9A5-D50A-47DB-86B0-8BB00E8B7513}" srcOrd="0" destOrd="0" presId="urn:microsoft.com/office/officeart/2005/8/layout/pyramid3"/>
    <dgm:cxn modelId="{4549BD3A-79F6-450C-A601-5FD8BBBD7B2D}" type="presOf" srcId="{8315DA3A-A6A6-4B4D-B18E-B797B7912CD4}" destId="{E085E9A2-AA01-46E5-BE2B-23DFA446C7C6}" srcOrd="1" destOrd="0" presId="urn:microsoft.com/office/officeart/2005/8/layout/pyramid3"/>
    <dgm:cxn modelId="{84084A1A-855D-4598-9520-BED289A26469}" type="presOf" srcId="{1287B38A-5627-4B08-9FAF-D52175CA4F31}" destId="{4AE8A22C-BD83-4D4B-A4F4-3928D9EC3C94}" srcOrd="0" destOrd="0" presId="urn:microsoft.com/office/officeart/2005/8/layout/pyramid3"/>
    <dgm:cxn modelId="{E318B710-7F6C-4CF9-B261-A18841289FB3}" type="presOf" srcId="{0E993D31-B3DE-47CD-AED6-46360D2EAAAA}" destId="{A088C6F2-95D3-40B7-88C5-A8F2DD2F370A}" srcOrd="1" destOrd="0" presId="urn:microsoft.com/office/officeart/2005/8/layout/pyramid3"/>
    <dgm:cxn modelId="{D607A0F5-BB12-4160-8797-1EADA42F58D8}" srcId="{C1B5CD66-7CD0-40DC-B91D-70376619B521}" destId="{54B1946F-566E-4D80-BC0A-827047E9B0FF}" srcOrd="0" destOrd="0" parTransId="{E3ABD414-C67C-4F6E-B8B8-032FAE2A0E56}" sibTransId="{40383CC4-9B3B-4F5A-B3B6-D78699DC97A9}"/>
    <dgm:cxn modelId="{BDFA68D2-3CFB-4049-A0FD-7D814DEFEAFD}" type="presOf" srcId="{0E993D31-B3DE-47CD-AED6-46360D2EAAAA}" destId="{D7EC4C17-988A-4A44-8D85-5AA6409E5FDA}" srcOrd="0" destOrd="0" presId="urn:microsoft.com/office/officeart/2005/8/layout/pyramid3"/>
    <dgm:cxn modelId="{8DEBF3B0-C669-466E-9641-F815B8045590}" type="presOf" srcId="{8315DA3A-A6A6-4B4D-B18E-B797B7912CD4}" destId="{ECD9EADD-2CBF-4B2A-B8F1-A6A52A039B53}" srcOrd="0" destOrd="0" presId="urn:microsoft.com/office/officeart/2005/8/layout/pyramid3"/>
    <dgm:cxn modelId="{83F378C3-5B64-4ED3-8C5C-942336F47534}" type="presOf" srcId="{481A80DC-0996-44BB-90E8-EBB4DEDE6FED}" destId="{F33594D0-E313-40F7-88ED-F086FD082514}" srcOrd="1" destOrd="0" presId="urn:microsoft.com/office/officeart/2005/8/layout/pyramid3"/>
    <dgm:cxn modelId="{5916F4CA-1E50-4197-BED3-58239B836AC9}" srcId="{C1B5CD66-7CD0-40DC-B91D-70376619B521}" destId="{0E993D31-B3DE-47CD-AED6-46360D2EAAAA}" srcOrd="3" destOrd="0" parTransId="{8E1F191E-A3BD-45F1-8CE0-18DF8D52E322}" sibTransId="{03A2818B-0EAF-4BF5-9EAA-59FBE73017FA}"/>
    <dgm:cxn modelId="{A16EF69F-547D-44E4-8A48-96B872BC8360}" type="presOf" srcId="{0F30B489-BCB0-4096-A872-13DF32DFFA05}" destId="{FB4ABC34-1134-4F76-A434-335EB8DEE427}" srcOrd="0" destOrd="0" presId="urn:microsoft.com/office/officeart/2005/8/layout/pyramid3"/>
    <dgm:cxn modelId="{3413A854-56C4-4420-84D6-843579763032}" srcId="{C1B5CD66-7CD0-40DC-B91D-70376619B521}" destId="{1287B38A-5627-4B08-9FAF-D52175CA4F31}" srcOrd="4" destOrd="0" parTransId="{6404CDC7-E1E6-4036-B5BA-6400F18807E8}" sibTransId="{FAFC7E6B-735C-4FAA-9015-4D4D6DD8D261}"/>
    <dgm:cxn modelId="{92F78DEE-E011-4CD2-8EFE-13001BC6CC12}" srcId="{C1B5CD66-7CD0-40DC-B91D-70376619B521}" destId="{8315DA3A-A6A6-4B4D-B18E-B797B7912CD4}" srcOrd="1" destOrd="0" parTransId="{3757CDE5-6BDF-421D-AE02-58B7D156688E}" sibTransId="{D1FF7360-19B5-4541-8A1B-061EAE513B17}"/>
    <dgm:cxn modelId="{25D072AE-7BB0-4188-BDBB-AFC0DF871144}" srcId="{C1B5CD66-7CD0-40DC-B91D-70376619B521}" destId="{0F30B489-BCB0-4096-A872-13DF32DFFA05}" srcOrd="2" destOrd="0" parTransId="{728398DF-A1A1-480E-97DB-5575F1035CCA}" sibTransId="{FB68C0CC-7183-4261-A6D1-4FF85E02F652}"/>
    <dgm:cxn modelId="{E4E5FE09-2EE2-4075-8DFE-D8BA4907709B}" type="presOf" srcId="{1287B38A-5627-4B08-9FAF-D52175CA4F31}" destId="{5164CE93-6473-49FC-85AF-7271A6BDEF22}" srcOrd="1" destOrd="0" presId="urn:microsoft.com/office/officeart/2005/8/layout/pyramid3"/>
    <dgm:cxn modelId="{CF97B645-FEE4-448C-9010-F7D753C98EB4}" type="presOf" srcId="{54B1946F-566E-4D80-BC0A-827047E9B0FF}" destId="{58BE9DB0-FA1C-48B0-BF74-9681B6FF0A39}" srcOrd="0" destOrd="0" presId="urn:microsoft.com/office/officeart/2005/8/layout/pyramid3"/>
    <dgm:cxn modelId="{CC2849F9-F5D2-4B4A-B750-1779BDD265AE}" type="presParOf" srcId="{AF1C960F-974A-4B12-B833-0FBC5A98F66C}" destId="{939DC8D2-9E4E-41C3-8F5E-8966D26552AF}" srcOrd="0" destOrd="0" presId="urn:microsoft.com/office/officeart/2005/8/layout/pyramid3"/>
    <dgm:cxn modelId="{90FD4A08-EEE5-4FE4-AE29-BBFF21BA8231}" type="presParOf" srcId="{939DC8D2-9E4E-41C3-8F5E-8966D26552AF}" destId="{58BE9DB0-FA1C-48B0-BF74-9681B6FF0A39}" srcOrd="0" destOrd="0" presId="urn:microsoft.com/office/officeart/2005/8/layout/pyramid3"/>
    <dgm:cxn modelId="{88FE4031-7AA5-46B9-A6A4-E1E0FAD5B609}" type="presParOf" srcId="{939DC8D2-9E4E-41C3-8F5E-8966D26552AF}" destId="{99FEF502-AF26-4EDA-AE4B-27A59CFC3607}" srcOrd="1" destOrd="0" presId="urn:microsoft.com/office/officeart/2005/8/layout/pyramid3"/>
    <dgm:cxn modelId="{2493ED86-A538-4975-A4E4-E2CDD509D30E}" type="presParOf" srcId="{AF1C960F-974A-4B12-B833-0FBC5A98F66C}" destId="{D5FB909B-2A59-44DF-88AF-AC32C61C2578}" srcOrd="1" destOrd="0" presId="urn:microsoft.com/office/officeart/2005/8/layout/pyramid3"/>
    <dgm:cxn modelId="{E0B37326-FAF2-4DBC-AC19-100F1B431B40}" type="presParOf" srcId="{D5FB909B-2A59-44DF-88AF-AC32C61C2578}" destId="{ECD9EADD-2CBF-4B2A-B8F1-A6A52A039B53}" srcOrd="0" destOrd="0" presId="urn:microsoft.com/office/officeart/2005/8/layout/pyramid3"/>
    <dgm:cxn modelId="{A60C15F7-D246-4DEE-B892-8D1F604E89E7}" type="presParOf" srcId="{D5FB909B-2A59-44DF-88AF-AC32C61C2578}" destId="{E085E9A2-AA01-46E5-BE2B-23DFA446C7C6}" srcOrd="1" destOrd="0" presId="urn:microsoft.com/office/officeart/2005/8/layout/pyramid3"/>
    <dgm:cxn modelId="{468C8B78-8DF8-406B-8D58-E93236BD11DA}" type="presParOf" srcId="{AF1C960F-974A-4B12-B833-0FBC5A98F66C}" destId="{E9369410-8DD9-43CD-A4B9-05B5CC33EB5B}" srcOrd="2" destOrd="0" presId="urn:microsoft.com/office/officeart/2005/8/layout/pyramid3"/>
    <dgm:cxn modelId="{177805EE-6C86-452C-A2F1-3D3B68CAB4EB}" type="presParOf" srcId="{E9369410-8DD9-43CD-A4B9-05B5CC33EB5B}" destId="{FB4ABC34-1134-4F76-A434-335EB8DEE427}" srcOrd="0" destOrd="0" presId="urn:microsoft.com/office/officeart/2005/8/layout/pyramid3"/>
    <dgm:cxn modelId="{44B0335E-83F5-4E70-B704-15E5A02E86DF}" type="presParOf" srcId="{E9369410-8DD9-43CD-A4B9-05B5CC33EB5B}" destId="{DA5337A6-BD99-445F-A1DB-6C2CA4A70688}" srcOrd="1" destOrd="0" presId="urn:microsoft.com/office/officeart/2005/8/layout/pyramid3"/>
    <dgm:cxn modelId="{EBC8C195-A20F-42AA-9BE4-2AA7D8257413}" type="presParOf" srcId="{AF1C960F-974A-4B12-B833-0FBC5A98F66C}" destId="{18A5E9AC-38CD-473C-B8E3-B51403512C8C}" srcOrd="3" destOrd="0" presId="urn:microsoft.com/office/officeart/2005/8/layout/pyramid3"/>
    <dgm:cxn modelId="{33329256-2549-41CA-A030-7A5399068978}" type="presParOf" srcId="{18A5E9AC-38CD-473C-B8E3-B51403512C8C}" destId="{D7EC4C17-988A-4A44-8D85-5AA6409E5FDA}" srcOrd="0" destOrd="0" presId="urn:microsoft.com/office/officeart/2005/8/layout/pyramid3"/>
    <dgm:cxn modelId="{708F2B57-9985-4DE8-B333-2659E00501F7}" type="presParOf" srcId="{18A5E9AC-38CD-473C-B8E3-B51403512C8C}" destId="{A088C6F2-95D3-40B7-88C5-A8F2DD2F370A}" srcOrd="1" destOrd="0" presId="urn:microsoft.com/office/officeart/2005/8/layout/pyramid3"/>
    <dgm:cxn modelId="{2DFFEA69-75D8-4CF8-911B-58146B5C5A16}" type="presParOf" srcId="{AF1C960F-974A-4B12-B833-0FBC5A98F66C}" destId="{1467482A-7FB9-4248-8554-BBED76545DA7}" srcOrd="4" destOrd="0" presId="urn:microsoft.com/office/officeart/2005/8/layout/pyramid3"/>
    <dgm:cxn modelId="{740F85A9-DC94-44E8-8B71-ED181D07D5DC}" type="presParOf" srcId="{1467482A-7FB9-4248-8554-BBED76545DA7}" destId="{4AE8A22C-BD83-4D4B-A4F4-3928D9EC3C94}" srcOrd="0" destOrd="0" presId="urn:microsoft.com/office/officeart/2005/8/layout/pyramid3"/>
    <dgm:cxn modelId="{77E9E404-B3D9-438C-AD6C-177446A00A20}" type="presParOf" srcId="{1467482A-7FB9-4248-8554-BBED76545DA7}" destId="{5164CE93-6473-49FC-85AF-7271A6BDEF22}" srcOrd="1" destOrd="0" presId="urn:microsoft.com/office/officeart/2005/8/layout/pyramid3"/>
    <dgm:cxn modelId="{6C9C8A62-2F30-4240-AF62-4BC4C9FE0EF4}" type="presParOf" srcId="{AF1C960F-974A-4B12-B833-0FBC5A98F66C}" destId="{968042A5-C4FF-48BE-B999-56E386F8C4E6}" srcOrd="5" destOrd="0" presId="urn:microsoft.com/office/officeart/2005/8/layout/pyramid3"/>
    <dgm:cxn modelId="{5483D82E-936C-41E8-8D28-0C6393AC0197}" type="presParOf" srcId="{968042A5-C4FF-48BE-B999-56E386F8C4E6}" destId="{BE5ED9A5-D50A-47DB-86B0-8BB00E8B7513}" srcOrd="0" destOrd="0" presId="urn:microsoft.com/office/officeart/2005/8/layout/pyramid3"/>
    <dgm:cxn modelId="{4313C506-49AD-42CA-821A-8E5454EE437F}" type="presParOf" srcId="{968042A5-C4FF-48BE-B999-56E386F8C4E6}" destId="{F33594D0-E313-40F7-88ED-F086FD08251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75D378-90B9-4D11-A341-77FE27593C79}" type="doc">
      <dgm:prSet loTypeId="urn:microsoft.com/office/officeart/2011/layout/Tab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1B844-EF22-41A7-AF53-2767F5FCBC92}">
      <dgm:prSet phldrT="[Text]"/>
      <dgm:spPr/>
      <dgm:t>
        <a:bodyPr/>
        <a:lstStyle/>
        <a:p>
          <a:r>
            <a:rPr lang="en-US" dirty="0" smtClean="0"/>
            <a:t>Proof object</a:t>
          </a:r>
          <a:endParaRPr lang="en-US" dirty="0"/>
        </a:p>
      </dgm:t>
    </dgm:pt>
    <dgm:pt modelId="{41261791-DC53-4F2C-BAFC-D874350B6692}" type="parTrans" cxnId="{88E89FC4-2B4A-4D7B-B292-E01C08A2D2C8}">
      <dgm:prSet/>
      <dgm:spPr/>
      <dgm:t>
        <a:bodyPr/>
        <a:lstStyle/>
        <a:p>
          <a:endParaRPr lang="en-US"/>
        </a:p>
      </dgm:t>
    </dgm:pt>
    <dgm:pt modelId="{10320F5C-05BA-47C8-BA04-DEC62757DF3C}" type="sibTrans" cxnId="{88E89FC4-2B4A-4D7B-B292-E01C08A2D2C8}">
      <dgm:prSet/>
      <dgm:spPr/>
      <dgm:t>
        <a:bodyPr/>
        <a:lstStyle/>
        <a:p>
          <a:endParaRPr lang="en-US"/>
        </a:p>
      </dgm:t>
    </dgm:pt>
    <dgm:pt modelId="{44369072-C74E-4530-A50C-17754E518D95}">
      <dgm:prSet phldrT="[Text]"/>
      <dgm:spPr/>
      <dgm:t>
        <a:bodyPr/>
        <a:lstStyle/>
        <a:p>
          <a:r>
            <a:rPr lang="en-US" dirty="0" smtClean="0"/>
            <a:t>Derivation in a logic</a:t>
          </a:r>
          <a:endParaRPr lang="en-US" dirty="0"/>
        </a:p>
      </dgm:t>
    </dgm:pt>
    <dgm:pt modelId="{5C046752-9DF0-4153-A39C-62FD4B0F4A18}" type="parTrans" cxnId="{B1E3FEC2-9F28-4EFE-B28D-918B596ED087}">
      <dgm:prSet/>
      <dgm:spPr/>
      <dgm:t>
        <a:bodyPr/>
        <a:lstStyle/>
        <a:p>
          <a:endParaRPr lang="en-US"/>
        </a:p>
      </dgm:t>
    </dgm:pt>
    <dgm:pt modelId="{4E2E0814-43D6-47D5-9D05-B8CB4E0F70A2}" type="sibTrans" cxnId="{B1E3FEC2-9F28-4EFE-B28D-918B596ED087}">
      <dgm:prSet/>
      <dgm:spPr/>
      <dgm:t>
        <a:bodyPr/>
        <a:lstStyle/>
        <a:p>
          <a:endParaRPr lang="en-US"/>
        </a:p>
      </dgm:t>
    </dgm:pt>
    <dgm:pt modelId="{A4BAAAC8-D108-46BD-9C44-3DC12B70734C}">
      <dgm:prSet phldrT="[Text]"/>
      <dgm:spPr/>
      <dgm:t>
        <a:bodyPr/>
        <a:lstStyle/>
        <a:p>
          <a:r>
            <a:rPr lang="en-US" dirty="0" smtClean="0"/>
            <a:t>Proof checker</a:t>
          </a:r>
          <a:endParaRPr lang="en-US" dirty="0"/>
        </a:p>
      </dgm:t>
    </dgm:pt>
    <dgm:pt modelId="{55BADD9B-501B-4A78-8D1B-5BE9EBB9CE64}" type="parTrans" cxnId="{7F0380B2-9A69-41A8-AF98-F7CC5A74DB0D}">
      <dgm:prSet/>
      <dgm:spPr/>
      <dgm:t>
        <a:bodyPr/>
        <a:lstStyle/>
        <a:p>
          <a:endParaRPr lang="en-US"/>
        </a:p>
      </dgm:t>
    </dgm:pt>
    <dgm:pt modelId="{850077B7-6BA3-4E5E-A448-9782613206BD}" type="sibTrans" cxnId="{7F0380B2-9A69-41A8-AF98-F7CC5A74DB0D}">
      <dgm:prSet/>
      <dgm:spPr/>
      <dgm:t>
        <a:bodyPr/>
        <a:lstStyle/>
        <a:p>
          <a:endParaRPr lang="en-US"/>
        </a:p>
      </dgm:t>
    </dgm:pt>
    <dgm:pt modelId="{9A98C5E6-DB4C-4FD7-A9E7-F403E47226EE}">
      <dgm:prSet phldrT="[Text]"/>
      <dgm:spPr/>
      <dgm:t>
        <a:bodyPr/>
        <a:lstStyle/>
        <a:p>
          <a:r>
            <a:rPr lang="en-US" dirty="0" smtClean="0"/>
            <a:t>Checks proof objects</a:t>
          </a:r>
          <a:endParaRPr lang="en-US" dirty="0"/>
        </a:p>
      </dgm:t>
    </dgm:pt>
    <dgm:pt modelId="{C7C147FA-4026-4A86-BB09-D11420ED3B44}" type="parTrans" cxnId="{E9F8A616-94A8-4049-B249-DC548C44F56A}">
      <dgm:prSet/>
      <dgm:spPr/>
      <dgm:t>
        <a:bodyPr/>
        <a:lstStyle/>
        <a:p>
          <a:endParaRPr lang="en-US"/>
        </a:p>
      </dgm:t>
    </dgm:pt>
    <dgm:pt modelId="{E92D2B6B-C9B0-4E5D-82BC-B5D0AB934B45}" type="sibTrans" cxnId="{E9F8A616-94A8-4049-B249-DC548C44F56A}">
      <dgm:prSet/>
      <dgm:spPr/>
      <dgm:t>
        <a:bodyPr/>
        <a:lstStyle/>
        <a:p>
          <a:endParaRPr lang="en-US"/>
        </a:p>
      </dgm:t>
    </dgm:pt>
    <dgm:pt modelId="{98344BA4-4F02-49AA-87D0-D14CA350EF79}">
      <dgm:prSet phldrT="[Text]"/>
      <dgm:spPr/>
      <dgm:t>
        <a:bodyPr/>
        <a:lstStyle/>
        <a:p>
          <a:r>
            <a:rPr lang="en-US" dirty="0" smtClean="0"/>
            <a:t>Tactic</a:t>
          </a:r>
          <a:endParaRPr lang="en-US" dirty="0"/>
        </a:p>
      </dgm:t>
    </dgm:pt>
    <dgm:pt modelId="{68C347BF-D1E9-47C2-8967-F8A1683D8468}" type="parTrans" cxnId="{83025E72-6FC0-499F-86DE-CEEAB96E7BA6}">
      <dgm:prSet/>
      <dgm:spPr/>
      <dgm:t>
        <a:bodyPr/>
        <a:lstStyle/>
        <a:p>
          <a:endParaRPr lang="en-US"/>
        </a:p>
      </dgm:t>
    </dgm:pt>
    <dgm:pt modelId="{2CD3DD5F-4D00-40E2-B3BB-9FC18710B8E0}" type="sibTrans" cxnId="{83025E72-6FC0-499F-86DE-CEEAB96E7BA6}">
      <dgm:prSet/>
      <dgm:spPr/>
      <dgm:t>
        <a:bodyPr/>
        <a:lstStyle/>
        <a:p>
          <a:endParaRPr lang="en-US"/>
        </a:p>
      </dgm:t>
    </dgm:pt>
    <dgm:pt modelId="{2AEE6004-714B-4F90-B00C-1A00B02B0DF7}">
      <dgm:prSet phldrT="[Text]"/>
      <dgm:spPr/>
      <dgm:t>
        <a:bodyPr/>
        <a:lstStyle/>
        <a:p>
          <a:r>
            <a:rPr lang="en-US" dirty="0" smtClean="0"/>
            <a:t>Function producing proof objects</a:t>
          </a:r>
          <a:endParaRPr lang="en-US" dirty="0"/>
        </a:p>
      </dgm:t>
    </dgm:pt>
    <dgm:pt modelId="{5EFD540E-F3D1-4A88-A8C6-FC2F58CF70F8}" type="parTrans" cxnId="{F1BEB71A-AE57-4CDB-AC21-C35386844173}">
      <dgm:prSet/>
      <dgm:spPr/>
      <dgm:t>
        <a:bodyPr/>
        <a:lstStyle/>
        <a:p>
          <a:endParaRPr lang="en-US"/>
        </a:p>
      </dgm:t>
    </dgm:pt>
    <dgm:pt modelId="{EE6FA4BA-3C7D-4A2C-BA3A-D029EC32CA97}" type="sibTrans" cxnId="{F1BEB71A-AE57-4CDB-AC21-C35386844173}">
      <dgm:prSet/>
      <dgm:spPr/>
      <dgm:t>
        <a:bodyPr/>
        <a:lstStyle/>
        <a:p>
          <a:endParaRPr lang="en-US"/>
        </a:p>
      </dgm:t>
    </dgm:pt>
    <dgm:pt modelId="{09D91740-54B6-4DB5-8C32-F5AA5980108C}">
      <dgm:prSet phldrT="[Text]"/>
      <dgm:spPr/>
      <dgm:t>
        <a:bodyPr/>
        <a:lstStyle/>
        <a:p>
          <a:r>
            <a:rPr lang="en-US" dirty="0" smtClean="0"/>
            <a:t>Proof script</a:t>
          </a:r>
          <a:endParaRPr lang="en-US" dirty="0"/>
        </a:p>
      </dgm:t>
    </dgm:pt>
    <dgm:pt modelId="{D149910E-2F03-4F52-A2F0-2689DD4BE8E7}" type="parTrans" cxnId="{1418C927-E63A-48D2-8474-770C5634F83A}">
      <dgm:prSet/>
      <dgm:spPr/>
      <dgm:t>
        <a:bodyPr/>
        <a:lstStyle/>
        <a:p>
          <a:endParaRPr lang="en-US"/>
        </a:p>
      </dgm:t>
    </dgm:pt>
    <dgm:pt modelId="{661539AD-A3E5-4528-82D9-6830F97FCB4D}" type="sibTrans" cxnId="{1418C927-E63A-48D2-8474-770C5634F83A}">
      <dgm:prSet/>
      <dgm:spPr/>
      <dgm:t>
        <a:bodyPr/>
        <a:lstStyle/>
        <a:p>
          <a:endParaRPr lang="en-US"/>
        </a:p>
      </dgm:t>
    </dgm:pt>
    <dgm:pt modelId="{9A5E1F58-6B32-4BFB-B91E-091A97DC05FF}">
      <dgm:prSet phldrT="[Text]"/>
      <dgm:spPr/>
      <dgm:t>
        <a:bodyPr/>
        <a:lstStyle/>
        <a:p>
          <a:r>
            <a:rPr lang="en-US" dirty="0" smtClean="0"/>
            <a:t>Combination of tactics; program producing a proof object</a:t>
          </a:r>
        </a:p>
      </dgm:t>
    </dgm:pt>
    <dgm:pt modelId="{DD40F942-3DE3-4300-B00B-920AAB04D1C9}" type="parTrans" cxnId="{1471F382-D722-42A5-B272-08D003CF62BC}">
      <dgm:prSet/>
      <dgm:spPr/>
      <dgm:t>
        <a:bodyPr/>
        <a:lstStyle/>
        <a:p>
          <a:endParaRPr lang="en-US"/>
        </a:p>
      </dgm:t>
    </dgm:pt>
    <dgm:pt modelId="{59047A91-2411-4AA3-B757-603C84F2CE4F}" type="sibTrans" cxnId="{1471F382-D722-42A5-B272-08D003CF62BC}">
      <dgm:prSet/>
      <dgm:spPr/>
      <dgm:t>
        <a:bodyPr/>
        <a:lstStyle/>
        <a:p>
          <a:endParaRPr lang="en-US"/>
        </a:p>
      </dgm:t>
    </dgm:pt>
    <dgm:pt modelId="{900C48C8-83F9-4497-B7B2-DFFB5E721B7A}" type="pres">
      <dgm:prSet presAssocID="{D775D378-90B9-4D11-A341-77FE27593C7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DE4AB9E-A9CE-46CF-80F9-5C04FC7D0DAD}" type="pres">
      <dgm:prSet presAssocID="{8F91B844-EF22-41A7-AF53-2767F5FCBC92}" presName="composite" presStyleCnt="0"/>
      <dgm:spPr/>
    </dgm:pt>
    <dgm:pt modelId="{7B09E389-21F4-48C6-B6D8-A759C8A4D035}" type="pres">
      <dgm:prSet presAssocID="{8F91B844-EF22-41A7-AF53-2767F5FCBC92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F274E-BFA7-407C-BEB2-98E4720C0BAD}" type="pres">
      <dgm:prSet presAssocID="{8F91B844-EF22-41A7-AF53-2767F5FCBC92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FA03A-8B49-4A63-8A1A-D4EC3F0C852C}" type="pres">
      <dgm:prSet presAssocID="{8F91B844-EF22-41A7-AF53-2767F5FCBC92}" presName="Accent" presStyleLbl="parChTrans1D1" presStyleIdx="0" presStyleCnt="4"/>
      <dgm:spPr/>
    </dgm:pt>
    <dgm:pt modelId="{F1CD3ADD-4234-453B-B800-4AB856E14F63}" type="pres">
      <dgm:prSet presAssocID="{10320F5C-05BA-47C8-BA04-DEC62757DF3C}" presName="sibTrans" presStyleCnt="0"/>
      <dgm:spPr/>
    </dgm:pt>
    <dgm:pt modelId="{171F3869-DD75-4247-BEB1-2A01AABFE661}" type="pres">
      <dgm:prSet presAssocID="{A4BAAAC8-D108-46BD-9C44-3DC12B70734C}" presName="composite" presStyleCnt="0"/>
      <dgm:spPr/>
    </dgm:pt>
    <dgm:pt modelId="{D4BA19B8-E57B-4A53-8AC4-A718CBD19E6F}" type="pres">
      <dgm:prSet presAssocID="{A4BAAAC8-D108-46BD-9C44-3DC12B70734C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EA90D-6A9F-4701-956C-D04B97350A00}" type="pres">
      <dgm:prSet presAssocID="{A4BAAAC8-D108-46BD-9C44-3DC12B70734C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5A8A3-59DA-4165-B0C3-E0FD44C5EC59}" type="pres">
      <dgm:prSet presAssocID="{A4BAAAC8-D108-46BD-9C44-3DC12B70734C}" presName="Accent" presStyleLbl="parChTrans1D1" presStyleIdx="1" presStyleCnt="4"/>
      <dgm:spPr/>
    </dgm:pt>
    <dgm:pt modelId="{BBC340B5-88AE-49B5-9FB0-25E4B5507DAA}" type="pres">
      <dgm:prSet presAssocID="{850077B7-6BA3-4E5E-A448-9782613206BD}" presName="sibTrans" presStyleCnt="0"/>
      <dgm:spPr/>
    </dgm:pt>
    <dgm:pt modelId="{E4C3879D-E467-46A7-B8ED-86B685E4FCF5}" type="pres">
      <dgm:prSet presAssocID="{98344BA4-4F02-49AA-87D0-D14CA350EF79}" presName="composite" presStyleCnt="0"/>
      <dgm:spPr/>
    </dgm:pt>
    <dgm:pt modelId="{2A6FA73C-0562-4762-B38E-2D2253CAF62E}" type="pres">
      <dgm:prSet presAssocID="{98344BA4-4F02-49AA-87D0-D14CA350EF79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E91D6-864F-42AA-8A8F-C95CA38235FE}" type="pres">
      <dgm:prSet presAssocID="{98344BA4-4F02-49AA-87D0-D14CA350EF79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A0236-24D4-4729-8C31-B7ECB3331FF3}" type="pres">
      <dgm:prSet presAssocID="{98344BA4-4F02-49AA-87D0-D14CA350EF79}" presName="Accent" presStyleLbl="parChTrans1D1" presStyleIdx="2" presStyleCnt="4"/>
      <dgm:spPr/>
    </dgm:pt>
    <dgm:pt modelId="{53EA1D8A-B90B-40E6-91AF-CEB67C9B573B}" type="pres">
      <dgm:prSet presAssocID="{2CD3DD5F-4D00-40E2-B3BB-9FC18710B8E0}" presName="sibTrans" presStyleCnt="0"/>
      <dgm:spPr/>
    </dgm:pt>
    <dgm:pt modelId="{FB40FFC7-C94C-4122-BA76-4E961E8B9916}" type="pres">
      <dgm:prSet presAssocID="{09D91740-54B6-4DB5-8C32-F5AA5980108C}" presName="composite" presStyleCnt="0"/>
      <dgm:spPr/>
    </dgm:pt>
    <dgm:pt modelId="{C824D763-F9FB-496A-B2CF-742E803D6006}" type="pres">
      <dgm:prSet presAssocID="{09D91740-54B6-4DB5-8C32-F5AA5980108C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D47DB-95E5-4AB1-B887-083472C80311}" type="pres">
      <dgm:prSet presAssocID="{09D91740-54B6-4DB5-8C32-F5AA5980108C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248F66-2169-473A-B630-12F94D24AEF3}" type="pres">
      <dgm:prSet presAssocID="{09D91740-54B6-4DB5-8C32-F5AA5980108C}" presName="Accent" presStyleLbl="parChTrans1D1" presStyleIdx="3" presStyleCnt="4"/>
      <dgm:spPr/>
    </dgm:pt>
  </dgm:ptLst>
  <dgm:cxnLst>
    <dgm:cxn modelId="{1418C927-E63A-48D2-8474-770C5634F83A}" srcId="{D775D378-90B9-4D11-A341-77FE27593C79}" destId="{09D91740-54B6-4DB5-8C32-F5AA5980108C}" srcOrd="3" destOrd="0" parTransId="{D149910E-2F03-4F52-A2F0-2689DD4BE8E7}" sibTransId="{661539AD-A3E5-4528-82D9-6830F97FCB4D}"/>
    <dgm:cxn modelId="{83025E72-6FC0-499F-86DE-CEEAB96E7BA6}" srcId="{D775D378-90B9-4D11-A341-77FE27593C79}" destId="{98344BA4-4F02-49AA-87D0-D14CA350EF79}" srcOrd="2" destOrd="0" parTransId="{68C347BF-D1E9-47C2-8967-F8A1683D8468}" sibTransId="{2CD3DD5F-4D00-40E2-B3BB-9FC18710B8E0}"/>
    <dgm:cxn modelId="{06F4352D-1B41-4134-BA5F-A446F030C5A3}" type="presOf" srcId="{9A98C5E6-DB4C-4FD7-A9E7-F403E47226EE}" destId="{D4BA19B8-E57B-4A53-8AC4-A718CBD19E6F}" srcOrd="0" destOrd="0" presId="urn:microsoft.com/office/officeart/2011/layout/TabList"/>
    <dgm:cxn modelId="{1AD56756-9C8E-49E9-8EC3-7956F5269D51}" type="presOf" srcId="{98344BA4-4F02-49AA-87D0-D14CA350EF79}" destId="{112E91D6-864F-42AA-8A8F-C95CA38235FE}" srcOrd="0" destOrd="0" presId="urn:microsoft.com/office/officeart/2011/layout/TabList"/>
    <dgm:cxn modelId="{B960A543-6C18-4DA6-B3D0-CC02644841E4}" type="presOf" srcId="{A4BAAAC8-D108-46BD-9C44-3DC12B70734C}" destId="{377EA90D-6A9F-4701-956C-D04B97350A00}" srcOrd="0" destOrd="0" presId="urn:microsoft.com/office/officeart/2011/layout/TabList"/>
    <dgm:cxn modelId="{8A4CD4A6-BD10-4675-9528-E8BF4B919605}" type="presOf" srcId="{D775D378-90B9-4D11-A341-77FE27593C79}" destId="{900C48C8-83F9-4497-B7B2-DFFB5E721B7A}" srcOrd="0" destOrd="0" presId="urn:microsoft.com/office/officeart/2011/layout/TabList"/>
    <dgm:cxn modelId="{762D9708-B426-41DD-B14D-2596A4366AC8}" type="presOf" srcId="{9A5E1F58-6B32-4BFB-B91E-091A97DC05FF}" destId="{C824D763-F9FB-496A-B2CF-742E803D6006}" srcOrd="0" destOrd="0" presId="urn:microsoft.com/office/officeart/2011/layout/TabList"/>
    <dgm:cxn modelId="{88E89FC4-2B4A-4D7B-B292-E01C08A2D2C8}" srcId="{D775D378-90B9-4D11-A341-77FE27593C79}" destId="{8F91B844-EF22-41A7-AF53-2767F5FCBC92}" srcOrd="0" destOrd="0" parTransId="{41261791-DC53-4F2C-BAFC-D874350B6692}" sibTransId="{10320F5C-05BA-47C8-BA04-DEC62757DF3C}"/>
    <dgm:cxn modelId="{E9F8A616-94A8-4049-B249-DC548C44F56A}" srcId="{A4BAAAC8-D108-46BD-9C44-3DC12B70734C}" destId="{9A98C5E6-DB4C-4FD7-A9E7-F403E47226EE}" srcOrd="0" destOrd="0" parTransId="{C7C147FA-4026-4A86-BB09-D11420ED3B44}" sibTransId="{E92D2B6B-C9B0-4E5D-82BC-B5D0AB934B45}"/>
    <dgm:cxn modelId="{1471F382-D722-42A5-B272-08D003CF62BC}" srcId="{09D91740-54B6-4DB5-8C32-F5AA5980108C}" destId="{9A5E1F58-6B32-4BFB-B91E-091A97DC05FF}" srcOrd="0" destOrd="0" parTransId="{DD40F942-3DE3-4300-B00B-920AAB04D1C9}" sibTransId="{59047A91-2411-4AA3-B757-603C84F2CE4F}"/>
    <dgm:cxn modelId="{38055A27-D04E-4165-8FD8-A7D52AE1D023}" type="presOf" srcId="{8F91B844-EF22-41A7-AF53-2767F5FCBC92}" destId="{3D3F274E-BFA7-407C-BEB2-98E4720C0BAD}" srcOrd="0" destOrd="0" presId="urn:microsoft.com/office/officeart/2011/layout/TabList"/>
    <dgm:cxn modelId="{7F0380B2-9A69-41A8-AF98-F7CC5A74DB0D}" srcId="{D775D378-90B9-4D11-A341-77FE27593C79}" destId="{A4BAAAC8-D108-46BD-9C44-3DC12B70734C}" srcOrd="1" destOrd="0" parTransId="{55BADD9B-501B-4A78-8D1B-5BE9EBB9CE64}" sibTransId="{850077B7-6BA3-4E5E-A448-9782613206BD}"/>
    <dgm:cxn modelId="{E7BA4198-7F4C-4043-96A1-C91A7615F787}" type="presOf" srcId="{44369072-C74E-4530-A50C-17754E518D95}" destId="{7B09E389-21F4-48C6-B6D8-A759C8A4D035}" srcOrd="0" destOrd="0" presId="urn:microsoft.com/office/officeart/2011/layout/TabList"/>
    <dgm:cxn modelId="{185A7A71-160F-4226-A86C-D73B79D17619}" type="presOf" srcId="{2AEE6004-714B-4F90-B00C-1A00B02B0DF7}" destId="{2A6FA73C-0562-4762-B38E-2D2253CAF62E}" srcOrd="0" destOrd="0" presId="urn:microsoft.com/office/officeart/2011/layout/TabList"/>
    <dgm:cxn modelId="{B1E3FEC2-9F28-4EFE-B28D-918B596ED087}" srcId="{8F91B844-EF22-41A7-AF53-2767F5FCBC92}" destId="{44369072-C74E-4530-A50C-17754E518D95}" srcOrd="0" destOrd="0" parTransId="{5C046752-9DF0-4153-A39C-62FD4B0F4A18}" sibTransId="{4E2E0814-43D6-47D5-9D05-B8CB4E0F70A2}"/>
    <dgm:cxn modelId="{4E6CF9D5-F29F-47D0-A3F9-B88347EECC16}" type="presOf" srcId="{09D91740-54B6-4DB5-8C32-F5AA5980108C}" destId="{081D47DB-95E5-4AB1-B887-083472C80311}" srcOrd="0" destOrd="0" presId="urn:microsoft.com/office/officeart/2011/layout/TabList"/>
    <dgm:cxn modelId="{F1BEB71A-AE57-4CDB-AC21-C35386844173}" srcId="{98344BA4-4F02-49AA-87D0-D14CA350EF79}" destId="{2AEE6004-714B-4F90-B00C-1A00B02B0DF7}" srcOrd="0" destOrd="0" parTransId="{5EFD540E-F3D1-4A88-A8C6-FC2F58CF70F8}" sibTransId="{EE6FA4BA-3C7D-4A2C-BA3A-D029EC32CA97}"/>
    <dgm:cxn modelId="{9994E0F6-3C92-44FF-9A28-839F0B742445}" type="presParOf" srcId="{900C48C8-83F9-4497-B7B2-DFFB5E721B7A}" destId="{7DE4AB9E-A9CE-46CF-80F9-5C04FC7D0DAD}" srcOrd="0" destOrd="0" presId="urn:microsoft.com/office/officeart/2011/layout/TabList"/>
    <dgm:cxn modelId="{717ADC52-10CB-4DAE-8C8B-11231F53244C}" type="presParOf" srcId="{7DE4AB9E-A9CE-46CF-80F9-5C04FC7D0DAD}" destId="{7B09E389-21F4-48C6-B6D8-A759C8A4D035}" srcOrd="0" destOrd="0" presId="urn:microsoft.com/office/officeart/2011/layout/TabList"/>
    <dgm:cxn modelId="{CAA2B8DA-E867-4D42-9C6F-FD970B451AA6}" type="presParOf" srcId="{7DE4AB9E-A9CE-46CF-80F9-5C04FC7D0DAD}" destId="{3D3F274E-BFA7-407C-BEB2-98E4720C0BAD}" srcOrd="1" destOrd="0" presId="urn:microsoft.com/office/officeart/2011/layout/TabList"/>
    <dgm:cxn modelId="{A0F6ABFF-92EE-4E41-B62B-736A77C23C0B}" type="presParOf" srcId="{7DE4AB9E-A9CE-46CF-80F9-5C04FC7D0DAD}" destId="{B39FA03A-8B49-4A63-8A1A-D4EC3F0C852C}" srcOrd="2" destOrd="0" presId="urn:microsoft.com/office/officeart/2011/layout/TabList"/>
    <dgm:cxn modelId="{99FDD099-D631-4E5D-91E5-FA0E4C859708}" type="presParOf" srcId="{900C48C8-83F9-4497-B7B2-DFFB5E721B7A}" destId="{F1CD3ADD-4234-453B-B800-4AB856E14F63}" srcOrd="1" destOrd="0" presId="urn:microsoft.com/office/officeart/2011/layout/TabList"/>
    <dgm:cxn modelId="{6188D4CC-6BBB-4D60-B9F7-5DCACC65F6E3}" type="presParOf" srcId="{900C48C8-83F9-4497-B7B2-DFFB5E721B7A}" destId="{171F3869-DD75-4247-BEB1-2A01AABFE661}" srcOrd="2" destOrd="0" presId="urn:microsoft.com/office/officeart/2011/layout/TabList"/>
    <dgm:cxn modelId="{C9DDB28E-6C87-44DC-9B05-7362FFA86940}" type="presParOf" srcId="{171F3869-DD75-4247-BEB1-2A01AABFE661}" destId="{D4BA19B8-E57B-4A53-8AC4-A718CBD19E6F}" srcOrd="0" destOrd="0" presId="urn:microsoft.com/office/officeart/2011/layout/TabList"/>
    <dgm:cxn modelId="{74D32B01-F0C8-4524-BA9B-9442E3DE72AC}" type="presParOf" srcId="{171F3869-DD75-4247-BEB1-2A01AABFE661}" destId="{377EA90D-6A9F-4701-956C-D04B97350A00}" srcOrd="1" destOrd="0" presId="urn:microsoft.com/office/officeart/2011/layout/TabList"/>
    <dgm:cxn modelId="{6879D736-681A-4FB4-9060-42FCA3061F56}" type="presParOf" srcId="{171F3869-DD75-4247-BEB1-2A01AABFE661}" destId="{2C35A8A3-59DA-4165-B0C3-E0FD44C5EC59}" srcOrd="2" destOrd="0" presId="urn:microsoft.com/office/officeart/2011/layout/TabList"/>
    <dgm:cxn modelId="{5839BABD-E174-49D7-B610-36F34F6191C4}" type="presParOf" srcId="{900C48C8-83F9-4497-B7B2-DFFB5E721B7A}" destId="{BBC340B5-88AE-49B5-9FB0-25E4B5507DAA}" srcOrd="3" destOrd="0" presId="urn:microsoft.com/office/officeart/2011/layout/TabList"/>
    <dgm:cxn modelId="{23018E3F-C3B9-4D0D-8B16-04B41B5B2BC6}" type="presParOf" srcId="{900C48C8-83F9-4497-B7B2-DFFB5E721B7A}" destId="{E4C3879D-E467-46A7-B8ED-86B685E4FCF5}" srcOrd="4" destOrd="0" presId="urn:microsoft.com/office/officeart/2011/layout/TabList"/>
    <dgm:cxn modelId="{96E8B86C-CE65-424C-803D-B48CAC002144}" type="presParOf" srcId="{E4C3879D-E467-46A7-B8ED-86B685E4FCF5}" destId="{2A6FA73C-0562-4762-B38E-2D2253CAF62E}" srcOrd="0" destOrd="0" presId="urn:microsoft.com/office/officeart/2011/layout/TabList"/>
    <dgm:cxn modelId="{85411F51-F4F0-4268-A673-A07257E71724}" type="presParOf" srcId="{E4C3879D-E467-46A7-B8ED-86B685E4FCF5}" destId="{112E91D6-864F-42AA-8A8F-C95CA38235FE}" srcOrd="1" destOrd="0" presId="urn:microsoft.com/office/officeart/2011/layout/TabList"/>
    <dgm:cxn modelId="{E61B9685-FBFE-4790-BB13-355B3D268BEF}" type="presParOf" srcId="{E4C3879D-E467-46A7-B8ED-86B685E4FCF5}" destId="{DF7A0236-24D4-4729-8C31-B7ECB3331FF3}" srcOrd="2" destOrd="0" presId="urn:microsoft.com/office/officeart/2011/layout/TabList"/>
    <dgm:cxn modelId="{F06811F6-D0F0-4631-9AA2-FFF04472C03D}" type="presParOf" srcId="{900C48C8-83F9-4497-B7B2-DFFB5E721B7A}" destId="{53EA1D8A-B90B-40E6-91AF-CEB67C9B573B}" srcOrd="5" destOrd="0" presId="urn:microsoft.com/office/officeart/2011/layout/TabList"/>
    <dgm:cxn modelId="{D1DF5C49-5313-44DD-B701-E6169B932956}" type="presParOf" srcId="{900C48C8-83F9-4497-B7B2-DFFB5E721B7A}" destId="{FB40FFC7-C94C-4122-BA76-4E961E8B9916}" srcOrd="6" destOrd="0" presId="urn:microsoft.com/office/officeart/2011/layout/TabList"/>
    <dgm:cxn modelId="{69986688-0E5B-4216-B16F-5EE5E91B5A46}" type="presParOf" srcId="{FB40FFC7-C94C-4122-BA76-4E961E8B9916}" destId="{C824D763-F9FB-496A-B2CF-742E803D6006}" srcOrd="0" destOrd="0" presId="urn:microsoft.com/office/officeart/2011/layout/TabList"/>
    <dgm:cxn modelId="{47F76BAF-9973-411F-A717-5D287E1B90E3}" type="presParOf" srcId="{FB40FFC7-C94C-4122-BA76-4E961E8B9916}" destId="{081D47DB-95E5-4AB1-B887-083472C80311}" srcOrd="1" destOrd="0" presId="urn:microsoft.com/office/officeart/2011/layout/TabList"/>
    <dgm:cxn modelId="{785E26D5-3AE1-491F-B0FC-1C32CDBF771B}" type="presParOf" srcId="{FB40FFC7-C94C-4122-BA76-4E961E8B9916}" destId="{84248F66-2169-473A-B630-12F94D24AEF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6B5A3091-C0E6-4B9A-B9A4-FEE9BE5D4541}" type="presOf" srcId="{D5E72A70-849C-4C44-B10B-5EFE62622902}" destId="{A836A785-7FF5-4786-A221-01F05AF5B67F}" srcOrd="0" destOrd="0" presId="urn:microsoft.com/office/officeart/2005/8/layout/gear1"/>
    <dgm:cxn modelId="{7D1F9AFE-2080-48F3-A26D-7B0CBE4D5543}" type="presOf" srcId="{703FF093-A1D7-4AD0-9195-C93226524B8C}" destId="{07F3F39C-252C-447B-913B-2178B066981E}" srcOrd="0" destOrd="0" presId="urn:microsoft.com/office/officeart/2005/8/layout/gear1"/>
    <dgm:cxn modelId="{9359F421-976C-4198-900E-4CD226CABBC2}" type="presOf" srcId="{AC613495-2638-41B2-9E9F-9A88F052A708}" destId="{4A698B66-C1BC-4879-BF41-E91122C4E556}" srcOrd="0" destOrd="0" presId="urn:microsoft.com/office/officeart/2005/8/layout/gear1"/>
    <dgm:cxn modelId="{56BC0899-F6E9-423D-88A0-3A807487AC9F}" type="presOf" srcId="{B90A02B8-E80F-4D23-91F9-3B1AB083CAB3}" destId="{01D8BD15-96E9-49DF-B62C-4B2A849557D3}" srcOrd="0" destOrd="0" presId="urn:microsoft.com/office/officeart/2005/8/layout/gear1"/>
    <dgm:cxn modelId="{1C749BAE-F496-4491-99C6-AA419FB54D01}" type="presOf" srcId="{C9DF1FD8-A364-4C2E-BB8F-B0C206A711EF}" destId="{AD47C59C-B7B4-4D0D-B13D-1CE4D98B8ADA}" srcOrd="0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D90969B9-B366-4A54-993A-2C3D95B0C17F}" type="presOf" srcId="{703FF093-A1D7-4AD0-9195-C93226524B8C}" destId="{B9985AA6-1FA1-4377-9961-2F3FDFD88177}" srcOrd="2" destOrd="0" presId="urn:microsoft.com/office/officeart/2005/8/layout/gear1"/>
    <dgm:cxn modelId="{3FAA8D59-75B1-431B-BD63-EDD438DF4AA1}" type="presOf" srcId="{703FF093-A1D7-4AD0-9195-C93226524B8C}" destId="{E2C7B042-8004-42B0-96E1-E1D490899392}" srcOrd="1" destOrd="0" presId="urn:microsoft.com/office/officeart/2005/8/layout/gear1"/>
    <dgm:cxn modelId="{FB7858D7-74C2-4ED5-88A5-1C48DAEB0D5B}" type="presOf" srcId="{C9DF1FD8-A364-4C2E-BB8F-B0C206A711EF}" destId="{56AD9D4D-EF34-4E0E-802F-4DE8A0A732A7}" srcOrd="1" destOrd="0" presId="urn:microsoft.com/office/officeart/2005/8/layout/gear1"/>
    <dgm:cxn modelId="{245C60D2-D658-4AE5-8A8A-772AF3F7E5F8}" type="presOf" srcId="{C9DF1FD8-A364-4C2E-BB8F-B0C206A711EF}" destId="{9FACAECF-9949-4924-8686-4D152440D11A}" srcOrd="2" destOrd="0" presId="urn:microsoft.com/office/officeart/2005/8/layout/gear1"/>
    <dgm:cxn modelId="{7E2EB4A5-0BCD-41BA-9D13-FB42F3D9E718}" type="presParOf" srcId="{4A698B66-C1BC-4879-BF41-E91122C4E556}" destId="{07F3F39C-252C-447B-913B-2178B066981E}" srcOrd="0" destOrd="0" presId="urn:microsoft.com/office/officeart/2005/8/layout/gear1"/>
    <dgm:cxn modelId="{C48752B0-7389-44D6-8FE5-8EC13F0EC401}" type="presParOf" srcId="{4A698B66-C1BC-4879-BF41-E91122C4E556}" destId="{E2C7B042-8004-42B0-96E1-E1D490899392}" srcOrd="1" destOrd="0" presId="urn:microsoft.com/office/officeart/2005/8/layout/gear1"/>
    <dgm:cxn modelId="{F86DB62A-91EC-4DD3-9D9C-547340F1C449}" type="presParOf" srcId="{4A698B66-C1BC-4879-BF41-E91122C4E556}" destId="{B9985AA6-1FA1-4377-9961-2F3FDFD88177}" srcOrd="2" destOrd="0" presId="urn:microsoft.com/office/officeart/2005/8/layout/gear1"/>
    <dgm:cxn modelId="{F4BAD7EC-8F69-421B-9757-5E306D140C8F}" type="presParOf" srcId="{4A698B66-C1BC-4879-BF41-E91122C4E556}" destId="{AD47C59C-B7B4-4D0D-B13D-1CE4D98B8ADA}" srcOrd="3" destOrd="0" presId="urn:microsoft.com/office/officeart/2005/8/layout/gear1"/>
    <dgm:cxn modelId="{B49F2310-27A7-4004-91CD-70B3EE6982CB}" type="presParOf" srcId="{4A698B66-C1BC-4879-BF41-E91122C4E556}" destId="{56AD9D4D-EF34-4E0E-802F-4DE8A0A732A7}" srcOrd="4" destOrd="0" presId="urn:microsoft.com/office/officeart/2005/8/layout/gear1"/>
    <dgm:cxn modelId="{23063DDC-AEE5-4452-AAEC-CACEE1B2FC58}" type="presParOf" srcId="{4A698B66-C1BC-4879-BF41-E91122C4E556}" destId="{9FACAECF-9949-4924-8686-4D152440D11A}" srcOrd="5" destOrd="0" presId="urn:microsoft.com/office/officeart/2005/8/layout/gear1"/>
    <dgm:cxn modelId="{78DA5051-279C-4CB6-8C57-CF2A1BC0F0CA}" type="presParOf" srcId="{4A698B66-C1BC-4879-BF41-E91122C4E556}" destId="{01D8BD15-96E9-49DF-B62C-4B2A849557D3}" srcOrd="6" destOrd="0" presId="urn:microsoft.com/office/officeart/2005/8/layout/gear1"/>
    <dgm:cxn modelId="{1A0D8B45-C69A-4CBA-A7FF-71823DA5E4D7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414AEE0F-E68F-4257-BC74-B3F67B76DD2A}" type="presOf" srcId="{703FF093-A1D7-4AD0-9195-C93226524B8C}" destId="{07F3F39C-252C-447B-913B-2178B066981E}" srcOrd="0" destOrd="0" presId="urn:microsoft.com/office/officeart/2005/8/layout/gear1"/>
    <dgm:cxn modelId="{0822BE05-CF5D-4139-93FD-2B553BDDDD7A}" type="presOf" srcId="{703FF093-A1D7-4AD0-9195-C93226524B8C}" destId="{E2C7B042-8004-42B0-96E1-E1D490899392}" srcOrd="1" destOrd="0" presId="urn:microsoft.com/office/officeart/2005/8/layout/gear1"/>
    <dgm:cxn modelId="{A50B0FDC-E653-461F-AABC-D9AB0E7EB5BA}" type="presOf" srcId="{AC613495-2638-41B2-9E9F-9A88F052A708}" destId="{4A698B66-C1BC-4879-BF41-E91122C4E556}" srcOrd="0" destOrd="0" presId="urn:microsoft.com/office/officeart/2005/8/layout/gear1"/>
    <dgm:cxn modelId="{527DCEFB-5195-4E84-926C-22C4E59BC296}" type="presOf" srcId="{C9DF1FD8-A364-4C2E-BB8F-B0C206A711EF}" destId="{AD47C59C-B7B4-4D0D-B13D-1CE4D98B8ADA}" srcOrd="0" destOrd="0" presId="urn:microsoft.com/office/officeart/2005/8/layout/gear1"/>
    <dgm:cxn modelId="{FAA0EB4F-8642-428A-ACDA-618709CFBDF3}" type="presOf" srcId="{C9DF1FD8-A364-4C2E-BB8F-B0C206A711EF}" destId="{9FACAECF-9949-4924-8686-4D152440D11A}" srcOrd="2" destOrd="0" presId="urn:microsoft.com/office/officeart/2005/8/layout/gear1"/>
    <dgm:cxn modelId="{7209A5FA-3F02-4250-AEED-EA9208A5B440}" type="presOf" srcId="{C9DF1FD8-A364-4C2E-BB8F-B0C206A711EF}" destId="{56AD9D4D-EF34-4E0E-802F-4DE8A0A732A7}" srcOrd="1" destOrd="0" presId="urn:microsoft.com/office/officeart/2005/8/layout/gear1"/>
    <dgm:cxn modelId="{2A9C1B34-4617-43AF-A7AD-164A97953E6E}" type="presOf" srcId="{D5E72A70-849C-4C44-B10B-5EFE62622902}" destId="{A836A785-7FF5-4786-A221-01F05AF5B67F}" srcOrd="0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C958EA85-D081-4A23-8647-0AD593A81B13}" type="presOf" srcId="{B90A02B8-E80F-4D23-91F9-3B1AB083CAB3}" destId="{01D8BD15-96E9-49DF-B62C-4B2A849557D3}" srcOrd="0" destOrd="0" presId="urn:microsoft.com/office/officeart/2005/8/layout/gear1"/>
    <dgm:cxn modelId="{6EB897D5-06B4-404B-9B53-16AF27D1F370}" type="presOf" srcId="{703FF093-A1D7-4AD0-9195-C93226524B8C}" destId="{B9985AA6-1FA1-4377-9961-2F3FDFD88177}" srcOrd="2" destOrd="0" presId="urn:microsoft.com/office/officeart/2005/8/layout/gear1"/>
    <dgm:cxn modelId="{0505193E-EA66-4C13-BBC4-1745FC651EDE}" type="presParOf" srcId="{4A698B66-C1BC-4879-BF41-E91122C4E556}" destId="{07F3F39C-252C-447B-913B-2178B066981E}" srcOrd="0" destOrd="0" presId="urn:microsoft.com/office/officeart/2005/8/layout/gear1"/>
    <dgm:cxn modelId="{FE987A10-4053-4759-9BD6-1DE1F2CBE1D9}" type="presParOf" srcId="{4A698B66-C1BC-4879-BF41-E91122C4E556}" destId="{E2C7B042-8004-42B0-96E1-E1D490899392}" srcOrd="1" destOrd="0" presId="urn:microsoft.com/office/officeart/2005/8/layout/gear1"/>
    <dgm:cxn modelId="{BE87FFAC-288D-46D8-911A-3F95B9815DAE}" type="presParOf" srcId="{4A698B66-C1BC-4879-BF41-E91122C4E556}" destId="{B9985AA6-1FA1-4377-9961-2F3FDFD88177}" srcOrd="2" destOrd="0" presId="urn:microsoft.com/office/officeart/2005/8/layout/gear1"/>
    <dgm:cxn modelId="{90F3CD0C-9642-4FE6-84D2-254E14BD199B}" type="presParOf" srcId="{4A698B66-C1BC-4879-BF41-E91122C4E556}" destId="{AD47C59C-B7B4-4D0D-B13D-1CE4D98B8ADA}" srcOrd="3" destOrd="0" presId="urn:microsoft.com/office/officeart/2005/8/layout/gear1"/>
    <dgm:cxn modelId="{0CA39B7E-0527-4C82-A542-D3A0F56EE5C4}" type="presParOf" srcId="{4A698B66-C1BC-4879-BF41-E91122C4E556}" destId="{56AD9D4D-EF34-4E0E-802F-4DE8A0A732A7}" srcOrd="4" destOrd="0" presId="urn:microsoft.com/office/officeart/2005/8/layout/gear1"/>
    <dgm:cxn modelId="{072B2B62-5A58-4A05-B0F6-94C9628607BC}" type="presParOf" srcId="{4A698B66-C1BC-4879-BF41-E91122C4E556}" destId="{9FACAECF-9949-4924-8686-4D152440D11A}" srcOrd="5" destOrd="0" presId="urn:microsoft.com/office/officeart/2005/8/layout/gear1"/>
    <dgm:cxn modelId="{5FD365C0-F039-4EBB-83C7-547212842A48}" type="presParOf" srcId="{4A698B66-C1BC-4879-BF41-E91122C4E556}" destId="{01D8BD15-96E9-49DF-B62C-4B2A849557D3}" srcOrd="6" destOrd="0" presId="urn:microsoft.com/office/officeart/2005/8/layout/gear1"/>
    <dgm:cxn modelId="{4458B524-CC63-4FE2-929F-AF20E9E69E1A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65935F9A-4978-49BE-BDB1-542CDB3A16D4}" type="presOf" srcId="{703FF093-A1D7-4AD0-9195-C93226524B8C}" destId="{07F3F39C-252C-447B-913B-2178B066981E}" srcOrd="0" destOrd="0" presId="urn:microsoft.com/office/officeart/2005/8/layout/gear1"/>
    <dgm:cxn modelId="{8975AFBF-1E55-4441-B64C-EAAE8139B9D1}" type="presOf" srcId="{B90A02B8-E80F-4D23-91F9-3B1AB083CAB3}" destId="{01D8BD15-96E9-49DF-B62C-4B2A849557D3}" srcOrd="0" destOrd="0" presId="urn:microsoft.com/office/officeart/2005/8/layout/gear1"/>
    <dgm:cxn modelId="{BAF1E372-05F1-4E74-A116-C71E50CAA254}" type="presOf" srcId="{D5E72A70-849C-4C44-B10B-5EFE62622902}" destId="{A836A785-7FF5-4786-A221-01F05AF5B67F}" srcOrd="0" destOrd="0" presId="urn:microsoft.com/office/officeart/2005/8/layout/gear1"/>
    <dgm:cxn modelId="{E92FFA36-F661-4330-945F-F4BBB40D3663}" type="presOf" srcId="{C9DF1FD8-A364-4C2E-BB8F-B0C206A711EF}" destId="{9FACAECF-9949-4924-8686-4D152440D11A}" srcOrd="2" destOrd="0" presId="urn:microsoft.com/office/officeart/2005/8/layout/gear1"/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5719268C-7BAC-40DB-BA8F-503A43F52A0F}" type="presOf" srcId="{703FF093-A1D7-4AD0-9195-C93226524B8C}" destId="{E2C7B042-8004-42B0-96E1-E1D490899392}" srcOrd="1" destOrd="0" presId="urn:microsoft.com/office/officeart/2005/8/layout/gear1"/>
    <dgm:cxn modelId="{7E369E76-4513-4A43-8DBD-3560356E7049}" type="presOf" srcId="{703FF093-A1D7-4AD0-9195-C93226524B8C}" destId="{B9985AA6-1FA1-4377-9961-2F3FDFD88177}" srcOrd="2" destOrd="0" presId="urn:microsoft.com/office/officeart/2005/8/layout/gear1"/>
    <dgm:cxn modelId="{D10D8B47-842D-4FF7-A631-E3EF002A885E}" type="presOf" srcId="{AC613495-2638-41B2-9E9F-9A88F052A708}" destId="{4A698B66-C1BC-4879-BF41-E91122C4E556}" srcOrd="0" destOrd="0" presId="urn:microsoft.com/office/officeart/2005/8/layout/gear1"/>
    <dgm:cxn modelId="{EAB786F3-8B3E-4FB2-8A2E-31C8C2A2605B}" type="presOf" srcId="{C9DF1FD8-A364-4C2E-BB8F-B0C206A711EF}" destId="{56AD9D4D-EF34-4E0E-802F-4DE8A0A732A7}" srcOrd="1" destOrd="0" presId="urn:microsoft.com/office/officeart/2005/8/layout/gear1"/>
    <dgm:cxn modelId="{7B6C00FB-2C22-4503-AFD4-96A5E8B045F2}" type="presOf" srcId="{C9DF1FD8-A364-4C2E-BB8F-B0C206A711EF}" destId="{AD47C59C-B7B4-4D0D-B13D-1CE4D98B8ADA}" srcOrd="0" destOrd="0" presId="urn:microsoft.com/office/officeart/2005/8/layout/gear1"/>
    <dgm:cxn modelId="{C652FA1C-4A73-473F-BA02-6F596A05697F}" type="presParOf" srcId="{4A698B66-C1BC-4879-BF41-E91122C4E556}" destId="{07F3F39C-252C-447B-913B-2178B066981E}" srcOrd="0" destOrd="0" presId="urn:microsoft.com/office/officeart/2005/8/layout/gear1"/>
    <dgm:cxn modelId="{2ACC8D18-0002-4D62-B6D0-EE7C62E521EC}" type="presParOf" srcId="{4A698B66-C1BC-4879-BF41-E91122C4E556}" destId="{E2C7B042-8004-42B0-96E1-E1D490899392}" srcOrd="1" destOrd="0" presId="urn:microsoft.com/office/officeart/2005/8/layout/gear1"/>
    <dgm:cxn modelId="{63180E97-5BD7-4F0D-BF41-28BC4D0D11FD}" type="presParOf" srcId="{4A698B66-C1BC-4879-BF41-E91122C4E556}" destId="{B9985AA6-1FA1-4377-9961-2F3FDFD88177}" srcOrd="2" destOrd="0" presId="urn:microsoft.com/office/officeart/2005/8/layout/gear1"/>
    <dgm:cxn modelId="{82AD364A-FBD3-4D8A-94DA-1DD74C3B3865}" type="presParOf" srcId="{4A698B66-C1BC-4879-BF41-E91122C4E556}" destId="{AD47C59C-B7B4-4D0D-B13D-1CE4D98B8ADA}" srcOrd="3" destOrd="0" presId="urn:microsoft.com/office/officeart/2005/8/layout/gear1"/>
    <dgm:cxn modelId="{D260BDCC-E3B0-4DD7-B052-16747161C297}" type="presParOf" srcId="{4A698B66-C1BC-4879-BF41-E91122C4E556}" destId="{56AD9D4D-EF34-4E0E-802F-4DE8A0A732A7}" srcOrd="4" destOrd="0" presId="urn:microsoft.com/office/officeart/2005/8/layout/gear1"/>
    <dgm:cxn modelId="{BF842BDB-AB1F-44F1-8FE3-85169406B4C5}" type="presParOf" srcId="{4A698B66-C1BC-4879-BF41-E91122C4E556}" destId="{9FACAECF-9949-4924-8686-4D152440D11A}" srcOrd="5" destOrd="0" presId="urn:microsoft.com/office/officeart/2005/8/layout/gear1"/>
    <dgm:cxn modelId="{65AA0D21-7B37-415F-AED8-9E2D5B9B6DAE}" type="presParOf" srcId="{4A698B66-C1BC-4879-BF41-E91122C4E556}" destId="{01D8BD15-96E9-49DF-B62C-4B2A849557D3}" srcOrd="6" destOrd="0" presId="urn:microsoft.com/office/officeart/2005/8/layout/gear1"/>
    <dgm:cxn modelId="{FDC254AA-17E0-4CAB-8676-678C9884D49C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641AF9D0-BC97-4F1A-A2B3-45CBDC340C66}" type="presOf" srcId="{D5E72A70-849C-4C44-B10B-5EFE62622902}" destId="{A836A785-7FF5-4786-A221-01F05AF5B67F}" srcOrd="0" destOrd="0" presId="urn:microsoft.com/office/officeart/2005/8/layout/gear1"/>
    <dgm:cxn modelId="{968A5C97-EF5B-4217-899C-D71AE53D8994}" type="presOf" srcId="{C9DF1FD8-A364-4C2E-BB8F-B0C206A711EF}" destId="{9FACAECF-9949-4924-8686-4D152440D11A}" srcOrd="2" destOrd="0" presId="urn:microsoft.com/office/officeart/2005/8/layout/gear1"/>
    <dgm:cxn modelId="{F7299690-BFCC-40DE-8A8C-36B1EE90E33A}" type="presOf" srcId="{B90A02B8-E80F-4D23-91F9-3B1AB083CAB3}" destId="{01D8BD15-96E9-49DF-B62C-4B2A849557D3}" srcOrd="0" destOrd="0" presId="urn:microsoft.com/office/officeart/2005/8/layout/gear1"/>
    <dgm:cxn modelId="{4CDC8967-1590-4DF2-900B-262F8A1AC957}" type="presOf" srcId="{C9DF1FD8-A364-4C2E-BB8F-B0C206A711EF}" destId="{AD47C59C-B7B4-4D0D-B13D-1CE4D98B8ADA}" srcOrd="0" destOrd="0" presId="urn:microsoft.com/office/officeart/2005/8/layout/gear1"/>
    <dgm:cxn modelId="{CBA60657-BFD5-4A92-A547-7D1C251E4A8B}" type="presOf" srcId="{703FF093-A1D7-4AD0-9195-C93226524B8C}" destId="{B9985AA6-1FA1-4377-9961-2F3FDFD88177}" srcOrd="2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A2DA3BDE-E418-436C-AC53-1F1369E9FF1A}" type="presOf" srcId="{703FF093-A1D7-4AD0-9195-C93226524B8C}" destId="{07F3F39C-252C-447B-913B-2178B066981E}" srcOrd="0" destOrd="0" presId="urn:microsoft.com/office/officeart/2005/8/layout/gear1"/>
    <dgm:cxn modelId="{048B1294-14A1-4448-A793-E8EDD75F6746}" type="presOf" srcId="{703FF093-A1D7-4AD0-9195-C93226524B8C}" destId="{E2C7B042-8004-42B0-96E1-E1D490899392}" srcOrd="1" destOrd="0" presId="urn:microsoft.com/office/officeart/2005/8/layout/gear1"/>
    <dgm:cxn modelId="{6E27ECC9-CA00-4F41-9575-3C571A2FF30F}" type="presOf" srcId="{C9DF1FD8-A364-4C2E-BB8F-B0C206A711EF}" destId="{56AD9D4D-EF34-4E0E-802F-4DE8A0A732A7}" srcOrd="1" destOrd="0" presId="urn:microsoft.com/office/officeart/2005/8/layout/gear1"/>
    <dgm:cxn modelId="{FCBC9C6D-7415-43EC-9A5F-19A978DA52E0}" type="presOf" srcId="{AC613495-2638-41B2-9E9F-9A88F052A708}" destId="{4A698B66-C1BC-4879-BF41-E91122C4E556}" srcOrd="0" destOrd="0" presId="urn:microsoft.com/office/officeart/2005/8/layout/gear1"/>
    <dgm:cxn modelId="{5A967F2F-DF88-4D4F-8002-748752A8A21B}" type="presParOf" srcId="{4A698B66-C1BC-4879-BF41-E91122C4E556}" destId="{07F3F39C-252C-447B-913B-2178B066981E}" srcOrd="0" destOrd="0" presId="urn:microsoft.com/office/officeart/2005/8/layout/gear1"/>
    <dgm:cxn modelId="{FFF91214-829C-42E9-96CC-D9E044510BFE}" type="presParOf" srcId="{4A698B66-C1BC-4879-BF41-E91122C4E556}" destId="{E2C7B042-8004-42B0-96E1-E1D490899392}" srcOrd="1" destOrd="0" presId="urn:microsoft.com/office/officeart/2005/8/layout/gear1"/>
    <dgm:cxn modelId="{F784E4F2-E27F-4078-BBDA-2836A4219987}" type="presParOf" srcId="{4A698B66-C1BC-4879-BF41-E91122C4E556}" destId="{B9985AA6-1FA1-4377-9961-2F3FDFD88177}" srcOrd="2" destOrd="0" presId="urn:microsoft.com/office/officeart/2005/8/layout/gear1"/>
    <dgm:cxn modelId="{9D3F32CB-32D0-4469-BE17-11B82E57DCD0}" type="presParOf" srcId="{4A698B66-C1BC-4879-BF41-E91122C4E556}" destId="{AD47C59C-B7B4-4D0D-B13D-1CE4D98B8ADA}" srcOrd="3" destOrd="0" presId="urn:microsoft.com/office/officeart/2005/8/layout/gear1"/>
    <dgm:cxn modelId="{6EEFFD0F-2323-487F-9C13-7A9BCC2B0744}" type="presParOf" srcId="{4A698B66-C1BC-4879-BF41-E91122C4E556}" destId="{56AD9D4D-EF34-4E0E-802F-4DE8A0A732A7}" srcOrd="4" destOrd="0" presId="urn:microsoft.com/office/officeart/2005/8/layout/gear1"/>
    <dgm:cxn modelId="{2BCF2808-1092-44A9-B14F-672425A00E45}" type="presParOf" srcId="{4A698B66-C1BC-4879-BF41-E91122C4E556}" destId="{9FACAECF-9949-4924-8686-4D152440D11A}" srcOrd="5" destOrd="0" presId="urn:microsoft.com/office/officeart/2005/8/layout/gear1"/>
    <dgm:cxn modelId="{9E91AAB4-311C-4DD7-966A-59ADAC21D458}" type="presParOf" srcId="{4A698B66-C1BC-4879-BF41-E91122C4E556}" destId="{01D8BD15-96E9-49DF-B62C-4B2A849557D3}" srcOrd="6" destOrd="0" presId="urn:microsoft.com/office/officeart/2005/8/layout/gear1"/>
    <dgm:cxn modelId="{76860E08-1359-4D1D-867D-EFD95A058623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613495-2638-41B2-9E9F-9A88F052A708}" type="doc">
      <dgm:prSet loTypeId="urn:microsoft.com/office/officeart/2005/8/layout/gear1" loCatId="cycle" qsTypeId="urn:microsoft.com/office/officeart/2005/8/quickstyle/simple3" qsCatId="simple" csTypeId="urn:microsoft.com/office/officeart/2005/8/colors/accent1_2" csCatId="accent1" phldr="1"/>
      <dgm:spPr/>
    </dgm:pt>
    <dgm:pt modelId="{703FF093-A1D7-4AD0-9195-C93226524B8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B15A42F-AF59-477E-A9BE-404D5D2E4DE0}" type="parTrans" cxnId="{F89D5D26-4B25-41BC-BA37-C9749F7EE92F}">
      <dgm:prSet/>
      <dgm:spPr/>
      <dgm:t>
        <a:bodyPr/>
        <a:lstStyle/>
        <a:p>
          <a:endParaRPr lang="en-US"/>
        </a:p>
      </dgm:t>
    </dgm:pt>
    <dgm:pt modelId="{B90A02B8-E80F-4D23-91F9-3B1AB083CAB3}" type="sibTrans" cxnId="{F89D5D26-4B25-41BC-BA37-C9749F7EE92F}">
      <dgm:prSet/>
      <dgm:spPr/>
      <dgm:t>
        <a:bodyPr/>
        <a:lstStyle/>
        <a:p>
          <a:endParaRPr lang="en-US"/>
        </a:p>
      </dgm:t>
    </dgm:pt>
    <dgm:pt modelId="{C9DF1FD8-A364-4C2E-BB8F-B0C206A711E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24A1866-D9FA-4A89-B679-4A6EF086D766}" type="parTrans" cxnId="{9B313F9C-3BFA-49EE-BC4D-FC99C416B0CD}">
      <dgm:prSet/>
      <dgm:spPr/>
      <dgm:t>
        <a:bodyPr/>
        <a:lstStyle/>
        <a:p>
          <a:endParaRPr lang="en-US"/>
        </a:p>
      </dgm:t>
    </dgm:pt>
    <dgm:pt modelId="{D5E72A70-849C-4C44-B10B-5EFE62622902}" type="sibTrans" cxnId="{9B313F9C-3BFA-49EE-BC4D-FC99C416B0CD}">
      <dgm:prSet/>
      <dgm:spPr/>
      <dgm:t>
        <a:bodyPr/>
        <a:lstStyle/>
        <a:p>
          <a:endParaRPr lang="en-US"/>
        </a:p>
      </dgm:t>
    </dgm:pt>
    <dgm:pt modelId="{4A698B66-C1BC-4879-BF41-E91122C4E556}" type="pres">
      <dgm:prSet presAssocID="{AC613495-2638-41B2-9E9F-9A88F052A7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7F3F39C-252C-447B-913B-2178B066981E}" type="pres">
      <dgm:prSet presAssocID="{703FF093-A1D7-4AD0-9195-C93226524B8C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7B042-8004-42B0-96E1-E1D490899392}" type="pres">
      <dgm:prSet presAssocID="{703FF093-A1D7-4AD0-9195-C93226524B8C}" presName="gear1srcNode" presStyleLbl="node1" presStyleIdx="0" presStyleCnt="2"/>
      <dgm:spPr/>
      <dgm:t>
        <a:bodyPr/>
        <a:lstStyle/>
        <a:p>
          <a:endParaRPr lang="en-US"/>
        </a:p>
      </dgm:t>
    </dgm:pt>
    <dgm:pt modelId="{B9985AA6-1FA1-4377-9961-2F3FDFD88177}" type="pres">
      <dgm:prSet presAssocID="{703FF093-A1D7-4AD0-9195-C93226524B8C}" presName="gear1dstNode" presStyleLbl="node1" presStyleIdx="0" presStyleCnt="2"/>
      <dgm:spPr/>
      <dgm:t>
        <a:bodyPr/>
        <a:lstStyle/>
        <a:p>
          <a:endParaRPr lang="en-US"/>
        </a:p>
      </dgm:t>
    </dgm:pt>
    <dgm:pt modelId="{AD47C59C-B7B4-4D0D-B13D-1CE4D98B8ADA}" type="pres">
      <dgm:prSet presAssocID="{C9DF1FD8-A364-4C2E-BB8F-B0C206A711EF}" presName="gear2" presStyleLbl="node1" presStyleIdx="1" presStyleCnt="2" custLinFactNeighborX="3517" custLinFactNeighborY="40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9D4D-EF34-4E0E-802F-4DE8A0A732A7}" type="pres">
      <dgm:prSet presAssocID="{C9DF1FD8-A364-4C2E-BB8F-B0C206A711EF}" presName="gear2srcNode" presStyleLbl="node1" presStyleIdx="1" presStyleCnt="2"/>
      <dgm:spPr/>
      <dgm:t>
        <a:bodyPr/>
        <a:lstStyle/>
        <a:p>
          <a:endParaRPr lang="en-US"/>
        </a:p>
      </dgm:t>
    </dgm:pt>
    <dgm:pt modelId="{9FACAECF-9949-4924-8686-4D152440D11A}" type="pres">
      <dgm:prSet presAssocID="{C9DF1FD8-A364-4C2E-BB8F-B0C206A711EF}" presName="gear2dstNode" presStyleLbl="node1" presStyleIdx="1" presStyleCnt="2"/>
      <dgm:spPr/>
      <dgm:t>
        <a:bodyPr/>
        <a:lstStyle/>
        <a:p>
          <a:endParaRPr lang="en-US"/>
        </a:p>
      </dgm:t>
    </dgm:pt>
    <dgm:pt modelId="{01D8BD15-96E9-49DF-B62C-4B2A849557D3}" type="pres">
      <dgm:prSet presAssocID="{B90A02B8-E80F-4D23-91F9-3B1AB083CAB3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A836A785-7FF5-4786-A221-01F05AF5B67F}" type="pres">
      <dgm:prSet presAssocID="{D5E72A70-849C-4C44-B10B-5EFE62622902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8FDAAFEB-6484-4EC5-A635-A75B57E20E48}" type="presOf" srcId="{D5E72A70-849C-4C44-B10B-5EFE62622902}" destId="{A836A785-7FF5-4786-A221-01F05AF5B67F}" srcOrd="0" destOrd="0" presId="urn:microsoft.com/office/officeart/2005/8/layout/gear1"/>
    <dgm:cxn modelId="{F89D5D26-4B25-41BC-BA37-C9749F7EE92F}" srcId="{AC613495-2638-41B2-9E9F-9A88F052A708}" destId="{703FF093-A1D7-4AD0-9195-C93226524B8C}" srcOrd="0" destOrd="0" parTransId="{7B15A42F-AF59-477E-A9BE-404D5D2E4DE0}" sibTransId="{B90A02B8-E80F-4D23-91F9-3B1AB083CAB3}"/>
    <dgm:cxn modelId="{0D828C2C-CA40-4EC0-96FE-8E8E9BF7946F}" type="presOf" srcId="{C9DF1FD8-A364-4C2E-BB8F-B0C206A711EF}" destId="{56AD9D4D-EF34-4E0E-802F-4DE8A0A732A7}" srcOrd="1" destOrd="0" presId="urn:microsoft.com/office/officeart/2005/8/layout/gear1"/>
    <dgm:cxn modelId="{3CFA476A-C5C0-4E10-80CF-37E32ED5842F}" type="presOf" srcId="{703FF093-A1D7-4AD0-9195-C93226524B8C}" destId="{07F3F39C-252C-447B-913B-2178B066981E}" srcOrd="0" destOrd="0" presId="urn:microsoft.com/office/officeart/2005/8/layout/gear1"/>
    <dgm:cxn modelId="{64301DA4-3071-476F-B691-44BE1DC3FCD1}" type="presOf" srcId="{C9DF1FD8-A364-4C2E-BB8F-B0C206A711EF}" destId="{9FACAECF-9949-4924-8686-4D152440D11A}" srcOrd="2" destOrd="0" presId="urn:microsoft.com/office/officeart/2005/8/layout/gear1"/>
    <dgm:cxn modelId="{818514A7-B469-4D2A-A372-7D215996A811}" type="presOf" srcId="{C9DF1FD8-A364-4C2E-BB8F-B0C206A711EF}" destId="{AD47C59C-B7B4-4D0D-B13D-1CE4D98B8ADA}" srcOrd="0" destOrd="0" presId="urn:microsoft.com/office/officeart/2005/8/layout/gear1"/>
    <dgm:cxn modelId="{9B313F9C-3BFA-49EE-BC4D-FC99C416B0CD}" srcId="{AC613495-2638-41B2-9E9F-9A88F052A708}" destId="{C9DF1FD8-A364-4C2E-BB8F-B0C206A711EF}" srcOrd="1" destOrd="0" parTransId="{224A1866-D9FA-4A89-B679-4A6EF086D766}" sibTransId="{D5E72A70-849C-4C44-B10B-5EFE62622902}"/>
    <dgm:cxn modelId="{AD01A12B-A430-4AAE-8AC7-98F7D01D7928}" type="presOf" srcId="{703FF093-A1D7-4AD0-9195-C93226524B8C}" destId="{E2C7B042-8004-42B0-96E1-E1D490899392}" srcOrd="1" destOrd="0" presId="urn:microsoft.com/office/officeart/2005/8/layout/gear1"/>
    <dgm:cxn modelId="{9FEC23F7-9CE4-479D-9692-C47FB6196C91}" type="presOf" srcId="{703FF093-A1D7-4AD0-9195-C93226524B8C}" destId="{B9985AA6-1FA1-4377-9961-2F3FDFD88177}" srcOrd="2" destOrd="0" presId="urn:microsoft.com/office/officeart/2005/8/layout/gear1"/>
    <dgm:cxn modelId="{22F43D86-8FB2-445E-8B88-0192D0FED3CA}" type="presOf" srcId="{B90A02B8-E80F-4D23-91F9-3B1AB083CAB3}" destId="{01D8BD15-96E9-49DF-B62C-4B2A849557D3}" srcOrd="0" destOrd="0" presId="urn:microsoft.com/office/officeart/2005/8/layout/gear1"/>
    <dgm:cxn modelId="{BAD93772-E927-4B39-81B6-AE61106EC96B}" type="presOf" srcId="{AC613495-2638-41B2-9E9F-9A88F052A708}" destId="{4A698B66-C1BC-4879-BF41-E91122C4E556}" srcOrd="0" destOrd="0" presId="urn:microsoft.com/office/officeart/2005/8/layout/gear1"/>
    <dgm:cxn modelId="{81E995AD-AC4D-4A71-89F1-E0399E88963D}" type="presParOf" srcId="{4A698B66-C1BC-4879-BF41-E91122C4E556}" destId="{07F3F39C-252C-447B-913B-2178B066981E}" srcOrd="0" destOrd="0" presId="urn:microsoft.com/office/officeart/2005/8/layout/gear1"/>
    <dgm:cxn modelId="{C5AC14D2-7C2F-46A8-96EE-1B4461EF7F22}" type="presParOf" srcId="{4A698B66-C1BC-4879-BF41-E91122C4E556}" destId="{E2C7B042-8004-42B0-96E1-E1D490899392}" srcOrd="1" destOrd="0" presId="urn:microsoft.com/office/officeart/2005/8/layout/gear1"/>
    <dgm:cxn modelId="{EB86F6D0-782B-4BAB-889A-78E0A17E9191}" type="presParOf" srcId="{4A698B66-C1BC-4879-BF41-E91122C4E556}" destId="{B9985AA6-1FA1-4377-9961-2F3FDFD88177}" srcOrd="2" destOrd="0" presId="urn:microsoft.com/office/officeart/2005/8/layout/gear1"/>
    <dgm:cxn modelId="{8737E7CD-7121-4487-9771-FFDB840F0230}" type="presParOf" srcId="{4A698B66-C1BC-4879-BF41-E91122C4E556}" destId="{AD47C59C-B7B4-4D0D-B13D-1CE4D98B8ADA}" srcOrd="3" destOrd="0" presId="urn:microsoft.com/office/officeart/2005/8/layout/gear1"/>
    <dgm:cxn modelId="{C1B7C4A4-01A1-4ACF-A39E-2152476BEB18}" type="presParOf" srcId="{4A698B66-C1BC-4879-BF41-E91122C4E556}" destId="{56AD9D4D-EF34-4E0E-802F-4DE8A0A732A7}" srcOrd="4" destOrd="0" presId="urn:microsoft.com/office/officeart/2005/8/layout/gear1"/>
    <dgm:cxn modelId="{169FC3DA-6721-4C84-B9A6-27E3F44B19C6}" type="presParOf" srcId="{4A698B66-C1BC-4879-BF41-E91122C4E556}" destId="{9FACAECF-9949-4924-8686-4D152440D11A}" srcOrd="5" destOrd="0" presId="urn:microsoft.com/office/officeart/2005/8/layout/gear1"/>
    <dgm:cxn modelId="{70FB5C37-77D6-4D38-B672-1A20C15D5780}" type="presParOf" srcId="{4A698B66-C1BC-4879-BF41-E91122C4E556}" destId="{01D8BD15-96E9-49DF-B62C-4B2A849557D3}" srcOrd="6" destOrd="0" presId="urn:microsoft.com/office/officeart/2005/8/layout/gear1"/>
    <dgm:cxn modelId="{9E7BFC30-BD10-4D6B-9D22-D3E27325D930}" type="presParOf" srcId="{4A698B66-C1BC-4879-BF41-E91122C4E556}" destId="{A836A785-7FF5-4786-A221-01F05AF5B67F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D8EDB6-022A-4874-9BB4-68314D301FF0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32098CF-ADF6-4986-A640-C5D11DD6B7F5}">
      <dgm:prSet phldrT="[Text]" custT="1"/>
      <dgm:spPr/>
      <dgm:t>
        <a:bodyPr/>
        <a:lstStyle/>
        <a:p>
          <a:r>
            <a:rPr lang="en-US" sz="2000" dirty="0" smtClean="0"/>
            <a:t>Arithmetic tactic</a:t>
          </a:r>
          <a:endParaRPr lang="en-US" sz="2000" dirty="0"/>
        </a:p>
      </dgm:t>
    </dgm:pt>
    <dgm:pt modelId="{AB9617B7-AF38-4118-B365-2CF06553D4D1}" type="parTrans" cxnId="{9DAA1F7E-201C-4C51-BC17-0EE46D63D96A}">
      <dgm:prSet/>
      <dgm:spPr/>
      <dgm:t>
        <a:bodyPr/>
        <a:lstStyle/>
        <a:p>
          <a:endParaRPr lang="en-US"/>
        </a:p>
      </dgm:t>
    </dgm:pt>
    <dgm:pt modelId="{E0227A90-74A4-4411-BB04-DC3BB80FFE8E}" type="sibTrans" cxnId="{9DAA1F7E-201C-4C51-BC17-0EE46D63D96A}">
      <dgm:prSet/>
      <dgm:spPr/>
      <dgm:t>
        <a:bodyPr/>
        <a:lstStyle/>
        <a:p>
          <a:endParaRPr lang="en-US"/>
        </a:p>
      </dgm:t>
    </dgm:pt>
    <dgm:pt modelId="{278AE2EA-A983-4142-B251-7FE7C225D7A6}">
      <dgm:prSet phldrT="[Text]"/>
      <dgm:spPr/>
      <dgm:t>
        <a:bodyPr/>
        <a:lstStyle/>
        <a:p>
          <a:r>
            <a:rPr lang="en-US" dirty="0" smtClean="0"/>
            <a:t>Other tactic</a:t>
          </a:r>
          <a:endParaRPr lang="en-US" dirty="0"/>
        </a:p>
      </dgm:t>
    </dgm:pt>
    <dgm:pt modelId="{3C7A1D90-E7FB-4F4E-BB39-58E4870BEA93}" type="parTrans" cxnId="{527D4AD6-7B5B-4301-82E2-1895A5631390}">
      <dgm:prSet/>
      <dgm:spPr/>
      <dgm:t>
        <a:bodyPr/>
        <a:lstStyle/>
        <a:p>
          <a:endParaRPr lang="en-US"/>
        </a:p>
      </dgm:t>
    </dgm:pt>
    <dgm:pt modelId="{76967323-5A54-4516-898B-F8A4827E2D3A}" type="sibTrans" cxnId="{527D4AD6-7B5B-4301-82E2-1895A5631390}">
      <dgm:prSet/>
      <dgm:spPr/>
      <dgm:t>
        <a:bodyPr/>
        <a:lstStyle/>
        <a:p>
          <a:endParaRPr lang="en-US"/>
        </a:p>
      </dgm:t>
    </dgm:pt>
    <dgm:pt modelId="{86E45840-0E96-4125-BCFC-85516D127E34}">
      <dgm:prSet phldrT="[Text]" custT="1"/>
      <dgm:spPr/>
      <dgm:t>
        <a:bodyPr/>
        <a:lstStyle/>
        <a:p>
          <a:r>
            <a:rPr lang="en-US" sz="2000" dirty="0" smtClean="0"/>
            <a:t>User tactic</a:t>
          </a:r>
          <a:endParaRPr lang="en-US" sz="2000" dirty="0"/>
        </a:p>
      </dgm:t>
    </dgm:pt>
    <dgm:pt modelId="{2CAA7261-D429-4187-B95E-9153580C0CB7}" type="parTrans" cxnId="{07B3089C-E3AA-48B0-81E5-69DF9260B675}">
      <dgm:prSet/>
      <dgm:spPr/>
      <dgm:t>
        <a:bodyPr/>
        <a:lstStyle/>
        <a:p>
          <a:endParaRPr lang="en-US"/>
        </a:p>
      </dgm:t>
    </dgm:pt>
    <dgm:pt modelId="{092BE32A-3B25-4C20-BD8B-D8B208F1E42D}" type="sibTrans" cxnId="{07B3089C-E3AA-48B0-81E5-69DF9260B675}">
      <dgm:prSet/>
      <dgm:spPr/>
      <dgm:t>
        <a:bodyPr/>
        <a:lstStyle/>
        <a:p>
          <a:endParaRPr lang="en-US"/>
        </a:p>
      </dgm:t>
    </dgm:pt>
    <dgm:pt modelId="{FBE4AB31-2C1B-40E4-BC11-10C13A4D45E2}" type="pres">
      <dgm:prSet presAssocID="{B1D8EDB6-022A-4874-9BB4-68314D301FF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9B3DCC-7A58-4288-BC9A-B13588B3335C}" type="pres">
      <dgm:prSet presAssocID="{832098CF-ADF6-4986-A640-C5D11DD6B7F5}" presName="vertOne" presStyleCnt="0"/>
      <dgm:spPr/>
      <dgm:t>
        <a:bodyPr/>
        <a:lstStyle/>
        <a:p>
          <a:endParaRPr lang="en-US"/>
        </a:p>
      </dgm:t>
    </dgm:pt>
    <dgm:pt modelId="{7C48A5CB-4CDC-44B6-8FC2-36A40E4043EE}" type="pres">
      <dgm:prSet presAssocID="{832098CF-ADF6-4986-A640-C5D11DD6B7F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F475C8-43D5-4183-8B57-66073671DE95}" type="pres">
      <dgm:prSet presAssocID="{832098CF-ADF6-4986-A640-C5D11DD6B7F5}" presName="parTransOne" presStyleCnt="0"/>
      <dgm:spPr/>
      <dgm:t>
        <a:bodyPr/>
        <a:lstStyle/>
        <a:p>
          <a:endParaRPr lang="en-US"/>
        </a:p>
      </dgm:t>
    </dgm:pt>
    <dgm:pt modelId="{56E99EBA-E46F-450D-BF63-F44635B952BB}" type="pres">
      <dgm:prSet presAssocID="{832098CF-ADF6-4986-A640-C5D11DD6B7F5}" presName="horzOne" presStyleCnt="0"/>
      <dgm:spPr/>
      <dgm:t>
        <a:bodyPr/>
        <a:lstStyle/>
        <a:p>
          <a:endParaRPr lang="en-US"/>
        </a:p>
      </dgm:t>
    </dgm:pt>
    <dgm:pt modelId="{19B9C16F-3BF9-4001-836B-B306953E4258}" type="pres">
      <dgm:prSet presAssocID="{86E45840-0E96-4125-BCFC-85516D127E34}" presName="vertTwo" presStyleCnt="0"/>
      <dgm:spPr/>
    </dgm:pt>
    <dgm:pt modelId="{F112B057-A689-42EB-91DB-77C43695E2E2}" type="pres">
      <dgm:prSet presAssocID="{86E45840-0E96-4125-BCFC-85516D127E34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85270B-6FE4-45A0-9453-EEA77CF83A8A}" type="pres">
      <dgm:prSet presAssocID="{86E45840-0E96-4125-BCFC-85516D127E34}" presName="parTransTwo" presStyleCnt="0"/>
      <dgm:spPr/>
    </dgm:pt>
    <dgm:pt modelId="{87F11B88-18B6-4BAE-9006-15A117BC920B}" type="pres">
      <dgm:prSet presAssocID="{86E45840-0E96-4125-BCFC-85516D127E34}" presName="horzTwo" presStyleCnt="0"/>
      <dgm:spPr/>
    </dgm:pt>
    <dgm:pt modelId="{65BD1930-0DD3-4E31-8640-FD8DB7BDD47A}" type="pres">
      <dgm:prSet presAssocID="{278AE2EA-A983-4142-B251-7FE7C225D7A6}" presName="vertThree" presStyleCnt="0"/>
      <dgm:spPr/>
      <dgm:t>
        <a:bodyPr/>
        <a:lstStyle/>
        <a:p>
          <a:endParaRPr lang="en-US"/>
        </a:p>
      </dgm:t>
    </dgm:pt>
    <dgm:pt modelId="{A6527DFA-DD3B-4953-8BDD-F7A71D2B0A10}" type="pres">
      <dgm:prSet presAssocID="{278AE2EA-A983-4142-B251-7FE7C225D7A6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0F0AE6-90E9-4D81-9F24-6643C6941FB4}" type="pres">
      <dgm:prSet presAssocID="{278AE2EA-A983-4142-B251-7FE7C225D7A6}" presName="horzThree" presStyleCnt="0"/>
      <dgm:spPr/>
      <dgm:t>
        <a:bodyPr/>
        <a:lstStyle/>
        <a:p>
          <a:endParaRPr lang="en-US"/>
        </a:p>
      </dgm:t>
    </dgm:pt>
  </dgm:ptLst>
  <dgm:cxnLst>
    <dgm:cxn modelId="{D5980955-5183-45F7-8047-8DD8C75483E0}" type="presOf" srcId="{B1D8EDB6-022A-4874-9BB4-68314D301FF0}" destId="{FBE4AB31-2C1B-40E4-BC11-10C13A4D45E2}" srcOrd="0" destOrd="0" presId="urn:microsoft.com/office/officeart/2005/8/layout/hierarchy4"/>
    <dgm:cxn modelId="{9DAA1F7E-201C-4C51-BC17-0EE46D63D96A}" srcId="{B1D8EDB6-022A-4874-9BB4-68314D301FF0}" destId="{832098CF-ADF6-4986-A640-C5D11DD6B7F5}" srcOrd="0" destOrd="0" parTransId="{AB9617B7-AF38-4118-B365-2CF06553D4D1}" sibTransId="{E0227A90-74A4-4411-BB04-DC3BB80FFE8E}"/>
    <dgm:cxn modelId="{108AFE0B-6795-44A1-B587-4764C9706F41}" type="presOf" srcId="{278AE2EA-A983-4142-B251-7FE7C225D7A6}" destId="{A6527DFA-DD3B-4953-8BDD-F7A71D2B0A10}" srcOrd="0" destOrd="0" presId="urn:microsoft.com/office/officeart/2005/8/layout/hierarchy4"/>
    <dgm:cxn modelId="{07B3089C-E3AA-48B0-81E5-69DF9260B675}" srcId="{832098CF-ADF6-4986-A640-C5D11DD6B7F5}" destId="{86E45840-0E96-4125-BCFC-85516D127E34}" srcOrd="0" destOrd="0" parTransId="{2CAA7261-D429-4187-B95E-9153580C0CB7}" sibTransId="{092BE32A-3B25-4C20-BD8B-D8B208F1E42D}"/>
    <dgm:cxn modelId="{26756C30-480C-4B90-99AA-8697817FCB37}" type="presOf" srcId="{832098CF-ADF6-4986-A640-C5D11DD6B7F5}" destId="{7C48A5CB-4CDC-44B6-8FC2-36A40E4043EE}" srcOrd="0" destOrd="0" presId="urn:microsoft.com/office/officeart/2005/8/layout/hierarchy4"/>
    <dgm:cxn modelId="{527D4AD6-7B5B-4301-82E2-1895A5631390}" srcId="{86E45840-0E96-4125-BCFC-85516D127E34}" destId="{278AE2EA-A983-4142-B251-7FE7C225D7A6}" srcOrd="0" destOrd="0" parTransId="{3C7A1D90-E7FB-4F4E-BB39-58E4870BEA93}" sibTransId="{76967323-5A54-4516-898B-F8A4827E2D3A}"/>
    <dgm:cxn modelId="{9C59FF6D-14F2-4DB4-B751-14F236A2679E}" type="presOf" srcId="{86E45840-0E96-4125-BCFC-85516D127E34}" destId="{F112B057-A689-42EB-91DB-77C43695E2E2}" srcOrd="0" destOrd="0" presId="urn:microsoft.com/office/officeart/2005/8/layout/hierarchy4"/>
    <dgm:cxn modelId="{1924BE77-121A-4E12-A97F-8250FFCCB7D6}" type="presParOf" srcId="{FBE4AB31-2C1B-40E4-BC11-10C13A4D45E2}" destId="{069B3DCC-7A58-4288-BC9A-B13588B3335C}" srcOrd="0" destOrd="0" presId="urn:microsoft.com/office/officeart/2005/8/layout/hierarchy4"/>
    <dgm:cxn modelId="{43E9FAAA-8898-441A-BB11-C2BAC27867B1}" type="presParOf" srcId="{069B3DCC-7A58-4288-BC9A-B13588B3335C}" destId="{7C48A5CB-4CDC-44B6-8FC2-36A40E4043EE}" srcOrd="0" destOrd="0" presId="urn:microsoft.com/office/officeart/2005/8/layout/hierarchy4"/>
    <dgm:cxn modelId="{E0F1F52C-322D-44EE-BD0D-10F3868CB3AB}" type="presParOf" srcId="{069B3DCC-7A58-4288-BC9A-B13588B3335C}" destId="{76F475C8-43D5-4183-8B57-66073671DE95}" srcOrd="1" destOrd="0" presId="urn:microsoft.com/office/officeart/2005/8/layout/hierarchy4"/>
    <dgm:cxn modelId="{25784178-4AD0-42EE-AB80-328347F74901}" type="presParOf" srcId="{069B3DCC-7A58-4288-BC9A-B13588B3335C}" destId="{56E99EBA-E46F-450D-BF63-F44635B952BB}" srcOrd="2" destOrd="0" presId="urn:microsoft.com/office/officeart/2005/8/layout/hierarchy4"/>
    <dgm:cxn modelId="{6899BE63-F98A-4C21-BE3D-1EE04C591A4F}" type="presParOf" srcId="{56E99EBA-E46F-450D-BF63-F44635B952BB}" destId="{19B9C16F-3BF9-4001-836B-B306953E4258}" srcOrd="0" destOrd="0" presId="urn:microsoft.com/office/officeart/2005/8/layout/hierarchy4"/>
    <dgm:cxn modelId="{3DBED974-3BE7-487A-96F0-7506534AEF35}" type="presParOf" srcId="{19B9C16F-3BF9-4001-836B-B306953E4258}" destId="{F112B057-A689-42EB-91DB-77C43695E2E2}" srcOrd="0" destOrd="0" presId="urn:microsoft.com/office/officeart/2005/8/layout/hierarchy4"/>
    <dgm:cxn modelId="{79578AB8-C7FE-4E07-8AFE-C25B5E483D66}" type="presParOf" srcId="{19B9C16F-3BF9-4001-836B-B306953E4258}" destId="{6285270B-6FE4-45A0-9453-EEA77CF83A8A}" srcOrd="1" destOrd="0" presId="urn:microsoft.com/office/officeart/2005/8/layout/hierarchy4"/>
    <dgm:cxn modelId="{CEFC3D64-E3F6-42F4-B163-9971AAE8BD66}" type="presParOf" srcId="{19B9C16F-3BF9-4001-836B-B306953E4258}" destId="{87F11B88-18B6-4BAE-9006-15A117BC920B}" srcOrd="2" destOrd="0" presId="urn:microsoft.com/office/officeart/2005/8/layout/hierarchy4"/>
    <dgm:cxn modelId="{9FCA5B45-1A89-4D94-B253-790EA2ACE065}" type="presParOf" srcId="{87F11B88-18B6-4BAE-9006-15A117BC920B}" destId="{65BD1930-0DD3-4E31-8640-FD8DB7BDD47A}" srcOrd="0" destOrd="0" presId="urn:microsoft.com/office/officeart/2005/8/layout/hierarchy4"/>
    <dgm:cxn modelId="{F0CE1C7E-B372-4603-9793-AE9847F478EB}" type="presParOf" srcId="{65BD1930-0DD3-4E31-8640-FD8DB7BDD47A}" destId="{A6527DFA-DD3B-4953-8BDD-F7A71D2B0A10}" srcOrd="0" destOrd="0" presId="urn:microsoft.com/office/officeart/2005/8/layout/hierarchy4"/>
    <dgm:cxn modelId="{30CF200C-9D0C-42AB-BBF0-C74D7B268D89}" type="presParOf" srcId="{65BD1930-0DD3-4E31-8640-FD8DB7BDD47A}" destId="{150F0AE6-90E9-4D81-9F24-6643C6941FB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E6F6F-D35E-400F-B813-579F3FA20520}">
      <dsp:nvSpPr>
        <dsp:cNvPr id="0" name=""/>
        <dsp:cNvSpPr/>
      </dsp:nvSpPr>
      <dsp:spPr>
        <a:xfrm rot="10800000">
          <a:off x="0" y="0"/>
          <a:ext cx="3885127" cy="639740"/>
        </a:xfrm>
        <a:prstGeom prst="trapezoid">
          <a:avLst>
            <a:gd name="adj" fmla="val 7591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calculus</a:t>
          </a:r>
          <a:endParaRPr lang="en-US" sz="2200" kern="1200" dirty="0"/>
        </a:p>
      </dsp:txBody>
      <dsp:txXfrm rot="-10800000">
        <a:off x="679897" y="0"/>
        <a:ext cx="2525332" cy="639740"/>
      </dsp:txXfrm>
    </dsp:sp>
    <dsp:sp modelId="{1C61E135-2BC1-4342-9A10-6E297775AA49}">
      <dsp:nvSpPr>
        <dsp:cNvPr id="0" name=""/>
        <dsp:cNvSpPr/>
      </dsp:nvSpPr>
      <dsp:spPr>
        <a:xfrm rot="10800000">
          <a:off x="485640" y="639740"/>
          <a:ext cx="2913845" cy="639740"/>
        </a:xfrm>
        <a:prstGeom prst="trapezoid">
          <a:avLst>
            <a:gd name="adj" fmla="val 7591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linear algebra</a:t>
          </a:r>
          <a:endParaRPr lang="en-US" sz="2200" kern="1200" dirty="0"/>
        </a:p>
      </dsp:txBody>
      <dsp:txXfrm rot="-10800000">
        <a:off x="995563" y="639740"/>
        <a:ext cx="1893999" cy="639740"/>
      </dsp:txXfrm>
    </dsp:sp>
    <dsp:sp modelId="{0EF0C4E6-0687-4267-8F81-463D49E848AE}">
      <dsp:nvSpPr>
        <dsp:cNvPr id="0" name=""/>
        <dsp:cNvSpPr/>
      </dsp:nvSpPr>
      <dsp:spPr>
        <a:xfrm rot="10800000">
          <a:off x="971281" y="1279480"/>
          <a:ext cx="1942563" cy="639740"/>
        </a:xfrm>
        <a:prstGeom prst="trapezoid">
          <a:avLst>
            <a:gd name="adj" fmla="val 7591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arithmetic</a:t>
          </a:r>
          <a:endParaRPr lang="en-US" sz="2200" kern="1200" dirty="0"/>
        </a:p>
      </dsp:txBody>
      <dsp:txXfrm rot="-10800000">
        <a:off x="1311230" y="1279480"/>
        <a:ext cx="1262666" cy="639740"/>
      </dsp:txXfrm>
    </dsp:sp>
    <dsp:sp modelId="{A1DFA5BB-247D-49B9-9C8D-83B7C655F3F0}">
      <dsp:nvSpPr>
        <dsp:cNvPr id="0" name=""/>
        <dsp:cNvSpPr/>
      </dsp:nvSpPr>
      <dsp:spPr>
        <a:xfrm rot="10800000">
          <a:off x="1456922" y="1919220"/>
          <a:ext cx="971281" cy="639740"/>
        </a:xfrm>
        <a:prstGeom prst="trapezoid">
          <a:avLst>
            <a:gd name="adj" fmla="val 75912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-10800000">
        <a:off x="1456922" y="1919220"/>
        <a:ext cx="971281" cy="639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233702" y="168627"/>
          <a:ext cx="273720" cy="2737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88732" y="232745"/>
        <a:ext cx="163660" cy="140697"/>
      </dsp:txXfrm>
    </dsp:sp>
    <dsp:sp modelId="{AD47C59C-B7B4-4D0D-B13D-1CE4D98B8ADA}">
      <dsp:nvSpPr>
        <dsp:cNvPr id="0" name=""/>
        <dsp:cNvSpPr/>
      </dsp:nvSpPr>
      <dsp:spPr>
        <a:xfrm>
          <a:off x="81447" y="111952"/>
          <a:ext cx="199069" cy="1990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1563" y="162371"/>
        <a:ext cx="98837" cy="98231"/>
      </dsp:txXfrm>
    </dsp:sp>
    <dsp:sp modelId="{01D8BD15-96E9-49DF-B62C-4B2A849557D3}">
      <dsp:nvSpPr>
        <dsp:cNvPr id="0" name=""/>
        <dsp:cNvSpPr/>
      </dsp:nvSpPr>
      <dsp:spPr>
        <a:xfrm>
          <a:off x="206326" y="141051"/>
          <a:ext cx="336676" cy="336676"/>
        </a:xfrm>
        <a:prstGeom prst="circularArrow">
          <a:avLst>
            <a:gd name="adj1" fmla="val 4878"/>
            <a:gd name="adj2" fmla="val 312630"/>
            <a:gd name="adj3" fmla="val 2440174"/>
            <a:gd name="adj4" fmla="val 16875917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39191" y="75747"/>
          <a:ext cx="254560" cy="2545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233702" y="168627"/>
          <a:ext cx="273720" cy="2737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88732" y="232745"/>
        <a:ext cx="163660" cy="140697"/>
      </dsp:txXfrm>
    </dsp:sp>
    <dsp:sp modelId="{AD47C59C-B7B4-4D0D-B13D-1CE4D98B8ADA}">
      <dsp:nvSpPr>
        <dsp:cNvPr id="0" name=""/>
        <dsp:cNvSpPr/>
      </dsp:nvSpPr>
      <dsp:spPr>
        <a:xfrm>
          <a:off x="81447" y="111952"/>
          <a:ext cx="199069" cy="1990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1563" y="162371"/>
        <a:ext cx="98837" cy="98231"/>
      </dsp:txXfrm>
    </dsp:sp>
    <dsp:sp modelId="{01D8BD15-96E9-49DF-B62C-4B2A849557D3}">
      <dsp:nvSpPr>
        <dsp:cNvPr id="0" name=""/>
        <dsp:cNvSpPr/>
      </dsp:nvSpPr>
      <dsp:spPr>
        <a:xfrm>
          <a:off x="206326" y="141051"/>
          <a:ext cx="336676" cy="336676"/>
        </a:xfrm>
        <a:prstGeom prst="circularArrow">
          <a:avLst>
            <a:gd name="adj1" fmla="val 4878"/>
            <a:gd name="adj2" fmla="val 312630"/>
            <a:gd name="adj3" fmla="val 2440174"/>
            <a:gd name="adj4" fmla="val 16875917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39191" y="75747"/>
          <a:ext cx="254560" cy="2545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8A5CB-4CDC-44B6-8FC2-36A40E4043EE}">
      <dsp:nvSpPr>
        <dsp:cNvPr id="0" name=""/>
        <dsp:cNvSpPr/>
      </dsp:nvSpPr>
      <dsp:spPr>
        <a:xfrm>
          <a:off x="704" y="1168"/>
          <a:ext cx="1442097" cy="5045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Arithmetic tactic</a:t>
          </a:r>
          <a:endParaRPr lang="en-US" sz="2000" kern="1200" dirty="0"/>
        </a:p>
      </dsp:txBody>
      <dsp:txXfrm>
        <a:off x="15482" y="15946"/>
        <a:ext cx="1412541" cy="474991"/>
      </dsp:txXfrm>
    </dsp:sp>
    <dsp:sp modelId="{C3C45092-4ED1-4634-9E46-32C3E90EC067}">
      <dsp:nvSpPr>
        <dsp:cNvPr id="0" name=""/>
        <dsp:cNvSpPr/>
      </dsp:nvSpPr>
      <dsp:spPr>
        <a:xfrm>
          <a:off x="704" y="531727"/>
          <a:ext cx="1442097" cy="5045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tactic</a:t>
          </a:r>
          <a:endParaRPr lang="en-US" sz="2000" kern="1200" dirty="0"/>
        </a:p>
      </dsp:txBody>
      <dsp:txXfrm>
        <a:off x="15482" y="546505"/>
        <a:ext cx="1412541" cy="474991"/>
      </dsp:txXfrm>
    </dsp:sp>
    <dsp:sp modelId="{A6527DFA-DD3B-4953-8BDD-F7A71D2B0A10}">
      <dsp:nvSpPr>
        <dsp:cNvPr id="0" name=""/>
        <dsp:cNvSpPr/>
      </dsp:nvSpPr>
      <dsp:spPr>
        <a:xfrm>
          <a:off x="704" y="1062286"/>
          <a:ext cx="1442097" cy="5045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Other tactic</a:t>
          </a:r>
          <a:endParaRPr lang="en-US" sz="2000" kern="1200" dirty="0"/>
        </a:p>
      </dsp:txBody>
      <dsp:txXfrm>
        <a:off x="15482" y="1077064"/>
        <a:ext cx="1412541" cy="4749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8A5CB-4CDC-44B6-8FC2-36A40E4043EE}">
      <dsp:nvSpPr>
        <dsp:cNvPr id="0" name=""/>
        <dsp:cNvSpPr/>
      </dsp:nvSpPr>
      <dsp:spPr>
        <a:xfrm>
          <a:off x="704" y="1168"/>
          <a:ext cx="1442097" cy="50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Arithmetic tactic</a:t>
          </a:r>
          <a:endParaRPr lang="en-US" sz="2000" kern="1200" dirty="0"/>
        </a:p>
      </dsp:txBody>
      <dsp:txXfrm>
        <a:off x="15482" y="15946"/>
        <a:ext cx="1412541" cy="474991"/>
      </dsp:txXfrm>
    </dsp:sp>
    <dsp:sp modelId="{C3C45092-4ED1-4634-9E46-32C3E90EC067}">
      <dsp:nvSpPr>
        <dsp:cNvPr id="0" name=""/>
        <dsp:cNvSpPr/>
      </dsp:nvSpPr>
      <dsp:spPr>
        <a:xfrm>
          <a:off x="704" y="531727"/>
          <a:ext cx="1442097" cy="50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tactic</a:t>
          </a:r>
          <a:endParaRPr lang="en-US" sz="2000" kern="1200" dirty="0"/>
        </a:p>
      </dsp:txBody>
      <dsp:txXfrm>
        <a:off x="15482" y="546505"/>
        <a:ext cx="1412541" cy="474991"/>
      </dsp:txXfrm>
    </dsp:sp>
    <dsp:sp modelId="{A6527DFA-DD3B-4953-8BDD-F7A71D2B0A10}">
      <dsp:nvSpPr>
        <dsp:cNvPr id="0" name=""/>
        <dsp:cNvSpPr/>
      </dsp:nvSpPr>
      <dsp:spPr>
        <a:xfrm>
          <a:off x="704" y="1062286"/>
          <a:ext cx="1442097" cy="50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Other tactic</a:t>
          </a:r>
          <a:endParaRPr lang="en-US" sz="2000" kern="1200" dirty="0"/>
        </a:p>
      </dsp:txBody>
      <dsp:txXfrm>
        <a:off x="15482" y="1077064"/>
        <a:ext cx="1412541" cy="47499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233702" y="168627"/>
          <a:ext cx="273720" cy="2737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88732" y="232745"/>
        <a:ext cx="163660" cy="140697"/>
      </dsp:txXfrm>
    </dsp:sp>
    <dsp:sp modelId="{AD47C59C-B7B4-4D0D-B13D-1CE4D98B8ADA}">
      <dsp:nvSpPr>
        <dsp:cNvPr id="0" name=""/>
        <dsp:cNvSpPr/>
      </dsp:nvSpPr>
      <dsp:spPr>
        <a:xfrm>
          <a:off x="81447" y="111952"/>
          <a:ext cx="199069" cy="1990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1563" y="162371"/>
        <a:ext cx="98837" cy="98231"/>
      </dsp:txXfrm>
    </dsp:sp>
    <dsp:sp modelId="{01D8BD15-96E9-49DF-B62C-4B2A849557D3}">
      <dsp:nvSpPr>
        <dsp:cNvPr id="0" name=""/>
        <dsp:cNvSpPr/>
      </dsp:nvSpPr>
      <dsp:spPr>
        <a:xfrm>
          <a:off x="206326" y="141051"/>
          <a:ext cx="336676" cy="336676"/>
        </a:xfrm>
        <a:prstGeom prst="circularArrow">
          <a:avLst>
            <a:gd name="adj1" fmla="val 4878"/>
            <a:gd name="adj2" fmla="val 312630"/>
            <a:gd name="adj3" fmla="val 2440174"/>
            <a:gd name="adj4" fmla="val 16875917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39191" y="75747"/>
          <a:ext cx="254560" cy="2545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233702" y="168627"/>
          <a:ext cx="273720" cy="2737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88732" y="232745"/>
        <a:ext cx="163660" cy="140697"/>
      </dsp:txXfrm>
    </dsp:sp>
    <dsp:sp modelId="{AD47C59C-B7B4-4D0D-B13D-1CE4D98B8ADA}">
      <dsp:nvSpPr>
        <dsp:cNvPr id="0" name=""/>
        <dsp:cNvSpPr/>
      </dsp:nvSpPr>
      <dsp:spPr>
        <a:xfrm>
          <a:off x="81447" y="111952"/>
          <a:ext cx="199069" cy="1990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1563" y="162371"/>
        <a:ext cx="98837" cy="98231"/>
      </dsp:txXfrm>
    </dsp:sp>
    <dsp:sp modelId="{01D8BD15-96E9-49DF-B62C-4B2A849557D3}">
      <dsp:nvSpPr>
        <dsp:cNvPr id="0" name=""/>
        <dsp:cNvSpPr/>
      </dsp:nvSpPr>
      <dsp:spPr>
        <a:xfrm>
          <a:off x="206326" y="141051"/>
          <a:ext cx="336676" cy="336676"/>
        </a:xfrm>
        <a:prstGeom prst="circularArrow">
          <a:avLst>
            <a:gd name="adj1" fmla="val 4878"/>
            <a:gd name="adj2" fmla="val 312630"/>
            <a:gd name="adj3" fmla="val 2440174"/>
            <a:gd name="adj4" fmla="val 16875917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39191" y="75747"/>
          <a:ext cx="254560" cy="2545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233702" y="168627"/>
          <a:ext cx="273720" cy="2737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88732" y="232745"/>
        <a:ext cx="163660" cy="140697"/>
      </dsp:txXfrm>
    </dsp:sp>
    <dsp:sp modelId="{AD47C59C-B7B4-4D0D-B13D-1CE4D98B8ADA}">
      <dsp:nvSpPr>
        <dsp:cNvPr id="0" name=""/>
        <dsp:cNvSpPr/>
      </dsp:nvSpPr>
      <dsp:spPr>
        <a:xfrm>
          <a:off x="81447" y="111952"/>
          <a:ext cx="199069" cy="1990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1563" y="162371"/>
        <a:ext cx="98837" cy="98231"/>
      </dsp:txXfrm>
    </dsp:sp>
    <dsp:sp modelId="{01D8BD15-96E9-49DF-B62C-4B2A849557D3}">
      <dsp:nvSpPr>
        <dsp:cNvPr id="0" name=""/>
        <dsp:cNvSpPr/>
      </dsp:nvSpPr>
      <dsp:spPr>
        <a:xfrm>
          <a:off x="206326" y="141051"/>
          <a:ext cx="336676" cy="336676"/>
        </a:xfrm>
        <a:prstGeom prst="circularArrow">
          <a:avLst>
            <a:gd name="adj1" fmla="val 4878"/>
            <a:gd name="adj2" fmla="val 312630"/>
            <a:gd name="adj3" fmla="val 2440174"/>
            <a:gd name="adj4" fmla="val 16875917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39191" y="75747"/>
          <a:ext cx="254560" cy="2545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233702" y="168627"/>
          <a:ext cx="273720" cy="2737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88732" y="232745"/>
        <a:ext cx="163660" cy="140697"/>
      </dsp:txXfrm>
    </dsp:sp>
    <dsp:sp modelId="{AD47C59C-B7B4-4D0D-B13D-1CE4D98B8ADA}">
      <dsp:nvSpPr>
        <dsp:cNvPr id="0" name=""/>
        <dsp:cNvSpPr/>
      </dsp:nvSpPr>
      <dsp:spPr>
        <a:xfrm>
          <a:off x="81447" y="111952"/>
          <a:ext cx="199069" cy="1990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1563" y="162371"/>
        <a:ext cx="98837" cy="98231"/>
      </dsp:txXfrm>
    </dsp:sp>
    <dsp:sp modelId="{01D8BD15-96E9-49DF-B62C-4B2A849557D3}">
      <dsp:nvSpPr>
        <dsp:cNvPr id="0" name=""/>
        <dsp:cNvSpPr/>
      </dsp:nvSpPr>
      <dsp:spPr>
        <a:xfrm>
          <a:off x="206326" y="141051"/>
          <a:ext cx="336676" cy="336676"/>
        </a:xfrm>
        <a:prstGeom prst="circularArrow">
          <a:avLst>
            <a:gd name="adj1" fmla="val 4878"/>
            <a:gd name="adj2" fmla="val 312630"/>
            <a:gd name="adj3" fmla="val 2440174"/>
            <a:gd name="adj4" fmla="val 16875917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39191" y="75747"/>
          <a:ext cx="254560" cy="2545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438838" y="294913"/>
          <a:ext cx="324642" cy="324642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504105" y="370959"/>
        <a:ext cx="194108" cy="166873"/>
      </dsp:txXfrm>
    </dsp:sp>
    <dsp:sp modelId="{AD47C59C-B7B4-4D0D-B13D-1CE4D98B8ADA}">
      <dsp:nvSpPr>
        <dsp:cNvPr id="0" name=""/>
        <dsp:cNvSpPr/>
      </dsp:nvSpPr>
      <dsp:spPr>
        <a:xfrm>
          <a:off x="258259" y="227694"/>
          <a:ext cx="236103" cy="23610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17699" y="287493"/>
        <a:ext cx="117223" cy="116505"/>
      </dsp:txXfrm>
    </dsp:sp>
    <dsp:sp modelId="{D67B986E-ABE7-4650-B7BB-C8532D7844A2}">
      <dsp:nvSpPr>
        <dsp:cNvPr id="0" name=""/>
        <dsp:cNvSpPr/>
      </dsp:nvSpPr>
      <dsp:spPr>
        <a:xfrm rot="20700000">
          <a:off x="382197" y="55292"/>
          <a:ext cx="231333" cy="23133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 rot="-20700000">
        <a:off x="432935" y="106030"/>
        <a:ext cx="129856" cy="129856"/>
      </dsp:txXfrm>
    </dsp:sp>
    <dsp:sp modelId="{01D8BD15-96E9-49DF-B62C-4B2A849557D3}">
      <dsp:nvSpPr>
        <dsp:cNvPr id="0" name=""/>
        <dsp:cNvSpPr/>
      </dsp:nvSpPr>
      <dsp:spPr>
        <a:xfrm>
          <a:off x="388822" y="257434"/>
          <a:ext cx="415542" cy="415542"/>
        </a:xfrm>
        <a:prstGeom prst="circularArrow">
          <a:avLst>
            <a:gd name="adj1" fmla="val 4688"/>
            <a:gd name="adj2" fmla="val 299029"/>
            <a:gd name="adj3" fmla="val 2219261"/>
            <a:gd name="adj4" fmla="val 16833575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208142" y="179702"/>
          <a:ext cx="301917" cy="30191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929EB9-CF4C-4422-8637-5089591BF5F9}">
      <dsp:nvSpPr>
        <dsp:cNvPr id="0" name=""/>
        <dsp:cNvSpPr/>
      </dsp:nvSpPr>
      <dsp:spPr>
        <a:xfrm>
          <a:off x="328687" y="18385"/>
          <a:ext cx="325527" cy="3255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374249" y="273180"/>
          <a:ext cx="276345" cy="276345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 </a:t>
          </a:r>
          <a:endParaRPr lang="en-US" sz="600" kern="1200" dirty="0"/>
        </a:p>
      </dsp:txBody>
      <dsp:txXfrm>
        <a:off x="429807" y="337912"/>
        <a:ext cx="165229" cy="142048"/>
      </dsp:txXfrm>
    </dsp:sp>
    <dsp:sp modelId="{AD47C59C-B7B4-4D0D-B13D-1CE4D98B8ADA}">
      <dsp:nvSpPr>
        <dsp:cNvPr id="0" name=""/>
        <dsp:cNvSpPr/>
      </dsp:nvSpPr>
      <dsp:spPr>
        <a:xfrm>
          <a:off x="220534" y="215961"/>
          <a:ext cx="200978" cy="200978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 </a:t>
          </a:r>
          <a:endParaRPr lang="en-US" sz="600" kern="1200" dirty="0"/>
        </a:p>
      </dsp:txBody>
      <dsp:txXfrm>
        <a:off x="271131" y="266864"/>
        <a:ext cx="99784" cy="99172"/>
      </dsp:txXfrm>
    </dsp:sp>
    <dsp:sp modelId="{D67B986E-ABE7-4650-B7BB-C8532D7844A2}">
      <dsp:nvSpPr>
        <dsp:cNvPr id="0" name=""/>
        <dsp:cNvSpPr/>
      </dsp:nvSpPr>
      <dsp:spPr>
        <a:xfrm rot="20700000">
          <a:off x="326034" y="69207"/>
          <a:ext cx="196917" cy="196917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 </a:t>
          </a:r>
          <a:endParaRPr lang="en-US" sz="600" kern="1200" dirty="0"/>
        </a:p>
      </dsp:txBody>
      <dsp:txXfrm rot="-20700000">
        <a:off x="369224" y="112397"/>
        <a:ext cx="110538" cy="110538"/>
      </dsp:txXfrm>
    </dsp:sp>
    <dsp:sp modelId="{01D8BD15-96E9-49DF-B62C-4B2A849557D3}">
      <dsp:nvSpPr>
        <dsp:cNvPr id="0" name=""/>
        <dsp:cNvSpPr/>
      </dsp:nvSpPr>
      <dsp:spPr>
        <a:xfrm>
          <a:off x="330156" y="241673"/>
          <a:ext cx="353721" cy="353721"/>
        </a:xfrm>
        <a:prstGeom prst="circularArrow">
          <a:avLst>
            <a:gd name="adj1" fmla="val 4687"/>
            <a:gd name="adj2" fmla="val 299029"/>
            <a:gd name="adj3" fmla="val 2207734"/>
            <a:gd name="adj4" fmla="val 16918315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177873" y="176271"/>
          <a:ext cx="257001" cy="2570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929EB9-CF4C-4422-8637-5089591BF5F9}">
      <dsp:nvSpPr>
        <dsp:cNvPr id="0" name=""/>
        <dsp:cNvSpPr/>
      </dsp:nvSpPr>
      <dsp:spPr>
        <a:xfrm>
          <a:off x="280485" y="38953"/>
          <a:ext cx="277098" cy="27709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E91AB-A8F4-471D-9D94-44658464BC1D}">
      <dsp:nvSpPr>
        <dsp:cNvPr id="0" name=""/>
        <dsp:cNvSpPr/>
      </dsp:nvSpPr>
      <dsp:spPr>
        <a:xfrm rot="10800000">
          <a:off x="0" y="0"/>
          <a:ext cx="2097110" cy="480067"/>
        </a:xfrm>
        <a:prstGeom prst="trapezoid">
          <a:avLst>
            <a:gd name="adj" fmla="val 546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arithmetic</a:t>
          </a:r>
          <a:endParaRPr lang="en-US" sz="1100" kern="1200" dirty="0"/>
        </a:p>
      </dsp:txBody>
      <dsp:txXfrm rot="-10800000">
        <a:off x="366994" y="0"/>
        <a:ext cx="1363121" cy="480067"/>
      </dsp:txXfrm>
    </dsp:sp>
    <dsp:sp modelId="{90B4D3DD-88CF-4CEA-A597-232A9C84C49A}">
      <dsp:nvSpPr>
        <dsp:cNvPr id="0" name=""/>
        <dsp:cNvSpPr/>
      </dsp:nvSpPr>
      <dsp:spPr>
        <a:xfrm rot="10800000">
          <a:off x="262138" y="480067"/>
          <a:ext cx="1572832" cy="480067"/>
        </a:xfrm>
        <a:prstGeom prst="trapezoid">
          <a:avLst>
            <a:gd name="adj" fmla="val 546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congruence</a:t>
          </a:r>
          <a:endParaRPr lang="en-US" sz="1100" kern="1200" dirty="0"/>
        </a:p>
      </dsp:txBody>
      <dsp:txXfrm rot="-10800000">
        <a:off x="537384" y="480067"/>
        <a:ext cx="1022341" cy="480067"/>
      </dsp:txXfrm>
    </dsp:sp>
    <dsp:sp modelId="{45D97E8A-34C0-4F3E-B9B2-614844D562D2}">
      <dsp:nvSpPr>
        <dsp:cNvPr id="0" name=""/>
        <dsp:cNvSpPr/>
      </dsp:nvSpPr>
      <dsp:spPr>
        <a:xfrm rot="10800000">
          <a:off x="524277" y="960135"/>
          <a:ext cx="1048555" cy="480067"/>
        </a:xfrm>
        <a:prstGeom prst="trapezoid">
          <a:avLst>
            <a:gd name="adj" fmla="val 546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100" kern="1200" dirty="0" smtClean="0">
              <a:latin typeface="Calibri"/>
              <a:cs typeface="Calibri"/>
            </a:rPr>
            <a:t>βι</a:t>
          </a:r>
          <a:r>
            <a:rPr lang="en-US" sz="1100" kern="1200" dirty="0" smtClean="0">
              <a:latin typeface="Calibri"/>
              <a:cs typeface="Calibri"/>
            </a:rPr>
            <a:t>-conversion</a:t>
          </a:r>
          <a:endParaRPr lang="en-US" sz="1100" kern="1200" dirty="0"/>
        </a:p>
      </dsp:txBody>
      <dsp:txXfrm rot="-10800000">
        <a:off x="707774" y="960135"/>
        <a:ext cx="681560" cy="480067"/>
      </dsp:txXfrm>
    </dsp:sp>
    <dsp:sp modelId="{0FEFB522-FD91-4DA2-A061-D6A3CF4BA671}">
      <dsp:nvSpPr>
        <dsp:cNvPr id="0" name=""/>
        <dsp:cNvSpPr/>
      </dsp:nvSpPr>
      <dsp:spPr>
        <a:xfrm rot="10800000">
          <a:off x="786416" y="1440203"/>
          <a:ext cx="524277" cy="480067"/>
        </a:xfrm>
        <a:prstGeom prst="trapezoid">
          <a:avLst>
            <a:gd name="adj" fmla="val 5460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 rot="-10800000">
        <a:off x="786416" y="1440203"/>
        <a:ext cx="524277" cy="4800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630073" y="375386"/>
          <a:ext cx="458806" cy="458806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722313" y="482859"/>
        <a:ext cx="274326" cy="235836"/>
      </dsp:txXfrm>
    </dsp:sp>
    <dsp:sp modelId="{AD47C59C-B7B4-4D0D-B13D-1CE4D98B8ADA}">
      <dsp:nvSpPr>
        <dsp:cNvPr id="0" name=""/>
        <dsp:cNvSpPr/>
      </dsp:nvSpPr>
      <dsp:spPr>
        <a:xfrm>
          <a:off x="374867" y="280388"/>
          <a:ext cx="333677" cy="333677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458871" y="364900"/>
        <a:ext cx="165669" cy="164653"/>
      </dsp:txXfrm>
    </dsp:sp>
    <dsp:sp modelId="{D67B986E-ABE7-4650-B7BB-C8532D7844A2}">
      <dsp:nvSpPr>
        <dsp:cNvPr id="0" name=""/>
        <dsp:cNvSpPr/>
      </dsp:nvSpPr>
      <dsp:spPr>
        <a:xfrm rot="20700000">
          <a:off x="550024" y="36738"/>
          <a:ext cx="326935" cy="32693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 </a:t>
          </a:r>
          <a:endParaRPr lang="en-US" sz="900" kern="1200" dirty="0"/>
        </a:p>
      </dsp:txBody>
      <dsp:txXfrm rot="-20700000">
        <a:off x="621731" y="108445"/>
        <a:ext cx="183522" cy="183522"/>
      </dsp:txXfrm>
    </dsp:sp>
    <dsp:sp modelId="{01D8BD15-96E9-49DF-B62C-4B2A849557D3}">
      <dsp:nvSpPr>
        <dsp:cNvPr id="0" name=""/>
        <dsp:cNvSpPr/>
      </dsp:nvSpPr>
      <dsp:spPr>
        <a:xfrm>
          <a:off x="566605" y="320019"/>
          <a:ext cx="587271" cy="587271"/>
        </a:xfrm>
        <a:prstGeom prst="circularArrow">
          <a:avLst>
            <a:gd name="adj1" fmla="val 4688"/>
            <a:gd name="adj2" fmla="val 299029"/>
            <a:gd name="adj3" fmla="val 2261556"/>
            <a:gd name="adj4" fmla="val 1660573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304037" y="207531"/>
          <a:ext cx="426689" cy="42668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929EB9-CF4C-4422-8637-5089591BF5F9}">
      <dsp:nvSpPr>
        <dsp:cNvPr id="0" name=""/>
        <dsp:cNvSpPr/>
      </dsp:nvSpPr>
      <dsp:spPr>
        <a:xfrm>
          <a:off x="474401" y="-20452"/>
          <a:ext cx="460057" cy="4600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438838" y="294913"/>
          <a:ext cx="324642" cy="324642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504105" y="370959"/>
        <a:ext cx="194108" cy="166873"/>
      </dsp:txXfrm>
    </dsp:sp>
    <dsp:sp modelId="{AD47C59C-B7B4-4D0D-B13D-1CE4D98B8ADA}">
      <dsp:nvSpPr>
        <dsp:cNvPr id="0" name=""/>
        <dsp:cNvSpPr/>
      </dsp:nvSpPr>
      <dsp:spPr>
        <a:xfrm>
          <a:off x="258259" y="227694"/>
          <a:ext cx="236103" cy="23610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17699" y="287493"/>
        <a:ext cx="117223" cy="116505"/>
      </dsp:txXfrm>
    </dsp:sp>
    <dsp:sp modelId="{D67B986E-ABE7-4650-B7BB-C8532D7844A2}">
      <dsp:nvSpPr>
        <dsp:cNvPr id="0" name=""/>
        <dsp:cNvSpPr/>
      </dsp:nvSpPr>
      <dsp:spPr>
        <a:xfrm rot="20700000">
          <a:off x="382197" y="55292"/>
          <a:ext cx="231333" cy="231333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 rot="-20700000">
        <a:off x="432935" y="106030"/>
        <a:ext cx="129856" cy="129856"/>
      </dsp:txXfrm>
    </dsp:sp>
    <dsp:sp modelId="{01D8BD15-96E9-49DF-B62C-4B2A849557D3}">
      <dsp:nvSpPr>
        <dsp:cNvPr id="0" name=""/>
        <dsp:cNvSpPr/>
      </dsp:nvSpPr>
      <dsp:spPr>
        <a:xfrm>
          <a:off x="388822" y="257434"/>
          <a:ext cx="415542" cy="415542"/>
        </a:xfrm>
        <a:prstGeom prst="circularArrow">
          <a:avLst>
            <a:gd name="adj1" fmla="val 4688"/>
            <a:gd name="adj2" fmla="val 299029"/>
            <a:gd name="adj3" fmla="val 2219261"/>
            <a:gd name="adj4" fmla="val 16833575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208142" y="179702"/>
          <a:ext cx="301917" cy="30191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929EB9-CF4C-4422-8637-5089591BF5F9}">
      <dsp:nvSpPr>
        <dsp:cNvPr id="0" name=""/>
        <dsp:cNvSpPr/>
      </dsp:nvSpPr>
      <dsp:spPr>
        <a:xfrm>
          <a:off x="328687" y="18385"/>
          <a:ext cx="325527" cy="3255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E9DB0-FA1C-48B0-BF74-9681B6FF0A39}">
      <dsp:nvSpPr>
        <dsp:cNvPr id="0" name=""/>
        <dsp:cNvSpPr/>
      </dsp:nvSpPr>
      <dsp:spPr>
        <a:xfrm rot="10800000">
          <a:off x="0" y="0"/>
          <a:ext cx="6096000" cy="1016000"/>
        </a:xfrm>
        <a:prstGeom prst="trapezoid">
          <a:avLst>
            <a:gd name="adj" fmla="val 7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arithmetic simplification</a:t>
          </a:r>
          <a:endParaRPr lang="en-US" sz="2400" kern="1200" dirty="0"/>
        </a:p>
      </dsp:txBody>
      <dsp:txXfrm rot="-10800000">
        <a:off x="1066799" y="0"/>
        <a:ext cx="3962400" cy="1016000"/>
      </dsp:txXfrm>
    </dsp:sp>
    <dsp:sp modelId="{FB4ABC34-1134-4F76-A434-335EB8DEE427}">
      <dsp:nvSpPr>
        <dsp:cNvPr id="0" name=""/>
        <dsp:cNvSpPr/>
      </dsp:nvSpPr>
      <dsp:spPr>
        <a:xfrm rot="10800000">
          <a:off x="762000" y="1016000"/>
          <a:ext cx="4572000" cy="1016000"/>
        </a:xfrm>
        <a:prstGeom prst="trapezoid">
          <a:avLst>
            <a:gd name="adj" fmla="val 75000"/>
          </a:avLst>
        </a:prstGeom>
        <a:solidFill>
          <a:schemeClr val="accent6">
            <a:shade val="80000"/>
            <a:hueOff val="-127231"/>
            <a:satOff val="5670"/>
            <a:lumOff val="79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congruence closure</a:t>
          </a:r>
          <a:endParaRPr lang="en-US" sz="2400" kern="1200" dirty="0"/>
        </a:p>
      </dsp:txBody>
      <dsp:txXfrm rot="-10800000">
        <a:off x="1562100" y="1016000"/>
        <a:ext cx="2971800" cy="1016000"/>
      </dsp:txXfrm>
    </dsp:sp>
    <dsp:sp modelId="{4AE8A22C-BD83-4D4B-A4F4-3928D9EC3C94}">
      <dsp:nvSpPr>
        <dsp:cNvPr id="0" name=""/>
        <dsp:cNvSpPr/>
      </dsp:nvSpPr>
      <dsp:spPr>
        <a:xfrm rot="10800000">
          <a:off x="1524000" y="2032000"/>
          <a:ext cx="3048000" cy="1016000"/>
        </a:xfrm>
        <a:prstGeom prst="trapezoid">
          <a:avLst>
            <a:gd name="adj" fmla="val 75000"/>
          </a:avLst>
        </a:prstGeom>
        <a:solidFill>
          <a:schemeClr val="accent6">
            <a:shade val="80000"/>
            <a:hueOff val="-254461"/>
            <a:satOff val="11339"/>
            <a:lumOff val="158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400" kern="1200" dirty="0" smtClean="0">
              <a:latin typeface="Calibri"/>
              <a:cs typeface="Calibri"/>
            </a:rPr>
            <a:t>βι</a:t>
          </a:r>
          <a:r>
            <a:rPr lang="en-US" sz="2400" kern="1200" dirty="0" smtClean="0">
              <a:latin typeface="Calibri"/>
              <a:cs typeface="Calibri"/>
            </a:rPr>
            <a:t>-conversion</a:t>
          </a:r>
          <a:endParaRPr lang="en-US" sz="2400" kern="1200" dirty="0"/>
        </a:p>
      </dsp:txBody>
      <dsp:txXfrm rot="-10800000">
        <a:off x="2057400" y="2032000"/>
        <a:ext cx="1981200" cy="1016000"/>
      </dsp:txXfrm>
    </dsp:sp>
    <dsp:sp modelId="{BE5ED9A5-D50A-47DB-86B0-8BB00E8B7513}">
      <dsp:nvSpPr>
        <dsp:cNvPr id="0" name=""/>
        <dsp:cNvSpPr/>
      </dsp:nvSpPr>
      <dsp:spPr>
        <a:xfrm rot="10800000">
          <a:off x="2286000" y="3047999"/>
          <a:ext cx="1524000" cy="1016000"/>
        </a:xfrm>
        <a:prstGeom prst="trapezoid">
          <a:avLst>
            <a:gd name="adj" fmla="val 75000"/>
          </a:avLst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10800000">
        <a:off x="2286000" y="3047999"/>
        <a:ext cx="1524000" cy="1016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E9DB0-FA1C-48B0-BF74-9681B6FF0A39}">
      <dsp:nvSpPr>
        <dsp:cNvPr id="0" name=""/>
        <dsp:cNvSpPr/>
      </dsp:nvSpPr>
      <dsp:spPr>
        <a:xfrm rot="10800000">
          <a:off x="0" y="0"/>
          <a:ext cx="6934200" cy="762000"/>
        </a:xfrm>
        <a:prstGeom prst="trapezoid">
          <a:avLst>
            <a:gd name="adj" fmla="val 75833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arithmetic simplification</a:t>
          </a:r>
          <a:endParaRPr lang="en-US" sz="2400" kern="1200" dirty="0"/>
        </a:p>
      </dsp:txBody>
      <dsp:txXfrm rot="-10800000">
        <a:off x="1213484" y="0"/>
        <a:ext cx="4507230" cy="762000"/>
      </dsp:txXfrm>
    </dsp:sp>
    <dsp:sp modelId="{ECD9EADD-2CBF-4B2A-B8F1-A6A52A039B53}">
      <dsp:nvSpPr>
        <dsp:cNvPr id="0" name=""/>
        <dsp:cNvSpPr/>
      </dsp:nvSpPr>
      <dsp:spPr>
        <a:xfrm rot="10800000">
          <a:off x="577849" y="761999"/>
          <a:ext cx="5778500" cy="762000"/>
        </a:xfrm>
        <a:prstGeom prst="trapezoid">
          <a:avLst>
            <a:gd name="adj" fmla="val 75833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naïve arithmetic conversion</a:t>
          </a:r>
          <a:endParaRPr lang="en-US" sz="2400" kern="1200" dirty="0"/>
        </a:p>
      </dsp:txBody>
      <dsp:txXfrm rot="-10800000">
        <a:off x="1589087" y="761999"/>
        <a:ext cx="3756025" cy="762000"/>
      </dsp:txXfrm>
    </dsp:sp>
    <dsp:sp modelId="{FB4ABC34-1134-4F76-A434-335EB8DEE427}">
      <dsp:nvSpPr>
        <dsp:cNvPr id="0" name=""/>
        <dsp:cNvSpPr/>
      </dsp:nvSpPr>
      <dsp:spPr>
        <a:xfrm rot="10800000">
          <a:off x="1155699" y="1523999"/>
          <a:ext cx="4622800" cy="762000"/>
        </a:xfrm>
        <a:prstGeom prst="trapezoid">
          <a:avLst>
            <a:gd name="adj" fmla="val 75833"/>
          </a:avLst>
        </a:prstGeom>
        <a:solidFill>
          <a:schemeClr val="accent6">
            <a:shade val="80000"/>
            <a:hueOff val="-152677"/>
            <a:satOff val="6804"/>
            <a:lumOff val="951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congruence closure</a:t>
          </a:r>
          <a:endParaRPr lang="en-US" sz="2400" kern="1200" dirty="0"/>
        </a:p>
      </dsp:txBody>
      <dsp:txXfrm rot="-10800000">
        <a:off x="1964689" y="1523999"/>
        <a:ext cx="3004820" cy="762000"/>
      </dsp:txXfrm>
    </dsp:sp>
    <dsp:sp modelId="{D7EC4C17-988A-4A44-8D85-5AA6409E5FDA}">
      <dsp:nvSpPr>
        <dsp:cNvPr id="0" name=""/>
        <dsp:cNvSpPr/>
      </dsp:nvSpPr>
      <dsp:spPr>
        <a:xfrm rot="10800000">
          <a:off x="1733550" y="2286000"/>
          <a:ext cx="3467100" cy="762000"/>
        </a:xfrm>
        <a:prstGeom prst="trapezoid">
          <a:avLst>
            <a:gd name="adj" fmla="val 75833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naïve equality conversion</a:t>
          </a:r>
          <a:endParaRPr lang="en-US" sz="2400" kern="1200" dirty="0"/>
        </a:p>
      </dsp:txBody>
      <dsp:txXfrm rot="-10800000">
        <a:off x="2340292" y="2286000"/>
        <a:ext cx="2253615" cy="762000"/>
      </dsp:txXfrm>
    </dsp:sp>
    <dsp:sp modelId="{4AE8A22C-BD83-4D4B-A4F4-3928D9EC3C94}">
      <dsp:nvSpPr>
        <dsp:cNvPr id="0" name=""/>
        <dsp:cNvSpPr/>
      </dsp:nvSpPr>
      <dsp:spPr>
        <a:xfrm rot="10800000">
          <a:off x="2311399" y="3048000"/>
          <a:ext cx="2311400" cy="762000"/>
        </a:xfrm>
        <a:prstGeom prst="trapezoid">
          <a:avLst>
            <a:gd name="adj" fmla="val 75833"/>
          </a:avLst>
        </a:prstGeom>
        <a:solidFill>
          <a:schemeClr val="accent6">
            <a:shade val="80000"/>
            <a:hueOff val="-305354"/>
            <a:satOff val="13607"/>
            <a:lumOff val="1902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400" kern="1200" dirty="0" smtClean="0">
              <a:latin typeface="Calibri"/>
              <a:cs typeface="Calibri"/>
            </a:rPr>
            <a:t>βι</a:t>
          </a:r>
          <a:r>
            <a:rPr lang="en-US" sz="2400" kern="1200" dirty="0" smtClean="0">
              <a:latin typeface="Calibri"/>
              <a:cs typeface="Calibri"/>
            </a:rPr>
            <a:t>-conversion</a:t>
          </a:r>
          <a:endParaRPr lang="en-US" sz="2400" kern="1200" dirty="0"/>
        </a:p>
      </dsp:txBody>
      <dsp:txXfrm rot="-10800000">
        <a:off x="2715895" y="3048000"/>
        <a:ext cx="1502410" cy="762000"/>
      </dsp:txXfrm>
    </dsp:sp>
    <dsp:sp modelId="{BE5ED9A5-D50A-47DB-86B0-8BB00E8B7513}">
      <dsp:nvSpPr>
        <dsp:cNvPr id="0" name=""/>
        <dsp:cNvSpPr/>
      </dsp:nvSpPr>
      <dsp:spPr>
        <a:xfrm rot="10800000">
          <a:off x="2889250" y="3810000"/>
          <a:ext cx="1155700" cy="762000"/>
        </a:xfrm>
        <a:prstGeom prst="trapezoid">
          <a:avLst>
            <a:gd name="adj" fmla="val 75833"/>
          </a:avLst>
        </a:prstGeom>
        <a:solidFill>
          <a:schemeClr val="accent6">
            <a:shade val="80000"/>
            <a:hueOff val="-381692"/>
            <a:satOff val="17009"/>
            <a:lumOff val="237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/>
        </a:p>
      </dsp:txBody>
      <dsp:txXfrm rot="-10800000">
        <a:off x="2889250" y="3810000"/>
        <a:ext cx="1155700" cy="76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48F66-2169-473A-B630-12F94D24AEF3}">
      <dsp:nvSpPr>
        <dsp:cNvPr id="0" name=""/>
        <dsp:cNvSpPr/>
      </dsp:nvSpPr>
      <dsp:spPr>
        <a:xfrm>
          <a:off x="0" y="4372633"/>
          <a:ext cx="82296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A0236-24D4-4729-8C31-B7ECB3331FF3}">
      <dsp:nvSpPr>
        <dsp:cNvPr id="0" name=""/>
        <dsp:cNvSpPr/>
      </dsp:nvSpPr>
      <dsp:spPr>
        <a:xfrm>
          <a:off x="0" y="3266539"/>
          <a:ext cx="82296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5A8A3-59DA-4165-B0C3-E0FD44C5EC59}">
      <dsp:nvSpPr>
        <dsp:cNvPr id="0" name=""/>
        <dsp:cNvSpPr/>
      </dsp:nvSpPr>
      <dsp:spPr>
        <a:xfrm>
          <a:off x="0" y="2160446"/>
          <a:ext cx="82296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FA03A-8B49-4A63-8A1A-D4EC3F0C852C}">
      <dsp:nvSpPr>
        <dsp:cNvPr id="0" name=""/>
        <dsp:cNvSpPr/>
      </dsp:nvSpPr>
      <dsp:spPr>
        <a:xfrm>
          <a:off x="0" y="1054352"/>
          <a:ext cx="82296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9E389-21F4-48C6-B6D8-A759C8A4D035}">
      <dsp:nvSpPr>
        <dsp:cNvPr id="0" name=""/>
        <dsp:cNvSpPr/>
      </dsp:nvSpPr>
      <dsp:spPr>
        <a:xfrm>
          <a:off x="2139695" y="930"/>
          <a:ext cx="6089904" cy="1053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Derivation in a logic</a:t>
          </a:r>
          <a:endParaRPr lang="en-US" sz="3100" kern="1200" dirty="0"/>
        </a:p>
      </dsp:txBody>
      <dsp:txXfrm>
        <a:off x="2139695" y="930"/>
        <a:ext cx="6089904" cy="1053422"/>
      </dsp:txXfrm>
    </dsp:sp>
    <dsp:sp modelId="{3D3F274E-BFA7-407C-BEB2-98E4720C0BAD}">
      <dsp:nvSpPr>
        <dsp:cNvPr id="0" name=""/>
        <dsp:cNvSpPr/>
      </dsp:nvSpPr>
      <dsp:spPr>
        <a:xfrm>
          <a:off x="0" y="930"/>
          <a:ext cx="2139696" cy="10534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Proof object</a:t>
          </a:r>
          <a:endParaRPr lang="en-US" sz="3100" kern="1200" dirty="0"/>
        </a:p>
      </dsp:txBody>
      <dsp:txXfrm>
        <a:off x="51433" y="52363"/>
        <a:ext cx="2036830" cy="1001989"/>
      </dsp:txXfrm>
    </dsp:sp>
    <dsp:sp modelId="{D4BA19B8-E57B-4A53-8AC4-A718CBD19E6F}">
      <dsp:nvSpPr>
        <dsp:cNvPr id="0" name=""/>
        <dsp:cNvSpPr/>
      </dsp:nvSpPr>
      <dsp:spPr>
        <a:xfrm>
          <a:off x="2139695" y="1107024"/>
          <a:ext cx="6089904" cy="1053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Checks proof objects</a:t>
          </a:r>
          <a:endParaRPr lang="en-US" sz="3100" kern="1200" dirty="0"/>
        </a:p>
      </dsp:txBody>
      <dsp:txXfrm>
        <a:off x="2139695" y="1107024"/>
        <a:ext cx="6089904" cy="1053422"/>
      </dsp:txXfrm>
    </dsp:sp>
    <dsp:sp modelId="{377EA90D-6A9F-4701-956C-D04B97350A00}">
      <dsp:nvSpPr>
        <dsp:cNvPr id="0" name=""/>
        <dsp:cNvSpPr/>
      </dsp:nvSpPr>
      <dsp:spPr>
        <a:xfrm>
          <a:off x="0" y="1107024"/>
          <a:ext cx="2139696" cy="10534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Proof checker</a:t>
          </a:r>
          <a:endParaRPr lang="en-US" sz="3100" kern="1200" dirty="0"/>
        </a:p>
      </dsp:txBody>
      <dsp:txXfrm>
        <a:off x="51433" y="1158457"/>
        <a:ext cx="2036830" cy="1001989"/>
      </dsp:txXfrm>
    </dsp:sp>
    <dsp:sp modelId="{2A6FA73C-0562-4762-B38E-2D2253CAF62E}">
      <dsp:nvSpPr>
        <dsp:cNvPr id="0" name=""/>
        <dsp:cNvSpPr/>
      </dsp:nvSpPr>
      <dsp:spPr>
        <a:xfrm>
          <a:off x="2139695" y="2213117"/>
          <a:ext cx="6089904" cy="1053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Function producing proof objects</a:t>
          </a:r>
          <a:endParaRPr lang="en-US" sz="3100" kern="1200" dirty="0"/>
        </a:p>
      </dsp:txBody>
      <dsp:txXfrm>
        <a:off x="2139695" y="2213117"/>
        <a:ext cx="6089904" cy="1053422"/>
      </dsp:txXfrm>
    </dsp:sp>
    <dsp:sp modelId="{112E91D6-864F-42AA-8A8F-C95CA38235FE}">
      <dsp:nvSpPr>
        <dsp:cNvPr id="0" name=""/>
        <dsp:cNvSpPr/>
      </dsp:nvSpPr>
      <dsp:spPr>
        <a:xfrm>
          <a:off x="0" y="2213117"/>
          <a:ext cx="2139696" cy="10534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Tactic</a:t>
          </a:r>
          <a:endParaRPr lang="en-US" sz="3100" kern="1200" dirty="0"/>
        </a:p>
      </dsp:txBody>
      <dsp:txXfrm>
        <a:off x="51433" y="2264550"/>
        <a:ext cx="2036830" cy="1001989"/>
      </dsp:txXfrm>
    </dsp:sp>
    <dsp:sp modelId="{C824D763-F9FB-496A-B2CF-742E803D6006}">
      <dsp:nvSpPr>
        <dsp:cNvPr id="0" name=""/>
        <dsp:cNvSpPr/>
      </dsp:nvSpPr>
      <dsp:spPr>
        <a:xfrm>
          <a:off x="2139695" y="3319211"/>
          <a:ext cx="6089904" cy="1053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Combination of tactics; program producing a proof object</a:t>
          </a:r>
        </a:p>
      </dsp:txBody>
      <dsp:txXfrm>
        <a:off x="2139695" y="3319211"/>
        <a:ext cx="6089904" cy="1053422"/>
      </dsp:txXfrm>
    </dsp:sp>
    <dsp:sp modelId="{081D47DB-95E5-4AB1-B887-083472C80311}">
      <dsp:nvSpPr>
        <dsp:cNvPr id="0" name=""/>
        <dsp:cNvSpPr/>
      </dsp:nvSpPr>
      <dsp:spPr>
        <a:xfrm>
          <a:off x="0" y="3319211"/>
          <a:ext cx="2139696" cy="105342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Proof script</a:t>
          </a:r>
          <a:endParaRPr lang="en-US" sz="3100" kern="1200" dirty="0"/>
        </a:p>
      </dsp:txBody>
      <dsp:txXfrm>
        <a:off x="51433" y="3370644"/>
        <a:ext cx="2036830" cy="1001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378263" y="293370"/>
          <a:ext cx="461010" cy="46101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470947" y="401359"/>
        <a:ext cx="275642" cy="236969"/>
      </dsp:txXfrm>
    </dsp:sp>
    <dsp:sp modelId="{AD47C59C-B7B4-4D0D-B13D-1CE4D98B8ADA}">
      <dsp:nvSpPr>
        <dsp:cNvPr id="0" name=""/>
        <dsp:cNvSpPr/>
      </dsp:nvSpPr>
      <dsp:spPr>
        <a:xfrm>
          <a:off x="121831" y="197916"/>
          <a:ext cx="335280" cy="33528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206239" y="282834"/>
        <a:ext cx="166464" cy="165444"/>
      </dsp:txXfrm>
    </dsp:sp>
    <dsp:sp modelId="{01D8BD15-96E9-49DF-B62C-4B2A849557D3}">
      <dsp:nvSpPr>
        <dsp:cNvPr id="0" name=""/>
        <dsp:cNvSpPr/>
      </dsp:nvSpPr>
      <dsp:spPr>
        <a:xfrm>
          <a:off x="352519" y="239454"/>
          <a:ext cx="567042" cy="567042"/>
        </a:xfrm>
        <a:prstGeom prst="circularArrow">
          <a:avLst>
            <a:gd name="adj1" fmla="val 4878"/>
            <a:gd name="adj2" fmla="val 312630"/>
            <a:gd name="adj3" fmla="val 2589059"/>
            <a:gd name="adj4" fmla="val 16261523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50662" y="124622"/>
          <a:ext cx="428739" cy="4287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378263" y="293370"/>
          <a:ext cx="461010" cy="46101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470947" y="401359"/>
        <a:ext cx="275642" cy="236969"/>
      </dsp:txXfrm>
    </dsp:sp>
    <dsp:sp modelId="{AD47C59C-B7B4-4D0D-B13D-1CE4D98B8ADA}">
      <dsp:nvSpPr>
        <dsp:cNvPr id="0" name=""/>
        <dsp:cNvSpPr/>
      </dsp:nvSpPr>
      <dsp:spPr>
        <a:xfrm>
          <a:off x="121831" y="197916"/>
          <a:ext cx="335280" cy="33528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206239" y="282834"/>
        <a:ext cx="166464" cy="165444"/>
      </dsp:txXfrm>
    </dsp:sp>
    <dsp:sp modelId="{01D8BD15-96E9-49DF-B62C-4B2A849557D3}">
      <dsp:nvSpPr>
        <dsp:cNvPr id="0" name=""/>
        <dsp:cNvSpPr/>
      </dsp:nvSpPr>
      <dsp:spPr>
        <a:xfrm>
          <a:off x="352519" y="239454"/>
          <a:ext cx="567042" cy="567042"/>
        </a:xfrm>
        <a:prstGeom prst="circularArrow">
          <a:avLst>
            <a:gd name="adj1" fmla="val 4878"/>
            <a:gd name="adj2" fmla="val 312630"/>
            <a:gd name="adj3" fmla="val 2589059"/>
            <a:gd name="adj4" fmla="val 16261523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50662" y="124622"/>
          <a:ext cx="428739" cy="4287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378263" y="293370"/>
          <a:ext cx="461010" cy="46101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470947" y="401359"/>
        <a:ext cx="275642" cy="236969"/>
      </dsp:txXfrm>
    </dsp:sp>
    <dsp:sp modelId="{AD47C59C-B7B4-4D0D-B13D-1CE4D98B8ADA}">
      <dsp:nvSpPr>
        <dsp:cNvPr id="0" name=""/>
        <dsp:cNvSpPr/>
      </dsp:nvSpPr>
      <dsp:spPr>
        <a:xfrm>
          <a:off x="121831" y="197916"/>
          <a:ext cx="335280" cy="33528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206239" y="282834"/>
        <a:ext cx="166464" cy="165444"/>
      </dsp:txXfrm>
    </dsp:sp>
    <dsp:sp modelId="{01D8BD15-96E9-49DF-B62C-4B2A849557D3}">
      <dsp:nvSpPr>
        <dsp:cNvPr id="0" name=""/>
        <dsp:cNvSpPr/>
      </dsp:nvSpPr>
      <dsp:spPr>
        <a:xfrm>
          <a:off x="352519" y="239454"/>
          <a:ext cx="567042" cy="567042"/>
        </a:xfrm>
        <a:prstGeom prst="circularArrow">
          <a:avLst>
            <a:gd name="adj1" fmla="val 4878"/>
            <a:gd name="adj2" fmla="val 312630"/>
            <a:gd name="adj3" fmla="val 2589059"/>
            <a:gd name="adj4" fmla="val 16261523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50662" y="124622"/>
          <a:ext cx="428739" cy="4287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378263" y="293370"/>
          <a:ext cx="461010" cy="46101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470947" y="401359"/>
        <a:ext cx="275642" cy="236969"/>
      </dsp:txXfrm>
    </dsp:sp>
    <dsp:sp modelId="{AD47C59C-B7B4-4D0D-B13D-1CE4D98B8ADA}">
      <dsp:nvSpPr>
        <dsp:cNvPr id="0" name=""/>
        <dsp:cNvSpPr/>
      </dsp:nvSpPr>
      <dsp:spPr>
        <a:xfrm>
          <a:off x="121831" y="197916"/>
          <a:ext cx="335280" cy="33528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 </a:t>
          </a:r>
          <a:endParaRPr lang="en-US" sz="1000" kern="1200" dirty="0"/>
        </a:p>
      </dsp:txBody>
      <dsp:txXfrm>
        <a:off x="206239" y="282834"/>
        <a:ext cx="166464" cy="165444"/>
      </dsp:txXfrm>
    </dsp:sp>
    <dsp:sp modelId="{01D8BD15-96E9-49DF-B62C-4B2A849557D3}">
      <dsp:nvSpPr>
        <dsp:cNvPr id="0" name=""/>
        <dsp:cNvSpPr/>
      </dsp:nvSpPr>
      <dsp:spPr>
        <a:xfrm>
          <a:off x="352519" y="239454"/>
          <a:ext cx="567042" cy="567042"/>
        </a:xfrm>
        <a:prstGeom prst="circularArrow">
          <a:avLst>
            <a:gd name="adj1" fmla="val 4878"/>
            <a:gd name="adj2" fmla="val 312630"/>
            <a:gd name="adj3" fmla="val 2589059"/>
            <a:gd name="adj4" fmla="val 16261523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50662" y="124622"/>
          <a:ext cx="428739" cy="4287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3F39C-252C-447B-913B-2178B066981E}">
      <dsp:nvSpPr>
        <dsp:cNvPr id="0" name=""/>
        <dsp:cNvSpPr/>
      </dsp:nvSpPr>
      <dsp:spPr>
        <a:xfrm>
          <a:off x="233702" y="168627"/>
          <a:ext cx="273720" cy="273720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288732" y="232745"/>
        <a:ext cx="163660" cy="140697"/>
      </dsp:txXfrm>
    </dsp:sp>
    <dsp:sp modelId="{AD47C59C-B7B4-4D0D-B13D-1CE4D98B8ADA}">
      <dsp:nvSpPr>
        <dsp:cNvPr id="0" name=""/>
        <dsp:cNvSpPr/>
      </dsp:nvSpPr>
      <dsp:spPr>
        <a:xfrm>
          <a:off x="81447" y="111952"/>
          <a:ext cx="199069" cy="1990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 </a:t>
          </a:r>
          <a:endParaRPr lang="en-US" sz="500" kern="1200" dirty="0"/>
        </a:p>
      </dsp:txBody>
      <dsp:txXfrm>
        <a:off x="131563" y="162371"/>
        <a:ext cx="98837" cy="98231"/>
      </dsp:txXfrm>
    </dsp:sp>
    <dsp:sp modelId="{01D8BD15-96E9-49DF-B62C-4B2A849557D3}">
      <dsp:nvSpPr>
        <dsp:cNvPr id="0" name=""/>
        <dsp:cNvSpPr/>
      </dsp:nvSpPr>
      <dsp:spPr>
        <a:xfrm>
          <a:off x="206326" y="141051"/>
          <a:ext cx="336676" cy="336676"/>
        </a:xfrm>
        <a:prstGeom prst="circularArrow">
          <a:avLst>
            <a:gd name="adj1" fmla="val 4878"/>
            <a:gd name="adj2" fmla="val 312630"/>
            <a:gd name="adj3" fmla="val 2440174"/>
            <a:gd name="adj4" fmla="val 16875917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36A785-7FF5-4786-A221-01F05AF5B67F}">
      <dsp:nvSpPr>
        <dsp:cNvPr id="0" name=""/>
        <dsp:cNvSpPr/>
      </dsp:nvSpPr>
      <dsp:spPr>
        <a:xfrm>
          <a:off x="39191" y="75747"/>
          <a:ext cx="254560" cy="25456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8A5CB-4CDC-44B6-8FC2-36A40E4043EE}">
      <dsp:nvSpPr>
        <dsp:cNvPr id="0" name=""/>
        <dsp:cNvSpPr/>
      </dsp:nvSpPr>
      <dsp:spPr>
        <a:xfrm>
          <a:off x="704" y="1024"/>
          <a:ext cx="1442097" cy="50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Arithmetic tactic</a:t>
          </a:r>
          <a:endParaRPr lang="en-US" sz="2000" kern="1200" dirty="0"/>
        </a:p>
      </dsp:txBody>
      <dsp:txXfrm>
        <a:off x="15404" y="15724"/>
        <a:ext cx="1412697" cy="472480"/>
      </dsp:txXfrm>
    </dsp:sp>
    <dsp:sp modelId="{F112B057-A689-42EB-91DB-77C43695E2E2}">
      <dsp:nvSpPr>
        <dsp:cNvPr id="0" name=""/>
        <dsp:cNvSpPr/>
      </dsp:nvSpPr>
      <dsp:spPr>
        <a:xfrm>
          <a:off x="704" y="528917"/>
          <a:ext cx="1442097" cy="50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tactic</a:t>
          </a:r>
          <a:endParaRPr lang="en-US" sz="2000" kern="1200" dirty="0"/>
        </a:p>
      </dsp:txBody>
      <dsp:txXfrm>
        <a:off x="15404" y="543617"/>
        <a:ext cx="1412697" cy="472480"/>
      </dsp:txXfrm>
    </dsp:sp>
    <dsp:sp modelId="{A6527DFA-DD3B-4953-8BDD-F7A71D2B0A10}">
      <dsp:nvSpPr>
        <dsp:cNvPr id="0" name=""/>
        <dsp:cNvSpPr/>
      </dsp:nvSpPr>
      <dsp:spPr>
        <a:xfrm>
          <a:off x="704" y="1056809"/>
          <a:ext cx="1442097" cy="5018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Other tactic</a:t>
          </a:r>
          <a:endParaRPr lang="en-US" sz="2000" kern="1200" dirty="0"/>
        </a:p>
      </dsp:txBody>
      <dsp:txXfrm>
        <a:off x="15404" y="1071509"/>
        <a:ext cx="1412697" cy="4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102CF-E15E-480A-B6BB-C95A486FCC52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7BFF2-552B-4AD2-8656-484BCC8AC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4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7BFF2-552B-4AD2-8656-484BCC8ACB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0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7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5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6BCF-327C-47CA-A7C1-8C172E2CF67F}" type="datetimeFigureOut">
              <a:rPr lang="en-US" smtClean="0"/>
              <a:t>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E587-B972-4632-966D-7A966E8E3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diagramData" Target="../diagrams/data13.xml"/><Relationship Id="rId3" Type="http://schemas.openxmlformats.org/officeDocument/2006/relationships/diagramData" Target="../diagrams/data10.xml"/><Relationship Id="rId21" Type="http://schemas.openxmlformats.org/officeDocument/2006/relationships/diagramColors" Target="../diagrams/colors13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2.xml"/><Relationship Id="rId20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19" Type="http://schemas.openxmlformats.org/officeDocument/2006/relationships/diagramLayout" Target="../diagrams/layout13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Relationship Id="rId22" Type="http://schemas.microsoft.com/office/2007/relationships/diagramDrawing" Target="../diagrams/drawin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7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and User-Extensible</a:t>
            </a:r>
            <a:b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Proof Checking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Antonis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Stampoulis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Zhong</a:t>
            </a:r>
            <a:r>
              <a:rPr lang="en-US" dirty="0" smtClean="0">
                <a:solidFill>
                  <a:schemeClr val="tx1"/>
                </a:solidFill>
              </a:rPr>
              <a:t> Shao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Yale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POPL 2012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13"/>
          <p:cNvSpPr/>
          <p:nvPr/>
        </p:nvSpPr>
        <p:spPr>
          <a:xfrm>
            <a:off x="1995152" y="1752599"/>
            <a:ext cx="1371600" cy="5029202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 of proof assistants:</a:t>
            </a:r>
          </a:p>
          <a:p>
            <a:r>
              <a:rPr lang="en-US" dirty="0" smtClean="0"/>
              <a:t>Checking proof objects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61752" y="1905000"/>
            <a:ext cx="2438400" cy="14478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13" name="Diamond 12"/>
          <p:cNvSpPr/>
          <p:nvPr/>
        </p:nvSpPr>
        <p:spPr>
          <a:xfrm>
            <a:off x="990600" y="3505200"/>
            <a:ext cx="3352800" cy="2743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checker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16" name="Diamond 15"/>
          <p:cNvSpPr/>
          <p:nvPr/>
        </p:nvSpPr>
        <p:spPr>
          <a:xfrm>
            <a:off x="1709939" y="4724400"/>
            <a:ext cx="1914122" cy="15239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104726297"/>
              </p:ext>
            </p:extLst>
          </p:nvPr>
        </p:nvGraphicFramePr>
        <p:xfrm>
          <a:off x="2246826" y="5067298"/>
          <a:ext cx="840348" cy="83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4343400" y="1905000"/>
            <a:ext cx="3581400" cy="3124200"/>
          </a:xfrm>
          <a:prstGeom prst="wedgeRectCallout">
            <a:avLst>
              <a:gd name="adj1" fmla="val -79449"/>
              <a:gd name="adj2" fmla="val 51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Coq</a:t>
            </a:r>
          </a:p>
          <a:p>
            <a:pPr algn="ctr"/>
            <a:endParaRPr lang="en-US" sz="3600" dirty="0" smtClean="0"/>
          </a:p>
          <a:p>
            <a:pPr algn="ctr"/>
            <a:r>
              <a:rPr lang="el-GR" sz="3600" dirty="0" smtClean="0">
                <a:latin typeface="Calibri"/>
                <a:cs typeface="Calibri"/>
              </a:rPr>
              <a:t>βι</a:t>
            </a:r>
            <a:r>
              <a:rPr lang="en-US" sz="3600" dirty="0" smtClean="0">
                <a:latin typeface="Calibri"/>
                <a:cs typeface="Calibri"/>
              </a:rPr>
              <a:t>-</a:t>
            </a:r>
            <a:r>
              <a:rPr lang="en-US" sz="3600" dirty="0" smtClean="0"/>
              <a:t>conversion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0054" y="5301732"/>
            <a:ext cx="160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Conversion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13"/>
          <p:cNvSpPr/>
          <p:nvPr/>
        </p:nvSpPr>
        <p:spPr>
          <a:xfrm>
            <a:off x="1995152" y="1752599"/>
            <a:ext cx="1371600" cy="5029202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 of proof assistants:</a:t>
            </a:r>
          </a:p>
          <a:p>
            <a:r>
              <a:rPr lang="en-US" dirty="0" smtClean="0"/>
              <a:t>Checking proof objects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61752" y="1905000"/>
            <a:ext cx="2438400" cy="14478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13" name="Diamond 12"/>
          <p:cNvSpPr/>
          <p:nvPr/>
        </p:nvSpPr>
        <p:spPr>
          <a:xfrm>
            <a:off x="990600" y="3505200"/>
            <a:ext cx="3352800" cy="2743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checker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16" name="Diamond 15"/>
          <p:cNvSpPr/>
          <p:nvPr/>
        </p:nvSpPr>
        <p:spPr>
          <a:xfrm>
            <a:off x="1709939" y="4724400"/>
            <a:ext cx="1914122" cy="15239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83313544"/>
              </p:ext>
            </p:extLst>
          </p:nvPr>
        </p:nvGraphicFramePr>
        <p:xfrm>
          <a:off x="2246826" y="5067298"/>
          <a:ext cx="840348" cy="83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4343400" y="1905000"/>
            <a:ext cx="3581400" cy="3124200"/>
          </a:xfrm>
          <a:prstGeom prst="wedgeRectCallout">
            <a:avLst>
              <a:gd name="adj1" fmla="val -79449"/>
              <a:gd name="adj2" fmla="val 51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CoqMT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l-GR" sz="2800" dirty="0">
                <a:cs typeface="Calibri"/>
              </a:rPr>
              <a:t>βι</a:t>
            </a:r>
            <a:r>
              <a:rPr lang="en-US" sz="2800" dirty="0" smtClean="0">
                <a:cs typeface="Calibri"/>
              </a:rPr>
              <a:t>-</a:t>
            </a:r>
            <a:r>
              <a:rPr lang="en-US" sz="2800" dirty="0" smtClean="0"/>
              <a:t>conversion +</a:t>
            </a:r>
          </a:p>
          <a:p>
            <a:pPr algn="ctr"/>
            <a:r>
              <a:rPr lang="en-US" sz="2800" dirty="0" smtClean="0"/>
              <a:t>linear arithmetic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0054" y="5301732"/>
            <a:ext cx="160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Conversion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701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13"/>
          <p:cNvSpPr/>
          <p:nvPr/>
        </p:nvSpPr>
        <p:spPr>
          <a:xfrm>
            <a:off x="1995152" y="1752599"/>
            <a:ext cx="1371600" cy="5029202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 of proof assistants:</a:t>
            </a:r>
          </a:p>
          <a:p>
            <a:r>
              <a:rPr lang="en-US" dirty="0" smtClean="0"/>
              <a:t>Checking proof objects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61752" y="1905000"/>
            <a:ext cx="2438400" cy="14478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13" name="Diamond 12"/>
          <p:cNvSpPr/>
          <p:nvPr/>
        </p:nvSpPr>
        <p:spPr>
          <a:xfrm>
            <a:off x="990600" y="3505200"/>
            <a:ext cx="3352800" cy="2743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checker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16" name="Diamond 15"/>
          <p:cNvSpPr/>
          <p:nvPr/>
        </p:nvSpPr>
        <p:spPr>
          <a:xfrm>
            <a:off x="1709939" y="4724400"/>
            <a:ext cx="1914122" cy="15239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844319512"/>
              </p:ext>
            </p:extLst>
          </p:nvPr>
        </p:nvGraphicFramePr>
        <p:xfrm>
          <a:off x="2246826" y="5067298"/>
          <a:ext cx="840348" cy="83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43400" y="2304871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r</a:t>
            </a:r>
            <a:r>
              <a:rPr lang="en-US" sz="2800" dirty="0" smtClean="0"/>
              <a:t>ich static information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(de)</a:t>
            </a:r>
            <a:r>
              <a:rPr lang="en-US" sz="2800" dirty="0" err="1" smtClean="0"/>
              <a:t>composable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/>
              <a:t>c</a:t>
            </a:r>
            <a:r>
              <a:rPr lang="en-US" sz="2800" dirty="0" smtClean="0"/>
              <a:t>hecking not extensible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0054" y="5301732"/>
            <a:ext cx="160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Conversion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2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13"/>
          <p:cNvSpPr/>
          <p:nvPr/>
        </p:nvSpPr>
        <p:spPr>
          <a:xfrm>
            <a:off x="5545428" y="1752599"/>
            <a:ext cx="1371600" cy="5029202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 of proof assistants:</a:t>
            </a:r>
          </a:p>
          <a:p>
            <a:r>
              <a:rPr lang="en-US" dirty="0" smtClean="0"/>
              <a:t>Validating proof scripts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41573" y="1965101"/>
            <a:ext cx="2708855" cy="701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script</a:t>
            </a:r>
            <a:endParaRPr lang="en-US" sz="3200" dirty="0"/>
          </a:p>
        </p:txBody>
      </p:sp>
      <p:sp>
        <p:nvSpPr>
          <p:cNvPr id="13" name="Diamond 12"/>
          <p:cNvSpPr/>
          <p:nvPr/>
        </p:nvSpPr>
        <p:spPr>
          <a:xfrm>
            <a:off x="5012028" y="4447505"/>
            <a:ext cx="2438400" cy="195544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Proof checker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16" name="Diamond 15"/>
          <p:cNvSpPr/>
          <p:nvPr/>
        </p:nvSpPr>
        <p:spPr>
          <a:xfrm>
            <a:off x="5642227" y="5498086"/>
            <a:ext cx="1178002" cy="90486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166160243"/>
              </p:ext>
            </p:extLst>
          </p:nvPr>
        </p:nvGraphicFramePr>
        <p:xfrm>
          <a:off x="5972642" y="5719682"/>
          <a:ext cx="517172" cy="497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4991400" y="3870186"/>
            <a:ext cx="2438400" cy="701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453941" y="5719682"/>
            <a:ext cx="160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Conversion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5190502" y="2955786"/>
            <a:ext cx="2133600" cy="9144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510559" y="3182153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evaluation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2188930"/>
            <a:ext cx="42225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e</a:t>
            </a:r>
            <a:r>
              <a:rPr lang="en-US" sz="2800" dirty="0" smtClean="0"/>
              <a:t>xtensible through tactics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rich programming model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no static information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not (de)</a:t>
            </a:r>
            <a:r>
              <a:rPr lang="en-US" sz="2800" dirty="0" err="1" smtClean="0"/>
              <a:t>composable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hidden proof state</a:t>
            </a:r>
            <a:endParaRPr lang="en-US" sz="2800" dirty="0"/>
          </a:p>
        </p:txBody>
      </p:sp>
      <p:sp>
        <p:nvSpPr>
          <p:cNvPr id="24" name="Rectangular Callout 23"/>
          <p:cNvSpPr/>
          <p:nvPr/>
        </p:nvSpPr>
        <p:spPr>
          <a:xfrm>
            <a:off x="576330" y="4619899"/>
            <a:ext cx="4165243" cy="1463678"/>
          </a:xfrm>
          <a:prstGeom prst="wedgeRectCallout">
            <a:avLst>
              <a:gd name="adj1" fmla="val 80512"/>
              <a:gd name="adj2" fmla="val 3083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conversion for more robust scripts</a:t>
            </a:r>
            <a:endParaRPr lang="en-US" sz="2400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401169190"/>
              </p:ext>
            </p:extLst>
          </p:nvPr>
        </p:nvGraphicFramePr>
        <p:xfrm>
          <a:off x="7362423" y="1622437"/>
          <a:ext cx="1443507" cy="155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078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Moving to typed proof scripts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5343075" y="1603344"/>
            <a:ext cx="1371600" cy="5257801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27222" y="1807330"/>
            <a:ext cx="3657600" cy="701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Typed proof script</a:t>
            </a:r>
            <a:endParaRPr lang="en-US" sz="3200" dirty="0"/>
          </a:p>
        </p:txBody>
      </p:sp>
      <p:sp>
        <p:nvSpPr>
          <p:cNvPr id="31" name="Diamond 30"/>
          <p:cNvSpPr/>
          <p:nvPr/>
        </p:nvSpPr>
        <p:spPr>
          <a:xfrm>
            <a:off x="4111446" y="2692814"/>
            <a:ext cx="3773376" cy="263008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Type checker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32" name="Down Arrow 31"/>
          <p:cNvSpPr/>
          <p:nvPr/>
        </p:nvSpPr>
        <p:spPr>
          <a:xfrm>
            <a:off x="975981" y="1708596"/>
            <a:ext cx="1371600" cy="5029202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72126" y="1921098"/>
            <a:ext cx="2708855" cy="701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script</a:t>
            </a:r>
            <a:endParaRPr lang="en-US" sz="3200" dirty="0"/>
          </a:p>
        </p:txBody>
      </p:sp>
      <p:sp>
        <p:nvSpPr>
          <p:cNvPr id="39" name="Rounded Rectangle 38"/>
          <p:cNvSpPr/>
          <p:nvPr/>
        </p:nvSpPr>
        <p:spPr>
          <a:xfrm>
            <a:off x="421953" y="3826183"/>
            <a:ext cx="2438400" cy="701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42581" y="4403502"/>
            <a:ext cx="2438400" cy="1963436"/>
            <a:chOff x="442581" y="4403502"/>
            <a:chExt cx="2438400" cy="1963436"/>
          </a:xfrm>
        </p:grpSpPr>
        <p:sp>
          <p:nvSpPr>
            <p:cNvPr id="34" name="Diamond 33"/>
            <p:cNvSpPr/>
            <p:nvPr/>
          </p:nvSpPr>
          <p:spPr>
            <a:xfrm>
              <a:off x="442581" y="4403502"/>
              <a:ext cx="2438400" cy="1955441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Proof checker</a:t>
              </a:r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sp>
          <p:nvSpPr>
            <p:cNvPr id="43" name="Diamond 42"/>
            <p:cNvSpPr/>
            <p:nvPr/>
          </p:nvSpPr>
          <p:spPr>
            <a:xfrm>
              <a:off x="1072780" y="5462077"/>
              <a:ext cx="1178002" cy="904861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1795623670"/>
                </p:ext>
              </p:extLst>
            </p:nvPr>
          </p:nvGraphicFramePr>
          <p:xfrm>
            <a:off x="1403195" y="5683673"/>
            <a:ext cx="517172" cy="497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0" name="TextBox 49"/>
            <p:cNvSpPr txBox="1"/>
            <p:nvPr/>
          </p:nvSpPr>
          <p:spPr>
            <a:xfrm>
              <a:off x="884494" y="5683673"/>
              <a:ext cx="1606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Conversion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7127" y="2955785"/>
            <a:ext cx="2133600" cy="914400"/>
            <a:chOff x="597127" y="2955785"/>
            <a:chExt cx="2133600" cy="914400"/>
          </a:xfrm>
        </p:grpSpPr>
        <p:sp>
          <p:nvSpPr>
            <p:cNvPr id="52" name="Diamond 51"/>
            <p:cNvSpPr/>
            <p:nvPr/>
          </p:nvSpPr>
          <p:spPr>
            <a:xfrm>
              <a:off x="597127" y="2955785"/>
              <a:ext cx="2133600" cy="91440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9911" y="3182151"/>
              <a:ext cx="1493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evaluation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4727" y="4429851"/>
            <a:ext cx="2438400" cy="1963436"/>
            <a:chOff x="442581" y="4403502"/>
            <a:chExt cx="2438400" cy="1963436"/>
          </a:xfrm>
        </p:grpSpPr>
        <p:sp>
          <p:nvSpPr>
            <p:cNvPr id="60" name="Diamond 59"/>
            <p:cNvSpPr/>
            <p:nvPr/>
          </p:nvSpPr>
          <p:spPr>
            <a:xfrm>
              <a:off x="442581" y="4403502"/>
              <a:ext cx="2438400" cy="1955441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Proof checker</a:t>
              </a:r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sp>
          <p:nvSpPr>
            <p:cNvPr id="61" name="Diamond 60"/>
            <p:cNvSpPr/>
            <p:nvPr/>
          </p:nvSpPr>
          <p:spPr>
            <a:xfrm>
              <a:off x="1072780" y="5462077"/>
              <a:ext cx="1178002" cy="904861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1507635372"/>
                </p:ext>
              </p:extLst>
            </p:nvPr>
          </p:nvGraphicFramePr>
          <p:xfrm>
            <a:off x="1403195" y="5683673"/>
            <a:ext cx="517172" cy="497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884494" y="5683673"/>
              <a:ext cx="1606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Conversion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val="2922818496"/>
              </p:ext>
            </p:extLst>
          </p:nvPr>
        </p:nvGraphicFramePr>
        <p:xfrm>
          <a:off x="2521845" y="1568996"/>
          <a:ext cx="1443507" cy="156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5" name="Diagram 74"/>
          <p:cNvGraphicFramePr/>
          <p:nvPr>
            <p:extLst>
              <p:ext uri="{D42A27DB-BD31-4B8C-83A1-F6EECF244321}">
                <p14:modId xmlns:p14="http://schemas.microsoft.com/office/powerpoint/2010/main" val="1929796177"/>
              </p:ext>
            </p:extLst>
          </p:nvPr>
        </p:nvGraphicFramePr>
        <p:xfrm>
          <a:off x="7700493" y="1488045"/>
          <a:ext cx="1443507" cy="156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574353" y="2955783"/>
            <a:ext cx="2133600" cy="914400"/>
            <a:chOff x="597127" y="2955785"/>
            <a:chExt cx="2133600" cy="914400"/>
          </a:xfrm>
        </p:grpSpPr>
        <p:sp>
          <p:nvSpPr>
            <p:cNvPr id="29" name="Diamond 28"/>
            <p:cNvSpPr/>
            <p:nvPr/>
          </p:nvSpPr>
          <p:spPr>
            <a:xfrm>
              <a:off x="597127" y="2955785"/>
              <a:ext cx="2133600" cy="91440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9911" y="3182151"/>
              <a:ext cx="1493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evaluation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8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88067E-7 L 0.47639 -0.14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7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79186E-6 L 0.47882 0.390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41" y="19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Graphic spid="7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Moving to typed proof scripts +</a:t>
            </a:r>
          </a:p>
          <a:p>
            <a:r>
              <a:rPr lang="en-US" dirty="0" smtClean="0"/>
              <a:t>extensible conversion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5343075" y="1603344"/>
            <a:ext cx="1371600" cy="5257801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27222" y="1807330"/>
            <a:ext cx="3657600" cy="701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Typed proof script</a:t>
            </a:r>
            <a:endParaRPr lang="en-US" sz="3200" dirty="0"/>
          </a:p>
        </p:txBody>
      </p:sp>
      <p:sp>
        <p:nvSpPr>
          <p:cNvPr id="31" name="Diamond 30"/>
          <p:cNvSpPr/>
          <p:nvPr/>
        </p:nvSpPr>
        <p:spPr>
          <a:xfrm>
            <a:off x="4111446" y="2692814"/>
            <a:ext cx="3773376" cy="2630085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Type checker</a:t>
            </a:r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60" name="Diamond 59"/>
          <p:cNvSpPr/>
          <p:nvPr/>
        </p:nvSpPr>
        <p:spPr>
          <a:xfrm>
            <a:off x="4778934" y="3455314"/>
            <a:ext cx="2438400" cy="195544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Proof checker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5220847" y="4513889"/>
            <a:ext cx="1606722" cy="904861"/>
            <a:chOff x="5220847" y="4513889"/>
            <a:chExt cx="1606722" cy="904861"/>
          </a:xfrm>
        </p:grpSpPr>
        <p:sp>
          <p:nvSpPr>
            <p:cNvPr id="61" name="Diamond 60"/>
            <p:cNvSpPr/>
            <p:nvPr/>
          </p:nvSpPr>
          <p:spPr>
            <a:xfrm>
              <a:off x="5409133" y="4513889"/>
              <a:ext cx="1178002" cy="904861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3530354727"/>
                </p:ext>
              </p:extLst>
            </p:nvPr>
          </p:nvGraphicFramePr>
          <p:xfrm>
            <a:off x="5739548" y="4735485"/>
            <a:ext cx="517172" cy="497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3" name="TextBox 62"/>
            <p:cNvSpPr txBox="1"/>
            <p:nvPr/>
          </p:nvSpPr>
          <p:spPr>
            <a:xfrm>
              <a:off x="5220847" y="4735485"/>
              <a:ext cx="16067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Conversion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31334" y="5540418"/>
            <a:ext cx="2133600" cy="914400"/>
            <a:chOff x="597127" y="2955785"/>
            <a:chExt cx="2133600" cy="914400"/>
          </a:xfrm>
        </p:grpSpPr>
        <p:sp>
          <p:nvSpPr>
            <p:cNvPr id="70" name="Diamond 69"/>
            <p:cNvSpPr/>
            <p:nvPr/>
          </p:nvSpPr>
          <p:spPr>
            <a:xfrm>
              <a:off x="597127" y="2955785"/>
              <a:ext cx="2133600" cy="91440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09471" y="3182150"/>
              <a:ext cx="1493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evaluation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701197" y="1489213"/>
            <a:ext cx="1442097" cy="1035106"/>
            <a:chOff x="7701197" y="1489213"/>
            <a:chExt cx="1442097" cy="1035106"/>
          </a:xfrm>
        </p:grpSpPr>
        <p:sp>
          <p:nvSpPr>
            <p:cNvPr id="10" name="Freeform 9"/>
            <p:cNvSpPr/>
            <p:nvPr/>
          </p:nvSpPr>
          <p:spPr>
            <a:xfrm>
              <a:off x="7701197" y="1489213"/>
              <a:ext cx="1442097" cy="504547"/>
            </a:xfrm>
            <a:custGeom>
              <a:avLst/>
              <a:gdLst>
                <a:gd name="connsiteX0" fmla="*/ 0 w 1442097"/>
                <a:gd name="connsiteY0" fmla="*/ 50455 h 504547"/>
                <a:gd name="connsiteX1" fmla="*/ 50455 w 1442097"/>
                <a:gd name="connsiteY1" fmla="*/ 0 h 504547"/>
                <a:gd name="connsiteX2" fmla="*/ 1391642 w 1442097"/>
                <a:gd name="connsiteY2" fmla="*/ 0 h 504547"/>
                <a:gd name="connsiteX3" fmla="*/ 1442097 w 1442097"/>
                <a:gd name="connsiteY3" fmla="*/ 50455 h 504547"/>
                <a:gd name="connsiteX4" fmla="*/ 1442097 w 1442097"/>
                <a:gd name="connsiteY4" fmla="*/ 454092 h 504547"/>
                <a:gd name="connsiteX5" fmla="*/ 1391642 w 1442097"/>
                <a:gd name="connsiteY5" fmla="*/ 504547 h 504547"/>
                <a:gd name="connsiteX6" fmla="*/ 50455 w 1442097"/>
                <a:gd name="connsiteY6" fmla="*/ 504547 h 504547"/>
                <a:gd name="connsiteX7" fmla="*/ 0 w 1442097"/>
                <a:gd name="connsiteY7" fmla="*/ 454092 h 504547"/>
                <a:gd name="connsiteX8" fmla="*/ 0 w 1442097"/>
                <a:gd name="connsiteY8" fmla="*/ 50455 h 50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097" h="504547">
                  <a:moveTo>
                    <a:pt x="0" y="50455"/>
                  </a:moveTo>
                  <a:cubicBezTo>
                    <a:pt x="0" y="22589"/>
                    <a:pt x="22589" y="0"/>
                    <a:pt x="50455" y="0"/>
                  </a:cubicBezTo>
                  <a:lnTo>
                    <a:pt x="1391642" y="0"/>
                  </a:lnTo>
                  <a:cubicBezTo>
                    <a:pt x="1419508" y="0"/>
                    <a:pt x="1442097" y="22589"/>
                    <a:pt x="1442097" y="50455"/>
                  </a:cubicBezTo>
                  <a:lnTo>
                    <a:pt x="1442097" y="454092"/>
                  </a:lnTo>
                  <a:cubicBezTo>
                    <a:pt x="1442097" y="481958"/>
                    <a:pt x="1419508" y="504547"/>
                    <a:pt x="1391642" y="504547"/>
                  </a:cubicBezTo>
                  <a:lnTo>
                    <a:pt x="50455" y="504547"/>
                  </a:lnTo>
                  <a:cubicBezTo>
                    <a:pt x="22589" y="504547"/>
                    <a:pt x="0" y="481958"/>
                    <a:pt x="0" y="454092"/>
                  </a:cubicBezTo>
                  <a:lnTo>
                    <a:pt x="0" y="5045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978" tIns="90978" rIns="90978" bIns="90978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Arithmetic tactic</a:t>
              </a:r>
              <a:endParaRPr lang="en-US" sz="20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7701197" y="2019772"/>
              <a:ext cx="1442097" cy="504547"/>
            </a:xfrm>
            <a:custGeom>
              <a:avLst/>
              <a:gdLst>
                <a:gd name="connsiteX0" fmla="*/ 0 w 1442097"/>
                <a:gd name="connsiteY0" fmla="*/ 50455 h 504547"/>
                <a:gd name="connsiteX1" fmla="*/ 50455 w 1442097"/>
                <a:gd name="connsiteY1" fmla="*/ 0 h 504547"/>
                <a:gd name="connsiteX2" fmla="*/ 1391642 w 1442097"/>
                <a:gd name="connsiteY2" fmla="*/ 0 h 504547"/>
                <a:gd name="connsiteX3" fmla="*/ 1442097 w 1442097"/>
                <a:gd name="connsiteY3" fmla="*/ 50455 h 504547"/>
                <a:gd name="connsiteX4" fmla="*/ 1442097 w 1442097"/>
                <a:gd name="connsiteY4" fmla="*/ 454092 h 504547"/>
                <a:gd name="connsiteX5" fmla="*/ 1391642 w 1442097"/>
                <a:gd name="connsiteY5" fmla="*/ 504547 h 504547"/>
                <a:gd name="connsiteX6" fmla="*/ 50455 w 1442097"/>
                <a:gd name="connsiteY6" fmla="*/ 504547 h 504547"/>
                <a:gd name="connsiteX7" fmla="*/ 0 w 1442097"/>
                <a:gd name="connsiteY7" fmla="*/ 454092 h 504547"/>
                <a:gd name="connsiteX8" fmla="*/ 0 w 1442097"/>
                <a:gd name="connsiteY8" fmla="*/ 50455 h 50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2097" h="504547">
                  <a:moveTo>
                    <a:pt x="0" y="50455"/>
                  </a:moveTo>
                  <a:cubicBezTo>
                    <a:pt x="0" y="22589"/>
                    <a:pt x="22589" y="0"/>
                    <a:pt x="50455" y="0"/>
                  </a:cubicBezTo>
                  <a:lnTo>
                    <a:pt x="1391642" y="0"/>
                  </a:lnTo>
                  <a:cubicBezTo>
                    <a:pt x="1419508" y="0"/>
                    <a:pt x="1442097" y="22589"/>
                    <a:pt x="1442097" y="50455"/>
                  </a:cubicBezTo>
                  <a:lnTo>
                    <a:pt x="1442097" y="454092"/>
                  </a:lnTo>
                  <a:cubicBezTo>
                    <a:pt x="1442097" y="481958"/>
                    <a:pt x="1419508" y="504547"/>
                    <a:pt x="1391642" y="504547"/>
                  </a:cubicBezTo>
                  <a:lnTo>
                    <a:pt x="50455" y="504547"/>
                  </a:lnTo>
                  <a:cubicBezTo>
                    <a:pt x="22589" y="504547"/>
                    <a:pt x="0" y="481958"/>
                    <a:pt x="0" y="454092"/>
                  </a:cubicBezTo>
                  <a:lnTo>
                    <a:pt x="0" y="5045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978" tIns="90978" rIns="90978" bIns="90978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User tactic</a:t>
              </a:r>
              <a:endParaRPr lang="en-US" sz="2000" kern="1200" dirty="0"/>
            </a:p>
          </p:txBody>
        </p:sp>
      </p:grpSp>
      <p:sp>
        <p:nvSpPr>
          <p:cNvPr id="18" name="Freeform 17"/>
          <p:cNvSpPr/>
          <p:nvPr/>
        </p:nvSpPr>
        <p:spPr>
          <a:xfrm>
            <a:off x="7701197" y="2550331"/>
            <a:ext cx="1442097" cy="504547"/>
          </a:xfrm>
          <a:custGeom>
            <a:avLst/>
            <a:gdLst>
              <a:gd name="connsiteX0" fmla="*/ 0 w 1442097"/>
              <a:gd name="connsiteY0" fmla="*/ 50455 h 504547"/>
              <a:gd name="connsiteX1" fmla="*/ 50455 w 1442097"/>
              <a:gd name="connsiteY1" fmla="*/ 0 h 504547"/>
              <a:gd name="connsiteX2" fmla="*/ 1391642 w 1442097"/>
              <a:gd name="connsiteY2" fmla="*/ 0 h 504547"/>
              <a:gd name="connsiteX3" fmla="*/ 1442097 w 1442097"/>
              <a:gd name="connsiteY3" fmla="*/ 50455 h 504547"/>
              <a:gd name="connsiteX4" fmla="*/ 1442097 w 1442097"/>
              <a:gd name="connsiteY4" fmla="*/ 454092 h 504547"/>
              <a:gd name="connsiteX5" fmla="*/ 1391642 w 1442097"/>
              <a:gd name="connsiteY5" fmla="*/ 504547 h 504547"/>
              <a:gd name="connsiteX6" fmla="*/ 50455 w 1442097"/>
              <a:gd name="connsiteY6" fmla="*/ 504547 h 504547"/>
              <a:gd name="connsiteX7" fmla="*/ 0 w 1442097"/>
              <a:gd name="connsiteY7" fmla="*/ 454092 h 504547"/>
              <a:gd name="connsiteX8" fmla="*/ 0 w 1442097"/>
              <a:gd name="connsiteY8" fmla="*/ 50455 h 50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097" h="504547">
                <a:moveTo>
                  <a:pt x="0" y="50455"/>
                </a:moveTo>
                <a:cubicBezTo>
                  <a:pt x="0" y="22589"/>
                  <a:pt x="22589" y="0"/>
                  <a:pt x="50455" y="0"/>
                </a:cubicBezTo>
                <a:lnTo>
                  <a:pt x="1391642" y="0"/>
                </a:lnTo>
                <a:cubicBezTo>
                  <a:pt x="1419508" y="0"/>
                  <a:pt x="1442097" y="22589"/>
                  <a:pt x="1442097" y="50455"/>
                </a:cubicBezTo>
                <a:lnTo>
                  <a:pt x="1442097" y="454092"/>
                </a:lnTo>
                <a:cubicBezTo>
                  <a:pt x="1442097" y="481958"/>
                  <a:pt x="1419508" y="504547"/>
                  <a:pt x="1391642" y="504547"/>
                </a:cubicBezTo>
                <a:lnTo>
                  <a:pt x="50455" y="504547"/>
                </a:lnTo>
                <a:cubicBezTo>
                  <a:pt x="22589" y="504547"/>
                  <a:pt x="0" y="481958"/>
                  <a:pt x="0" y="454092"/>
                </a:cubicBezTo>
                <a:lnTo>
                  <a:pt x="0" y="504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978" tIns="90978" rIns="90978" bIns="9097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Other tactic</a:t>
            </a:r>
            <a:endParaRPr lang="en-US" sz="2000" kern="1200" dirty="0"/>
          </a:p>
        </p:txBody>
      </p:sp>
      <p:sp>
        <p:nvSpPr>
          <p:cNvPr id="8" name="Rectangle 7"/>
          <p:cNvSpPr/>
          <p:nvPr/>
        </p:nvSpPr>
        <p:spPr>
          <a:xfrm>
            <a:off x="304800" y="1981200"/>
            <a:ext cx="3276600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Key insight:</a:t>
            </a:r>
          </a:p>
          <a:p>
            <a:pPr algn="ctr"/>
            <a:r>
              <a:rPr lang="en-US" sz="2400" dirty="0" smtClean="0"/>
              <a:t>conversion is just a hardcoded trusted tactic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271530" y="3731584"/>
            <a:ext cx="3276600" cy="14028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but we can trust other tactics too if they have the right type</a:t>
            </a:r>
            <a:endParaRPr lang="en-US" sz="24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4517776" y="4513889"/>
            <a:ext cx="3335721" cy="904861"/>
            <a:chOff x="4517776" y="4513889"/>
            <a:chExt cx="3335721" cy="904861"/>
          </a:xfrm>
        </p:grpSpPr>
        <p:sp>
          <p:nvSpPr>
            <p:cNvPr id="79" name="Diamond 78"/>
            <p:cNvSpPr/>
            <p:nvPr/>
          </p:nvSpPr>
          <p:spPr>
            <a:xfrm>
              <a:off x="5409133" y="4513889"/>
              <a:ext cx="1178002" cy="904861"/>
            </a:xfrm>
            <a:prstGeom prst="diamond">
              <a:avLst/>
            </a:prstGeom>
            <a:effectLst>
              <a:glow rad="139700">
                <a:schemeClr val="accent3">
                  <a:satMod val="175000"/>
                  <a:alpha val="7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1985868"/>
                </p:ext>
              </p:extLst>
            </p:nvPr>
          </p:nvGraphicFramePr>
          <p:xfrm>
            <a:off x="5739548" y="4735485"/>
            <a:ext cx="517172" cy="49767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81" name="TextBox 80"/>
            <p:cNvSpPr txBox="1"/>
            <p:nvPr/>
          </p:nvSpPr>
          <p:spPr>
            <a:xfrm>
              <a:off x="4517776" y="4764113"/>
              <a:ext cx="3335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User-defined Conversion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43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92414E-6 L -0.27101 0.4403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9" y="2201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Moving to typed proof scripts +</a:t>
            </a:r>
          </a:p>
          <a:p>
            <a:r>
              <a:rPr lang="en-US" dirty="0" smtClean="0"/>
              <a:t>extensible conversion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5343075" y="1603344"/>
            <a:ext cx="1371600" cy="5257801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27222" y="1807330"/>
            <a:ext cx="3657600" cy="701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Typed proof script</a:t>
            </a:r>
            <a:endParaRPr lang="en-US" sz="3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4931334" y="5540418"/>
            <a:ext cx="2133600" cy="914400"/>
            <a:chOff x="597127" y="2955785"/>
            <a:chExt cx="2133600" cy="914400"/>
          </a:xfrm>
        </p:grpSpPr>
        <p:sp>
          <p:nvSpPr>
            <p:cNvPr id="70" name="Diamond 69"/>
            <p:cNvSpPr/>
            <p:nvPr/>
          </p:nvSpPr>
          <p:spPr>
            <a:xfrm>
              <a:off x="597127" y="2955785"/>
              <a:ext cx="2133600" cy="91440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36674" y="3182150"/>
              <a:ext cx="1493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evaluation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304800" y="1981200"/>
            <a:ext cx="3276600" cy="1600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Key insight:</a:t>
            </a:r>
          </a:p>
          <a:p>
            <a:pPr algn="ctr"/>
            <a:r>
              <a:rPr lang="en-US" sz="2400" dirty="0" smtClean="0"/>
              <a:t>conversion is just a hardcoded trusted tactic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271530" y="3731584"/>
            <a:ext cx="3276600" cy="14028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but we can trust other tactics too if they have the right type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4111446" y="2692814"/>
            <a:ext cx="3773376" cy="2725936"/>
            <a:chOff x="4111446" y="2692814"/>
            <a:chExt cx="3773376" cy="2725936"/>
          </a:xfrm>
        </p:grpSpPr>
        <p:sp>
          <p:nvSpPr>
            <p:cNvPr id="31" name="Diamond 30"/>
            <p:cNvSpPr/>
            <p:nvPr/>
          </p:nvSpPr>
          <p:spPr>
            <a:xfrm>
              <a:off x="4111446" y="2692814"/>
              <a:ext cx="3773376" cy="2630085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Type checker</a:t>
              </a:r>
            </a:p>
            <a:p>
              <a:pPr algn="ctr"/>
              <a:endParaRPr lang="en-US" sz="2000" dirty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sp>
          <p:nvSpPr>
            <p:cNvPr id="60" name="Diamond 59"/>
            <p:cNvSpPr/>
            <p:nvPr/>
          </p:nvSpPr>
          <p:spPr>
            <a:xfrm>
              <a:off x="4778934" y="3455314"/>
              <a:ext cx="2438400" cy="1955441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Proof checker</a:t>
              </a:r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220847" y="4513889"/>
              <a:ext cx="1606722" cy="904861"/>
              <a:chOff x="5220847" y="4513889"/>
              <a:chExt cx="1606722" cy="904861"/>
            </a:xfrm>
          </p:grpSpPr>
          <p:sp>
            <p:nvSpPr>
              <p:cNvPr id="61" name="Diamond 60"/>
              <p:cNvSpPr/>
              <p:nvPr/>
            </p:nvSpPr>
            <p:spPr>
              <a:xfrm>
                <a:off x="5409133" y="4513889"/>
                <a:ext cx="1178002" cy="904861"/>
              </a:xfrm>
              <a:prstGeom prst="diamond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  <a:p>
                <a:pPr algn="ctr"/>
                <a:endParaRPr lang="en-US" sz="2000" dirty="0" smtClean="0"/>
              </a:p>
              <a:p>
                <a:pPr algn="ctr"/>
                <a:endParaRPr lang="en-US" sz="2000" dirty="0" smtClean="0"/>
              </a:p>
            </p:txBody>
          </p:sp>
          <p:graphicFrame>
            <p:nvGraphicFramePr>
              <p:cNvPr id="62" name="Diagram 61"/>
              <p:cNvGraphicFramePr/>
              <p:nvPr>
                <p:extLst>
                  <p:ext uri="{D42A27DB-BD31-4B8C-83A1-F6EECF244321}">
                    <p14:modId xmlns:p14="http://schemas.microsoft.com/office/powerpoint/2010/main" val="3509547043"/>
                  </p:ext>
                </p:extLst>
              </p:nvPr>
            </p:nvGraphicFramePr>
            <p:xfrm>
              <a:off x="5739548" y="4735485"/>
              <a:ext cx="517172" cy="4976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63" name="TextBox 62"/>
              <p:cNvSpPr txBox="1"/>
              <p:nvPr/>
            </p:nvSpPr>
            <p:spPr>
              <a:xfrm>
                <a:off x="5220847" y="4735485"/>
                <a:ext cx="16067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Conversion</a:t>
                </a:r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517776" y="4513889"/>
              <a:ext cx="3335721" cy="904861"/>
              <a:chOff x="4517776" y="4513889"/>
              <a:chExt cx="3335721" cy="904861"/>
            </a:xfrm>
          </p:grpSpPr>
          <p:sp>
            <p:nvSpPr>
              <p:cNvPr id="79" name="Diamond 78"/>
              <p:cNvSpPr/>
              <p:nvPr/>
            </p:nvSpPr>
            <p:spPr>
              <a:xfrm>
                <a:off x="5409133" y="4513889"/>
                <a:ext cx="1178002" cy="904861"/>
              </a:xfrm>
              <a:prstGeom prst="diamond">
                <a:avLst/>
              </a:prstGeom>
              <a:effectLst>
                <a:glow rad="139700">
                  <a:schemeClr val="accent3">
                    <a:satMod val="175000"/>
                    <a:alpha val="70000"/>
                  </a:scheme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  <a:p>
                <a:pPr algn="ctr"/>
                <a:endParaRPr lang="en-US" sz="2000" dirty="0" smtClean="0"/>
              </a:p>
              <a:p>
                <a:pPr algn="ctr"/>
                <a:endParaRPr lang="en-US" sz="2000" dirty="0" smtClean="0"/>
              </a:p>
            </p:txBody>
          </p:sp>
          <p:graphicFrame>
            <p:nvGraphicFramePr>
              <p:cNvPr id="80" name="Diagram 79"/>
              <p:cNvGraphicFramePr/>
              <p:nvPr>
                <p:extLst>
                  <p:ext uri="{D42A27DB-BD31-4B8C-83A1-F6EECF244321}">
                    <p14:modId xmlns:p14="http://schemas.microsoft.com/office/powerpoint/2010/main" val="2164205525"/>
                  </p:ext>
                </p:extLst>
              </p:nvPr>
            </p:nvGraphicFramePr>
            <p:xfrm>
              <a:off x="5739548" y="4735485"/>
              <a:ext cx="517172" cy="49767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sp>
            <p:nvSpPr>
              <p:cNvPr id="81" name="TextBox 80"/>
              <p:cNvSpPr txBox="1"/>
              <p:nvPr/>
            </p:nvSpPr>
            <p:spPr>
              <a:xfrm>
                <a:off x="4517776" y="4764113"/>
                <a:ext cx="3335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User-defined Conversion</a:t>
                </a:r>
                <a:endPara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255431" y="5225778"/>
            <a:ext cx="3276600" cy="122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none of them needs to be hardcoded!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52374" y="2580559"/>
            <a:ext cx="4953001" cy="2959859"/>
            <a:chOff x="2170942" y="2531451"/>
            <a:chExt cx="4953001" cy="2959859"/>
          </a:xfrm>
        </p:grpSpPr>
        <p:sp>
          <p:nvSpPr>
            <p:cNvPr id="35" name="Diamond 34"/>
            <p:cNvSpPr/>
            <p:nvPr/>
          </p:nvSpPr>
          <p:spPr>
            <a:xfrm>
              <a:off x="2170942" y="2544359"/>
              <a:ext cx="4953001" cy="2946951"/>
            </a:xfrm>
            <a:prstGeom prst="diamond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/>
            <p:cNvSpPr/>
            <p:nvPr/>
          </p:nvSpPr>
          <p:spPr>
            <a:xfrm>
              <a:off x="3009143" y="2531451"/>
              <a:ext cx="3276600" cy="1955441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r>
                <a:rPr lang="en-US" sz="2000" dirty="0" smtClean="0"/>
                <a:t>Type checker</a:t>
              </a:r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546617" y="4514113"/>
              <a:ext cx="2133600" cy="914400"/>
              <a:chOff x="5166574" y="3182155"/>
              <a:chExt cx="2133600" cy="914400"/>
            </a:xfrm>
          </p:grpSpPr>
          <p:sp>
            <p:nvSpPr>
              <p:cNvPr id="38" name="Diamond 37"/>
              <p:cNvSpPr/>
              <p:nvPr/>
            </p:nvSpPr>
            <p:spPr>
              <a:xfrm>
                <a:off x="5166574" y="3182155"/>
                <a:ext cx="2133600" cy="914400"/>
              </a:xfrm>
              <a:prstGeom prst="diamond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/>
              </a:p>
              <a:p>
                <a:pPr algn="ctr"/>
                <a:endParaRPr lang="en-US" sz="2000" dirty="0" smtClean="0"/>
              </a:p>
            </p:txBody>
          </p:sp>
          <p:graphicFrame>
            <p:nvGraphicFramePr>
              <p:cNvPr id="39" name="Diagram 38"/>
              <p:cNvGraphicFramePr/>
              <p:nvPr>
                <p:extLst>
                  <p:ext uri="{D42A27DB-BD31-4B8C-83A1-F6EECF244321}">
                    <p14:modId xmlns:p14="http://schemas.microsoft.com/office/powerpoint/2010/main" val="2804019007"/>
                  </p:ext>
                </p:extLst>
              </p:nvPr>
            </p:nvGraphicFramePr>
            <p:xfrm>
              <a:off x="5762876" y="3313388"/>
              <a:ext cx="936703" cy="6519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p:grpSp>
        <p:sp>
          <p:nvSpPr>
            <p:cNvPr id="40" name="TextBox 39"/>
            <p:cNvSpPr txBox="1"/>
            <p:nvPr/>
          </p:nvSpPr>
          <p:spPr>
            <a:xfrm>
              <a:off x="2900430" y="4619378"/>
              <a:ext cx="3581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User-specified Conversion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1" name="Diamond 40"/>
            <p:cNvSpPr/>
            <p:nvPr/>
          </p:nvSpPr>
          <p:spPr>
            <a:xfrm>
              <a:off x="3694943" y="3361216"/>
              <a:ext cx="1882498" cy="1125676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Proof checker</a:t>
              </a:r>
            </a:p>
          </p:txBody>
        </p:sp>
      </p:grpSp>
      <p:sp>
        <p:nvSpPr>
          <p:cNvPr id="30" name="Freeform 29"/>
          <p:cNvSpPr/>
          <p:nvPr/>
        </p:nvSpPr>
        <p:spPr>
          <a:xfrm>
            <a:off x="7701197" y="2550331"/>
            <a:ext cx="1442097" cy="504547"/>
          </a:xfrm>
          <a:custGeom>
            <a:avLst/>
            <a:gdLst>
              <a:gd name="connsiteX0" fmla="*/ 0 w 1442097"/>
              <a:gd name="connsiteY0" fmla="*/ 50455 h 504547"/>
              <a:gd name="connsiteX1" fmla="*/ 50455 w 1442097"/>
              <a:gd name="connsiteY1" fmla="*/ 0 h 504547"/>
              <a:gd name="connsiteX2" fmla="*/ 1391642 w 1442097"/>
              <a:gd name="connsiteY2" fmla="*/ 0 h 504547"/>
              <a:gd name="connsiteX3" fmla="*/ 1442097 w 1442097"/>
              <a:gd name="connsiteY3" fmla="*/ 50455 h 504547"/>
              <a:gd name="connsiteX4" fmla="*/ 1442097 w 1442097"/>
              <a:gd name="connsiteY4" fmla="*/ 454092 h 504547"/>
              <a:gd name="connsiteX5" fmla="*/ 1391642 w 1442097"/>
              <a:gd name="connsiteY5" fmla="*/ 504547 h 504547"/>
              <a:gd name="connsiteX6" fmla="*/ 50455 w 1442097"/>
              <a:gd name="connsiteY6" fmla="*/ 504547 h 504547"/>
              <a:gd name="connsiteX7" fmla="*/ 0 w 1442097"/>
              <a:gd name="connsiteY7" fmla="*/ 454092 h 504547"/>
              <a:gd name="connsiteX8" fmla="*/ 0 w 1442097"/>
              <a:gd name="connsiteY8" fmla="*/ 50455 h 50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097" h="504547">
                <a:moveTo>
                  <a:pt x="0" y="50455"/>
                </a:moveTo>
                <a:cubicBezTo>
                  <a:pt x="0" y="22589"/>
                  <a:pt x="22589" y="0"/>
                  <a:pt x="50455" y="0"/>
                </a:cubicBezTo>
                <a:lnTo>
                  <a:pt x="1391642" y="0"/>
                </a:lnTo>
                <a:cubicBezTo>
                  <a:pt x="1419508" y="0"/>
                  <a:pt x="1442097" y="22589"/>
                  <a:pt x="1442097" y="50455"/>
                </a:cubicBezTo>
                <a:lnTo>
                  <a:pt x="1442097" y="454092"/>
                </a:lnTo>
                <a:cubicBezTo>
                  <a:pt x="1442097" y="481958"/>
                  <a:pt x="1419508" y="504547"/>
                  <a:pt x="1391642" y="504547"/>
                </a:cubicBezTo>
                <a:lnTo>
                  <a:pt x="50455" y="504547"/>
                </a:lnTo>
                <a:cubicBezTo>
                  <a:pt x="22589" y="504547"/>
                  <a:pt x="0" y="481958"/>
                  <a:pt x="0" y="454092"/>
                </a:cubicBezTo>
                <a:lnTo>
                  <a:pt x="0" y="5045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0978" tIns="90978" rIns="90978" bIns="9097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Other tactic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83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Typed proof scripts +</a:t>
            </a:r>
          </a:p>
          <a:p>
            <a:r>
              <a:rPr lang="en-US" dirty="0" smtClean="0"/>
              <a:t>extensible conversion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3022" y="1752599"/>
            <a:ext cx="4223513" cy="4851474"/>
            <a:chOff x="3552374" y="1603344"/>
            <a:chExt cx="4953001" cy="5257801"/>
          </a:xfrm>
        </p:grpSpPr>
        <p:sp>
          <p:nvSpPr>
            <p:cNvPr id="24" name="Down Arrow 23"/>
            <p:cNvSpPr/>
            <p:nvPr/>
          </p:nvSpPr>
          <p:spPr>
            <a:xfrm>
              <a:off x="5343075" y="1603344"/>
              <a:ext cx="1371600" cy="5257801"/>
            </a:xfrm>
            <a:prstGeom prst="downArrow">
              <a:avLst>
                <a:gd name="adj1" fmla="val 50000"/>
                <a:gd name="adj2" fmla="val 29343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227222" y="1807330"/>
              <a:ext cx="3657600" cy="70189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Typed proof script</a:t>
              </a:r>
              <a:endParaRPr lang="en-US" sz="2400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4931334" y="5540418"/>
              <a:ext cx="2133600" cy="914400"/>
              <a:chOff x="597127" y="2955785"/>
              <a:chExt cx="2133600" cy="914400"/>
            </a:xfrm>
          </p:grpSpPr>
          <p:sp>
            <p:nvSpPr>
              <p:cNvPr id="70" name="Diamond 69"/>
              <p:cNvSpPr/>
              <p:nvPr/>
            </p:nvSpPr>
            <p:spPr>
              <a:xfrm>
                <a:off x="597127" y="2955785"/>
                <a:ext cx="2133600" cy="914400"/>
              </a:xfrm>
              <a:prstGeom prst="diamond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/>
              </a:p>
              <a:p>
                <a:pPr algn="ctr"/>
                <a:endParaRPr lang="en-US" sz="1600" dirty="0" smtClean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37501" y="3224724"/>
                <a:ext cx="1368625" cy="400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evaluation</a:t>
                </a:r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552374" y="2580559"/>
              <a:ext cx="4953001" cy="2959859"/>
              <a:chOff x="2170942" y="2531451"/>
              <a:chExt cx="4953001" cy="2959859"/>
            </a:xfrm>
          </p:grpSpPr>
          <p:sp>
            <p:nvSpPr>
              <p:cNvPr id="35" name="Diamond 34"/>
              <p:cNvSpPr/>
              <p:nvPr/>
            </p:nvSpPr>
            <p:spPr>
              <a:xfrm>
                <a:off x="2170942" y="2544359"/>
                <a:ext cx="4953001" cy="2946951"/>
              </a:xfrm>
              <a:prstGeom prst="diamond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3009143" y="2531451"/>
                <a:ext cx="3276600" cy="1955441"/>
              </a:xfrm>
              <a:prstGeom prst="diamond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/>
              </a:p>
              <a:p>
                <a:pPr algn="ctr"/>
                <a:r>
                  <a:rPr lang="en-US" sz="1600" dirty="0" smtClean="0"/>
                  <a:t>Type checker</a:t>
                </a:r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 smtClean="0"/>
              </a:p>
              <a:p>
                <a:pPr algn="ctr"/>
                <a:endParaRPr lang="en-US" sz="1600" dirty="0" smtClean="0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3546617" y="4514113"/>
                <a:ext cx="2133600" cy="914400"/>
                <a:chOff x="5166574" y="3182155"/>
                <a:chExt cx="2133600" cy="914400"/>
              </a:xfrm>
            </p:grpSpPr>
            <p:sp>
              <p:nvSpPr>
                <p:cNvPr id="38" name="Diamond 37"/>
                <p:cNvSpPr/>
                <p:nvPr/>
              </p:nvSpPr>
              <p:spPr>
                <a:xfrm>
                  <a:off x="5166574" y="3182155"/>
                  <a:ext cx="2133600" cy="914400"/>
                </a:xfrm>
                <a:prstGeom prst="diamond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 smtClean="0"/>
                </a:p>
                <a:p>
                  <a:pPr algn="ctr"/>
                  <a:endParaRPr lang="en-US" sz="1600" dirty="0" smtClean="0"/>
                </a:p>
              </p:txBody>
            </p:sp>
            <p:graphicFrame>
              <p:nvGraphicFramePr>
                <p:cNvPr id="39" name="Diagram 38"/>
                <p:cNvGraphicFramePr/>
                <p:nvPr>
                  <p:extLst>
                    <p:ext uri="{D42A27DB-BD31-4B8C-83A1-F6EECF244321}">
                      <p14:modId xmlns:p14="http://schemas.microsoft.com/office/powerpoint/2010/main" val="956548736"/>
                    </p:ext>
                  </p:extLst>
                </p:nvPr>
              </p:nvGraphicFramePr>
              <p:xfrm>
                <a:off x="5762876" y="3313388"/>
                <a:ext cx="936703" cy="65193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p:grpSp>
          <p:sp>
            <p:nvSpPr>
              <p:cNvPr id="40" name="TextBox 39"/>
              <p:cNvSpPr txBox="1"/>
              <p:nvPr/>
            </p:nvSpPr>
            <p:spPr>
              <a:xfrm>
                <a:off x="3253098" y="4764841"/>
                <a:ext cx="3261310" cy="400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User-specified Conversion</a:t>
                </a:r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41" name="Diamond 40"/>
              <p:cNvSpPr/>
              <p:nvPr/>
            </p:nvSpPr>
            <p:spPr>
              <a:xfrm>
                <a:off x="3694943" y="3361216"/>
                <a:ext cx="1882498" cy="1125676"/>
              </a:xfrm>
              <a:prstGeom prst="diamond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Proof checker</a:t>
                </a: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76200" y="2971800"/>
            <a:ext cx="47555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rich static information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user chooses conversion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extensible static checking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smaller proof checker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can generate</a:t>
            </a:r>
            <a:r>
              <a:rPr lang="en-US" sz="3200" dirty="0" smtClean="0"/>
              <a:t> </a:t>
            </a:r>
            <a:r>
              <a:rPr lang="en-US" sz="3200" dirty="0" smtClean="0"/>
              <a:t>proof </a:t>
            </a:r>
            <a:r>
              <a:rPr lang="en-US" sz="3200" dirty="0" smtClean="0"/>
              <a:t>objects 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25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Type checking tactics: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 example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582" y="5066677"/>
            <a:ext cx="6261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c</a:t>
            </a:r>
            <a:r>
              <a:rPr lang="en-US" sz="3200" dirty="0" smtClean="0"/>
              <a:t>heck propositions for equivalence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return a proof if they are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raise an exception otherwise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46" y="3200400"/>
            <a:ext cx="8461337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914400" y="1143000"/>
            <a:ext cx="4953000" cy="1690688"/>
          </a:xfrm>
          <a:prstGeom prst="wedgeRectCallout">
            <a:avLst>
              <a:gd name="adj1" fmla="val 39926"/>
              <a:gd name="adj2" fmla="val 10256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 smtClean="0"/>
              <a:t>Metatheory</a:t>
            </a:r>
            <a:r>
              <a:rPr lang="en-US" sz="2800" i="1" dirty="0" smtClean="0"/>
              <a:t> result 1</a:t>
            </a:r>
            <a:r>
              <a:rPr lang="en-US" sz="2800" dirty="0" smtClean="0"/>
              <a:t>. </a:t>
            </a:r>
            <a:r>
              <a:rPr lang="en-US" sz="2800" b="1" dirty="0" smtClean="0"/>
              <a:t>Type safety</a:t>
            </a:r>
          </a:p>
          <a:p>
            <a:pPr algn="ctr"/>
            <a:r>
              <a:rPr lang="en-US" sz="2800" dirty="0" smtClean="0"/>
              <a:t>If evaluation succeeds,</a:t>
            </a:r>
          </a:p>
          <a:p>
            <a:pPr algn="ctr"/>
            <a:r>
              <a:rPr lang="en-US" sz="2800" dirty="0" smtClean="0"/>
              <a:t>the returned proof object is valid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2667000" y="4498929"/>
            <a:ext cx="5638800" cy="1690688"/>
          </a:xfrm>
          <a:prstGeom prst="wedgeRectCallout">
            <a:avLst>
              <a:gd name="adj1" fmla="val 919"/>
              <a:gd name="adj2" fmla="val -7599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 smtClean="0"/>
              <a:t>Metatheory</a:t>
            </a:r>
            <a:r>
              <a:rPr lang="en-US" sz="2800" i="1" dirty="0" smtClean="0"/>
              <a:t> result 2</a:t>
            </a:r>
            <a:r>
              <a:rPr lang="en-US" sz="2800" dirty="0" smtClean="0"/>
              <a:t>. </a:t>
            </a:r>
            <a:r>
              <a:rPr lang="en-US" sz="2800" b="1" dirty="0" smtClean="0"/>
              <a:t>Proof erasure</a:t>
            </a:r>
          </a:p>
          <a:p>
            <a:pPr algn="ctr"/>
            <a:r>
              <a:rPr lang="en-US" sz="2800" dirty="0"/>
              <a:t>I</a:t>
            </a:r>
            <a:r>
              <a:rPr lang="en-US" sz="2800" dirty="0" smtClean="0"/>
              <a:t>f evaluation succeeds, a valid proof object exists even if it’s not generated</a:t>
            </a:r>
          </a:p>
        </p:txBody>
      </p:sp>
    </p:spTree>
    <p:extLst>
      <p:ext uri="{BB962C8B-B14F-4D97-AF65-F5344CB8AC3E}">
        <p14:creationId xmlns:p14="http://schemas.microsoft.com/office/powerpoint/2010/main" val="335090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Arrow 14"/>
          <p:cNvSpPr/>
          <p:nvPr/>
        </p:nvSpPr>
        <p:spPr>
          <a:xfrm rot="1043225">
            <a:off x="1912576" y="5242160"/>
            <a:ext cx="6372578" cy="7289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715045">
            <a:off x="2072629" y="3373744"/>
            <a:ext cx="6774277" cy="72893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Two modes of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3441342" y="3152405"/>
            <a:ext cx="2654658" cy="154355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evaluation</a:t>
            </a:r>
            <a:endParaRPr lang="en-US" sz="2000" dirty="0" smtClean="0"/>
          </a:p>
        </p:txBody>
      </p:sp>
      <p:sp>
        <p:nvSpPr>
          <p:cNvPr id="18" name="Rounded Rectangle 17"/>
          <p:cNvSpPr/>
          <p:nvPr/>
        </p:nvSpPr>
        <p:spPr>
          <a:xfrm>
            <a:off x="5943600" y="2801154"/>
            <a:ext cx="2133600" cy="9523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proof</a:t>
            </a:r>
          </a:p>
          <a:p>
            <a:pPr algn="ctr"/>
            <a:r>
              <a:rPr lang="en-US" sz="2400" dirty="0" smtClean="0"/>
              <a:t>object</a:t>
            </a:r>
            <a:endParaRPr lang="en-US" sz="2400" dirty="0"/>
          </a:p>
        </p:txBody>
      </p:sp>
      <p:sp>
        <p:nvSpPr>
          <p:cNvPr id="19" name="Diamond 18"/>
          <p:cNvSpPr/>
          <p:nvPr/>
        </p:nvSpPr>
        <p:spPr>
          <a:xfrm>
            <a:off x="3441342" y="4862310"/>
            <a:ext cx="2654658" cy="1543553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proof erasure</a:t>
            </a:r>
          </a:p>
          <a:p>
            <a:pPr algn="ctr"/>
            <a:r>
              <a:rPr lang="en-US" sz="2000" dirty="0" smtClean="0"/>
              <a:t>evaluation</a:t>
            </a:r>
            <a:endParaRPr lang="en-US" sz="2000" dirty="0" smtClean="0"/>
          </a:p>
        </p:txBody>
      </p:sp>
      <p:sp>
        <p:nvSpPr>
          <p:cNvPr id="14" name="Rectangular Callout 13"/>
          <p:cNvSpPr/>
          <p:nvPr/>
        </p:nvSpPr>
        <p:spPr>
          <a:xfrm>
            <a:off x="5257800" y="4080873"/>
            <a:ext cx="3200400" cy="1447800"/>
          </a:xfrm>
          <a:prstGeom prst="wedgeRectCallout">
            <a:avLst>
              <a:gd name="adj1" fmla="val 14270"/>
              <a:gd name="adj2" fmla="val 1891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 controlled per function</a:t>
            </a:r>
            <a:endParaRPr lang="en-US" sz="2800" dirty="0"/>
          </a:p>
        </p:txBody>
      </p:sp>
      <p:sp>
        <p:nvSpPr>
          <p:cNvPr id="20" name="Down Arrow 19"/>
          <p:cNvSpPr/>
          <p:nvPr/>
        </p:nvSpPr>
        <p:spPr>
          <a:xfrm>
            <a:off x="1419001" y="1519347"/>
            <a:ext cx="1169588" cy="3176611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ounded Rectangle 20"/>
          <p:cNvSpPr/>
          <p:nvPr/>
        </p:nvSpPr>
        <p:spPr>
          <a:xfrm>
            <a:off x="814812" y="1707569"/>
            <a:ext cx="2419768" cy="5022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Typed proof script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81000" y="3924181"/>
            <a:ext cx="3060342" cy="1170036"/>
            <a:chOff x="5166574" y="3182155"/>
            <a:chExt cx="2133600" cy="914400"/>
          </a:xfrm>
        </p:grpSpPr>
        <p:sp>
          <p:nvSpPr>
            <p:cNvPr id="29" name="Diamond 28"/>
            <p:cNvSpPr/>
            <p:nvPr/>
          </p:nvSpPr>
          <p:spPr>
            <a:xfrm>
              <a:off x="5166574" y="3182155"/>
              <a:ext cx="2133600" cy="91440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endParaRPr lang="en-US" sz="1600" dirty="0" smtClean="0"/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208999395"/>
                </p:ext>
              </p:extLst>
            </p:nvPr>
          </p:nvGraphicFramePr>
          <p:xfrm>
            <a:off x="5762876" y="3313388"/>
            <a:ext cx="936703" cy="6519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558763" y="4132046"/>
            <a:ext cx="278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User-specified Conversion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82564" y="2323815"/>
            <a:ext cx="2190034" cy="1284981"/>
            <a:chOff x="606787" y="2421042"/>
            <a:chExt cx="2794016" cy="1804323"/>
          </a:xfrm>
        </p:grpSpPr>
        <p:sp>
          <p:nvSpPr>
            <p:cNvPr id="25" name="Diamond 24"/>
            <p:cNvSpPr/>
            <p:nvPr/>
          </p:nvSpPr>
          <p:spPr>
            <a:xfrm>
              <a:off x="606787" y="2421042"/>
              <a:ext cx="2794016" cy="1804323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Type checker</a:t>
              </a:r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  <a:p>
              <a:pPr algn="ctr"/>
              <a:endParaRPr lang="en-US" sz="1200" dirty="0" smtClean="0"/>
            </a:p>
          </p:txBody>
        </p:sp>
        <p:sp>
          <p:nvSpPr>
            <p:cNvPr id="28" name="Diamond 27"/>
            <p:cNvSpPr/>
            <p:nvPr/>
          </p:nvSpPr>
          <p:spPr>
            <a:xfrm>
              <a:off x="1191581" y="3186682"/>
              <a:ext cx="1605240" cy="1038683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Proof checker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01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6" grpId="0" animBg="1"/>
      <p:bldP spid="18" grpId="0" animBg="1"/>
      <p:bldP spid="19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048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Proof assistants are becoming popular in our community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1295400" y="1981200"/>
            <a:ext cx="6629400" cy="1828800"/>
          </a:xfrm>
        </p:spPr>
        <p:txBody>
          <a:bodyPr/>
          <a:lstStyle/>
          <a:p>
            <a:pPr>
              <a:buFont typeface="Calibri" pitchFamily="34" charset="0"/>
              <a:buChar char="—"/>
            </a:pPr>
            <a:r>
              <a:rPr lang="en-US" dirty="0" err="1" smtClean="0"/>
              <a:t>CompCert</a:t>
            </a:r>
            <a:r>
              <a:rPr lang="en-US" dirty="0" smtClean="0"/>
              <a:t> [Leroy et al.]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seL4 [Klein et al.]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Four-color theorem [</a:t>
            </a:r>
            <a:r>
              <a:rPr lang="en-US" dirty="0" err="1" smtClean="0"/>
              <a:t>Gonthier</a:t>
            </a:r>
            <a:r>
              <a:rPr lang="en-US" dirty="0" smtClean="0"/>
              <a:t> et al.]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1324377" y="4648200"/>
            <a:ext cx="6629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itchFamily="34" charset="0"/>
              <a:buChar char="—"/>
            </a:pPr>
            <a:r>
              <a:rPr lang="en-US" dirty="0" smtClean="0"/>
              <a:t>1 to 1.5 weeks per paper proof page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4 pages of formal proof per 1 page of paper proof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5300" y="3695163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 but they’re still hard to use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5917567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Asperti</a:t>
            </a:r>
            <a:r>
              <a:rPr lang="en-US" dirty="0" smtClean="0"/>
              <a:t> and </a:t>
            </a:r>
            <a:r>
              <a:rPr lang="en-US" dirty="0" err="1" smtClean="0"/>
              <a:t>Coen</a:t>
            </a:r>
            <a:r>
              <a:rPr lang="en-US" dirty="0"/>
              <a:t> </a:t>
            </a:r>
            <a:r>
              <a:rPr lang="en-US" dirty="0" smtClean="0"/>
              <a:t>‘10]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04800" y="5491310"/>
            <a:ext cx="8305800" cy="94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4267200"/>
            <a:ext cx="8305800" cy="1161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2590800"/>
            <a:ext cx="8305800" cy="1619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457700" y="1540388"/>
            <a:ext cx="1371600" cy="5257801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341847" y="1744374"/>
            <a:ext cx="3657600" cy="701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Typed proof script</a:t>
            </a:r>
            <a:endParaRPr lang="en-US" sz="3200" dirty="0"/>
          </a:p>
        </p:txBody>
      </p:sp>
      <p:sp>
        <p:nvSpPr>
          <p:cNvPr id="21" name="Diamond 20"/>
          <p:cNvSpPr/>
          <p:nvPr/>
        </p:nvSpPr>
        <p:spPr>
          <a:xfrm>
            <a:off x="2590800" y="2490276"/>
            <a:ext cx="5105400" cy="2959859"/>
          </a:xfrm>
          <a:prstGeom prst="diamond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Diamond 30"/>
          <p:cNvSpPr/>
          <p:nvPr/>
        </p:nvSpPr>
        <p:spPr>
          <a:xfrm>
            <a:off x="3500370" y="2490276"/>
            <a:ext cx="3276600" cy="1955441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Type checker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4037844" y="4472938"/>
            <a:ext cx="2133600" cy="914400"/>
            <a:chOff x="5166574" y="3182155"/>
            <a:chExt cx="2133600" cy="914400"/>
          </a:xfrm>
        </p:grpSpPr>
        <p:sp>
          <p:nvSpPr>
            <p:cNvPr id="53" name="Diamond 52"/>
            <p:cNvSpPr/>
            <p:nvPr/>
          </p:nvSpPr>
          <p:spPr>
            <a:xfrm>
              <a:off x="5166574" y="3182155"/>
              <a:ext cx="2133600" cy="914400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  <a:p>
              <a:pPr algn="ctr"/>
              <a:endParaRPr lang="en-US" sz="2000" dirty="0" smtClean="0"/>
            </a:p>
          </p:txBody>
        </p:sp>
        <p:graphicFrame>
          <p:nvGraphicFramePr>
            <p:cNvPr id="54" name="Diagram 53"/>
            <p:cNvGraphicFramePr/>
            <p:nvPr>
              <p:extLst>
                <p:ext uri="{D42A27DB-BD31-4B8C-83A1-F6EECF244321}">
                  <p14:modId xmlns:p14="http://schemas.microsoft.com/office/powerpoint/2010/main" val="273583389"/>
                </p:ext>
              </p:extLst>
            </p:nvPr>
          </p:nvGraphicFramePr>
          <p:xfrm>
            <a:off x="5762876" y="3313388"/>
            <a:ext cx="936703" cy="6519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35" name="TextBox 34"/>
          <p:cNvSpPr txBox="1"/>
          <p:nvPr/>
        </p:nvSpPr>
        <p:spPr>
          <a:xfrm>
            <a:off x="3352800" y="4740479"/>
            <a:ext cx="358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User-specified Conversion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4060618" y="5450135"/>
            <a:ext cx="2133600" cy="91440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4357901" y="5676501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evaluation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Diamond 50"/>
          <p:cNvSpPr/>
          <p:nvPr/>
        </p:nvSpPr>
        <p:spPr>
          <a:xfrm>
            <a:off x="4186170" y="3320041"/>
            <a:ext cx="1882498" cy="1125676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checker</a:t>
            </a: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Static checking = type checking + staging under proof-erasure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" y="2590800"/>
            <a:ext cx="2846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typechecking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" y="4267200"/>
            <a:ext cx="284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stage-one </a:t>
            </a:r>
            <a:r>
              <a:rPr lang="en-US" sz="2000" dirty="0" smtClean="0"/>
              <a:t>evaluation</a:t>
            </a:r>
            <a:endParaRPr lang="en-US" sz="2000" dirty="0" smtClean="0"/>
          </a:p>
          <a:p>
            <a:r>
              <a:rPr lang="en-US" sz="2000" dirty="0"/>
              <a:t>w</a:t>
            </a:r>
            <a:r>
              <a:rPr lang="en-US" sz="2000" dirty="0" smtClean="0"/>
              <a:t>ith proof erasure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3726" y="5471063"/>
            <a:ext cx="284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evaluation of residual</a:t>
            </a:r>
          </a:p>
          <a:p>
            <a:r>
              <a:rPr lang="en-US" sz="2000" dirty="0" smtClean="0"/>
              <a:t>program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1229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2" grpId="0" animBg="1"/>
      <p:bldP spid="3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A stack of </a:t>
            </a:r>
            <a:r>
              <a:rPr lang="en-US" dirty="0" smtClean="0"/>
              <a:t>conversion </a:t>
            </a:r>
            <a:r>
              <a:rPr lang="en-US" dirty="0" smtClean="0"/>
              <a:t>rules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872814"/>
              </p:ext>
            </p:extLst>
          </p:nvPr>
        </p:nvGraphicFramePr>
        <p:xfrm>
          <a:off x="1752600" y="1905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264554" y="4787721"/>
            <a:ext cx="3581400" cy="1308279"/>
          </a:xfrm>
          <a:prstGeom prst="wedgeRectCallout">
            <a:avLst>
              <a:gd name="adj1" fmla="val 70998"/>
              <a:gd name="adj2" fmla="val -7813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conversion in Coq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removed from trusted base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5410200" y="4572000"/>
            <a:ext cx="3581400" cy="1308279"/>
          </a:xfrm>
          <a:prstGeom prst="wedgeRectCallout">
            <a:avLst>
              <a:gd name="adj1" fmla="val -56334"/>
              <a:gd name="adj2" fmla="val -1166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makes most uses of rewrite/</a:t>
            </a:r>
            <a:r>
              <a:rPr lang="en-US" sz="2400" dirty="0" err="1" smtClean="0"/>
              <a:t>autorewrite</a:t>
            </a:r>
            <a:r>
              <a:rPr lang="en-US" sz="2400" dirty="0" smtClean="0"/>
              <a:t> unnecessary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273140" y="3048000"/>
            <a:ext cx="3581400" cy="1308279"/>
          </a:xfrm>
          <a:prstGeom prst="wedgeRectCallout">
            <a:avLst>
              <a:gd name="adj1" fmla="val 64166"/>
              <a:gd name="adj2" fmla="val -8305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ring_simplify</a:t>
            </a:r>
            <a:r>
              <a:rPr lang="en-US" sz="2400" dirty="0" smtClean="0"/>
              <a:t> for Nat</a:t>
            </a:r>
          </a:p>
          <a:p>
            <a:pPr algn="ctr"/>
            <a:r>
              <a:rPr lang="en-US" sz="2400" dirty="0" smtClean="0"/>
              <a:t>close to </a:t>
            </a:r>
            <a:r>
              <a:rPr lang="en-US" sz="2400" dirty="0" err="1" smtClean="0"/>
              <a:t>CoqMT</a:t>
            </a:r>
            <a:endParaRPr lang="en-US" sz="2400" dirty="0" smtClean="0"/>
          </a:p>
        </p:txBody>
      </p:sp>
      <p:sp>
        <p:nvSpPr>
          <p:cNvPr id="32" name="Rectangular Callout 31"/>
          <p:cNvSpPr/>
          <p:nvPr/>
        </p:nvSpPr>
        <p:spPr>
          <a:xfrm>
            <a:off x="1524000" y="4106275"/>
            <a:ext cx="6477000" cy="1689279"/>
          </a:xfrm>
          <a:prstGeom prst="wedgeRectCallout">
            <a:avLst>
              <a:gd name="adj1" fmla="val 9147"/>
              <a:gd name="adj2" fmla="val 16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no additions to logic </a:t>
            </a:r>
            <a:r>
              <a:rPr lang="en-US" sz="2400" dirty="0" err="1" smtClean="0"/>
              <a:t>metatheory</a:t>
            </a:r>
            <a:endParaRPr lang="en-US" sz="2400" dirty="0" smtClean="0"/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actually, with reductions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/>
              <a:t>n</a:t>
            </a:r>
            <a:r>
              <a:rPr lang="en-US" sz="2400" dirty="0" smtClean="0"/>
              <a:t>o proof by reflection or translation validation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400" dirty="0" smtClean="0"/>
              <a:t>leveraging static proof scripts</a:t>
            </a:r>
          </a:p>
        </p:txBody>
      </p:sp>
    </p:spTree>
    <p:extLst>
      <p:ext uri="{BB962C8B-B14F-4D97-AF65-F5344CB8AC3E}">
        <p14:creationId xmlns:p14="http://schemas.microsoft.com/office/powerpoint/2010/main" val="30667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2" grpId="1" animBg="1"/>
      <p:bldP spid="25" grpId="0" animBg="1"/>
      <p:bldP spid="25" grpId="1" animBg="1"/>
      <p:bldP spid="32" grpId="0" animBg="1"/>
      <p:bldP spid="3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stack of conversion rules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02424209"/>
              </p:ext>
            </p:extLst>
          </p:nvPr>
        </p:nvGraphicFramePr>
        <p:xfrm>
          <a:off x="1219200" y="1905000"/>
          <a:ext cx="6934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381000" y="3352800"/>
            <a:ext cx="2514600" cy="2514600"/>
          </a:xfrm>
          <a:prstGeom prst="wedgeRectCallout">
            <a:avLst>
              <a:gd name="adj1" fmla="val 48228"/>
              <a:gd name="adj2" fmla="val -642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81000" y="3352800"/>
            <a:ext cx="2514600" cy="2514600"/>
          </a:xfrm>
          <a:prstGeom prst="wedgeRectCallout">
            <a:avLst>
              <a:gd name="adj1" fmla="val 75878"/>
              <a:gd name="adj2" fmla="val 33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charset="0"/>
              <a:buChar char="•"/>
            </a:pPr>
            <a:r>
              <a:rPr lang="en-US" sz="2400" dirty="0" smtClean="0"/>
              <a:t>potentially non-terminating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sz="2400" dirty="0" smtClean="0"/>
              <a:t>reduce proving for “real” versions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0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514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Static proof scripts in tactics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334000" cy="5135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 Import </a:t>
            </a:r>
            <a:r>
              <a:rPr lang="en-US" dirty="0" err="1" smtClean="0"/>
              <a:t>Arith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x : Nat.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 test1 : 0 + x = 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trivial.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Qed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 test2 : x + 0 = 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trivial.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Qed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Motivating Coq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371600"/>
            <a:ext cx="4953000" cy="30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334000" cy="5135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 Import </a:t>
            </a:r>
            <a:r>
              <a:rPr lang="en-US" dirty="0" err="1" smtClean="0"/>
              <a:t>Arith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x : Nat.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 test1 : 0 + x = 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trivial.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Qed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 test2 : x + 0 = 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trivial.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Qed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Motivating Coq Example</a:t>
            </a:r>
            <a:endParaRPr lang="en-US" dirty="0"/>
          </a:p>
        </p:txBody>
      </p:sp>
      <p:pic>
        <p:nvPicPr>
          <p:cNvPr id="4098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65018"/>
            <a:ext cx="1371600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562600" y="2743200"/>
            <a:ext cx="3276600" cy="2819400"/>
          </a:xfrm>
          <a:prstGeom prst="wedgeRectCallout">
            <a:avLst>
              <a:gd name="adj1" fmla="val -174020"/>
              <a:gd name="adj2" fmla="val -55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Proof completed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63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371600"/>
            <a:ext cx="4953000" cy="495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334000" cy="5135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 Import </a:t>
            </a:r>
            <a:r>
              <a:rPr lang="en-US" dirty="0" err="1" smtClean="0"/>
              <a:t>Arith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x : Nat.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 test1 : 0 + x = 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trivial.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Qed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 test2 : x + 0 = 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trivial.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Qed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Motivating Coq Example</a:t>
            </a:r>
            <a:endParaRPr lang="en-US" dirty="0"/>
          </a:p>
        </p:txBody>
      </p:sp>
      <p:pic>
        <p:nvPicPr>
          <p:cNvPr id="4098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42" y="827809"/>
            <a:ext cx="1264158" cy="191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562600" y="2743200"/>
            <a:ext cx="3276600" cy="2819400"/>
          </a:xfrm>
          <a:prstGeom prst="wedgeRectCallout">
            <a:avLst>
              <a:gd name="adj1" fmla="val -172109"/>
              <a:gd name="adj2" fmla="val 66092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Attempt to save an incomplete proof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17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334000" cy="5135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Require Import </a:t>
            </a:r>
            <a:r>
              <a:rPr lang="en-US" dirty="0" err="1" smtClean="0"/>
              <a:t>Arith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x : Nat.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 test1 : 0 + x = 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trivial.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Qed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Theorem</a:t>
            </a:r>
            <a:r>
              <a:rPr lang="en-US" dirty="0" smtClean="0"/>
              <a:t> test2 : x + 0 = x.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trivial.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Qed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Motivating Coq Example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528153" y="1524000"/>
            <a:ext cx="3276600" cy="1066800"/>
          </a:xfrm>
          <a:prstGeom prst="wedgeRectCallout">
            <a:avLst>
              <a:gd name="adj1" fmla="val -77302"/>
              <a:gd name="adj2" fmla="val 92908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Conversion rule can prove this</a:t>
            </a:r>
            <a:endParaRPr lang="en-US" sz="3600" dirty="0"/>
          </a:p>
        </p:txBody>
      </p:sp>
      <p:sp>
        <p:nvSpPr>
          <p:cNvPr id="8" name="Rectangular Callout 7"/>
          <p:cNvSpPr/>
          <p:nvPr/>
        </p:nvSpPr>
        <p:spPr>
          <a:xfrm>
            <a:off x="5334000" y="3352800"/>
            <a:ext cx="3276600" cy="1066800"/>
          </a:xfrm>
          <a:prstGeom prst="wedgeRectCallout">
            <a:avLst>
              <a:gd name="adj1" fmla="val -77302"/>
              <a:gd name="adj2" fmla="val 92908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but can’t prove this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01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7033" y="1143000"/>
            <a:ext cx="82296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3600" dirty="0" smtClean="0"/>
              <a:t>Let’s add this to our conversion rule!</a:t>
            </a:r>
            <a:endParaRPr lang="en-US" sz="3600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520612" cy="109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9624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200" dirty="0" smtClean="0"/>
              <a:t>write a rewriter based on these lemmas</a:t>
            </a:r>
          </a:p>
          <a:p>
            <a:pPr marL="571500" indent="-571500">
              <a:buFontTx/>
              <a:buChar char="-"/>
            </a:pPr>
            <a:r>
              <a:rPr lang="en-US" sz="3200" dirty="0" smtClean="0"/>
              <a:t>register it with conversion</a:t>
            </a:r>
          </a:p>
          <a:p>
            <a:pPr marL="571500" indent="-571500">
              <a:buFontTx/>
              <a:buChar char="-"/>
            </a:pPr>
            <a:r>
              <a:rPr lang="en-US" sz="3200" dirty="0" smtClean="0"/>
              <a:t>now it’s </a:t>
            </a:r>
            <a:r>
              <a:rPr lang="en-US" sz="3200" dirty="0" smtClean="0"/>
              <a:t>trivial; lemmas used implicitly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043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4" y="1842533"/>
            <a:ext cx="7209412" cy="481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8" y="228600"/>
            <a:ext cx="7520612" cy="109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572000" y="2362200"/>
            <a:ext cx="4343401" cy="1411357"/>
          </a:xfrm>
          <a:prstGeom prst="wedgeRectCallout">
            <a:avLst>
              <a:gd name="adj1" fmla="val -9303"/>
              <a:gd name="adj2" fmla="val 158077"/>
            </a:avLst>
          </a:prstGeom>
          <a:ln w="508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172200" y="4975692"/>
            <a:ext cx="2081213" cy="838200"/>
            <a:chOff x="4662486" y="4343401"/>
            <a:chExt cx="2081213" cy="838200"/>
          </a:xfrm>
        </p:grpSpPr>
        <p:sp>
          <p:nvSpPr>
            <p:cNvPr id="24" name="Rounded Rectangle 23"/>
            <p:cNvSpPr/>
            <p:nvPr/>
          </p:nvSpPr>
          <p:spPr>
            <a:xfrm>
              <a:off x="4662486" y="4343401"/>
              <a:ext cx="2081213" cy="838200"/>
            </a:xfrm>
            <a:prstGeom prst="roundRect">
              <a:avLst/>
            </a:prstGeom>
            <a:ln w="50800"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3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1" y="4495801"/>
              <a:ext cx="1752600" cy="542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Lightning Bolt 6"/>
          <p:cNvSpPr/>
          <p:nvPr/>
        </p:nvSpPr>
        <p:spPr>
          <a:xfrm>
            <a:off x="6316315" y="4543809"/>
            <a:ext cx="1937098" cy="184586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09" y="2461500"/>
            <a:ext cx="4009782" cy="121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8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609600" y="990600"/>
            <a:ext cx="5029200" cy="2743201"/>
          </a:xfrm>
        </p:spPr>
        <p:txBody>
          <a:bodyPr>
            <a:normAutofit/>
          </a:bodyPr>
          <a:lstStyle/>
          <a:p>
            <a:pPr>
              <a:buFont typeface="Calibri" pitchFamily="34" charset="0"/>
              <a:buChar char="—"/>
            </a:pPr>
            <a:r>
              <a:rPr lang="en-US" dirty="0" smtClean="0"/>
              <a:t>communicated to a </a:t>
            </a:r>
            <a:r>
              <a:rPr lang="en-US" b="1" dirty="0" smtClean="0"/>
              <a:t>fixed</a:t>
            </a:r>
            <a:r>
              <a:rPr lang="en-US" dirty="0" smtClean="0"/>
              <a:t> proof checker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must spell out all details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use domain-specific lemmas</a:t>
            </a:r>
          </a:p>
          <a:p>
            <a:pPr>
              <a:buFont typeface="Calibri" pitchFamily="34" charset="0"/>
              <a:buChar char="—"/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81627"/>
            <a:ext cx="437667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Formal proofs</a:t>
            </a:r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724400" y="4053090"/>
            <a:ext cx="38100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itchFamily="34" charset="0"/>
              <a:buChar char="—"/>
            </a:pPr>
            <a:r>
              <a:rPr lang="en-US" dirty="0" smtClean="0"/>
              <a:t>communicated to a person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rely on </a:t>
            </a:r>
            <a:r>
              <a:rPr lang="en-US" b="1" dirty="0" smtClean="0"/>
              <a:t>domain-specific intuition</a:t>
            </a:r>
          </a:p>
          <a:p>
            <a:pPr>
              <a:buFont typeface="Calibri" pitchFamily="34" charset="0"/>
              <a:buChar char="—"/>
            </a:pPr>
            <a:r>
              <a:rPr lang="en-US" dirty="0"/>
              <a:t>use “obviously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0" y="3068929"/>
            <a:ext cx="437667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Informal proofs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23335281"/>
              </p:ext>
            </p:extLst>
          </p:nvPr>
        </p:nvGraphicFramePr>
        <p:xfrm>
          <a:off x="457200" y="4107109"/>
          <a:ext cx="3885127" cy="255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Not Equal 6"/>
          <p:cNvSpPr/>
          <p:nvPr/>
        </p:nvSpPr>
        <p:spPr>
          <a:xfrm>
            <a:off x="2971800" y="3103273"/>
            <a:ext cx="2252730" cy="1828800"/>
          </a:xfrm>
          <a:prstGeom prst="mathNotEqua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4" y="1842533"/>
            <a:ext cx="7209412" cy="481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8" y="228600"/>
            <a:ext cx="7520612" cy="109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572000" y="2362200"/>
            <a:ext cx="4343401" cy="1411357"/>
          </a:xfrm>
          <a:prstGeom prst="wedgeRectCallout">
            <a:avLst>
              <a:gd name="adj1" fmla="val -9303"/>
              <a:gd name="adj2" fmla="val 158077"/>
            </a:avLst>
          </a:prstGeom>
          <a:ln w="508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09" y="2461500"/>
            <a:ext cx="4009782" cy="121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40504" y="1232123"/>
            <a:ext cx="6385872" cy="1220821"/>
            <a:chOff x="140504" y="1232123"/>
            <a:chExt cx="6385872" cy="1220821"/>
          </a:xfrm>
        </p:grpSpPr>
        <p:sp>
          <p:nvSpPr>
            <p:cNvPr id="34" name="Rounded Rectangle 33"/>
            <p:cNvSpPr/>
            <p:nvPr/>
          </p:nvSpPr>
          <p:spPr>
            <a:xfrm>
              <a:off x="140504" y="1232123"/>
              <a:ext cx="6385872" cy="1220821"/>
            </a:xfrm>
            <a:prstGeom prst="roundRect">
              <a:avLst/>
            </a:prstGeom>
            <a:ln w="50800"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3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88" y="1323525"/>
              <a:ext cx="6200775" cy="1043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Lightning Bolt 36"/>
          <p:cNvSpPr/>
          <p:nvPr/>
        </p:nvSpPr>
        <p:spPr>
          <a:xfrm>
            <a:off x="2074996" y="922557"/>
            <a:ext cx="1937098" cy="1845864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47806" y="5105400"/>
            <a:ext cx="2404219" cy="739308"/>
            <a:chOff x="5977781" y="5813892"/>
            <a:chExt cx="2404219" cy="739308"/>
          </a:xfrm>
        </p:grpSpPr>
        <p:sp>
          <p:nvSpPr>
            <p:cNvPr id="42" name="Rounded Rectangle 41"/>
            <p:cNvSpPr/>
            <p:nvPr/>
          </p:nvSpPr>
          <p:spPr>
            <a:xfrm>
              <a:off x="5977781" y="5813892"/>
              <a:ext cx="2404219" cy="739308"/>
            </a:xfrm>
            <a:prstGeom prst="roundRect">
              <a:avLst/>
            </a:prstGeom>
            <a:ln w="50800"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38" name="Picture 1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539" y="5874416"/>
              <a:ext cx="2249874" cy="592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9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4" y="1842533"/>
            <a:ext cx="7209412" cy="481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8" y="228600"/>
            <a:ext cx="7520612" cy="109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572000" y="2362200"/>
            <a:ext cx="4343401" cy="1411357"/>
          </a:xfrm>
          <a:prstGeom prst="wedgeRectCallout">
            <a:avLst>
              <a:gd name="adj1" fmla="val -9303"/>
              <a:gd name="adj2" fmla="val 158077"/>
            </a:avLst>
          </a:prstGeom>
          <a:ln w="508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09" y="2461500"/>
            <a:ext cx="4009782" cy="121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159239" y="1232122"/>
            <a:ext cx="5631961" cy="613367"/>
          </a:xfrm>
          <a:prstGeom prst="roundRect">
            <a:avLst/>
          </a:prstGeom>
          <a:ln w="508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8" y="1315272"/>
            <a:ext cx="54166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147806" y="4876800"/>
            <a:ext cx="2404219" cy="1219200"/>
            <a:chOff x="6172199" y="4800600"/>
            <a:chExt cx="2404219" cy="1219200"/>
          </a:xfrm>
        </p:grpSpPr>
        <p:sp>
          <p:nvSpPr>
            <p:cNvPr id="50" name="Rounded Rectangle 49"/>
            <p:cNvSpPr/>
            <p:nvPr/>
          </p:nvSpPr>
          <p:spPr>
            <a:xfrm>
              <a:off x="6172199" y="4800600"/>
              <a:ext cx="2404219" cy="1219200"/>
            </a:xfrm>
            <a:prstGeom prst="roundRect">
              <a:avLst/>
            </a:prstGeom>
            <a:ln w="50800"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40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543" y="4927396"/>
              <a:ext cx="2352675" cy="971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444320" y="4251877"/>
            <a:ext cx="4127679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not checked statically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recomputed many times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720" y="2394893"/>
            <a:ext cx="4127679" cy="1384995"/>
          </a:xfrm>
          <a:prstGeom prst="wedgeRectCallout">
            <a:avLst>
              <a:gd name="adj1" fmla="val -13550"/>
              <a:gd name="adj2" fmla="val -8582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similar to trivial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uses conversion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 and P’ inferred</a:t>
            </a:r>
          </a:p>
        </p:txBody>
      </p:sp>
    </p:spTree>
    <p:extLst>
      <p:ext uri="{BB962C8B-B14F-4D97-AF65-F5344CB8AC3E}">
        <p14:creationId xmlns:p14="http://schemas.microsoft.com/office/powerpoint/2010/main" val="84400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5" grpId="0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4" y="1842533"/>
            <a:ext cx="7209412" cy="481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8" y="228600"/>
            <a:ext cx="7520612" cy="109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572000" y="2362200"/>
            <a:ext cx="4343401" cy="1411357"/>
          </a:xfrm>
          <a:prstGeom prst="wedgeRectCallout">
            <a:avLst>
              <a:gd name="adj1" fmla="val -9303"/>
              <a:gd name="adj2" fmla="val 158077"/>
            </a:avLst>
          </a:prstGeom>
          <a:ln w="50800"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8" y="1315272"/>
            <a:ext cx="54166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44320" y="3719893"/>
            <a:ext cx="4813479" cy="2246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checked at definition time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computed once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transformation of runtime arguments to constant arguments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47806" y="4876800"/>
            <a:ext cx="2767595" cy="1219200"/>
            <a:chOff x="6147806" y="4876800"/>
            <a:chExt cx="2767595" cy="1219200"/>
          </a:xfrm>
        </p:grpSpPr>
        <p:sp>
          <p:nvSpPr>
            <p:cNvPr id="50" name="Rounded Rectangle 49"/>
            <p:cNvSpPr/>
            <p:nvPr/>
          </p:nvSpPr>
          <p:spPr>
            <a:xfrm>
              <a:off x="6147806" y="4876800"/>
              <a:ext cx="2767595" cy="1219200"/>
            </a:xfrm>
            <a:prstGeom prst="roundRect">
              <a:avLst/>
            </a:prstGeom>
            <a:ln w="50800"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2205" y="5100637"/>
              <a:ext cx="2629483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09" y="2461500"/>
            <a:ext cx="4009782" cy="121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6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6" y="1313645"/>
            <a:ext cx="7781925" cy="42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71818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100637"/>
            <a:ext cx="2629483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524000" y="556611"/>
            <a:ext cx="6781800" cy="2372126"/>
            <a:chOff x="838200" y="1742674"/>
            <a:chExt cx="6781800" cy="2372126"/>
          </a:xfrm>
        </p:grpSpPr>
        <p:sp>
          <p:nvSpPr>
            <p:cNvPr id="10" name="Rectangular Callout 9"/>
            <p:cNvSpPr/>
            <p:nvPr/>
          </p:nvSpPr>
          <p:spPr>
            <a:xfrm>
              <a:off x="838200" y="1742674"/>
              <a:ext cx="6781800" cy="2372126"/>
            </a:xfrm>
            <a:prstGeom prst="wedgeRectCallout">
              <a:avLst>
                <a:gd name="adj1" fmla="val 24880"/>
                <a:gd name="adj2" fmla="val 141789"/>
              </a:avLst>
            </a:prstGeom>
            <a:ln w="50800"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43" y="1905000"/>
              <a:ext cx="6586538" cy="2108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629521" y="4476750"/>
            <a:ext cx="6570507" cy="1257300"/>
            <a:chOff x="1354293" y="3200400"/>
            <a:chExt cx="6570507" cy="1257300"/>
          </a:xfrm>
        </p:grpSpPr>
        <p:sp>
          <p:nvSpPr>
            <p:cNvPr id="15" name="Rectangular Callout 14"/>
            <p:cNvSpPr/>
            <p:nvPr/>
          </p:nvSpPr>
          <p:spPr>
            <a:xfrm>
              <a:off x="1354293" y="3200400"/>
              <a:ext cx="6570507" cy="1257300"/>
            </a:xfrm>
            <a:prstGeom prst="wedgeRectCallout">
              <a:avLst>
                <a:gd name="adj1" fmla="val -26652"/>
                <a:gd name="adj2" fmla="val -312090"/>
              </a:avLst>
            </a:prstGeom>
            <a:ln w="50800"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858" y="3238500"/>
              <a:ext cx="6429375" cy="1181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42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112" y="1017284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5112" y="1800749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http://www.cs.yale.edu/homes/stampoulis/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8512" y="2715149"/>
            <a:ext cx="7162800" cy="2390252"/>
          </a:xfrm>
        </p:spPr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err="1" smtClean="0"/>
              <a:t>inferencing</a:t>
            </a:r>
            <a:r>
              <a:rPr lang="en-US" dirty="0" smtClean="0"/>
              <a:t> and implicit arguments</a:t>
            </a:r>
            <a:endParaRPr lang="en-US" dirty="0" smtClean="0"/>
          </a:p>
          <a:p>
            <a:r>
              <a:rPr lang="en-US" dirty="0" smtClean="0"/>
              <a:t>compiler to </a:t>
            </a:r>
            <a:r>
              <a:rPr lang="en-US" dirty="0" err="1" smtClean="0"/>
              <a:t>OCaml</a:t>
            </a:r>
            <a:endParaRPr lang="en-US" dirty="0" smtClean="0"/>
          </a:p>
          <a:p>
            <a:r>
              <a:rPr lang="en-US" dirty="0" smtClean="0"/>
              <a:t>rewriter code generation</a:t>
            </a:r>
          </a:p>
          <a:p>
            <a:r>
              <a:rPr lang="en-US" dirty="0" smtClean="0"/>
              <a:t>inductive types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1816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Talk to me for a 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What’s in the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paper and TR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61722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Static and dynamic semantics</a:t>
            </a:r>
            <a:endParaRPr lang="en-US" dirty="0" smtClean="0"/>
          </a:p>
          <a:p>
            <a:r>
              <a:rPr lang="en-US" dirty="0" err="1" smtClean="0"/>
              <a:t>Metatheory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i="1" dirty="0" smtClean="0"/>
              <a:t>Type-safety theorem</a:t>
            </a:r>
            <a:br>
              <a:rPr lang="en-US" i="1" dirty="0" smtClean="0"/>
            </a:br>
            <a:r>
              <a:rPr lang="en-US" i="1" dirty="0" smtClean="0"/>
              <a:t>Proof erasure theorem</a:t>
            </a:r>
            <a:br>
              <a:rPr lang="en-US" i="1" dirty="0" smtClean="0"/>
            </a:br>
            <a:r>
              <a:rPr lang="en-US" i="1" dirty="0" smtClean="0"/>
              <a:t>Static proof script transformation</a:t>
            </a:r>
          </a:p>
          <a:p>
            <a:r>
              <a:rPr lang="en-US" dirty="0" smtClean="0"/>
              <a:t>Implementation details and</a:t>
            </a:r>
            <a:br>
              <a:rPr lang="en-US" dirty="0" smtClean="0"/>
            </a:br>
            <a:r>
              <a:rPr lang="en-US" dirty="0" smtClean="0"/>
              <a:t>examples implemented</a:t>
            </a:r>
          </a:p>
          <a:p>
            <a:r>
              <a:rPr lang="en-US" dirty="0" smtClean="0"/>
              <a:t>Typed proof scripts as flexible proof certificates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Related work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proof-by-reflection</a:t>
            </a:r>
          </a:p>
          <a:p>
            <a:pPr lvl="1"/>
            <a:r>
              <a:rPr lang="en-US" i="1" dirty="0" smtClean="0"/>
              <a:t>restricted programming model (total functions)</a:t>
            </a:r>
          </a:p>
          <a:p>
            <a:pPr lvl="1"/>
            <a:r>
              <a:rPr lang="en-US" i="1" dirty="0" smtClean="0"/>
              <a:t>tedious to set up</a:t>
            </a:r>
          </a:p>
          <a:p>
            <a:pPr lvl="1"/>
            <a:r>
              <a:rPr lang="en-US" i="1" dirty="0" smtClean="0"/>
              <a:t>here: no need for termination proofs</a:t>
            </a:r>
            <a:endParaRPr lang="en-US" i="1" dirty="0" smtClean="0"/>
          </a:p>
          <a:p>
            <a:r>
              <a:rPr lang="en-US" dirty="0" smtClean="0"/>
              <a:t>automation through canonical structures / unification hints</a:t>
            </a:r>
          </a:p>
          <a:p>
            <a:pPr lvl="1"/>
            <a:r>
              <a:rPr lang="en-US" i="1" dirty="0" smtClean="0"/>
              <a:t>restricted programming model (logic programming)</a:t>
            </a:r>
          </a:p>
          <a:p>
            <a:pPr lvl="1"/>
            <a:r>
              <a:rPr lang="en-US" i="1" dirty="0" smtClean="0"/>
              <a:t>very hard </a:t>
            </a:r>
            <a:r>
              <a:rPr lang="en-US" i="1" dirty="0" smtClean="0"/>
              <a:t>to debug</a:t>
            </a:r>
          </a:p>
        </p:txBody>
      </p:sp>
    </p:spTree>
    <p:extLst>
      <p:ext uri="{BB962C8B-B14F-4D97-AF65-F5344CB8AC3E}">
        <p14:creationId xmlns:p14="http://schemas.microsoft.com/office/powerpoint/2010/main" val="19864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6" y="685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Summary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70" y="16002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new architecture for proof assistants</a:t>
            </a:r>
          </a:p>
          <a:p>
            <a:r>
              <a:rPr lang="en-US" dirty="0" smtClean="0"/>
              <a:t>user-extensible checking of proofs and tactics</a:t>
            </a:r>
          </a:p>
          <a:p>
            <a:r>
              <a:rPr lang="en-US" dirty="0" smtClean="0"/>
              <a:t>minimal trusted core</a:t>
            </a:r>
          </a:p>
          <a:p>
            <a:r>
              <a:rPr lang="en-US" dirty="0" smtClean="0"/>
              <a:t>reduce required effort for formal proofs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4570" y="388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Thanks!</a:t>
            </a: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9726" y="5029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mtClean="0"/>
              <a:t>http://www.cs.yale.edu/homes/stampoulis/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Backup slides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9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1066800" y="3200400"/>
            <a:ext cx="7239000" cy="2895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procedures that produce proofs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domain-specific tactics good in large developments</a:t>
            </a:r>
          </a:p>
          <a:p>
            <a:pPr>
              <a:buFont typeface="Calibri" pitchFamily="34" charset="0"/>
              <a:buChar char="—"/>
            </a:pPr>
            <a:r>
              <a:rPr lang="en-US" dirty="0" smtClean="0"/>
              <a:t>but difficult to write!</a:t>
            </a:r>
          </a:p>
          <a:p>
            <a:pPr>
              <a:buFont typeface="Calibri" pitchFamily="34" charset="0"/>
              <a:buChar char="—"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6330" y="1479997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 need tactics to omit details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4843530" y="2918138"/>
            <a:ext cx="3614670" cy="2438400"/>
          </a:xfrm>
          <a:prstGeom prst="wedgeRectCallout">
            <a:avLst>
              <a:gd name="adj1" fmla="val -45194"/>
              <a:gd name="adj2" fmla="val 7095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2800" dirty="0" err="1"/>
              <a:t>u</a:t>
            </a:r>
            <a:r>
              <a:rPr lang="en-US" sz="2800" dirty="0" err="1" smtClean="0"/>
              <a:t>ntyped</a:t>
            </a:r>
            <a:endParaRPr lang="en-US" sz="2800" dirty="0" smtClean="0"/>
          </a:p>
          <a:p>
            <a:pPr marL="285750" indent="-285750" algn="ctr">
              <a:buFontTx/>
              <a:buChar char="-"/>
            </a:pPr>
            <a:r>
              <a:rPr lang="en-US" sz="2800" dirty="0" smtClean="0"/>
              <a:t>proofs within tactics can be wrong!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21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Type checking proofs and tactics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287771" y="2654294"/>
            <a:ext cx="2794015" cy="1804323"/>
            <a:chOff x="3009143" y="2531451"/>
            <a:chExt cx="3276600" cy="1955441"/>
          </a:xfrm>
        </p:grpSpPr>
        <p:sp>
          <p:nvSpPr>
            <p:cNvPr id="36" name="Diamond 35"/>
            <p:cNvSpPr/>
            <p:nvPr/>
          </p:nvSpPr>
          <p:spPr>
            <a:xfrm>
              <a:off x="3009143" y="2531451"/>
              <a:ext cx="3276600" cy="1955441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r>
                <a:rPr lang="en-US" sz="1600" dirty="0" smtClean="0"/>
                <a:t>Type checker</a:t>
              </a:r>
            </a:p>
            <a:p>
              <a:pPr algn="ctr"/>
              <a:endParaRPr lang="en-US" sz="1600" dirty="0" smtClean="0"/>
            </a:p>
            <a:p>
              <a:pPr algn="ctr"/>
              <a:endParaRPr lang="en-US" sz="1600" dirty="0" smtClean="0"/>
            </a:p>
            <a:p>
              <a:pPr algn="ctr"/>
              <a:endParaRPr lang="en-US" sz="1600" dirty="0" smtClean="0"/>
            </a:p>
          </p:txBody>
        </p:sp>
        <p:sp>
          <p:nvSpPr>
            <p:cNvPr id="41" name="Diamond 40"/>
            <p:cNvSpPr/>
            <p:nvPr/>
          </p:nvSpPr>
          <p:spPr>
            <a:xfrm>
              <a:off x="3694943" y="3361216"/>
              <a:ext cx="1882498" cy="1125676"/>
            </a:xfrm>
            <a:prstGeom prst="diamond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Proof checker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0186" y="1607547"/>
            <a:ext cx="5359081" cy="3108543"/>
          </a:xfrm>
          <a:custGeom>
            <a:avLst/>
            <a:gdLst>
              <a:gd name="connsiteX0" fmla="*/ 0 w 5348614"/>
              <a:gd name="connsiteY0" fmla="*/ 0 h 4401205"/>
              <a:gd name="connsiteX1" fmla="*/ 5348614 w 5348614"/>
              <a:gd name="connsiteY1" fmla="*/ 0 h 4401205"/>
              <a:gd name="connsiteX2" fmla="*/ 5348614 w 5348614"/>
              <a:gd name="connsiteY2" fmla="*/ 4401205 h 4401205"/>
              <a:gd name="connsiteX3" fmla="*/ 0 w 5348614"/>
              <a:gd name="connsiteY3" fmla="*/ 4401205 h 4401205"/>
              <a:gd name="connsiteX4" fmla="*/ 0 w 5348614"/>
              <a:gd name="connsiteY4" fmla="*/ 0 h 4401205"/>
              <a:gd name="connsiteX0" fmla="*/ 0 w 5359081"/>
              <a:gd name="connsiteY0" fmla="*/ 0 h 4401205"/>
              <a:gd name="connsiteX1" fmla="*/ 5348614 w 5359081"/>
              <a:gd name="connsiteY1" fmla="*/ 0 h 4401205"/>
              <a:gd name="connsiteX2" fmla="*/ 5359052 w 5359081"/>
              <a:gd name="connsiteY2" fmla="*/ 2738985 h 4401205"/>
              <a:gd name="connsiteX3" fmla="*/ 5348614 w 5359081"/>
              <a:gd name="connsiteY3" fmla="*/ 4401205 h 4401205"/>
              <a:gd name="connsiteX4" fmla="*/ 0 w 5359081"/>
              <a:gd name="connsiteY4" fmla="*/ 4401205 h 4401205"/>
              <a:gd name="connsiteX5" fmla="*/ 0 w 5359081"/>
              <a:gd name="connsiteY5" fmla="*/ 0 h 44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9081" h="4401205">
                <a:moveTo>
                  <a:pt x="0" y="0"/>
                </a:moveTo>
                <a:lnTo>
                  <a:pt x="5348614" y="0"/>
                </a:lnTo>
                <a:cubicBezTo>
                  <a:pt x="5347918" y="996502"/>
                  <a:pt x="5359748" y="1742483"/>
                  <a:pt x="5359052" y="2738985"/>
                </a:cubicBezTo>
                <a:cubicBezTo>
                  <a:pt x="5355573" y="3293058"/>
                  <a:pt x="5352093" y="3847132"/>
                  <a:pt x="5348614" y="4401205"/>
                </a:cubicBezTo>
                <a:lnTo>
                  <a:pt x="0" y="44012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91440" indent="-91440">
              <a:buFontTx/>
              <a:buChar char="-"/>
            </a:pPr>
            <a:r>
              <a:rPr lang="en-US" sz="2800" dirty="0" smtClean="0"/>
              <a:t>manipulate proofs and propositions in a type-safe manner</a:t>
            </a:r>
          </a:p>
          <a:p>
            <a:pPr marL="91440" indent="-91440">
              <a:buFontTx/>
              <a:buChar char="-"/>
            </a:pPr>
            <a:r>
              <a:rPr lang="en-US" sz="2800" dirty="0" smtClean="0"/>
              <a:t>dependent pattern matching on logical terms</a:t>
            </a:r>
          </a:p>
          <a:p>
            <a:pPr marL="91440" indent="-91440">
              <a:buFontTx/>
              <a:buChar char="-"/>
            </a:pPr>
            <a:r>
              <a:rPr lang="en-US" sz="2800" dirty="0" smtClean="0"/>
              <a:t>logic and computation are kept separate</a:t>
            </a:r>
          </a:p>
          <a:p>
            <a:pPr marL="91440" indent="-91440">
              <a:buFontTx/>
              <a:buChar char="-"/>
            </a:pPr>
            <a:r>
              <a:rPr lang="en-US" sz="2800" dirty="0" smtClean="0"/>
              <a:t>Beluga </a:t>
            </a:r>
            <a:r>
              <a:rPr lang="en-US" sz="2800" i="1" dirty="0" smtClean="0"/>
              <a:t>[</a:t>
            </a:r>
            <a:r>
              <a:rPr lang="en-US" sz="2800" i="1" dirty="0" err="1" smtClean="0"/>
              <a:t>Pientka</a:t>
            </a:r>
            <a:r>
              <a:rPr lang="en-US" sz="2800" i="1" dirty="0" smtClean="0"/>
              <a:t> &amp; </a:t>
            </a:r>
            <a:r>
              <a:rPr lang="en-US" sz="2800" i="1" dirty="0" err="1" smtClean="0"/>
              <a:t>Dunfield</a:t>
            </a:r>
            <a:r>
              <a:rPr lang="en-US" sz="2800" i="1" dirty="0" smtClean="0"/>
              <a:t> ‘08]</a:t>
            </a:r>
          </a:p>
        </p:txBody>
      </p:sp>
      <p:sp>
        <p:nvSpPr>
          <p:cNvPr id="2" name="Rectangle 1"/>
          <p:cNvSpPr/>
          <p:nvPr/>
        </p:nvSpPr>
        <p:spPr>
          <a:xfrm>
            <a:off x="290185" y="4572000"/>
            <a:ext cx="63945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indent="-91440">
              <a:buFontTx/>
              <a:buChar char="-"/>
            </a:pPr>
            <a:r>
              <a:rPr lang="en-US" sz="2800" dirty="0" err="1"/>
              <a:t>Delphin</a:t>
            </a:r>
            <a:r>
              <a:rPr lang="en-US" sz="2800" dirty="0"/>
              <a:t> </a:t>
            </a:r>
            <a:r>
              <a:rPr lang="en-US" sz="2800" i="1" dirty="0"/>
              <a:t>[</a:t>
            </a:r>
            <a:r>
              <a:rPr lang="en-US" sz="2800" i="1" dirty="0" err="1"/>
              <a:t>Poswolsky</a:t>
            </a:r>
            <a:r>
              <a:rPr lang="en-US" sz="2800" i="1" dirty="0"/>
              <a:t> &amp;  </a:t>
            </a:r>
            <a:r>
              <a:rPr lang="en-US" sz="2800" i="1" dirty="0" err="1"/>
              <a:t>Schürmann</a:t>
            </a:r>
            <a:r>
              <a:rPr lang="en-US" sz="2800" i="1" dirty="0"/>
              <a:t> ‘08]</a:t>
            </a:r>
          </a:p>
          <a:p>
            <a:pPr marL="91440" indent="-91440">
              <a:buFontTx/>
              <a:buChar char="-"/>
            </a:pPr>
            <a:r>
              <a:rPr lang="en-US" sz="2800" dirty="0" err="1"/>
              <a:t>VeriML</a:t>
            </a:r>
            <a:r>
              <a:rPr lang="en-US" sz="2800" dirty="0"/>
              <a:t> </a:t>
            </a:r>
            <a:r>
              <a:rPr lang="en-US" sz="2800" i="1" dirty="0"/>
              <a:t>[</a:t>
            </a:r>
            <a:r>
              <a:rPr lang="en-US" sz="2800" i="1" dirty="0" err="1"/>
              <a:t>Stampoulis</a:t>
            </a:r>
            <a:r>
              <a:rPr lang="en-US" sz="2800" i="1" dirty="0"/>
              <a:t> &amp; Shao ‘10]</a:t>
            </a:r>
          </a:p>
        </p:txBody>
      </p:sp>
    </p:spTree>
    <p:extLst>
      <p:ext uri="{BB962C8B-B14F-4D97-AF65-F5344CB8AC3E}">
        <p14:creationId xmlns:p14="http://schemas.microsoft.com/office/powerpoint/2010/main" val="1838454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Related work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LCF family of proof assistants</a:t>
            </a:r>
          </a:p>
          <a:p>
            <a:pPr lvl="1"/>
            <a:r>
              <a:rPr lang="en-US" i="1" dirty="0" smtClean="0"/>
              <a:t>no information while writing proof scripts/tactics</a:t>
            </a:r>
          </a:p>
          <a:p>
            <a:r>
              <a:rPr lang="en-US" dirty="0" smtClean="0"/>
              <a:t>Coq / </a:t>
            </a:r>
            <a:r>
              <a:rPr lang="en-US" dirty="0" err="1" smtClean="0"/>
              <a:t>CoqMT</a:t>
            </a:r>
            <a:endParaRPr lang="en-US" dirty="0" smtClean="0"/>
          </a:p>
          <a:p>
            <a:pPr lvl="1"/>
            <a:r>
              <a:rPr lang="en-US" i="1" dirty="0" smtClean="0"/>
              <a:t>conversion rule is fixed</a:t>
            </a:r>
          </a:p>
          <a:p>
            <a:pPr lvl="1"/>
            <a:r>
              <a:rPr lang="en-US" i="1" dirty="0" smtClean="0"/>
              <a:t>changing it requires re-engineering</a:t>
            </a:r>
          </a:p>
          <a:p>
            <a:r>
              <a:rPr lang="en-US" dirty="0" err="1" smtClean="0"/>
              <a:t>NuPRL</a:t>
            </a:r>
            <a:endParaRPr lang="en-US" dirty="0" smtClean="0"/>
          </a:p>
          <a:p>
            <a:pPr lvl="1"/>
            <a:r>
              <a:rPr lang="en-US" i="1" dirty="0" smtClean="0"/>
              <a:t>extensional type theory and sophisticated conversion</a:t>
            </a:r>
          </a:p>
          <a:p>
            <a:pPr lvl="1"/>
            <a:r>
              <a:rPr lang="en-US" i="1" dirty="0" smtClean="0"/>
              <a:t>here: user decides conversion (level of </a:t>
            </a:r>
            <a:r>
              <a:rPr lang="en-US" i="1" dirty="0" err="1" smtClean="0"/>
              <a:t>undecidability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Beluga / </a:t>
            </a:r>
            <a:r>
              <a:rPr lang="en-US" dirty="0" err="1" smtClean="0"/>
              <a:t>Delphin</a:t>
            </a:r>
            <a:endParaRPr lang="en-US" dirty="0" smtClean="0"/>
          </a:p>
          <a:p>
            <a:pPr lvl="1"/>
            <a:r>
              <a:rPr lang="en-US" i="1" dirty="0" smtClean="0"/>
              <a:t>use as </a:t>
            </a:r>
            <a:r>
              <a:rPr lang="en-US" i="1" dirty="0" err="1" smtClean="0"/>
              <a:t>metalogic</a:t>
            </a:r>
            <a:r>
              <a:rPr lang="en-US" i="1" dirty="0" smtClean="0"/>
              <a:t> for LF</a:t>
            </a:r>
          </a:p>
          <a:p>
            <a:pPr lvl="1"/>
            <a:r>
              <a:rPr lang="en-US" i="1" dirty="0" smtClean="0"/>
              <a:t>here: the logic is fixed; the language is the proof assistant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169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6330" y="21336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Proof assistants are hard to use because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6330" y="2889964"/>
            <a:ext cx="8229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1. </a:t>
            </a:r>
            <a:r>
              <a:rPr lang="en-US" dirty="0"/>
              <a:t>c</a:t>
            </a:r>
            <a:r>
              <a:rPr lang="en-US" dirty="0" smtClean="0"/>
              <a:t>annot extend proof checker → lots of details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3393312"/>
            <a:ext cx="8991600" cy="82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no checking for tactics → lots of potential errors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5330" y="4387398"/>
            <a:ext cx="8991600" cy="82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These are architectural issues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6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76330" y="841420"/>
            <a:ext cx="8229600" cy="1429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Our contribution: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new architecture for proof assistants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6330" y="2889964"/>
            <a:ext cx="8229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1. </a:t>
            </a:r>
            <a:r>
              <a:rPr lang="en-US" dirty="0"/>
              <a:t>c</a:t>
            </a:r>
            <a:r>
              <a:rPr lang="en-US" dirty="0" smtClean="0"/>
              <a:t>annot extend proof checker → lots of details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3393312"/>
            <a:ext cx="8991600" cy="82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no checking for tactics → lots of potential errors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3137614"/>
            <a:ext cx="7086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533400" y="2423372"/>
            <a:ext cx="8229600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1. extensible proof checker → omit lots of details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5307" y="3785848"/>
            <a:ext cx="8386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52400" y="3958104"/>
            <a:ext cx="8991600" cy="82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</a:t>
            </a:r>
            <a:r>
              <a:rPr lang="en-US" dirty="0"/>
              <a:t>e</a:t>
            </a:r>
            <a:r>
              <a:rPr lang="en-US" dirty="0" smtClean="0"/>
              <a:t>xtensible checking for tactics → lots of errors avoided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664334" y="4781816"/>
            <a:ext cx="4745865" cy="933184"/>
          </a:xfrm>
          <a:prstGeom prst="wedgeRectCallout">
            <a:avLst>
              <a:gd name="adj1" fmla="val -5542"/>
              <a:gd name="adj2" fmla="val -7323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static checking of contained proofs</a:t>
            </a:r>
          </a:p>
        </p:txBody>
      </p:sp>
      <p:sp>
        <p:nvSpPr>
          <p:cNvPr id="20" name="Curved Right Arrow 19"/>
          <p:cNvSpPr/>
          <p:nvPr/>
        </p:nvSpPr>
        <p:spPr>
          <a:xfrm>
            <a:off x="5638800" y="2514600"/>
            <a:ext cx="1219200" cy="1977178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Right Arrow 21"/>
          <p:cNvSpPr/>
          <p:nvPr/>
        </p:nvSpPr>
        <p:spPr>
          <a:xfrm flipH="1" flipV="1">
            <a:off x="7848600" y="2423372"/>
            <a:ext cx="1219200" cy="1977178"/>
          </a:xfrm>
          <a:prstGeom prst="curv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33400" y="838200"/>
            <a:ext cx="3200400" cy="1432772"/>
          </a:xfrm>
          <a:prstGeom prst="wedgeRectCallout">
            <a:avLst>
              <a:gd name="adj1" fmla="val -3932"/>
              <a:gd name="adj2" fmla="val 625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full programming model</a:t>
            </a:r>
          </a:p>
          <a:p>
            <a:pPr algn="ctr"/>
            <a:r>
              <a:rPr lang="en-US" sz="2400" dirty="0" smtClean="0"/>
              <a:t>soundness guaranteed</a:t>
            </a:r>
            <a:endParaRPr lang="en-US" sz="24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81000" y="4648200"/>
            <a:ext cx="8229600" cy="1776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More specifically: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new language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design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new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implementation </a:t>
            </a:r>
          </a:p>
          <a:p>
            <a:pPr marL="342900" indent="-342900" algn="l">
              <a:buFontTx/>
              <a:buChar char="-"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and a new 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metatheory</a:t>
            </a:r>
            <a:endParaRPr lang="en-US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sz="2400" dirty="0" smtClean="0"/>
              <a:t>based on </a:t>
            </a:r>
            <a:r>
              <a:rPr lang="en-US" sz="2400" dirty="0" err="1" smtClean="0"/>
              <a:t>VeriML</a:t>
            </a:r>
            <a:r>
              <a:rPr lang="en-US" sz="2400" dirty="0" smtClean="0"/>
              <a:t> [ICFP’10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495800" y="441631"/>
            <a:ext cx="4279006" cy="2048010"/>
          </a:xfrm>
          <a:prstGeom prst="wedgeRectCallout">
            <a:avLst>
              <a:gd name="adj1" fmla="val 5584"/>
              <a:gd name="adj2" fmla="val 6471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“intuition” stack</a:t>
            </a:r>
            <a:endParaRPr lang="en-US" sz="24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24849425"/>
              </p:ext>
            </p:extLst>
          </p:nvPr>
        </p:nvGraphicFramePr>
        <p:xfrm>
          <a:off x="6513490" y="519729"/>
          <a:ext cx="2097110" cy="192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3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 animBg="1"/>
      <p:bldP spid="19" grpId="1" animBg="1"/>
      <p:bldP spid="20" grpId="0" animBg="1"/>
      <p:bldP spid="22" grpId="0" animBg="1"/>
      <p:bldP spid="16" grpId="0" animBg="1"/>
      <p:bldP spid="16" grpId="1" animBg="1"/>
      <p:bldP spid="17" grpId="0"/>
      <p:bldP spid="21" grpId="0" animBg="1"/>
      <p:bldP spid="21" grpId="1" animBg="1"/>
      <p:bldGraphic spid="2" grpId="0">
        <p:bldAsOne/>
      </p:bldGraphic>
      <p:bldGraphic spid="2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45820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Architecture of proof assistants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Architecture of proof assistants: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main notions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520144"/>
              </p:ext>
            </p:extLst>
          </p:nvPr>
        </p:nvGraphicFramePr>
        <p:xfrm>
          <a:off x="457200" y="1752599"/>
          <a:ext cx="8229600" cy="4373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9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13"/>
          <p:cNvSpPr/>
          <p:nvPr/>
        </p:nvSpPr>
        <p:spPr>
          <a:xfrm>
            <a:off x="1995152" y="1752599"/>
            <a:ext cx="1371600" cy="5029202"/>
          </a:xfrm>
          <a:prstGeom prst="downArrow">
            <a:avLst>
              <a:gd name="adj1" fmla="val 50000"/>
              <a:gd name="adj2" fmla="val 2934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6330" y="317676"/>
            <a:ext cx="8229600" cy="143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Architecture of proof assistants:</a:t>
            </a:r>
          </a:p>
          <a:p>
            <a:r>
              <a:rPr lang="en-US" dirty="0" smtClean="0"/>
              <a:t>Checking proof objects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61752" y="1905000"/>
            <a:ext cx="2438400" cy="14478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Proof object</a:t>
            </a:r>
            <a:endParaRPr lang="en-US" sz="3200" dirty="0"/>
          </a:p>
        </p:txBody>
      </p:sp>
      <p:sp>
        <p:nvSpPr>
          <p:cNvPr id="13" name="Diamond 12"/>
          <p:cNvSpPr/>
          <p:nvPr/>
        </p:nvSpPr>
        <p:spPr>
          <a:xfrm>
            <a:off x="990600" y="3505200"/>
            <a:ext cx="3352800" cy="27431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Proof checker</a:t>
            </a:r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sp>
        <p:nvSpPr>
          <p:cNvPr id="16" name="Diamond 15"/>
          <p:cNvSpPr/>
          <p:nvPr/>
        </p:nvSpPr>
        <p:spPr>
          <a:xfrm>
            <a:off x="1709939" y="4724400"/>
            <a:ext cx="1914122" cy="1523999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endParaRPr lang="en-US" sz="2800" dirty="0" smtClean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860894793"/>
              </p:ext>
            </p:extLst>
          </p:nvPr>
        </p:nvGraphicFramePr>
        <p:xfrm>
          <a:off x="2246826" y="5067298"/>
          <a:ext cx="840348" cy="838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4343400" y="1905000"/>
            <a:ext cx="3581400" cy="3124200"/>
          </a:xfrm>
          <a:prstGeom prst="wedgeRectCallout">
            <a:avLst>
              <a:gd name="adj1" fmla="val -79449"/>
              <a:gd name="adj2" fmla="val 513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Conversion rule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 smtClean="0"/>
              <a:t>Implicitly check equivalences</a:t>
            </a:r>
          </a:p>
          <a:p>
            <a:pPr algn="ctr"/>
            <a:r>
              <a:rPr lang="en-US" sz="2800" dirty="0" smtClean="0"/>
              <a:t>(proof omitted)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80054" y="5301732"/>
            <a:ext cx="160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Conversion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128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Graphic spid="15" grpId="0">
        <p:bldAsOne/>
      </p:bldGraphic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7082</TotalTime>
  <Words>1267</Words>
  <Application>Microsoft Office PowerPoint</Application>
  <PresentationFormat>On-screen Show (4:3)</PresentationFormat>
  <Paragraphs>424</Paragraphs>
  <Slides>41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Static and User-Extensible Proof Checking</vt:lpstr>
      <vt:lpstr>Proof assistants are becoming popular in our community</vt:lpstr>
      <vt:lpstr>PowerPoint Presentation</vt:lpstr>
      <vt:lpstr>PowerPoint Presentation</vt:lpstr>
      <vt:lpstr>PowerPoint Presentation</vt:lpstr>
      <vt:lpstr>PowerPoint Presentation</vt:lpstr>
      <vt:lpstr>Architecture of proof assistants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checking tactics: an example</vt:lpstr>
      <vt:lpstr>Two modes of evaluation</vt:lpstr>
      <vt:lpstr>Static checking = type checking + staging under proof-erasure</vt:lpstr>
      <vt:lpstr>A stack of conversion rules</vt:lpstr>
      <vt:lpstr>A stack of conversion rules</vt:lpstr>
      <vt:lpstr>PowerPoint Presentation</vt:lpstr>
      <vt:lpstr>Motivating Coq Example</vt:lpstr>
      <vt:lpstr>Motivating Coq Example</vt:lpstr>
      <vt:lpstr>Motivating Coq Example</vt:lpstr>
      <vt:lpstr>Motivating Coq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it work?</vt:lpstr>
      <vt:lpstr>Implementation</vt:lpstr>
      <vt:lpstr>What’s in the paper and TR</vt:lpstr>
      <vt:lpstr>Related work</vt:lpstr>
      <vt:lpstr>Summary</vt:lpstr>
      <vt:lpstr>PowerPoint Presentation</vt:lpstr>
      <vt:lpstr>Backup slides</vt:lpstr>
      <vt:lpstr>PowerPoint Presentation</vt:lpstr>
      <vt:lpstr>Related work</vt:lpstr>
    </vt:vector>
  </TitlesOfParts>
  <Company>Yale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and User-Extensible Proof Checking</dc:title>
  <dc:creator>antonis</dc:creator>
  <cp:lastModifiedBy>antonis</cp:lastModifiedBy>
  <cp:revision>145</cp:revision>
  <dcterms:created xsi:type="dcterms:W3CDTF">2012-01-21T19:58:27Z</dcterms:created>
  <dcterms:modified xsi:type="dcterms:W3CDTF">2012-01-26T19:33:37Z</dcterms:modified>
</cp:coreProperties>
</file>