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5" r:id="rId5"/>
    <p:sldMasterId id="214748372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Prata"/>
      <p:regular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Exo"/>
      <p:regular r:id="rId26"/>
      <p:bold r:id="rId27"/>
      <p:italic r:id="rId28"/>
      <p:boldItalic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571260-75F7-447E-9B00-69325984D208}">
  <a:tblStyle styleId="{43571260-75F7-447E-9B00-69325984D2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Exo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Exo-italic.fntdata"/><Relationship Id="rId27" Type="http://schemas.openxmlformats.org/officeDocument/2006/relationships/font" Target="fonts/Ex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Ex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4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3.xml"/><Relationship Id="rId32" Type="http://schemas.openxmlformats.org/officeDocument/2006/relationships/font" Target="fonts/Barlow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rata-regular.fntdata"/><Relationship Id="rId16" Type="http://schemas.openxmlformats.org/officeDocument/2006/relationships/slide" Target="slides/slide9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5c48300a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5c48300a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5f83fd4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25f83fd4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5f83fd48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25f83fd48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32c63cafd0_2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232c63cafd0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5f9cfa75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5f9cfa75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5f83fd487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25f83fd487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f83fd487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g25f83fd487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5f83fd487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25f83fd487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861625" y="-12007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1284000" y="1996913"/>
            <a:ext cx="6576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284000" y="3096235"/>
            <a:ext cx="65760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title"/>
          </p:nvPr>
        </p:nvSpPr>
        <p:spPr>
          <a:xfrm>
            <a:off x="2069613" y="163828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069613" y="2176563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title"/>
          </p:nvPr>
        </p:nvSpPr>
        <p:spPr>
          <a:xfrm>
            <a:off x="5922982" y="163828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3"/>
          <p:cNvSpPr txBox="1"/>
          <p:nvPr>
            <p:ph idx="4" type="subTitle"/>
          </p:nvPr>
        </p:nvSpPr>
        <p:spPr>
          <a:xfrm>
            <a:off x="5922983" y="2176563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5" type="title"/>
          </p:nvPr>
        </p:nvSpPr>
        <p:spPr>
          <a:xfrm>
            <a:off x="2069613" y="31156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7" type="title"/>
          </p:nvPr>
        </p:nvSpPr>
        <p:spPr>
          <a:xfrm>
            <a:off x="5922982" y="31156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9" type="title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13" type="title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5" type="title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-861625" y="-13516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74465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3798925" y="3022044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3798925" y="1589556"/>
            <a:ext cx="4784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/>
        </p:nvSpPr>
        <p:spPr>
          <a:xfrm>
            <a:off x="77446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8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309200" y="3487862"/>
            <a:ext cx="6525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-617962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7988313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2" type="title"/>
          </p:nvPr>
        </p:nvSpPr>
        <p:spPr>
          <a:xfrm>
            <a:off x="1101175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3" type="title"/>
          </p:nvPr>
        </p:nvSpPr>
        <p:spPr>
          <a:xfrm>
            <a:off x="3578947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16"/>
          <p:cNvSpPr txBox="1"/>
          <p:nvPr>
            <p:ph idx="4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5" type="title"/>
          </p:nvPr>
        </p:nvSpPr>
        <p:spPr>
          <a:xfrm>
            <a:off x="1101175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6"/>
          <p:cNvSpPr txBox="1"/>
          <p:nvPr>
            <p:ph idx="6" type="subTitle"/>
          </p:nvPr>
        </p:nvSpPr>
        <p:spPr>
          <a:xfrm>
            <a:off x="1101175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7" type="title"/>
          </p:nvPr>
        </p:nvSpPr>
        <p:spPr>
          <a:xfrm>
            <a:off x="3578947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6"/>
          <p:cNvSpPr txBox="1"/>
          <p:nvPr>
            <p:ph idx="8" type="subTitle"/>
          </p:nvPr>
        </p:nvSpPr>
        <p:spPr>
          <a:xfrm>
            <a:off x="3578948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9" type="title"/>
          </p:nvPr>
        </p:nvSpPr>
        <p:spPr>
          <a:xfrm>
            <a:off x="6056725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6"/>
          <p:cNvSpPr txBox="1"/>
          <p:nvPr>
            <p:ph idx="13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4" type="title"/>
          </p:nvPr>
        </p:nvSpPr>
        <p:spPr>
          <a:xfrm>
            <a:off x="6056725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6"/>
          <p:cNvSpPr txBox="1"/>
          <p:nvPr>
            <p:ph idx="15" type="subTitle"/>
          </p:nvPr>
        </p:nvSpPr>
        <p:spPr>
          <a:xfrm>
            <a:off x="6056727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>
            <a:off x="-1096898" y="3853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8428278" y="280016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168250" y="2347450"/>
            <a:ext cx="3945300" cy="1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4168250" y="1575350"/>
            <a:ext cx="394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>
            <a:off x="-1086925" y="-11566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6265625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20000" y="2214000"/>
            <a:ext cx="5163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5047100" y="183982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9"/>
          <p:cNvSpPr txBox="1"/>
          <p:nvPr>
            <p:ph hasCustomPrompt="1" idx="2" type="title"/>
          </p:nvPr>
        </p:nvSpPr>
        <p:spPr>
          <a:xfrm>
            <a:off x="50471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5397362" y="3847650"/>
            <a:ext cx="273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/>
        </p:nvSpPr>
        <p:spPr>
          <a:xfrm>
            <a:off x="8260402" y="629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0"/>
          <p:cNvSpPr/>
          <p:nvPr/>
        </p:nvSpPr>
        <p:spPr>
          <a:xfrm>
            <a:off x="-825000" y="-5867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907150" y="356027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183982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55325"/>
            <a:ext cx="3220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 rot="10800000">
            <a:off x="-962314" y="1220013"/>
            <a:ext cx="3995951" cy="564600"/>
            <a:chOff x="1524913" y="922950"/>
            <a:chExt cx="6094175" cy="5646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1"/>
          <p:cNvSpPr/>
          <p:nvPr/>
        </p:nvSpPr>
        <p:spPr>
          <a:xfrm>
            <a:off x="-1164300" y="2797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8576400" y="228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22"/>
          <p:cNvSpPr/>
          <p:nvPr/>
        </p:nvSpPr>
        <p:spPr>
          <a:xfrm>
            <a:off x="-916400" y="446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8283777" y="3528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_1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0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217588" y="1862925"/>
            <a:ext cx="270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4"/>
          <p:cNvSpPr/>
          <p:nvPr/>
        </p:nvSpPr>
        <p:spPr>
          <a:xfrm>
            <a:off x="6897300" y="-1337100"/>
            <a:ext cx="1608055" cy="191929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25"/>
          <p:cNvSpPr/>
          <p:nvPr/>
        </p:nvSpPr>
        <p:spPr>
          <a:xfrm>
            <a:off x="665802" y="4558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4" name="Google Shape;144;p2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9"/>
          <p:cNvSpPr/>
          <p:nvPr/>
        </p:nvSpPr>
        <p:spPr>
          <a:xfrm>
            <a:off x="6557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/>
          <p:nvPr/>
        </p:nvSpPr>
        <p:spPr>
          <a:xfrm>
            <a:off x="65834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1_1_1_1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5" name="Google Shape;155;p30"/>
          <p:cNvCxnSpPr/>
          <p:nvPr/>
        </p:nvCxnSpPr>
        <p:spPr>
          <a:xfrm>
            <a:off x="2572500" y="4563938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30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0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-1258975" y="10177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6265625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1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32"/>
          <p:cNvSpPr txBox="1"/>
          <p:nvPr>
            <p:ph idx="2" type="title"/>
          </p:nvPr>
        </p:nvSpPr>
        <p:spPr>
          <a:xfrm>
            <a:off x="2334825" y="15331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32"/>
          <p:cNvSpPr txBox="1"/>
          <p:nvPr>
            <p:ph idx="1" type="subTitle"/>
          </p:nvPr>
        </p:nvSpPr>
        <p:spPr>
          <a:xfrm>
            <a:off x="2334825" y="20268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2"/>
          <p:cNvSpPr txBox="1"/>
          <p:nvPr>
            <p:ph idx="3" type="title"/>
          </p:nvPr>
        </p:nvSpPr>
        <p:spPr>
          <a:xfrm>
            <a:off x="5900425" y="15331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32"/>
          <p:cNvSpPr txBox="1"/>
          <p:nvPr>
            <p:ph idx="4" type="subTitle"/>
          </p:nvPr>
        </p:nvSpPr>
        <p:spPr>
          <a:xfrm>
            <a:off x="5900475" y="20268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5" type="title"/>
          </p:nvPr>
        </p:nvSpPr>
        <p:spPr>
          <a:xfrm>
            <a:off x="2334825" y="29665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32"/>
          <p:cNvSpPr txBox="1"/>
          <p:nvPr>
            <p:ph idx="6" type="subTitle"/>
          </p:nvPr>
        </p:nvSpPr>
        <p:spPr>
          <a:xfrm>
            <a:off x="2334825" y="34602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2"/>
          <p:cNvSpPr txBox="1"/>
          <p:nvPr>
            <p:ph idx="7" type="title"/>
          </p:nvPr>
        </p:nvSpPr>
        <p:spPr>
          <a:xfrm>
            <a:off x="5900425" y="29665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32"/>
          <p:cNvSpPr txBox="1"/>
          <p:nvPr>
            <p:ph idx="8" type="subTitle"/>
          </p:nvPr>
        </p:nvSpPr>
        <p:spPr>
          <a:xfrm>
            <a:off x="5900475" y="34602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2"/>
          <p:cNvSpPr/>
          <p:nvPr/>
        </p:nvSpPr>
        <p:spPr>
          <a:xfrm>
            <a:off x="-471590" y="-13850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/>
          <p:nvPr/>
        </p:nvSpPr>
        <p:spPr>
          <a:xfrm>
            <a:off x="7874509" y="4485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2" type="title"/>
          </p:nvPr>
        </p:nvSpPr>
        <p:spPr>
          <a:xfrm>
            <a:off x="11942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33"/>
          <p:cNvSpPr txBox="1"/>
          <p:nvPr>
            <p:ph idx="1" type="subTitle"/>
          </p:nvPr>
        </p:nvSpPr>
        <p:spPr>
          <a:xfrm>
            <a:off x="1079200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3" type="title"/>
          </p:nvPr>
        </p:nvSpPr>
        <p:spPr>
          <a:xfrm>
            <a:off x="3518499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33"/>
          <p:cNvSpPr txBox="1"/>
          <p:nvPr>
            <p:ph idx="4" type="subTitle"/>
          </p:nvPr>
        </p:nvSpPr>
        <p:spPr>
          <a:xfrm>
            <a:off x="3403449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3"/>
          <p:cNvSpPr txBox="1"/>
          <p:nvPr>
            <p:ph idx="5" type="title"/>
          </p:nvPr>
        </p:nvSpPr>
        <p:spPr>
          <a:xfrm>
            <a:off x="58611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33"/>
          <p:cNvSpPr txBox="1"/>
          <p:nvPr>
            <p:ph idx="6" type="subTitle"/>
          </p:nvPr>
        </p:nvSpPr>
        <p:spPr>
          <a:xfrm>
            <a:off x="5746100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/>
          <p:nvPr/>
        </p:nvSpPr>
        <p:spPr>
          <a:xfrm>
            <a:off x="-1028775" y="2671469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8456830" y="3552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6811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2020050" y="2890815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2" type="subTitle"/>
          </p:nvPr>
        </p:nvSpPr>
        <p:spPr>
          <a:xfrm>
            <a:off x="2020050" y="3580715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3" type="subTitle"/>
          </p:nvPr>
        </p:nvSpPr>
        <p:spPr>
          <a:xfrm>
            <a:off x="4975050" y="2890824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4" type="subTitle"/>
          </p:nvPr>
        </p:nvSpPr>
        <p:spPr>
          <a:xfrm>
            <a:off x="4975050" y="3580724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4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subTitle"/>
          </p:nvPr>
        </p:nvSpPr>
        <p:spPr>
          <a:xfrm>
            <a:off x="720000" y="2519225"/>
            <a:ext cx="34191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type="title"/>
          </p:nvPr>
        </p:nvSpPr>
        <p:spPr>
          <a:xfrm>
            <a:off x="719988" y="1670018"/>
            <a:ext cx="295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35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_1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idx="1" type="subTitle"/>
          </p:nvPr>
        </p:nvSpPr>
        <p:spPr>
          <a:xfrm>
            <a:off x="1774350" y="1624138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2" type="subTitle"/>
          </p:nvPr>
        </p:nvSpPr>
        <p:spPr>
          <a:xfrm>
            <a:off x="1774350" y="2835563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3" type="subTitle"/>
          </p:nvPr>
        </p:nvSpPr>
        <p:spPr>
          <a:xfrm>
            <a:off x="1774350" y="4046988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hasCustomPrompt="1" type="title"/>
          </p:nvPr>
        </p:nvSpPr>
        <p:spPr>
          <a:xfrm>
            <a:off x="984750" y="820213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0" name="Google Shape;200;p36"/>
          <p:cNvSpPr txBox="1"/>
          <p:nvPr>
            <p:ph hasCustomPrompt="1" idx="4" type="title"/>
          </p:nvPr>
        </p:nvSpPr>
        <p:spPr>
          <a:xfrm>
            <a:off x="984750" y="2031556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36"/>
          <p:cNvSpPr txBox="1"/>
          <p:nvPr>
            <p:ph hasCustomPrompt="1" idx="5" type="title"/>
          </p:nvPr>
        </p:nvSpPr>
        <p:spPr>
          <a:xfrm>
            <a:off x="984750" y="3242900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202" name="Google Shape;202;p3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36"/>
          <p:cNvSpPr/>
          <p:nvPr/>
        </p:nvSpPr>
        <p:spPr>
          <a:xfrm>
            <a:off x="-587965" y="-13429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36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36"/>
          <p:cNvSpPr/>
          <p:nvPr/>
        </p:nvSpPr>
        <p:spPr>
          <a:xfrm>
            <a:off x="7811815" y="4171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1797696" y="840599"/>
            <a:ext cx="55485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8" name="Google Shape;208;p37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and illustrations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1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9" name="Google Shape;209;p37"/>
          <p:cNvSpPr txBox="1"/>
          <p:nvPr>
            <p:ph idx="1" type="subTitle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7"/>
          <p:cNvSpPr/>
          <p:nvPr/>
        </p:nvSpPr>
        <p:spPr>
          <a:xfrm>
            <a:off x="-1139515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7"/>
          <p:cNvSpPr/>
          <p:nvPr/>
        </p:nvSpPr>
        <p:spPr>
          <a:xfrm>
            <a:off x="8407909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2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38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215" name="Google Shape;215;p3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38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218" name="Google Shape;218;p3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9" name="Google Shape;219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" name="Google Shape;220;p38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2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576927" y="41252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39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9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1" name="Google Shape;231;p41"/>
          <p:cNvSpPr txBox="1"/>
          <p:nvPr>
            <p:ph idx="1" type="subTitle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2" name="Google Shape;232;p41"/>
          <p:cNvSpPr/>
          <p:nvPr/>
        </p:nvSpPr>
        <p:spPr>
          <a:xfrm>
            <a:off x="-861625" y="-12007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596700" y="265207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title"/>
          </p:nvPr>
        </p:nvSpPr>
        <p:spPr>
          <a:xfrm>
            <a:off x="4804747" y="265207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4803700" y="32159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1596788" y="32159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0" name="Google Shape;30;p5"/>
          <p:cNvGrpSpPr/>
          <p:nvPr/>
        </p:nvGrpSpPr>
        <p:grpSpPr>
          <a:xfrm flipH="1">
            <a:off x="-2011414" y="4426670"/>
            <a:ext cx="3995951" cy="564600"/>
            <a:chOff x="1524913" y="922950"/>
            <a:chExt cx="6094175" cy="564600"/>
          </a:xfrm>
        </p:grpSpPr>
        <p:cxnSp>
          <p:nvCxnSpPr>
            <p:cNvPr id="31" name="Google Shape;31;p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" name="Google Shape;33;p5"/>
          <p:cNvGrpSpPr/>
          <p:nvPr/>
        </p:nvGrpSpPr>
        <p:grpSpPr>
          <a:xfrm>
            <a:off x="7156896" y="364488"/>
            <a:ext cx="3995951" cy="564600"/>
            <a:chOff x="1524913" y="922950"/>
            <a:chExt cx="6094175" cy="564600"/>
          </a:xfrm>
        </p:grpSpPr>
        <p:cxnSp>
          <p:nvCxnSpPr>
            <p:cNvPr id="34" name="Google Shape;34;p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6" name="Google Shape;236;p42"/>
          <p:cNvSpPr/>
          <p:nvPr/>
        </p:nvSpPr>
        <p:spPr>
          <a:xfrm>
            <a:off x="-1258975" y="10177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2"/>
          <p:cNvSpPr/>
          <p:nvPr/>
        </p:nvSpPr>
        <p:spPr>
          <a:xfrm>
            <a:off x="6265625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43"/>
          <p:cNvSpPr txBox="1"/>
          <p:nvPr>
            <p:ph idx="2" type="title"/>
          </p:nvPr>
        </p:nvSpPr>
        <p:spPr>
          <a:xfrm>
            <a:off x="2069613" y="163828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1" name="Google Shape;241;p43"/>
          <p:cNvSpPr txBox="1"/>
          <p:nvPr>
            <p:ph idx="1" type="subTitle"/>
          </p:nvPr>
        </p:nvSpPr>
        <p:spPr>
          <a:xfrm>
            <a:off x="2069613" y="2176563"/>
            <a:ext cx="2305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3"/>
          <p:cNvSpPr txBox="1"/>
          <p:nvPr>
            <p:ph idx="3" type="title"/>
          </p:nvPr>
        </p:nvSpPr>
        <p:spPr>
          <a:xfrm>
            <a:off x="5922982" y="163828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3" name="Google Shape;243;p43"/>
          <p:cNvSpPr txBox="1"/>
          <p:nvPr>
            <p:ph idx="4" type="subTitle"/>
          </p:nvPr>
        </p:nvSpPr>
        <p:spPr>
          <a:xfrm>
            <a:off x="5922983" y="2176563"/>
            <a:ext cx="2305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3"/>
          <p:cNvSpPr txBox="1"/>
          <p:nvPr>
            <p:ph idx="5" type="title"/>
          </p:nvPr>
        </p:nvSpPr>
        <p:spPr>
          <a:xfrm>
            <a:off x="2069613" y="3115656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5" name="Google Shape;245;p43"/>
          <p:cNvSpPr txBox="1"/>
          <p:nvPr>
            <p:ph idx="6" type="subTitle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7" type="title"/>
          </p:nvPr>
        </p:nvSpPr>
        <p:spPr>
          <a:xfrm>
            <a:off x="5922982" y="3115656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7" name="Google Shape;247;p43"/>
          <p:cNvSpPr txBox="1"/>
          <p:nvPr>
            <p:ph idx="8" type="subTitle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9" type="title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49" name="Google Shape;249;p43"/>
          <p:cNvSpPr txBox="1"/>
          <p:nvPr>
            <p:ph idx="13" type="title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0" name="Google Shape;250;p43"/>
          <p:cNvSpPr txBox="1"/>
          <p:nvPr>
            <p:ph idx="14" type="title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1" name="Google Shape;251;p43"/>
          <p:cNvSpPr txBox="1"/>
          <p:nvPr>
            <p:ph idx="15" type="title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2" name="Google Shape;252;p43"/>
          <p:cNvSpPr/>
          <p:nvPr/>
        </p:nvSpPr>
        <p:spPr>
          <a:xfrm>
            <a:off x="-861625" y="-13516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774465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1991650" y="1354713"/>
            <a:ext cx="51837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44"/>
          <p:cNvSpPr txBox="1"/>
          <p:nvPr>
            <p:ph idx="1" type="subTitle"/>
          </p:nvPr>
        </p:nvSpPr>
        <p:spPr>
          <a:xfrm>
            <a:off x="2147050" y="3014563"/>
            <a:ext cx="48729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4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44"/>
          <p:cNvGrpSpPr/>
          <p:nvPr/>
        </p:nvGrpSpPr>
        <p:grpSpPr>
          <a:xfrm rot="10800000">
            <a:off x="2574011" y="3989325"/>
            <a:ext cx="3995951" cy="564600"/>
            <a:chOff x="1524913" y="922950"/>
            <a:chExt cx="6094175" cy="564600"/>
          </a:xfrm>
        </p:grpSpPr>
        <p:cxnSp>
          <p:nvCxnSpPr>
            <p:cNvPr id="259" name="Google Shape;259;p44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187605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4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16561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1" name="Google Shape;261;p44"/>
          <p:cNvGrpSpPr/>
          <p:nvPr/>
        </p:nvGrpSpPr>
        <p:grpSpPr>
          <a:xfrm>
            <a:off x="2574011" y="589575"/>
            <a:ext cx="3995951" cy="564600"/>
            <a:chOff x="1524913" y="922950"/>
            <a:chExt cx="6094175" cy="564600"/>
          </a:xfrm>
        </p:grpSpPr>
        <p:cxnSp>
          <p:nvCxnSpPr>
            <p:cNvPr id="262" name="Google Shape;262;p44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21386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4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25959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4" name="Google Shape;264;p44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720000" y="1839825"/>
            <a:ext cx="37392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7" name="Google Shape;267;p45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8" name="Google Shape;268;p45"/>
          <p:cNvSpPr txBox="1"/>
          <p:nvPr>
            <p:ph idx="1" type="subTitle"/>
          </p:nvPr>
        </p:nvSpPr>
        <p:spPr>
          <a:xfrm>
            <a:off x="720000" y="3755325"/>
            <a:ext cx="32205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45"/>
          <p:cNvGrpSpPr/>
          <p:nvPr/>
        </p:nvGrpSpPr>
        <p:grpSpPr>
          <a:xfrm rot="10800000">
            <a:off x="-962314" y="1220013"/>
            <a:ext cx="3995951" cy="564600"/>
            <a:chOff x="1524913" y="922950"/>
            <a:chExt cx="6094175" cy="564600"/>
          </a:xfrm>
        </p:grpSpPr>
        <p:cxnSp>
          <p:nvCxnSpPr>
            <p:cNvPr id="270" name="Google Shape;270;p4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2653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4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335143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8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idx="1" type="subTitle"/>
          </p:nvPr>
        </p:nvSpPr>
        <p:spPr>
          <a:xfrm>
            <a:off x="1309200" y="3487862"/>
            <a:ext cx="6525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46"/>
          <p:cNvSpPr/>
          <p:nvPr/>
        </p:nvSpPr>
        <p:spPr>
          <a:xfrm>
            <a:off x="-617962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6"/>
          <p:cNvSpPr/>
          <p:nvPr/>
        </p:nvSpPr>
        <p:spPr>
          <a:xfrm>
            <a:off x="7988313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idx="1" type="subTitle"/>
          </p:nvPr>
        </p:nvSpPr>
        <p:spPr>
          <a:xfrm>
            <a:off x="4168250" y="2347450"/>
            <a:ext cx="3945300" cy="12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7"/>
          <p:cNvSpPr txBox="1"/>
          <p:nvPr>
            <p:ph type="title"/>
          </p:nvPr>
        </p:nvSpPr>
        <p:spPr>
          <a:xfrm>
            <a:off x="4168250" y="1575350"/>
            <a:ext cx="39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47"/>
          <p:cNvSpPr/>
          <p:nvPr/>
        </p:nvSpPr>
        <p:spPr>
          <a:xfrm>
            <a:off x="-1086925" y="-11566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7"/>
          <p:cNvSpPr/>
          <p:nvPr/>
        </p:nvSpPr>
        <p:spPr>
          <a:xfrm>
            <a:off x="6265625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4" name="Google Shape;284;p48"/>
          <p:cNvSpPr txBox="1"/>
          <p:nvPr>
            <p:ph idx="2" type="title"/>
          </p:nvPr>
        </p:nvSpPr>
        <p:spPr>
          <a:xfrm>
            <a:off x="1596700" y="2652072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5" name="Google Shape;285;p48"/>
          <p:cNvSpPr txBox="1"/>
          <p:nvPr>
            <p:ph idx="3" type="title"/>
          </p:nvPr>
        </p:nvSpPr>
        <p:spPr>
          <a:xfrm>
            <a:off x="4804747" y="2652072"/>
            <a:ext cx="2742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48"/>
          <p:cNvSpPr txBox="1"/>
          <p:nvPr>
            <p:ph idx="1" type="subTitle"/>
          </p:nvPr>
        </p:nvSpPr>
        <p:spPr>
          <a:xfrm>
            <a:off x="4803700" y="3215900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7" name="Google Shape;287;p48"/>
          <p:cNvSpPr txBox="1"/>
          <p:nvPr>
            <p:ph idx="4" type="subTitle"/>
          </p:nvPr>
        </p:nvSpPr>
        <p:spPr>
          <a:xfrm>
            <a:off x="1596788" y="3215900"/>
            <a:ext cx="2742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88" name="Google Shape;288;p48"/>
          <p:cNvGrpSpPr/>
          <p:nvPr/>
        </p:nvGrpSpPr>
        <p:grpSpPr>
          <a:xfrm flipH="1">
            <a:off x="-2011414" y="4426670"/>
            <a:ext cx="3995951" cy="564600"/>
            <a:chOff x="1524913" y="922950"/>
            <a:chExt cx="6094175" cy="564600"/>
          </a:xfrm>
        </p:grpSpPr>
        <p:cxnSp>
          <p:nvCxnSpPr>
            <p:cNvPr id="289" name="Google Shape;289;p4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-52216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4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385438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1" name="Google Shape;291;p48"/>
          <p:cNvGrpSpPr/>
          <p:nvPr/>
        </p:nvGrpSpPr>
        <p:grpSpPr>
          <a:xfrm>
            <a:off x="7156896" y="364488"/>
            <a:ext cx="3995951" cy="564600"/>
            <a:chOff x="1524913" y="922950"/>
            <a:chExt cx="6094175" cy="564600"/>
          </a:xfrm>
        </p:grpSpPr>
        <p:cxnSp>
          <p:nvCxnSpPr>
            <p:cNvPr id="292" name="Google Shape;292;p4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-218302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4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245665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795938" y="1474613"/>
            <a:ext cx="38982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" name="Google Shape;296;p49"/>
          <p:cNvSpPr txBox="1"/>
          <p:nvPr>
            <p:ph idx="1" type="subTitle"/>
          </p:nvPr>
        </p:nvSpPr>
        <p:spPr>
          <a:xfrm>
            <a:off x="795950" y="3096788"/>
            <a:ext cx="3898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49"/>
          <p:cNvSpPr/>
          <p:nvPr/>
        </p:nvSpPr>
        <p:spPr>
          <a:xfrm>
            <a:off x="8427725" y="-6489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9"/>
          <p:cNvSpPr/>
          <p:nvPr/>
        </p:nvSpPr>
        <p:spPr>
          <a:xfrm>
            <a:off x="-1206000" y="1382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9"/>
          <p:cNvSpPr/>
          <p:nvPr/>
        </p:nvSpPr>
        <p:spPr>
          <a:xfrm>
            <a:off x="84304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type="title"/>
          </p:nvPr>
        </p:nvSpPr>
        <p:spPr>
          <a:xfrm>
            <a:off x="891450" y="1307100"/>
            <a:ext cx="7361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2" name="Google Shape;302;p50"/>
          <p:cNvSpPr/>
          <p:nvPr/>
        </p:nvSpPr>
        <p:spPr>
          <a:xfrm>
            <a:off x="3685200" y="-13443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0"/>
          <p:cNvSpPr/>
          <p:nvPr/>
        </p:nvSpPr>
        <p:spPr>
          <a:xfrm>
            <a:off x="368520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798925" y="3022044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6" name="Google Shape;306;p51"/>
          <p:cNvSpPr txBox="1"/>
          <p:nvPr>
            <p:ph idx="1" type="subTitle"/>
          </p:nvPr>
        </p:nvSpPr>
        <p:spPr>
          <a:xfrm>
            <a:off x="3798925" y="1589556"/>
            <a:ext cx="47841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51"/>
          <p:cNvSpPr/>
          <p:nvPr/>
        </p:nvSpPr>
        <p:spPr>
          <a:xfrm>
            <a:off x="77446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5227500" y="1732825"/>
            <a:ext cx="27789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53"/>
          <p:cNvSpPr/>
          <p:nvPr/>
        </p:nvSpPr>
        <p:spPr>
          <a:xfrm>
            <a:off x="-825000" y="-5867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3"/>
          <p:cNvSpPr/>
          <p:nvPr/>
        </p:nvSpPr>
        <p:spPr>
          <a:xfrm>
            <a:off x="7907150" y="356027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6" name="Google Shape;316;p54"/>
          <p:cNvSpPr/>
          <p:nvPr/>
        </p:nvSpPr>
        <p:spPr>
          <a:xfrm>
            <a:off x="-1164300" y="2797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4"/>
          <p:cNvSpPr/>
          <p:nvPr/>
        </p:nvSpPr>
        <p:spPr>
          <a:xfrm>
            <a:off x="8576400" y="228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0" name="Google Shape;320;p55"/>
          <p:cNvSpPr txBox="1"/>
          <p:nvPr>
            <p:ph idx="1" type="body"/>
          </p:nvPr>
        </p:nvSpPr>
        <p:spPr>
          <a:xfrm>
            <a:off x="720000" y="2214000"/>
            <a:ext cx="51630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3" name="Google Shape;323;p56"/>
          <p:cNvSpPr/>
          <p:nvPr/>
        </p:nvSpPr>
        <p:spPr>
          <a:xfrm>
            <a:off x="-916400" y="446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6"/>
          <p:cNvSpPr/>
          <p:nvPr/>
        </p:nvSpPr>
        <p:spPr>
          <a:xfrm>
            <a:off x="8283777" y="3528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/>
          <p:nvPr>
            <p:ph type="title"/>
          </p:nvPr>
        </p:nvSpPr>
        <p:spPr>
          <a:xfrm>
            <a:off x="5047100" y="1839825"/>
            <a:ext cx="37392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9" name="Google Shape;329;p58"/>
          <p:cNvSpPr txBox="1"/>
          <p:nvPr>
            <p:ph idx="2" type="title"/>
          </p:nvPr>
        </p:nvSpPr>
        <p:spPr>
          <a:xfrm>
            <a:off x="50471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0" name="Google Shape;330;p58"/>
          <p:cNvSpPr txBox="1"/>
          <p:nvPr>
            <p:ph idx="1" type="subTitle"/>
          </p:nvPr>
        </p:nvSpPr>
        <p:spPr>
          <a:xfrm>
            <a:off x="5397362" y="3847650"/>
            <a:ext cx="27378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8"/>
          <p:cNvSpPr/>
          <p:nvPr/>
        </p:nvSpPr>
        <p:spPr>
          <a:xfrm>
            <a:off x="8260402" y="629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0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/>
          <p:nvPr>
            <p:ph type="title"/>
          </p:nvPr>
        </p:nvSpPr>
        <p:spPr>
          <a:xfrm>
            <a:off x="1217588" y="1862925"/>
            <a:ext cx="270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4" name="Google Shape;334;p59"/>
          <p:cNvSpPr/>
          <p:nvPr/>
        </p:nvSpPr>
        <p:spPr>
          <a:xfrm>
            <a:off x="6897300" y="-1337100"/>
            <a:ext cx="1608055" cy="191929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9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59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9" name="Google Shape;339;p60"/>
          <p:cNvSpPr/>
          <p:nvPr/>
        </p:nvSpPr>
        <p:spPr>
          <a:xfrm>
            <a:off x="665802" y="4558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0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61"/>
          <p:cNvSpPr txBox="1"/>
          <p:nvPr>
            <p:ph idx="2" type="title"/>
          </p:nvPr>
        </p:nvSpPr>
        <p:spPr>
          <a:xfrm>
            <a:off x="2334825" y="1533138"/>
            <a:ext cx="187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p61"/>
          <p:cNvSpPr txBox="1"/>
          <p:nvPr>
            <p:ph idx="1" type="subTitle"/>
          </p:nvPr>
        </p:nvSpPr>
        <p:spPr>
          <a:xfrm>
            <a:off x="2334825" y="2026850"/>
            <a:ext cx="207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1"/>
          <p:cNvSpPr txBox="1"/>
          <p:nvPr>
            <p:ph idx="3" type="title"/>
          </p:nvPr>
        </p:nvSpPr>
        <p:spPr>
          <a:xfrm>
            <a:off x="5900425" y="1533138"/>
            <a:ext cx="187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6" name="Google Shape;346;p61"/>
          <p:cNvSpPr txBox="1"/>
          <p:nvPr>
            <p:ph idx="4" type="subTitle"/>
          </p:nvPr>
        </p:nvSpPr>
        <p:spPr>
          <a:xfrm>
            <a:off x="5900475" y="2026850"/>
            <a:ext cx="207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61"/>
          <p:cNvSpPr txBox="1"/>
          <p:nvPr>
            <p:ph idx="5" type="title"/>
          </p:nvPr>
        </p:nvSpPr>
        <p:spPr>
          <a:xfrm>
            <a:off x="2334825" y="2966538"/>
            <a:ext cx="187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8" name="Google Shape;348;p61"/>
          <p:cNvSpPr txBox="1"/>
          <p:nvPr>
            <p:ph idx="6" type="subTitle"/>
          </p:nvPr>
        </p:nvSpPr>
        <p:spPr>
          <a:xfrm>
            <a:off x="2334825" y="3460250"/>
            <a:ext cx="207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61"/>
          <p:cNvSpPr txBox="1"/>
          <p:nvPr>
            <p:ph idx="7" type="title"/>
          </p:nvPr>
        </p:nvSpPr>
        <p:spPr>
          <a:xfrm>
            <a:off x="5900425" y="2966538"/>
            <a:ext cx="187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61"/>
          <p:cNvSpPr txBox="1"/>
          <p:nvPr>
            <p:ph idx="8" type="subTitle"/>
          </p:nvPr>
        </p:nvSpPr>
        <p:spPr>
          <a:xfrm>
            <a:off x="5900475" y="3460250"/>
            <a:ext cx="207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1"/>
          <p:cNvSpPr/>
          <p:nvPr/>
        </p:nvSpPr>
        <p:spPr>
          <a:xfrm>
            <a:off x="-471590" y="-13850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1"/>
          <p:cNvSpPr/>
          <p:nvPr/>
        </p:nvSpPr>
        <p:spPr>
          <a:xfrm>
            <a:off x="7874509" y="4485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991650" y="1354713"/>
            <a:ext cx="51837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147050" y="3014563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2574011" y="3989325"/>
            <a:ext cx="3995951" cy="564600"/>
            <a:chOff x="1524913" y="922950"/>
            <a:chExt cx="6094175" cy="564600"/>
          </a:xfrm>
        </p:grpSpPr>
        <p:cxnSp>
          <p:nvCxnSpPr>
            <p:cNvPr id="43" name="Google Shape;43;p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" name="Google Shape;45;p7"/>
          <p:cNvGrpSpPr/>
          <p:nvPr/>
        </p:nvGrpSpPr>
        <p:grpSpPr>
          <a:xfrm>
            <a:off x="2574011" y="589575"/>
            <a:ext cx="3995951" cy="564600"/>
            <a:chOff x="1524913" y="922950"/>
            <a:chExt cx="6094175" cy="564600"/>
          </a:xfrm>
        </p:grpSpPr>
        <p:cxnSp>
          <p:nvCxnSpPr>
            <p:cNvPr id="46" name="Google Shape;46;p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" name="Google Shape;48;p7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62"/>
          <p:cNvSpPr txBox="1"/>
          <p:nvPr>
            <p:ph idx="2" type="title"/>
          </p:nvPr>
        </p:nvSpPr>
        <p:spPr>
          <a:xfrm>
            <a:off x="1194250" y="3052601"/>
            <a:ext cx="2088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6" name="Google Shape;356;p62"/>
          <p:cNvSpPr txBox="1"/>
          <p:nvPr>
            <p:ph idx="1" type="subTitle"/>
          </p:nvPr>
        </p:nvSpPr>
        <p:spPr>
          <a:xfrm>
            <a:off x="1079200" y="3458663"/>
            <a:ext cx="2318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62"/>
          <p:cNvSpPr txBox="1"/>
          <p:nvPr>
            <p:ph idx="3" type="title"/>
          </p:nvPr>
        </p:nvSpPr>
        <p:spPr>
          <a:xfrm>
            <a:off x="3518499" y="3052601"/>
            <a:ext cx="2088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8" name="Google Shape;358;p62"/>
          <p:cNvSpPr txBox="1"/>
          <p:nvPr>
            <p:ph idx="4" type="subTitle"/>
          </p:nvPr>
        </p:nvSpPr>
        <p:spPr>
          <a:xfrm>
            <a:off x="3403449" y="3458663"/>
            <a:ext cx="2318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62"/>
          <p:cNvSpPr txBox="1"/>
          <p:nvPr>
            <p:ph idx="5" type="title"/>
          </p:nvPr>
        </p:nvSpPr>
        <p:spPr>
          <a:xfrm>
            <a:off x="5861150" y="3052601"/>
            <a:ext cx="2088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0" name="Google Shape;360;p62"/>
          <p:cNvSpPr txBox="1"/>
          <p:nvPr>
            <p:ph idx="6" type="subTitle"/>
          </p:nvPr>
        </p:nvSpPr>
        <p:spPr>
          <a:xfrm>
            <a:off x="5746100" y="3458663"/>
            <a:ext cx="23187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62"/>
          <p:cNvSpPr/>
          <p:nvPr/>
        </p:nvSpPr>
        <p:spPr>
          <a:xfrm>
            <a:off x="-1028775" y="2671469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2"/>
          <p:cNvSpPr/>
          <p:nvPr/>
        </p:nvSpPr>
        <p:spPr>
          <a:xfrm>
            <a:off x="8456830" y="3552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1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63"/>
          <p:cNvSpPr/>
          <p:nvPr/>
        </p:nvSpPr>
        <p:spPr>
          <a:xfrm>
            <a:off x="6557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3"/>
          <p:cNvSpPr/>
          <p:nvPr/>
        </p:nvSpPr>
        <p:spPr>
          <a:xfrm>
            <a:off x="65834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/>
          <p:nvPr>
            <p:ph hasCustomPrompt="1" type="title"/>
          </p:nvPr>
        </p:nvSpPr>
        <p:spPr>
          <a:xfrm>
            <a:off x="1284000" y="1996913"/>
            <a:ext cx="6576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69" name="Google Shape;369;p64"/>
          <p:cNvSpPr txBox="1"/>
          <p:nvPr>
            <p:ph idx="1" type="subTitle"/>
          </p:nvPr>
        </p:nvSpPr>
        <p:spPr>
          <a:xfrm>
            <a:off x="1284000" y="3096235"/>
            <a:ext cx="6576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_1_2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"/>
          <p:cNvSpPr txBox="1"/>
          <p:nvPr>
            <p:ph idx="1" type="subTitle"/>
          </p:nvPr>
        </p:nvSpPr>
        <p:spPr>
          <a:xfrm>
            <a:off x="1774350" y="1624138"/>
            <a:ext cx="5595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65"/>
          <p:cNvSpPr txBox="1"/>
          <p:nvPr>
            <p:ph idx="2" type="subTitle"/>
          </p:nvPr>
        </p:nvSpPr>
        <p:spPr>
          <a:xfrm>
            <a:off x="1774350" y="2835563"/>
            <a:ext cx="5595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65"/>
          <p:cNvSpPr txBox="1"/>
          <p:nvPr>
            <p:ph idx="3" type="subTitle"/>
          </p:nvPr>
        </p:nvSpPr>
        <p:spPr>
          <a:xfrm>
            <a:off x="1774350" y="4046988"/>
            <a:ext cx="55953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65"/>
          <p:cNvSpPr txBox="1"/>
          <p:nvPr>
            <p:ph type="title"/>
          </p:nvPr>
        </p:nvSpPr>
        <p:spPr>
          <a:xfrm>
            <a:off x="984750" y="820213"/>
            <a:ext cx="717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75" name="Google Shape;375;p65"/>
          <p:cNvSpPr txBox="1"/>
          <p:nvPr>
            <p:ph idx="4" type="title"/>
          </p:nvPr>
        </p:nvSpPr>
        <p:spPr>
          <a:xfrm>
            <a:off x="984750" y="2031556"/>
            <a:ext cx="717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76" name="Google Shape;376;p65"/>
          <p:cNvSpPr txBox="1"/>
          <p:nvPr>
            <p:ph idx="5" type="title"/>
          </p:nvPr>
        </p:nvSpPr>
        <p:spPr>
          <a:xfrm>
            <a:off x="984750" y="3242900"/>
            <a:ext cx="71745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377" name="Google Shape;377;p65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8" name="Google Shape;378;p65"/>
          <p:cNvSpPr/>
          <p:nvPr/>
        </p:nvSpPr>
        <p:spPr>
          <a:xfrm>
            <a:off x="-587965" y="-13429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65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0" name="Google Shape;380;p65"/>
          <p:cNvSpPr/>
          <p:nvPr/>
        </p:nvSpPr>
        <p:spPr>
          <a:xfrm>
            <a:off x="7811815" y="4171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3" name="Google Shape;383;p6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1_1_1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6" name="Google Shape;386;p67"/>
          <p:cNvCxnSpPr/>
          <p:nvPr/>
        </p:nvCxnSpPr>
        <p:spPr>
          <a:xfrm>
            <a:off x="2572500" y="4563938"/>
            <a:ext cx="39990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67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7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1_1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3" name="Google Shape;393;p69"/>
          <p:cNvSpPr txBox="1"/>
          <p:nvPr>
            <p:ph idx="2" type="title"/>
          </p:nvPr>
        </p:nvSpPr>
        <p:spPr>
          <a:xfrm>
            <a:off x="1101175" y="1844141"/>
            <a:ext cx="19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69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69"/>
          <p:cNvSpPr txBox="1"/>
          <p:nvPr>
            <p:ph idx="3" type="title"/>
          </p:nvPr>
        </p:nvSpPr>
        <p:spPr>
          <a:xfrm>
            <a:off x="3578947" y="1844141"/>
            <a:ext cx="19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69"/>
          <p:cNvSpPr txBox="1"/>
          <p:nvPr>
            <p:ph idx="4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69"/>
          <p:cNvSpPr txBox="1"/>
          <p:nvPr>
            <p:ph idx="5" type="title"/>
          </p:nvPr>
        </p:nvSpPr>
        <p:spPr>
          <a:xfrm>
            <a:off x="1101175" y="3506153"/>
            <a:ext cx="19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8" name="Google Shape;398;p69"/>
          <p:cNvSpPr txBox="1"/>
          <p:nvPr>
            <p:ph idx="6" type="subTitle"/>
          </p:nvPr>
        </p:nvSpPr>
        <p:spPr>
          <a:xfrm>
            <a:off x="1101175" y="3931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69"/>
          <p:cNvSpPr txBox="1"/>
          <p:nvPr>
            <p:ph idx="7" type="title"/>
          </p:nvPr>
        </p:nvSpPr>
        <p:spPr>
          <a:xfrm>
            <a:off x="3578947" y="3506153"/>
            <a:ext cx="19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0" name="Google Shape;400;p69"/>
          <p:cNvSpPr txBox="1"/>
          <p:nvPr>
            <p:ph idx="8" type="subTitle"/>
          </p:nvPr>
        </p:nvSpPr>
        <p:spPr>
          <a:xfrm>
            <a:off x="3578948" y="3931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69"/>
          <p:cNvSpPr txBox="1"/>
          <p:nvPr>
            <p:ph idx="9" type="title"/>
          </p:nvPr>
        </p:nvSpPr>
        <p:spPr>
          <a:xfrm>
            <a:off x="6056725" y="1844141"/>
            <a:ext cx="19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2" name="Google Shape;402;p69"/>
          <p:cNvSpPr txBox="1"/>
          <p:nvPr>
            <p:ph idx="13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69"/>
          <p:cNvSpPr txBox="1"/>
          <p:nvPr>
            <p:ph idx="14" type="title"/>
          </p:nvPr>
        </p:nvSpPr>
        <p:spPr>
          <a:xfrm>
            <a:off x="6056725" y="3506153"/>
            <a:ext cx="1986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69"/>
          <p:cNvSpPr txBox="1"/>
          <p:nvPr>
            <p:ph idx="15" type="subTitle"/>
          </p:nvPr>
        </p:nvSpPr>
        <p:spPr>
          <a:xfrm>
            <a:off x="6056727" y="39313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69"/>
          <p:cNvSpPr/>
          <p:nvPr/>
        </p:nvSpPr>
        <p:spPr>
          <a:xfrm>
            <a:off x="-1096898" y="3853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9"/>
          <p:cNvSpPr/>
          <p:nvPr/>
        </p:nvSpPr>
        <p:spPr>
          <a:xfrm>
            <a:off x="8428278" y="280016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1_1_1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/>
          <p:nvPr>
            <p:ph type="title"/>
          </p:nvPr>
        </p:nvSpPr>
        <p:spPr>
          <a:xfrm>
            <a:off x="311700" y="44681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1" name="Google Shape;411;p71"/>
          <p:cNvSpPr txBox="1"/>
          <p:nvPr>
            <p:ph idx="1" type="subTitle"/>
          </p:nvPr>
        </p:nvSpPr>
        <p:spPr>
          <a:xfrm>
            <a:off x="2020050" y="2890815"/>
            <a:ext cx="214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2" name="Google Shape;412;p71"/>
          <p:cNvSpPr txBox="1"/>
          <p:nvPr>
            <p:ph idx="2" type="subTitle"/>
          </p:nvPr>
        </p:nvSpPr>
        <p:spPr>
          <a:xfrm>
            <a:off x="2020050" y="3580715"/>
            <a:ext cx="21489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71"/>
          <p:cNvSpPr txBox="1"/>
          <p:nvPr>
            <p:ph idx="3" type="subTitle"/>
          </p:nvPr>
        </p:nvSpPr>
        <p:spPr>
          <a:xfrm>
            <a:off x="4975050" y="2890824"/>
            <a:ext cx="214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4" name="Google Shape;414;p71"/>
          <p:cNvSpPr txBox="1"/>
          <p:nvPr>
            <p:ph idx="4" type="subTitle"/>
          </p:nvPr>
        </p:nvSpPr>
        <p:spPr>
          <a:xfrm>
            <a:off x="4975050" y="3580724"/>
            <a:ext cx="21489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71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71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91450" y="1307100"/>
            <a:ext cx="7361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>
            <a:off x="3685200" y="-13443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68520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>
            <p:ph idx="1" type="subTitle"/>
          </p:nvPr>
        </p:nvSpPr>
        <p:spPr>
          <a:xfrm>
            <a:off x="720000" y="2519225"/>
            <a:ext cx="34191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419" name="Google Shape;419;p72"/>
          <p:cNvSpPr txBox="1"/>
          <p:nvPr>
            <p:ph type="title"/>
          </p:nvPr>
        </p:nvSpPr>
        <p:spPr>
          <a:xfrm>
            <a:off x="719988" y="1670018"/>
            <a:ext cx="29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0" name="Google Shape;420;p72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2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/>
          <p:nvPr>
            <p:ph type="title"/>
          </p:nvPr>
        </p:nvSpPr>
        <p:spPr>
          <a:xfrm>
            <a:off x="1797696" y="840599"/>
            <a:ext cx="55485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24" name="Google Shape;424;p73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and illustrations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Exo"/>
                <a:ea typeface="Exo"/>
                <a:cs typeface="Exo"/>
                <a:sym typeface="Exo"/>
                <a:hlinkClick r:id="rId5"/>
              </a:rPr>
              <a:t>Storyset</a:t>
            </a:r>
            <a:endParaRPr b="1" i="0" sz="11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25" name="Google Shape;425;p73"/>
          <p:cNvSpPr txBox="1"/>
          <p:nvPr>
            <p:ph idx="1" type="subTitle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3"/>
          <p:cNvSpPr/>
          <p:nvPr/>
        </p:nvSpPr>
        <p:spPr>
          <a:xfrm>
            <a:off x="-1139515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3"/>
          <p:cNvSpPr/>
          <p:nvPr/>
        </p:nvSpPr>
        <p:spPr>
          <a:xfrm>
            <a:off x="8407909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1_1_1_1_1_1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7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77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436" name="Google Shape;436;p7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187605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7" name="Google Shape;437;p7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16561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8" name="Google Shape;438;p77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439" name="Google Shape;439;p7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21386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7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25959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41" name="Google Shape;441;p77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2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8"/>
          <p:cNvSpPr/>
          <p:nvPr/>
        </p:nvSpPr>
        <p:spPr>
          <a:xfrm>
            <a:off x="576927" y="41252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78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78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78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9"/>
          <p:cNvSpPr txBox="1"/>
          <p:nvPr>
            <p:ph type="title"/>
          </p:nvPr>
        </p:nvSpPr>
        <p:spPr>
          <a:xfrm>
            <a:off x="713100" y="5385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79"/>
          <p:cNvSpPr txBox="1"/>
          <p:nvPr>
            <p:ph idx="2" type="title"/>
          </p:nvPr>
        </p:nvSpPr>
        <p:spPr>
          <a:xfrm>
            <a:off x="3047615" y="1861171"/>
            <a:ext cx="2101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0" name="Google Shape;450;p79"/>
          <p:cNvSpPr txBox="1"/>
          <p:nvPr>
            <p:ph idx="3" type="title"/>
          </p:nvPr>
        </p:nvSpPr>
        <p:spPr>
          <a:xfrm>
            <a:off x="2274534" y="2144596"/>
            <a:ext cx="628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1" name="Google Shape;451;p79"/>
          <p:cNvSpPr txBox="1"/>
          <p:nvPr>
            <p:ph idx="1" type="subTitle"/>
          </p:nvPr>
        </p:nvSpPr>
        <p:spPr>
          <a:xfrm>
            <a:off x="3047625" y="2234676"/>
            <a:ext cx="21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2" name="Google Shape;452;p79"/>
          <p:cNvSpPr txBox="1"/>
          <p:nvPr>
            <p:ph idx="4" type="title"/>
          </p:nvPr>
        </p:nvSpPr>
        <p:spPr>
          <a:xfrm>
            <a:off x="6328515" y="1862671"/>
            <a:ext cx="2104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3" name="Google Shape;453;p79"/>
          <p:cNvSpPr txBox="1"/>
          <p:nvPr>
            <p:ph idx="5" type="title"/>
          </p:nvPr>
        </p:nvSpPr>
        <p:spPr>
          <a:xfrm>
            <a:off x="5560742" y="2144596"/>
            <a:ext cx="628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4" name="Google Shape;454;p79"/>
          <p:cNvSpPr txBox="1"/>
          <p:nvPr>
            <p:ph idx="6" type="subTitle"/>
          </p:nvPr>
        </p:nvSpPr>
        <p:spPr>
          <a:xfrm>
            <a:off x="6328525" y="2234676"/>
            <a:ext cx="21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5" name="Google Shape;455;p79"/>
          <p:cNvSpPr txBox="1"/>
          <p:nvPr>
            <p:ph idx="7" type="title"/>
          </p:nvPr>
        </p:nvSpPr>
        <p:spPr>
          <a:xfrm>
            <a:off x="3047615" y="3300150"/>
            <a:ext cx="2101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6" name="Google Shape;456;p79"/>
          <p:cNvSpPr txBox="1"/>
          <p:nvPr>
            <p:ph idx="8" type="title"/>
          </p:nvPr>
        </p:nvSpPr>
        <p:spPr>
          <a:xfrm>
            <a:off x="2274539" y="3587475"/>
            <a:ext cx="628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7" name="Google Shape;457;p79"/>
          <p:cNvSpPr txBox="1"/>
          <p:nvPr>
            <p:ph idx="9" type="subTitle"/>
          </p:nvPr>
        </p:nvSpPr>
        <p:spPr>
          <a:xfrm>
            <a:off x="3047625" y="3667850"/>
            <a:ext cx="21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8" name="Google Shape;458;p79"/>
          <p:cNvSpPr txBox="1"/>
          <p:nvPr>
            <p:ph idx="13" type="title"/>
          </p:nvPr>
        </p:nvSpPr>
        <p:spPr>
          <a:xfrm>
            <a:off x="6328515" y="3300149"/>
            <a:ext cx="21048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9" name="Google Shape;459;p79"/>
          <p:cNvSpPr txBox="1"/>
          <p:nvPr>
            <p:ph idx="14" type="title"/>
          </p:nvPr>
        </p:nvSpPr>
        <p:spPr>
          <a:xfrm>
            <a:off x="5560742" y="3587475"/>
            <a:ext cx="628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0" name="Google Shape;460;p79"/>
          <p:cNvSpPr txBox="1"/>
          <p:nvPr>
            <p:ph idx="15" type="subTitle"/>
          </p:nvPr>
        </p:nvSpPr>
        <p:spPr>
          <a:xfrm>
            <a:off x="6328525" y="3667850"/>
            <a:ext cx="210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1" name="Google Shape;461;p79"/>
          <p:cNvSpPr/>
          <p:nvPr/>
        </p:nvSpPr>
        <p:spPr>
          <a:xfrm flipH="1" rot="5400097">
            <a:off x="7270613" y="-1076763"/>
            <a:ext cx="1085939" cy="2762250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1">
              <a:alpha val="603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9"/>
          <p:cNvSpPr/>
          <p:nvPr/>
        </p:nvSpPr>
        <p:spPr>
          <a:xfrm>
            <a:off x="8371786" y="847317"/>
            <a:ext cx="255600" cy="2556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79"/>
          <p:cNvSpPr/>
          <p:nvPr/>
        </p:nvSpPr>
        <p:spPr>
          <a:xfrm rot="5539093">
            <a:off x="639572" y="3325668"/>
            <a:ext cx="1080858" cy="2749383"/>
          </a:xfrm>
          <a:custGeom>
            <a:rect b="b" l="l" r="r" t="t"/>
            <a:pathLst>
              <a:path extrusionOk="0" h="24987" w="12238">
                <a:moveTo>
                  <a:pt x="10811" y="1"/>
                </a:moveTo>
                <a:cubicBezTo>
                  <a:pt x="8268" y="1"/>
                  <a:pt x="5197" y="1226"/>
                  <a:pt x="4747" y="4142"/>
                </a:cubicBezTo>
                <a:cubicBezTo>
                  <a:pt x="4638" y="4933"/>
                  <a:pt x="4762" y="5740"/>
                  <a:pt x="4778" y="6531"/>
                </a:cubicBezTo>
                <a:cubicBezTo>
                  <a:pt x="4793" y="7322"/>
                  <a:pt x="4685" y="8175"/>
                  <a:pt x="4173" y="8795"/>
                </a:cubicBezTo>
                <a:cubicBezTo>
                  <a:pt x="3878" y="9167"/>
                  <a:pt x="3460" y="9400"/>
                  <a:pt x="3072" y="9694"/>
                </a:cubicBezTo>
                <a:cubicBezTo>
                  <a:pt x="1087" y="11152"/>
                  <a:pt x="1" y="13727"/>
                  <a:pt x="141" y="16224"/>
                </a:cubicBezTo>
                <a:cubicBezTo>
                  <a:pt x="280" y="18721"/>
                  <a:pt x="1598" y="21079"/>
                  <a:pt x="3506" y="22645"/>
                </a:cubicBezTo>
                <a:cubicBezTo>
                  <a:pt x="5414" y="24196"/>
                  <a:pt x="7880" y="24971"/>
                  <a:pt x="10330" y="24987"/>
                </a:cubicBezTo>
                <a:cubicBezTo>
                  <a:pt x="10966" y="24987"/>
                  <a:pt x="11602" y="24925"/>
                  <a:pt x="12238" y="24801"/>
                </a:cubicBezTo>
                <a:lnTo>
                  <a:pt x="12238" y="6918"/>
                </a:lnTo>
                <a:cubicBezTo>
                  <a:pt x="12238" y="6019"/>
                  <a:pt x="12176" y="5135"/>
                  <a:pt x="12036" y="4266"/>
                </a:cubicBezTo>
                <a:cubicBezTo>
                  <a:pt x="11804" y="2777"/>
                  <a:pt x="11400" y="1335"/>
                  <a:pt x="10811" y="1"/>
                </a:cubicBezTo>
                <a:close/>
              </a:path>
            </a:pathLst>
          </a:custGeom>
          <a:solidFill>
            <a:schemeClr val="accent2">
              <a:alpha val="427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95938" y="1474613"/>
            <a:ext cx="3898200" cy="15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795950" y="3096788"/>
            <a:ext cx="38982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8427725" y="-6489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-1206000" y="1382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84304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5227500" y="1732825"/>
            <a:ext cx="2778900" cy="19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53.xml"/><Relationship Id="rId37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52.xml"/><Relationship Id="rId36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55.xml"/><Relationship Id="rId39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54.xml"/><Relationship Id="rId38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sz="28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i="0" sz="28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i="0" sz="28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i="0" sz="28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i="0" sz="28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i="0" sz="28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i="0" sz="28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i="0" sz="28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i="0" sz="28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ata"/>
              <a:buNone/>
              <a:defRPr b="1" i="0" sz="2800" u="none" cap="none" strike="noStrike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 b="0" i="0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  <p:sldLayoutId id="2147483722" r:id="rId37"/>
    <p:sldLayoutId id="2147483723" r:id="rId38"/>
    <p:sldLayoutId id="2147483724" r:id="rId3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Relationship Id="rId4" Type="http://schemas.openxmlformats.org/officeDocument/2006/relationships/image" Target="../media/image1.gif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80"/>
          <p:cNvPicPr preferRelativeResize="0"/>
          <p:nvPr/>
        </p:nvPicPr>
        <p:blipFill rotWithShape="1">
          <a:blip r:embed="rId3">
            <a:alphaModFix/>
          </a:blip>
          <a:srcRect b="7495" l="10664" r="56693" t="47729"/>
          <a:stretch/>
        </p:blipFill>
        <p:spPr>
          <a:xfrm>
            <a:off x="5623424" y="1009175"/>
            <a:ext cx="3158450" cy="433237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80"/>
          <p:cNvSpPr/>
          <p:nvPr/>
        </p:nvSpPr>
        <p:spPr>
          <a:xfrm>
            <a:off x="777825" y="3496025"/>
            <a:ext cx="4003500" cy="977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80"/>
          <p:cNvSpPr txBox="1"/>
          <p:nvPr>
            <p:ph idx="1" type="subTitle"/>
          </p:nvPr>
        </p:nvSpPr>
        <p:spPr>
          <a:xfrm>
            <a:off x="1114025" y="3466750"/>
            <a:ext cx="33777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APAN5902 Group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Asta Adhira Anggono, Chang Gao, Kishaye Williams</a:t>
            </a:r>
            <a:endParaRPr/>
          </a:p>
        </p:txBody>
      </p:sp>
      <p:sp>
        <p:nvSpPr>
          <p:cNvPr id="471" name="Google Shape;471;p80"/>
          <p:cNvSpPr/>
          <p:nvPr/>
        </p:nvSpPr>
        <p:spPr>
          <a:xfrm>
            <a:off x="8548675" y="3328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80"/>
          <p:cNvPicPr preferRelativeResize="0"/>
          <p:nvPr/>
        </p:nvPicPr>
        <p:blipFill rotWithShape="1">
          <a:blip r:embed="rId4">
            <a:alphaModFix/>
          </a:blip>
          <a:srcRect b="61860" l="60513" r="16584" t="15763"/>
          <a:stretch/>
        </p:blipFill>
        <p:spPr>
          <a:xfrm>
            <a:off x="5229750" y="1119250"/>
            <a:ext cx="1094076" cy="106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3" name="Google Shape;473;p80"/>
          <p:cNvCxnSpPr/>
          <p:nvPr/>
        </p:nvCxnSpPr>
        <p:spPr>
          <a:xfrm>
            <a:off x="780087" y="33004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4" name="Google Shape;474;p80"/>
          <p:cNvGrpSpPr/>
          <p:nvPr/>
        </p:nvGrpSpPr>
        <p:grpSpPr>
          <a:xfrm>
            <a:off x="781611" y="484913"/>
            <a:ext cx="3995951" cy="564600"/>
            <a:chOff x="1524913" y="922950"/>
            <a:chExt cx="6094175" cy="564600"/>
          </a:xfrm>
        </p:grpSpPr>
        <p:cxnSp>
          <p:nvCxnSpPr>
            <p:cNvPr id="475" name="Google Shape;475;p80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80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7" name="Google Shape;477;p80"/>
          <p:cNvSpPr txBox="1"/>
          <p:nvPr>
            <p:ph type="ctrTitle"/>
          </p:nvPr>
        </p:nvSpPr>
        <p:spPr>
          <a:xfrm>
            <a:off x="594075" y="890650"/>
            <a:ext cx="4371000" cy="24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Exo"/>
                <a:ea typeface="Exo"/>
                <a:cs typeface="Exo"/>
                <a:sym typeface="Exo"/>
              </a:rPr>
              <a:t>Data Science Consulting Group</a:t>
            </a:r>
            <a:r>
              <a:rPr lang="en"/>
              <a:t> </a:t>
            </a:r>
            <a:endParaRPr b="0" sz="2400"/>
          </a:p>
        </p:txBody>
      </p:sp>
      <p:pic>
        <p:nvPicPr>
          <p:cNvPr descr="A logo of a company&#10;&#10;Description automatically generated with low confidence" id="478" name="Google Shape;478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5225" y="166350"/>
            <a:ext cx="121920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1"/>
          <p:cNvSpPr/>
          <p:nvPr/>
        </p:nvSpPr>
        <p:spPr>
          <a:xfrm>
            <a:off x="1074825" y="1479050"/>
            <a:ext cx="3214800" cy="653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81"/>
          <p:cNvSpPr/>
          <p:nvPr/>
        </p:nvSpPr>
        <p:spPr>
          <a:xfrm>
            <a:off x="4800900" y="1479050"/>
            <a:ext cx="3214800" cy="653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Key </a:t>
            </a:r>
            <a:r>
              <a:rPr lang="en"/>
              <a:t>Findings</a:t>
            </a:r>
            <a:endParaRPr/>
          </a:p>
        </p:txBody>
      </p:sp>
      <p:sp>
        <p:nvSpPr>
          <p:cNvPr id="486" name="Google Shape;486;p81"/>
          <p:cNvSpPr txBox="1"/>
          <p:nvPr>
            <p:ph idx="4294967295" type="title"/>
          </p:nvPr>
        </p:nvSpPr>
        <p:spPr>
          <a:xfrm>
            <a:off x="1246725" y="1542050"/>
            <a:ext cx="2871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Home Health Care Quality</a:t>
            </a:r>
            <a:endParaRPr sz="1900"/>
          </a:p>
        </p:txBody>
      </p:sp>
      <p:sp>
        <p:nvSpPr>
          <p:cNvPr id="487" name="Google Shape;487;p81"/>
          <p:cNvSpPr txBox="1"/>
          <p:nvPr>
            <p:ph idx="4294967295" type="subTitle"/>
          </p:nvPr>
        </p:nvSpPr>
        <p:spPr>
          <a:xfrm>
            <a:off x="1532786" y="2145075"/>
            <a:ext cx="2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rPr lang="en"/>
              <a:t>Which HHA variables improves quality rating?</a:t>
            </a:r>
            <a:endParaRPr b="0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88" name="Google Shape;488;p81"/>
          <p:cNvSpPr txBox="1"/>
          <p:nvPr>
            <p:ph idx="4294967295" type="title"/>
          </p:nvPr>
        </p:nvSpPr>
        <p:spPr>
          <a:xfrm>
            <a:off x="4972800" y="1542050"/>
            <a:ext cx="2871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Preventable</a:t>
            </a:r>
            <a:r>
              <a:rPr lang="en" sz="1900"/>
              <a:t> Potential Readmission</a:t>
            </a:r>
            <a:endParaRPr sz="1900"/>
          </a:p>
        </p:txBody>
      </p:sp>
      <p:sp>
        <p:nvSpPr>
          <p:cNvPr id="489" name="Google Shape;489;p81"/>
          <p:cNvSpPr txBox="1"/>
          <p:nvPr>
            <p:ph idx="4294967295" type="subTitle"/>
          </p:nvPr>
        </p:nvSpPr>
        <p:spPr>
          <a:xfrm>
            <a:off x="5205364" y="2145075"/>
            <a:ext cx="2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rPr lang="en"/>
              <a:t>Which PPR variables improves quality rating?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t/>
            </a:r>
            <a:endParaRPr/>
          </a:p>
        </p:txBody>
      </p:sp>
      <p:sp>
        <p:nvSpPr>
          <p:cNvPr id="490" name="Google Shape;490;p81"/>
          <p:cNvSpPr txBox="1"/>
          <p:nvPr>
            <p:ph idx="4294967295" type="title"/>
          </p:nvPr>
        </p:nvSpPr>
        <p:spPr>
          <a:xfrm>
            <a:off x="1532774" y="3348063"/>
            <a:ext cx="229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Correlations</a:t>
            </a:r>
            <a:endParaRPr sz="2000"/>
          </a:p>
        </p:txBody>
      </p:sp>
      <p:sp>
        <p:nvSpPr>
          <p:cNvPr id="491" name="Google Shape;491;p81"/>
          <p:cNvSpPr txBox="1"/>
          <p:nvPr>
            <p:ph idx="4294967295" type="subTitle"/>
          </p:nvPr>
        </p:nvSpPr>
        <p:spPr>
          <a:xfrm>
            <a:off x="1532786" y="3923388"/>
            <a:ext cx="2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rPr lang="en"/>
              <a:t>Which factors impact patient outcomes?</a:t>
            </a:r>
            <a:endParaRPr b="0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92" name="Google Shape;492;p81"/>
          <p:cNvSpPr txBox="1"/>
          <p:nvPr>
            <p:ph idx="4294967295" type="title"/>
          </p:nvPr>
        </p:nvSpPr>
        <p:spPr>
          <a:xfrm>
            <a:off x="5258839" y="3348063"/>
            <a:ext cx="229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Services Offered</a:t>
            </a:r>
            <a:endParaRPr sz="2000"/>
          </a:p>
        </p:txBody>
      </p:sp>
      <p:sp>
        <p:nvSpPr>
          <p:cNvPr id="493" name="Google Shape;493;p81"/>
          <p:cNvSpPr txBox="1"/>
          <p:nvPr>
            <p:ph idx="4294967295" type="subTitle"/>
          </p:nvPr>
        </p:nvSpPr>
        <p:spPr>
          <a:xfrm>
            <a:off x="4972800" y="3923400"/>
            <a:ext cx="291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rPr lang="en"/>
              <a:t>Does diversified service </a:t>
            </a:r>
            <a:r>
              <a:rPr lang="en"/>
              <a:t>offerings</a:t>
            </a:r>
            <a:r>
              <a:rPr lang="en"/>
              <a:t> contribute to better quality?</a:t>
            </a:r>
            <a:endParaRPr b="0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94" name="Google Shape;494;p81"/>
          <p:cNvSpPr/>
          <p:nvPr/>
        </p:nvSpPr>
        <p:spPr>
          <a:xfrm>
            <a:off x="8420025" y="3552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1"/>
          <p:cNvSpPr/>
          <p:nvPr/>
        </p:nvSpPr>
        <p:spPr>
          <a:xfrm>
            <a:off x="-952575" y="2671469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81"/>
          <p:cNvSpPr/>
          <p:nvPr/>
        </p:nvSpPr>
        <p:spPr>
          <a:xfrm>
            <a:off x="1074825" y="3257363"/>
            <a:ext cx="3214800" cy="653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81"/>
          <p:cNvSpPr/>
          <p:nvPr/>
        </p:nvSpPr>
        <p:spPr>
          <a:xfrm>
            <a:off x="4747425" y="3285063"/>
            <a:ext cx="3214800" cy="653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Key </a:t>
            </a:r>
            <a:r>
              <a:rPr lang="en"/>
              <a:t>Findings</a:t>
            </a:r>
            <a:endParaRPr/>
          </a:p>
        </p:txBody>
      </p:sp>
      <p:sp>
        <p:nvSpPr>
          <p:cNvPr id="503" name="Google Shape;503;p82"/>
          <p:cNvSpPr txBox="1"/>
          <p:nvPr>
            <p:ph idx="4294967295" type="title"/>
          </p:nvPr>
        </p:nvSpPr>
        <p:spPr>
          <a:xfrm>
            <a:off x="1639736" y="1542050"/>
            <a:ext cx="229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DTC &amp; PPR</a:t>
            </a:r>
            <a:endParaRPr sz="2000"/>
          </a:p>
        </p:txBody>
      </p:sp>
      <p:sp>
        <p:nvSpPr>
          <p:cNvPr id="504" name="Google Shape;504;p82"/>
          <p:cNvSpPr txBox="1"/>
          <p:nvPr>
            <p:ph idx="4294967295" type="subTitle"/>
          </p:nvPr>
        </p:nvSpPr>
        <p:spPr>
          <a:xfrm>
            <a:off x="1411175" y="2145075"/>
            <a:ext cx="282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rPr lang="en"/>
              <a:t>How do DTC &amp; PPR performance impact patient quality?</a:t>
            </a:r>
            <a:endParaRPr b="0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05" name="Google Shape;505;p82"/>
          <p:cNvSpPr txBox="1"/>
          <p:nvPr>
            <p:ph idx="4294967295" type="title"/>
          </p:nvPr>
        </p:nvSpPr>
        <p:spPr>
          <a:xfrm>
            <a:off x="5070376" y="1542050"/>
            <a:ext cx="256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Agency Ownership</a:t>
            </a:r>
            <a:endParaRPr sz="2000"/>
          </a:p>
        </p:txBody>
      </p:sp>
      <p:sp>
        <p:nvSpPr>
          <p:cNvPr id="506" name="Google Shape;506;p82"/>
          <p:cNvSpPr txBox="1"/>
          <p:nvPr>
            <p:ph idx="4294967295" type="subTitle"/>
          </p:nvPr>
        </p:nvSpPr>
        <p:spPr>
          <a:xfrm>
            <a:off x="4858425" y="2146113"/>
            <a:ext cx="31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rPr lang="en"/>
              <a:t>Does different ownership type show variations in quality ratings?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507" name="Google Shape;507;p82"/>
          <p:cNvSpPr txBox="1"/>
          <p:nvPr>
            <p:ph idx="4294967295" type="title"/>
          </p:nvPr>
        </p:nvSpPr>
        <p:spPr>
          <a:xfrm>
            <a:off x="1639724" y="3154788"/>
            <a:ext cx="229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Agency Age</a:t>
            </a:r>
            <a:endParaRPr sz="2000"/>
          </a:p>
        </p:txBody>
      </p:sp>
      <p:sp>
        <p:nvSpPr>
          <p:cNvPr id="508" name="Google Shape;508;p82"/>
          <p:cNvSpPr txBox="1"/>
          <p:nvPr>
            <p:ph idx="4294967295" type="subTitle"/>
          </p:nvPr>
        </p:nvSpPr>
        <p:spPr>
          <a:xfrm>
            <a:off x="1474725" y="3821700"/>
            <a:ext cx="282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rPr lang="en"/>
              <a:t>Does different agency age show variations in quality ratings?</a:t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t/>
            </a:r>
            <a:endParaRPr/>
          </a:p>
        </p:txBody>
      </p:sp>
      <p:sp>
        <p:nvSpPr>
          <p:cNvPr id="509" name="Google Shape;509;p82"/>
          <p:cNvSpPr txBox="1"/>
          <p:nvPr>
            <p:ph idx="4294967295" type="title"/>
          </p:nvPr>
        </p:nvSpPr>
        <p:spPr>
          <a:xfrm>
            <a:off x="5205364" y="3154788"/>
            <a:ext cx="229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Top States HHA</a:t>
            </a:r>
            <a:endParaRPr sz="2000"/>
          </a:p>
        </p:txBody>
      </p:sp>
      <p:sp>
        <p:nvSpPr>
          <p:cNvPr id="510" name="Google Shape;510;p82"/>
          <p:cNvSpPr txBox="1"/>
          <p:nvPr>
            <p:ph idx="4294967295" type="subTitle"/>
          </p:nvPr>
        </p:nvSpPr>
        <p:spPr>
          <a:xfrm>
            <a:off x="5205364" y="3847188"/>
            <a:ext cx="229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None/>
            </a:pPr>
            <a:r>
              <a:rPr lang="en"/>
              <a:t>Which States have the most HHA?</a:t>
            </a:r>
            <a:endParaRPr b="0" i="0" sz="14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11" name="Google Shape;511;p82"/>
          <p:cNvSpPr/>
          <p:nvPr/>
        </p:nvSpPr>
        <p:spPr>
          <a:xfrm>
            <a:off x="8420025" y="3552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82"/>
          <p:cNvSpPr/>
          <p:nvPr/>
        </p:nvSpPr>
        <p:spPr>
          <a:xfrm>
            <a:off x="-952575" y="2671469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82"/>
          <p:cNvSpPr/>
          <p:nvPr/>
        </p:nvSpPr>
        <p:spPr>
          <a:xfrm>
            <a:off x="1181750" y="1479050"/>
            <a:ext cx="3214800" cy="653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82"/>
          <p:cNvSpPr/>
          <p:nvPr/>
        </p:nvSpPr>
        <p:spPr>
          <a:xfrm>
            <a:off x="1181750" y="3091800"/>
            <a:ext cx="3214800" cy="653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82"/>
          <p:cNvSpPr/>
          <p:nvPr/>
        </p:nvSpPr>
        <p:spPr>
          <a:xfrm>
            <a:off x="4747425" y="1479050"/>
            <a:ext cx="3214800" cy="653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82"/>
          <p:cNvSpPr/>
          <p:nvPr/>
        </p:nvSpPr>
        <p:spPr>
          <a:xfrm>
            <a:off x="4747425" y="3091800"/>
            <a:ext cx="3214800" cy="653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/>
          <p:nvPr/>
        </p:nvSpPr>
        <p:spPr>
          <a:xfrm>
            <a:off x="1293847" y="1324776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83"/>
          <p:cNvSpPr/>
          <p:nvPr/>
        </p:nvSpPr>
        <p:spPr>
          <a:xfrm>
            <a:off x="3060877" y="1324776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83"/>
          <p:cNvSpPr/>
          <p:nvPr/>
        </p:nvSpPr>
        <p:spPr>
          <a:xfrm>
            <a:off x="6958340" y="1324776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83"/>
          <p:cNvSpPr/>
          <p:nvPr/>
        </p:nvSpPr>
        <p:spPr>
          <a:xfrm>
            <a:off x="5007485" y="1324776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526" name="Google Shape;526;p83"/>
          <p:cNvSpPr txBox="1"/>
          <p:nvPr/>
        </p:nvSpPr>
        <p:spPr>
          <a:xfrm>
            <a:off x="998450" y="2349845"/>
            <a:ext cx="1482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Incentivize</a:t>
            </a:r>
            <a:endParaRPr b="1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grpSp>
        <p:nvGrpSpPr>
          <p:cNvPr id="527" name="Google Shape;527;p83"/>
          <p:cNvGrpSpPr/>
          <p:nvPr/>
        </p:nvGrpSpPr>
        <p:grpSpPr>
          <a:xfrm>
            <a:off x="1576768" y="3423601"/>
            <a:ext cx="326053" cy="292933"/>
            <a:chOff x="-41893475" y="3584850"/>
            <a:chExt cx="318225" cy="316650"/>
          </a:xfrm>
        </p:grpSpPr>
        <p:sp>
          <p:nvSpPr>
            <p:cNvPr id="528" name="Google Shape;528;p83"/>
            <p:cNvSpPr/>
            <p:nvPr/>
          </p:nvSpPr>
          <p:spPr>
            <a:xfrm>
              <a:off x="-41827300" y="371560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83"/>
            <p:cNvSpPr/>
            <p:nvPr/>
          </p:nvSpPr>
          <p:spPr>
            <a:xfrm>
              <a:off x="-41726500" y="3586725"/>
              <a:ext cx="151250" cy="147800"/>
            </a:xfrm>
            <a:custGeom>
              <a:rect b="b" l="l" r="r" t="t"/>
              <a:pathLst>
                <a:path extrusionOk="0" h="5912" w="605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83"/>
            <p:cNvSpPr/>
            <p:nvPr/>
          </p:nvSpPr>
          <p:spPr>
            <a:xfrm>
              <a:off x="-41808400" y="3584850"/>
              <a:ext cx="148100" cy="89825"/>
            </a:xfrm>
            <a:custGeom>
              <a:rect b="b" l="l" r="r" t="t"/>
              <a:pathLst>
                <a:path extrusionOk="0" h="3593" w="5924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83"/>
            <p:cNvSpPr/>
            <p:nvPr/>
          </p:nvSpPr>
          <p:spPr>
            <a:xfrm>
              <a:off x="-41893475" y="3586725"/>
              <a:ext cx="148875" cy="147025"/>
            </a:xfrm>
            <a:custGeom>
              <a:rect b="b" l="l" r="r" t="t"/>
              <a:pathLst>
                <a:path extrusionOk="0" h="5881" w="5955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83"/>
          <p:cNvGrpSpPr/>
          <p:nvPr/>
        </p:nvGrpSpPr>
        <p:grpSpPr>
          <a:xfrm>
            <a:off x="1602397" y="1600162"/>
            <a:ext cx="272379" cy="279358"/>
            <a:chOff x="-28069875" y="3175300"/>
            <a:chExt cx="260725" cy="296150"/>
          </a:xfrm>
        </p:grpSpPr>
        <p:sp>
          <p:nvSpPr>
            <p:cNvPr id="533" name="Google Shape;533;p83"/>
            <p:cNvSpPr/>
            <p:nvPr/>
          </p:nvSpPr>
          <p:spPr>
            <a:xfrm>
              <a:off x="-28059650" y="3192625"/>
              <a:ext cx="26025" cy="70125"/>
            </a:xfrm>
            <a:custGeom>
              <a:rect b="b" l="l" r="r" t="t"/>
              <a:pathLst>
                <a:path extrusionOk="0" h="2805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458"/>
                  </a:lnTo>
                  <a:cubicBezTo>
                    <a:pt x="410" y="2458"/>
                    <a:pt x="757" y="2584"/>
                    <a:pt x="1040" y="2804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83"/>
            <p:cNvSpPr/>
            <p:nvPr/>
          </p:nvSpPr>
          <p:spPr>
            <a:xfrm>
              <a:off x="-27843050" y="3192625"/>
              <a:ext cx="26025" cy="69325"/>
            </a:xfrm>
            <a:custGeom>
              <a:rect b="b" l="l" r="r" t="t"/>
              <a:pathLst>
                <a:path extrusionOk="0" h="2773" w="1041">
                  <a:moveTo>
                    <a:pt x="536" y="0"/>
                  </a:moveTo>
                  <a:cubicBezTo>
                    <a:pt x="253" y="0"/>
                    <a:pt x="1" y="252"/>
                    <a:pt x="1" y="536"/>
                  </a:cubicBezTo>
                  <a:lnTo>
                    <a:pt x="1" y="2773"/>
                  </a:lnTo>
                  <a:cubicBezTo>
                    <a:pt x="284" y="2584"/>
                    <a:pt x="694" y="2426"/>
                    <a:pt x="1040" y="2426"/>
                  </a:cubicBezTo>
                  <a:lnTo>
                    <a:pt x="1040" y="536"/>
                  </a:lnTo>
                  <a:cubicBezTo>
                    <a:pt x="1040" y="252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3"/>
            <p:cNvSpPr/>
            <p:nvPr/>
          </p:nvSpPr>
          <p:spPr>
            <a:xfrm>
              <a:off x="-27973000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1954"/>
                  </a:lnTo>
                  <a:cubicBezTo>
                    <a:pt x="410" y="1985"/>
                    <a:pt x="756" y="2080"/>
                    <a:pt x="1040" y="2300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83"/>
            <p:cNvSpPr/>
            <p:nvPr/>
          </p:nvSpPr>
          <p:spPr>
            <a:xfrm>
              <a:off x="-27929675" y="3202075"/>
              <a:ext cx="26000" cy="57525"/>
            </a:xfrm>
            <a:custGeom>
              <a:rect b="b" l="l" r="r" t="t"/>
              <a:pathLst>
                <a:path extrusionOk="0" h="2301" w="1040">
                  <a:moveTo>
                    <a:pt x="536" y="0"/>
                  </a:moveTo>
                  <a:cubicBezTo>
                    <a:pt x="252" y="0"/>
                    <a:pt x="0" y="221"/>
                    <a:pt x="0" y="504"/>
                  </a:cubicBezTo>
                  <a:lnTo>
                    <a:pt x="0" y="2300"/>
                  </a:lnTo>
                  <a:cubicBezTo>
                    <a:pt x="315" y="2111"/>
                    <a:pt x="693" y="1985"/>
                    <a:pt x="1040" y="1954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83"/>
            <p:cNvSpPr/>
            <p:nvPr/>
          </p:nvSpPr>
          <p:spPr>
            <a:xfrm>
              <a:off x="-28016325" y="3175300"/>
              <a:ext cx="26025" cy="91375"/>
            </a:xfrm>
            <a:custGeom>
              <a:rect b="b" l="l" r="r" t="t"/>
              <a:pathLst>
                <a:path extrusionOk="0" h="3655" w="1041">
                  <a:moveTo>
                    <a:pt x="536" y="0"/>
                  </a:moveTo>
                  <a:cubicBezTo>
                    <a:pt x="253" y="0"/>
                    <a:pt x="1" y="221"/>
                    <a:pt x="1" y="504"/>
                  </a:cubicBezTo>
                  <a:lnTo>
                    <a:pt x="1" y="3655"/>
                  </a:lnTo>
                  <a:cubicBezTo>
                    <a:pt x="1" y="3655"/>
                    <a:pt x="1" y="3623"/>
                    <a:pt x="64" y="3623"/>
                  </a:cubicBezTo>
                  <a:cubicBezTo>
                    <a:pt x="284" y="3371"/>
                    <a:pt x="631" y="3182"/>
                    <a:pt x="1040" y="3056"/>
                  </a:cubicBezTo>
                  <a:lnTo>
                    <a:pt x="1040" y="504"/>
                  </a:lnTo>
                  <a:cubicBezTo>
                    <a:pt x="1040" y="221"/>
                    <a:pt x="788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3"/>
            <p:cNvSpPr/>
            <p:nvPr/>
          </p:nvSpPr>
          <p:spPr>
            <a:xfrm>
              <a:off x="-27886375" y="3176075"/>
              <a:ext cx="26025" cy="91400"/>
            </a:xfrm>
            <a:custGeom>
              <a:rect b="b" l="l" r="r" t="t"/>
              <a:pathLst>
                <a:path extrusionOk="0" h="3656" w="1041">
                  <a:moveTo>
                    <a:pt x="536" y="1"/>
                  </a:moveTo>
                  <a:cubicBezTo>
                    <a:pt x="253" y="1"/>
                    <a:pt x="1" y="221"/>
                    <a:pt x="1" y="505"/>
                  </a:cubicBezTo>
                  <a:lnTo>
                    <a:pt x="1" y="3088"/>
                  </a:lnTo>
                  <a:cubicBezTo>
                    <a:pt x="379" y="3151"/>
                    <a:pt x="726" y="3340"/>
                    <a:pt x="1041" y="3655"/>
                  </a:cubicBezTo>
                  <a:lnTo>
                    <a:pt x="1041" y="505"/>
                  </a:lnTo>
                  <a:cubicBezTo>
                    <a:pt x="1041" y="253"/>
                    <a:pt x="789" y="1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83"/>
            <p:cNvSpPr/>
            <p:nvPr/>
          </p:nvSpPr>
          <p:spPr>
            <a:xfrm>
              <a:off x="-28017900" y="3269025"/>
              <a:ext cx="161475" cy="133125"/>
            </a:xfrm>
            <a:custGeom>
              <a:rect b="b" l="l" r="r" t="t"/>
              <a:pathLst>
                <a:path extrusionOk="0" h="5325" w="6459">
                  <a:moveTo>
                    <a:pt x="1733" y="0"/>
                  </a:moveTo>
                  <a:cubicBezTo>
                    <a:pt x="1355" y="0"/>
                    <a:pt x="946" y="158"/>
                    <a:pt x="662" y="410"/>
                  </a:cubicBezTo>
                  <a:cubicBezTo>
                    <a:pt x="64" y="882"/>
                    <a:pt x="1" y="1639"/>
                    <a:pt x="347" y="2237"/>
                  </a:cubicBezTo>
                  <a:cubicBezTo>
                    <a:pt x="1324" y="2458"/>
                    <a:pt x="2048" y="3340"/>
                    <a:pt x="2174" y="4348"/>
                  </a:cubicBezTo>
                  <a:lnTo>
                    <a:pt x="3214" y="5325"/>
                  </a:lnTo>
                  <a:lnTo>
                    <a:pt x="4285" y="4348"/>
                  </a:lnTo>
                  <a:cubicBezTo>
                    <a:pt x="4380" y="3340"/>
                    <a:pt x="5073" y="2521"/>
                    <a:pt x="6113" y="2237"/>
                  </a:cubicBezTo>
                  <a:cubicBezTo>
                    <a:pt x="6459" y="1639"/>
                    <a:pt x="6333" y="882"/>
                    <a:pt x="5860" y="410"/>
                  </a:cubicBezTo>
                  <a:cubicBezTo>
                    <a:pt x="5577" y="158"/>
                    <a:pt x="5199" y="0"/>
                    <a:pt x="4789" y="0"/>
                  </a:cubicBezTo>
                  <a:cubicBezTo>
                    <a:pt x="4411" y="0"/>
                    <a:pt x="4002" y="158"/>
                    <a:pt x="3750" y="410"/>
                  </a:cubicBezTo>
                  <a:lnTo>
                    <a:pt x="3277" y="882"/>
                  </a:lnTo>
                  <a:lnTo>
                    <a:pt x="2805" y="410"/>
                  </a:lnTo>
                  <a:cubicBezTo>
                    <a:pt x="2521" y="158"/>
                    <a:pt x="2143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83"/>
            <p:cNvSpPr/>
            <p:nvPr/>
          </p:nvSpPr>
          <p:spPr>
            <a:xfrm>
              <a:off x="-27930475" y="3269800"/>
              <a:ext cx="121325" cy="201650"/>
            </a:xfrm>
            <a:custGeom>
              <a:rect b="b" l="l" r="r" t="t"/>
              <a:pathLst>
                <a:path extrusionOk="0" h="8066" w="4853">
                  <a:moveTo>
                    <a:pt x="4506" y="1"/>
                  </a:moveTo>
                  <a:cubicBezTo>
                    <a:pt x="3876" y="1"/>
                    <a:pt x="3403" y="505"/>
                    <a:pt x="3403" y="1198"/>
                  </a:cubicBezTo>
                  <a:lnTo>
                    <a:pt x="3403" y="2395"/>
                  </a:lnTo>
                  <a:cubicBezTo>
                    <a:pt x="3403" y="2584"/>
                    <a:pt x="3246" y="2742"/>
                    <a:pt x="3025" y="2742"/>
                  </a:cubicBezTo>
                  <a:cubicBezTo>
                    <a:pt x="2679" y="2742"/>
                    <a:pt x="2363" y="2868"/>
                    <a:pt x="2080" y="3025"/>
                  </a:cubicBezTo>
                  <a:cubicBezTo>
                    <a:pt x="1702" y="3372"/>
                    <a:pt x="1418" y="3939"/>
                    <a:pt x="1418" y="4474"/>
                  </a:cubicBezTo>
                  <a:lnTo>
                    <a:pt x="1418" y="5231"/>
                  </a:lnTo>
                  <a:cubicBezTo>
                    <a:pt x="1418" y="5420"/>
                    <a:pt x="1261" y="5577"/>
                    <a:pt x="1072" y="5577"/>
                  </a:cubicBezTo>
                  <a:cubicBezTo>
                    <a:pt x="883" y="5577"/>
                    <a:pt x="725" y="5420"/>
                    <a:pt x="725" y="5231"/>
                  </a:cubicBezTo>
                  <a:lnTo>
                    <a:pt x="1" y="5892"/>
                  </a:lnTo>
                  <a:lnTo>
                    <a:pt x="1" y="8066"/>
                  </a:lnTo>
                  <a:lnTo>
                    <a:pt x="3813" y="8066"/>
                  </a:lnTo>
                  <a:cubicBezTo>
                    <a:pt x="4033" y="8066"/>
                    <a:pt x="4191" y="7908"/>
                    <a:pt x="4191" y="7719"/>
                  </a:cubicBezTo>
                  <a:cubicBezTo>
                    <a:pt x="4191" y="7530"/>
                    <a:pt x="4033" y="7373"/>
                    <a:pt x="3813" y="7373"/>
                  </a:cubicBezTo>
                  <a:lnTo>
                    <a:pt x="3466" y="7373"/>
                  </a:lnTo>
                  <a:lnTo>
                    <a:pt x="3466" y="6270"/>
                  </a:lnTo>
                  <a:cubicBezTo>
                    <a:pt x="3466" y="6176"/>
                    <a:pt x="3498" y="6050"/>
                    <a:pt x="3592" y="6018"/>
                  </a:cubicBezTo>
                  <a:lnTo>
                    <a:pt x="4128" y="5420"/>
                  </a:lnTo>
                  <a:cubicBezTo>
                    <a:pt x="4600" y="4947"/>
                    <a:pt x="4852" y="4380"/>
                    <a:pt x="4852" y="3687"/>
                  </a:cubicBezTo>
                  <a:lnTo>
                    <a:pt x="4852" y="347"/>
                  </a:lnTo>
                  <a:cubicBezTo>
                    <a:pt x="4852" y="158"/>
                    <a:pt x="4695" y="1"/>
                    <a:pt x="4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83"/>
            <p:cNvSpPr/>
            <p:nvPr/>
          </p:nvSpPr>
          <p:spPr>
            <a:xfrm>
              <a:off x="-28069875" y="3271375"/>
              <a:ext cx="122875" cy="200075"/>
            </a:xfrm>
            <a:custGeom>
              <a:rect b="b" l="l" r="r" t="t"/>
              <a:pathLst>
                <a:path extrusionOk="0" h="8003" w="4915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3718"/>
                  </a:lnTo>
                  <a:cubicBezTo>
                    <a:pt x="0" y="4348"/>
                    <a:pt x="221" y="4979"/>
                    <a:pt x="693" y="5451"/>
                  </a:cubicBezTo>
                  <a:lnTo>
                    <a:pt x="1323" y="5955"/>
                  </a:lnTo>
                  <a:cubicBezTo>
                    <a:pt x="1418" y="6018"/>
                    <a:pt x="1449" y="6113"/>
                    <a:pt x="1449" y="6207"/>
                  </a:cubicBezTo>
                  <a:lnTo>
                    <a:pt x="1449" y="7310"/>
                  </a:lnTo>
                  <a:lnTo>
                    <a:pt x="1103" y="7310"/>
                  </a:lnTo>
                  <a:cubicBezTo>
                    <a:pt x="882" y="7310"/>
                    <a:pt x="725" y="7467"/>
                    <a:pt x="725" y="7656"/>
                  </a:cubicBezTo>
                  <a:cubicBezTo>
                    <a:pt x="725" y="7845"/>
                    <a:pt x="882" y="8003"/>
                    <a:pt x="1103" y="8003"/>
                  </a:cubicBezTo>
                  <a:lnTo>
                    <a:pt x="4915" y="8003"/>
                  </a:lnTo>
                  <a:lnTo>
                    <a:pt x="4915" y="5829"/>
                  </a:lnTo>
                  <a:lnTo>
                    <a:pt x="4190" y="5168"/>
                  </a:lnTo>
                  <a:cubicBezTo>
                    <a:pt x="4190" y="5357"/>
                    <a:pt x="4033" y="5514"/>
                    <a:pt x="3844" y="5514"/>
                  </a:cubicBezTo>
                  <a:cubicBezTo>
                    <a:pt x="3655" y="5514"/>
                    <a:pt x="3497" y="5357"/>
                    <a:pt x="3497" y="5168"/>
                  </a:cubicBezTo>
                  <a:lnTo>
                    <a:pt x="3497" y="4411"/>
                  </a:lnTo>
                  <a:cubicBezTo>
                    <a:pt x="3497" y="3876"/>
                    <a:pt x="3214" y="3372"/>
                    <a:pt x="2741" y="3057"/>
                  </a:cubicBezTo>
                  <a:cubicBezTo>
                    <a:pt x="2458" y="2899"/>
                    <a:pt x="2143" y="2773"/>
                    <a:pt x="1796" y="2773"/>
                  </a:cubicBezTo>
                  <a:cubicBezTo>
                    <a:pt x="1607" y="2773"/>
                    <a:pt x="1449" y="2616"/>
                    <a:pt x="1449" y="2427"/>
                  </a:cubicBezTo>
                  <a:lnTo>
                    <a:pt x="1449" y="1229"/>
                  </a:lnTo>
                  <a:cubicBezTo>
                    <a:pt x="1449" y="473"/>
                    <a:pt x="945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83"/>
          <p:cNvSpPr/>
          <p:nvPr/>
        </p:nvSpPr>
        <p:spPr>
          <a:xfrm>
            <a:off x="3346149" y="1594593"/>
            <a:ext cx="321273" cy="290335"/>
          </a:xfrm>
          <a:custGeom>
            <a:rect b="b" l="l" r="r" t="t"/>
            <a:pathLst>
              <a:path extrusionOk="0" h="12677" w="12666">
                <a:moveTo>
                  <a:pt x="8916" y="1639"/>
                </a:moveTo>
                <a:cubicBezTo>
                  <a:pt x="9137" y="1639"/>
                  <a:pt x="9294" y="1828"/>
                  <a:pt x="9294" y="2048"/>
                </a:cubicBezTo>
                <a:cubicBezTo>
                  <a:pt x="9294" y="2269"/>
                  <a:pt x="9105" y="2458"/>
                  <a:pt x="8916" y="2458"/>
                </a:cubicBezTo>
                <a:lnTo>
                  <a:pt x="3655" y="2458"/>
                </a:lnTo>
                <a:cubicBezTo>
                  <a:pt x="3434" y="2458"/>
                  <a:pt x="3245" y="2269"/>
                  <a:pt x="3245" y="2048"/>
                </a:cubicBezTo>
                <a:cubicBezTo>
                  <a:pt x="3245" y="1796"/>
                  <a:pt x="3434" y="1639"/>
                  <a:pt x="3655" y="1639"/>
                </a:cubicBezTo>
                <a:close/>
                <a:moveTo>
                  <a:pt x="10555" y="3245"/>
                </a:moveTo>
                <a:cubicBezTo>
                  <a:pt x="10807" y="3245"/>
                  <a:pt x="10964" y="3434"/>
                  <a:pt x="10964" y="3686"/>
                </a:cubicBezTo>
                <a:cubicBezTo>
                  <a:pt x="10964" y="3939"/>
                  <a:pt x="10807" y="4128"/>
                  <a:pt x="10555" y="4128"/>
                </a:cubicBezTo>
                <a:lnTo>
                  <a:pt x="2017" y="4128"/>
                </a:lnTo>
                <a:cubicBezTo>
                  <a:pt x="1765" y="4128"/>
                  <a:pt x="1607" y="3939"/>
                  <a:pt x="1607" y="3686"/>
                </a:cubicBezTo>
                <a:cubicBezTo>
                  <a:pt x="1607" y="3434"/>
                  <a:pt x="1828" y="3245"/>
                  <a:pt x="2017" y="3245"/>
                </a:cubicBezTo>
                <a:close/>
                <a:moveTo>
                  <a:pt x="6711" y="5766"/>
                </a:moveTo>
                <a:cubicBezTo>
                  <a:pt x="7593" y="5766"/>
                  <a:pt x="8349" y="6522"/>
                  <a:pt x="8349" y="7436"/>
                </a:cubicBezTo>
                <a:cubicBezTo>
                  <a:pt x="8349" y="8349"/>
                  <a:pt x="7593" y="9074"/>
                  <a:pt x="6711" y="9074"/>
                </a:cubicBezTo>
                <a:cubicBezTo>
                  <a:pt x="5797" y="9074"/>
                  <a:pt x="5041" y="8349"/>
                  <a:pt x="5041" y="7436"/>
                </a:cubicBezTo>
                <a:cubicBezTo>
                  <a:pt x="5041" y="6522"/>
                  <a:pt x="5797" y="5766"/>
                  <a:pt x="6711" y="5766"/>
                </a:cubicBezTo>
                <a:close/>
                <a:moveTo>
                  <a:pt x="2048" y="0"/>
                </a:moveTo>
                <a:cubicBezTo>
                  <a:pt x="1828" y="0"/>
                  <a:pt x="1670" y="189"/>
                  <a:pt x="1670" y="378"/>
                </a:cubicBezTo>
                <a:cubicBezTo>
                  <a:pt x="1670" y="1040"/>
                  <a:pt x="1103" y="1639"/>
                  <a:pt x="410" y="1639"/>
                </a:cubicBezTo>
                <a:cubicBezTo>
                  <a:pt x="158" y="1639"/>
                  <a:pt x="0" y="1828"/>
                  <a:pt x="0" y="2048"/>
                </a:cubicBezTo>
                <a:lnTo>
                  <a:pt x="0" y="6994"/>
                </a:lnTo>
                <a:cubicBezTo>
                  <a:pt x="0" y="7247"/>
                  <a:pt x="189" y="7404"/>
                  <a:pt x="410" y="7404"/>
                </a:cubicBezTo>
                <a:cubicBezTo>
                  <a:pt x="1072" y="7404"/>
                  <a:pt x="1670" y="7940"/>
                  <a:pt x="1670" y="8601"/>
                </a:cubicBezTo>
                <a:cubicBezTo>
                  <a:pt x="1670" y="8853"/>
                  <a:pt x="1859" y="9042"/>
                  <a:pt x="2048" y="9042"/>
                </a:cubicBezTo>
                <a:lnTo>
                  <a:pt x="4884" y="9042"/>
                </a:lnTo>
                <a:lnTo>
                  <a:pt x="5073" y="9231"/>
                </a:lnTo>
                <a:lnTo>
                  <a:pt x="5073" y="12224"/>
                </a:lnTo>
                <a:cubicBezTo>
                  <a:pt x="5073" y="12468"/>
                  <a:pt x="5298" y="12654"/>
                  <a:pt x="5517" y="12654"/>
                </a:cubicBezTo>
                <a:cubicBezTo>
                  <a:pt x="5581" y="12654"/>
                  <a:pt x="5645" y="12638"/>
                  <a:pt x="5703" y="12602"/>
                </a:cubicBezTo>
                <a:lnTo>
                  <a:pt x="6743" y="11909"/>
                </a:lnTo>
                <a:lnTo>
                  <a:pt x="7782" y="12602"/>
                </a:lnTo>
                <a:cubicBezTo>
                  <a:pt x="7850" y="12653"/>
                  <a:pt x="7926" y="12676"/>
                  <a:pt x="8002" y="12676"/>
                </a:cubicBezTo>
                <a:cubicBezTo>
                  <a:pt x="8210" y="12676"/>
                  <a:pt x="8412" y="12501"/>
                  <a:pt x="8412" y="12224"/>
                </a:cubicBezTo>
                <a:lnTo>
                  <a:pt x="8412" y="9231"/>
                </a:lnTo>
                <a:lnTo>
                  <a:pt x="8601" y="9042"/>
                </a:lnTo>
                <a:lnTo>
                  <a:pt x="10618" y="9042"/>
                </a:lnTo>
                <a:cubicBezTo>
                  <a:pt x="10838" y="9042"/>
                  <a:pt x="10996" y="8853"/>
                  <a:pt x="10996" y="8601"/>
                </a:cubicBezTo>
                <a:cubicBezTo>
                  <a:pt x="10996" y="7940"/>
                  <a:pt x="11563" y="7404"/>
                  <a:pt x="12224" y="7404"/>
                </a:cubicBezTo>
                <a:cubicBezTo>
                  <a:pt x="12445" y="7404"/>
                  <a:pt x="12665" y="7184"/>
                  <a:pt x="12665" y="6994"/>
                </a:cubicBezTo>
                <a:lnTo>
                  <a:pt x="12665" y="2048"/>
                </a:lnTo>
                <a:cubicBezTo>
                  <a:pt x="12602" y="1796"/>
                  <a:pt x="12445" y="1639"/>
                  <a:pt x="12224" y="1639"/>
                </a:cubicBezTo>
                <a:cubicBezTo>
                  <a:pt x="11531" y="1639"/>
                  <a:pt x="10996" y="1103"/>
                  <a:pt x="10996" y="378"/>
                </a:cubicBezTo>
                <a:cubicBezTo>
                  <a:pt x="10996" y="158"/>
                  <a:pt x="1080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83"/>
          <p:cNvSpPr txBox="1"/>
          <p:nvPr/>
        </p:nvSpPr>
        <p:spPr>
          <a:xfrm>
            <a:off x="2625043" y="2349843"/>
            <a:ext cx="1862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Promote Service Offerings</a:t>
            </a:r>
            <a:endParaRPr b="1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544" name="Google Shape;544;p83"/>
          <p:cNvSpPr txBox="1"/>
          <p:nvPr/>
        </p:nvSpPr>
        <p:spPr>
          <a:xfrm>
            <a:off x="4631512" y="2349843"/>
            <a:ext cx="1623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Monitor PPR &amp; DTC</a:t>
            </a:r>
            <a:endParaRPr b="1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545" name="Google Shape;545;p83"/>
          <p:cNvSpPr txBox="1"/>
          <p:nvPr/>
        </p:nvSpPr>
        <p:spPr>
          <a:xfrm>
            <a:off x="6662954" y="2349845"/>
            <a:ext cx="1482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Specialize Areas</a:t>
            </a:r>
            <a:endParaRPr b="1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546" name="Google Shape;546;p83"/>
          <p:cNvSpPr/>
          <p:nvPr/>
        </p:nvSpPr>
        <p:spPr>
          <a:xfrm>
            <a:off x="1292625" y="3112987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83"/>
          <p:cNvSpPr txBox="1"/>
          <p:nvPr/>
        </p:nvSpPr>
        <p:spPr>
          <a:xfrm>
            <a:off x="787250" y="4186700"/>
            <a:ext cx="1837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Continuous Quality Improvement</a:t>
            </a:r>
            <a:endParaRPr b="1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grpSp>
        <p:nvGrpSpPr>
          <p:cNvPr id="548" name="Google Shape;548;p83"/>
          <p:cNvGrpSpPr/>
          <p:nvPr/>
        </p:nvGrpSpPr>
        <p:grpSpPr>
          <a:xfrm>
            <a:off x="5231986" y="1610074"/>
            <a:ext cx="447161" cy="259538"/>
            <a:chOff x="-27721750" y="3598250"/>
            <a:chExt cx="297750" cy="191400"/>
          </a:xfrm>
        </p:grpSpPr>
        <p:sp>
          <p:nvSpPr>
            <p:cNvPr id="549" name="Google Shape;549;p83"/>
            <p:cNvSpPr/>
            <p:nvPr/>
          </p:nvSpPr>
          <p:spPr>
            <a:xfrm>
              <a:off x="-27616200" y="3651800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83"/>
            <p:cNvSpPr/>
            <p:nvPr/>
          </p:nvSpPr>
          <p:spPr>
            <a:xfrm>
              <a:off x="-27721750" y="3598250"/>
              <a:ext cx="297750" cy="191400"/>
            </a:xfrm>
            <a:custGeom>
              <a:rect b="b" l="l" r="r" t="t"/>
              <a:pathLst>
                <a:path extrusionOk="0" h="7656" w="1191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1" name="Google Shape;551;p83"/>
          <p:cNvSpPr/>
          <p:nvPr/>
        </p:nvSpPr>
        <p:spPr>
          <a:xfrm>
            <a:off x="3100014" y="3120687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83"/>
          <p:cNvSpPr txBox="1"/>
          <p:nvPr/>
        </p:nvSpPr>
        <p:spPr>
          <a:xfrm>
            <a:off x="2435111" y="4091712"/>
            <a:ext cx="22215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Agency Age &amp; Fall Risk Practices</a:t>
            </a:r>
            <a:endParaRPr b="1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grpSp>
        <p:nvGrpSpPr>
          <p:cNvPr id="553" name="Google Shape;553;p83"/>
          <p:cNvGrpSpPr/>
          <p:nvPr/>
        </p:nvGrpSpPr>
        <p:grpSpPr>
          <a:xfrm>
            <a:off x="3389778" y="3428727"/>
            <a:ext cx="313094" cy="282674"/>
            <a:chOff x="-25094250" y="3547050"/>
            <a:chExt cx="295400" cy="295375"/>
          </a:xfrm>
        </p:grpSpPr>
        <p:sp>
          <p:nvSpPr>
            <p:cNvPr id="554" name="Google Shape;554;p83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83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83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83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83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83"/>
          <p:cNvSpPr/>
          <p:nvPr/>
        </p:nvSpPr>
        <p:spPr>
          <a:xfrm>
            <a:off x="5040060" y="3066626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83"/>
          <p:cNvSpPr txBox="1"/>
          <p:nvPr/>
        </p:nvSpPr>
        <p:spPr>
          <a:xfrm>
            <a:off x="4664087" y="4091693"/>
            <a:ext cx="16230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State Specific Strategies</a:t>
            </a:r>
            <a:endParaRPr b="1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561" name="Google Shape;561;p83"/>
          <p:cNvSpPr/>
          <p:nvPr/>
        </p:nvSpPr>
        <p:spPr>
          <a:xfrm>
            <a:off x="6967810" y="3066626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3"/>
          <p:cNvSpPr txBox="1"/>
          <p:nvPr/>
        </p:nvSpPr>
        <p:spPr>
          <a:xfrm>
            <a:off x="6361900" y="4091700"/>
            <a:ext cx="2132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rPr>
              <a:t>Promote Patient &amp; Caregiver Engagement</a:t>
            </a:r>
            <a:endParaRPr b="1">
              <a:solidFill>
                <a:schemeClr val="dk1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grpSp>
        <p:nvGrpSpPr>
          <p:cNvPr id="563" name="Google Shape;563;p83"/>
          <p:cNvGrpSpPr/>
          <p:nvPr/>
        </p:nvGrpSpPr>
        <p:grpSpPr>
          <a:xfrm>
            <a:off x="7224800" y="3304088"/>
            <a:ext cx="357055" cy="355170"/>
            <a:chOff x="-24353075" y="3891250"/>
            <a:chExt cx="293800" cy="292225"/>
          </a:xfrm>
        </p:grpSpPr>
        <p:sp>
          <p:nvSpPr>
            <p:cNvPr id="564" name="Google Shape;564;p83"/>
            <p:cNvSpPr/>
            <p:nvPr/>
          </p:nvSpPr>
          <p:spPr>
            <a:xfrm>
              <a:off x="-24251475" y="4012525"/>
              <a:ext cx="88225" cy="65400"/>
            </a:xfrm>
            <a:custGeom>
              <a:rect b="b" l="l" r="r" t="t"/>
              <a:pathLst>
                <a:path extrusionOk="0" h="2616" w="3529">
                  <a:moveTo>
                    <a:pt x="725" y="1"/>
                  </a:moveTo>
                  <a:cubicBezTo>
                    <a:pt x="315" y="1"/>
                    <a:pt x="0" y="347"/>
                    <a:pt x="0" y="725"/>
                  </a:cubicBezTo>
                  <a:cubicBezTo>
                    <a:pt x="0" y="1356"/>
                    <a:pt x="1040" y="2049"/>
                    <a:pt x="1733" y="2616"/>
                  </a:cubicBezTo>
                  <a:cubicBezTo>
                    <a:pt x="2458" y="2017"/>
                    <a:pt x="3466" y="1356"/>
                    <a:pt x="3466" y="725"/>
                  </a:cubicBezTo>
                  <a:cubicBezTo>
                    <a:pt x="3529" y="410"/>
                    <a:pt x="3277" y="1"/>
                    <a:pt x="2804" y="1"/>
                  </a:cubicBezTo>
                  <a:cubicBezTo>
                    <a:pt x="2300" y="1"/>
                    <a:pt x="2111" y="599"/>
                    <a:pt x="2111" y="599"/>
                  </a:cubicBezTo>
                  <a:cubicBezTo>
                    <a:pt x="2063" y="745"/>
                    <a:pt x="1906" y="824"/>
                    <a:pt x="1753" y="824"/>
                  </a:cubicBezTo>
                  <a:cubicBezTo>
                    <a:pt x="1607" y="824"/>
                    <a:pt x="1464" y="753"/>
                    <a:pt x="1418" y="599"/>
                  </a:cubicBezTo>
                  <a:cubicBezTo>
                    <a:pt x="1418" y="568"/>
                    <a:pt x="1229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83"/>
            <p:cNvSpPr/>
            <p:nvPr/>
          </p:nvSpPr>
          <p:spPr>
            <a:xfrm>
              <a:off x="-24353075" y="3891250"/>
              <a:ext cx="293800" cy="292225"/>
            </a:xfrm>
            <a:custGeom>
              <a:rect b="b" l="l" r="r" t="t"/>
              <a:pathLst>
                <a:path extrusionOk="0" h="11689" w="11752">
                  <a:moveTo>
                    <a:pt x="6837" y="4159"/>
                  </a:moveTo>
                  <a:cubicBezTo>
                    <a:pt x="7624" y="4159"/>
                    <a:pt x="8223" y="4789"/>
                    <a:pt x="8223" y="5576"/>
                  </a:cubicBezTo>
                  <a:cubicBezTo>
                    <a:pt x="8254" y="6616"/>
                    <a:pt x="7309" y="7183"/>
                    <a:pt x="6049" y="8223"/>
                  </a:cubicBezTo>
                  <a:cubicBezTo>
                    <a:pt x="5986" y="8286"/>
                    <a:pt x="5907" y="8317"/>
                    <a:pt x="5829" y="8317"/>
                  </a:cubicBezTo>
                  <a:cubicBezTo>
                    <a:pt x="5750" y="8317"/>
                    <a:pt x="5671" y="8286"/>
                    <a:pt x="5608" y="8223"/>
                  </a:cubicBezTo>
                  <a:cubicBezTo>
                    <a:pt x="4348" y="7183"/>
                    <a:pt x="3403" y="6585"/>
                    <a:pt x="3403" y="5576"/>
                  </a:cubicBezTo>
                  <a:cubicBezTo>
                    <a:pt x="3403" y="4789"/>
                    <a:pt x="4033" y="4159"/>
                    <a:pt x="4789" y="4159"/>
                  </a:cubicBezTo>
                  <a:cubicBezTo>
                    <a:pt x="5293" y="4159"/>
                    <a:pt x="5608" y="4411"/>
                    <a:pt x="5797" y="4663"/>
                  </a:cubicBezTo>
                  <a:cubicBezTo>
                    <a:pt x="6018" y="4411"/>
                    <a:pt x="6364" y="4159"/>
                    <a:pt x="6837" y="4159"/>
                  </a:cubicBezTo>
                  <a:close/>
                  <a:moveTo>
                    <a:pt x="4474" y="0"/>
                  </a:moveTo>
                  <a:cubicBezTo>
                    <a:pt x="3875" y="0"/>
                    <a:pt x="3466" y="473"/>
                    <a:pt x="3466" y="1008"/>
                  </a:cubicBezTo>
                  <a:lnTo>
                    <a:pt x="3466" y="3466"/>
                  </a:lnTo>
                  <a:lnTo>
                    <a:pt x="1008" y="3466"/>
                  </a:lnTo>
                  <a:cubicBezTo>
                    <a:pt x="410" y="3466"/>
                    <a:pt x="0" y="3938"/>
                    <a:pt x="0" y="4474"/>
                  </a:cubicBezTo>
                  <a:lnTo>
                    <a:pt x="0" y="7246"/>
                  </a:lnTo>
                  <a:cubicBezTo>
                    <a:pt x="0" y="7813"/>
                    <a:pt x="473" y="8254"/>
                    <a:pt x="1008" y="8254"/>
                  </a:cubicBezTo>
                  <a:lnTo>
                    <a:pt x="3466" y="8254"/>
                  </a:lnTo>
                  <a:lnTo>
                    <a:pt x="3466" y="10649"/>
                  </a:lnTo>
                  <a:cubicBezTo>
                    <a:pt x="3466" y="11247"/>
                    <a:pt x="3938" y="11688"/>
                    <a:pt x="4474" y="11688"/>
                  </a:cubicBezTo>
                  <a:lnTo>
                    <a:pt x="7246" y="11688"/>
                  </a:lnTo>
                  <a:cubicBezTo>
                    <a:pt x="7813" y="11688"/>
                    <a:pt x="8254" y="11216"/>
                    <a:pt x="8254" y="10649"/>
                  </a:cubicBezTo>
                  <a:lnTo>
                    <a:pt x="8254" y="8254"/>
                  </a:lnTo>
                  <a:lnTo>
                    <a:pt x="10680" y="8254"/>
                  </a:lnTo>
                  <a:cubicBezTo>
                    <a:pt x="11279" y="8254"/>
                    <a:pt x="11720" y="7782"/>
                    <a:pt x="11720" y="7246"/>
                  </a:cubicBezTo>
                  <a:lnTo>
                    <a:pt x="11720" y="4474"/>
                  </a:lnTo>
                  <a:cubicBezTo>
                    <a:pt x="11751" y="3938"/>
                    <a:pt x="11279" y="3466"/>
                    <a:pt x="10680" y="3466"/>
                  </a:cubicBezTo>
                  <a:lnTo>
                    <a:pt x="8254" y="3466"/>
                  </a:lnTo>
                  <a:lnTo>
                    <a:pt x="8254" y="1008"/>
                  </a:lnTo>
                  <a:cubicBezTo>
                    <a:pt x="8254" y="410"/>
                    <a:pt x="7782" y="0"/>
                    <a:pt x="7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83"/>
          <p:cNvGrpSpPr/>
          <p:nvPr/>
        </p:nvGrpSpPr>
        <p:grpSpPr>
          <a:xfrm>
            <a:off x="5302991" y="3316057"/>
            <a:ext cx="353757" cy="331241"/>
            <a:chOff x="-25834600" y="3564375"/>
            <a:chExt cx="296950" cy="278050"/>
          </a:xfrm>
        </p:grpSpPr>
        <p:sp>
          <p:nvSpPr>
            <p:cNvPr id="567" name="Google Shape;567;p83"/>
            <p:cNvSpPr/>
            <p:nvPr/>
          </p:nvSpPr>
          <p:spPr>
            <a:xfrm>
              <a:off x="-25694400" y="3703775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83"/>
            <p:cNvSpPr/>
            <p:nvPr/>
          </p:nvSpPr>
          <p:spPr>
            <a:xfrm>
              <a:off x="-25591225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83"/>
            <p:cNvSpPr/>
            <p:nvPr/>
          </p:nvSpPr>
          <p:spPr>
            <a:xfrm>
              <a:off x="-25834600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83"/>
            <p:cNvSpPr/>
            <p:nvPr/>
          </p:nvSpPr>
          <p:spPr>
            <a:xfrm>
              <a:off x="-25695200" y="3564375"/>
              <a:ext cx="17350" cy="52800"/>
            </a:xfrm>
            <a:custGeom>
              <a:rect b="b" l="l" r="r" t="t"/>
              <a:pathLst>
                <a:path extrusionOk="0" h="2112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83"/>
            <p:cNvSpPr/>
            <p:nvPr/>
          </p:nvSpPr>
          <p:spPr>
            <a:xfrm>
              <a:off x="-25792850" y="3606125"/>
              <a:ext cx="42550" cy="40975"/>
            </a:xfrm>
            <a:custGeom>
              <a:rect b="b" l="l" r="r" t="t"/>
              <a:pathLst>
                <a:path extrusionOk="0" h="1639" w="1702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83"/>
            <p:cNvSpPr/>
            <p:nvPr/>
          </p:nvSpPr>
          <p:spPr>
            <a:xfrm>
              <a:off x="-25621950" y="3606125"/>
              <a:ext cx="43350" cy="40975"/>
            </a:xfrm>
            <a:custGeom>
              <a:rect b="b" l="l" r="r" t="t"/>
              <a:pathLst>
                <a:path extrusionOk="0" h="1639" w="1734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83"/>
            <p:cNvSpPr/>
            <p:nvPr/>
          </p:nvSpPr>
          <p:spPr>
            <a:xfrm>
              <a:off x="-25783400" y="3806975"/>
              <a:ext cx="192200" cy="35450"/>
            </a:xfrm>
            <a:custGeom>
              <a:rect b="b" l="l" r="r" t="t"/>
              <a:pathLst>
                <a:path extrusionOk="0" h="1418" w="768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83"/>
            <p:cNvSpPr/>
            <p:nvPr/>
          </p:nvSpPr>
          <p:spPr>
            <a:xfrm>
              <a:off x="-25764500" y="3635275"/>
              <a:ext cx="153600" cy="155175"/>
            </a:xfrm>
            <a:custGeom>
              <a:rect b="b" l="l" r="r" t="t"/>
              <a:pathLst>
                <a:path extrusionOk="0" h="6207" w="6144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83"/>
          <p:cNvGrpSpPr/>
          <p:nvPr/>
        </p:nvGrpSpPr>
        <p:grpSpPr>
          <a:xfrm>
            <a:off x="7232033" y="1586607"/>
            <a:ext cx="342580" cy="339271"/>
            <a:chOff x="5049725" y="1435050"/>
            <a:chExt cx="486550" cy="481850"/>
          </a:xfrm>
        </p:grpSpPr>
        <p:sp>
          <p:nvSpPr>
            <p:cNvPr id="576" name="Google Shape;576;p83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3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83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83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Future Proposal </a:t>
            </a:r>
            <a:endParaRPr/>
          </a:p>
        </p:txBody>
      </p:sp>
      <p:sp>
        <p:nvSpPr>
          <p:cNvPr id="585" name="Google Shape;585;p84"/>
          <p:cNvSpPr txBox="1"/>
          <p:nvPr>
            <p:ph idx="4294967295" type="subTitle"/>
          </p:nvPr>
        </p:nvSpPr>
        <p:spPr>
          <a:xfrm>
            <a:off x="1362600" y="1308543"/>
            <a:ext cx="6418800" cy="3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</a:pPr>
            <a:r>
              <a:rPr b="1" lang="en"/>
              <a:t>Multivariate Analysis of Influencing Variables</a:t>
            </a:r>
            <a:endParaRPr b="1"/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Employing advanced statistical techniques to discern the relative importance and interaction of variables such as patient demographics, staffing ratios, geographical location, and socioeconomic factors.</a:t>
            </a:r>
            <a:endParaRPr sz="1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Dynamic Analysis of Performance Metrics</a:t>
            </a:r>
            <a:endParaRPr b="1"/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A dynamic assessment to uncover temporal trends and patterns. By examining these metrics longitudinally, we could discern how changes in PPR and DTC rates influence quality ratings over time</a:t>
            </a:r>
            <a:endParaRPr sz="1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Temporal Shifts in Influencing Factors</a:t>
            </a:r>
            <a:endParaRPr b="1"/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Comparing relative impact of variables across years to identify emerging trends, pivotal events, and transformative practices </a:t>
            </a:r>
            <a:endParaRPr sz="1000"/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Patient-Centric Care and Risk Management</a:t>
            </a:r>
            <a:endParaRPr b="1"/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Discern the intricate relationship between risk management protocols and quality ratings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 &amp; Deliverables</a:t>
            </a:r>
            <a:endParaRPr/>
          </a:p>
        </p:txBody>
      </p:sp>
      <p:sp>
        <p:nvSpPr>
          <p:cNvPr id="591" name="Google Shape;591;p85"/>
          <p:cNvSpPr/>
          <p:nvPr/>
        </p:nvSpPr>
        <p:spPr>
          <a:xfrm>
            <a:off x="1657989" y="1670937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85"/>
          <p:cNvGrpSpPr/>
          <p:nvPr/>
        </p:nvGrpSpPr>
        <p:grpSpPr>
          <a:xfrm>
            <a:off x="1947753" y="1978977"/>
            <a:ext cx="313094" cy="282674"/>
            <a:chOff x="-25094250" y="3547050"/>
            <a:chExt cx="295400" cy="295375"/>
          </a:xfrm>
        </p:grpSpPr>
        <p:sp>
          <p:nvSpPr>
            <p:cNvPr id="593" name="Google Shape;593;p85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85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85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85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85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85"/>
          <p:cNvSpPr txBox="1"/>
          <p:nvPr>
            <p:ph idx="4294967295" type="subTitle"/>
          </p:nvPr>
        </p:nvSpPr>
        <p:spPr>
          <a:xfrm>
            <a:off x="752325" y="2922550"/>
            <a:ext cx="25326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Reports</a:t>
            </a:r>
            <a:r>
              <a:rPr b="1" lang="en"/>
              <a:t>: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Statistical Summaries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Correlation Matrices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Regression Analysis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Full Documentation</a:t>
            </a:r>
            <a:endParaRPr/>
          </a:p>
        </p:txBody>
      </p:sp>
      <p:sp>
        <p:nvSpPr>
          <p:cNvPr id="599" name="Google Shape;599;p85"/>
          <p:cNvSpPr/>
          <p:nvPr/>
        </p:nvSpPr>
        <p:spPr>
          <a:xfrm>
            <a:off x="4126040" y="1670926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0" name="Google Shape;600;p85"/>
          <p:cNvGrpSpPr/>
          <p:nvPr/>
        </p:nvGrpSpPr>
        <p:grpSpPr>
          <a:xfrm>
            <a:off x="4399733" y="1932757"/>
            <a:ext cx="342580" cy="339271"/>
            <a:chOff x="5049725" y="1435050"/>
            <a:chExt cx="486550" cy="481850"/>
          </a:xfrm>
        </p:grpSpPr>
        <p:sp>
          <p:nvSpPr>
            <p:cNvPr id="601" name="Google Shape;601;p85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85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5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85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85"/>
          <p:cNvSpPr txBox="1"/>
          <p:nvPr>
            <p:ph idx="4294967295" type="subTitle"/>
          </p:nvPr>
        </p:nvSpPr>
        <p:spPr>
          <a:xfrm>
            <a:off x="3305700" y="2922550"/>
            <a:ext cx="25326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Dynamic Analysis</a:t>
            </a:r>
            <a:r>
              <a:rPr b="1" lang="en"/>
              <a:t>: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 Metrics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Temporal Trends/Patterns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Visualizations</a:t>
            </a:r>
            <a:endParaRPr/>
          </a:p>
        </p:txBody>
      </p:sp>
      <p:sp>
        <p:nvSpPr>
          <p:cNvPr id="606" name="Google Shape;606;p85"/>
          <p:cNvSpPr/>
          <p:nvPr/>
        </p:nvSpPr>
        <p:spPr>
          <a:xfrm>
            <a:off x="6883160" y="1687339"/>
            <a:ext cx="891900" cy="8301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7" name="Google Shape;607;p85"/>
          <p:cNvGrpSpPr/>
          <p:nvPr/>
        </p:nvGrpSpPr>
        <p:grpSpPr>
          <a:xfrm>
            <a:off x="7107661" y="1972636"/>
            <a:ext cx="447161" cy="259538"/>
            <a:chOff x="-27721750" y="3598250"/>
            <a:chExt cx="297750" cy="191400"/>
          </a:xfrm>
        </p:grpSpPr>
        <p:sp>
          <p:nvSpPr>
            <p:cNvPr id="608" name="Google Shape;608;p85"/>
            <p:cNvSpPr/>
            <p:nvPr/>
          </p:nvSpPr>
          <p:spPr>
            <a:xfrm>
              <a:off x="-27616200" y="3651800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85"/>
            <p:cNvSpPr/>
            <p:nvPr/>
          </p:nvSpPr>
          <p:spPr>
            <a:xfrm>
              <a:off x="-27721750" y="3598250"/>
              <a:ext cx="297750" cy="191400"/>
            </a:xfrm>
            <a:custGeom>
              <a:rect b="b" l="l" r="r" t="t"/>
              <a:pathLst>
                <a:path extrusionOk="0" h="7656" w="1191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85"/>
          <p:cNvSpPr txBox="1"/>
          <p:nvPr>
            <p:ph idx="4294967295" type="subTitle"/>
          </p:nvPr>
        </p:nvSpPr>
        <p:spPr>
          <a:xfrm>
            <a:off x="6064925" y="2922550"/>
            <a:ext cx="25326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Documentation: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Implementation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Methodologies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Insights &amp; Recommendations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86"/>
          <p:cNvPicPr preferRelativeResize="0"/>
          <p:nvPr/>
        </p:nvPicPr>
        <p:blipFill rotWithShape="1">
          <a:blip r:embed="rId3">
            <a:alphaModFix/>
          </a:blip>
          <a:srcRect b="12116" l="39242" r="0" t="15676"/>
          <a:stretch/>
        </p:blipFill>
        <p:spPr>
          <a:xfrm>
            <a:off x="2784643" y="1081525"/>
            <a:ext cx="3417614" cy="4061976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86"/>
          <p:cNvSpPr/>
          <p:nvPr/>
        </p:nvSpPr>
        <p:spPr>
          <a:xfrm>
            <a:off x="645000" y="2968550"/>
            <a:ext cx="2195400" cy="705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6"/>
          <p:cNvSpPr/>
          <p:nvPr/>
        </p:nvSpPr>
        <p:spPr>
          <a:xfrm>
            <a:off x="6414075" y="848150"/>
            <a:ext cx="2195400" cy="1006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86"/>
          <p:cNvSpPr/>
          <p:nvPr/>
        </p:nvSpPr>
        <p:spPr>
          <a:xfrm>
            <a:off x="720000" y="1428350"/>
            <a:ext cx="2120400" cy="705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620" name="Google Shape;620;p86"/>
          <p:cNvSpPr txBox="1"/>
          <p:nvPr/>
        </p:nvSpPr>
        <p:spPr>
          <a:xfrm>
            <a:off x="807300" y="1503950"/>
            <a:ext cx="194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7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Proactive Care Planning</a:t>
            </a:r>
            <a:endParaRPr b="1" i="0" sz="1700" u="none" cap="none" strike="noStrike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621" name="Google Shape;621;p86"/>
          <p:cNvSpPr txBox="1"/>
          <p:nvPr/>
        </p:nvSpPr>
        <p:spPr>
          <a:xfrm>
            <a:off x="6594225" y="937250"/>
            <a:ext cx="18351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7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Improved Health Outcomes</a:t>
            </a:r>
            <a:endParaRPr b="1" i="0" sz="1700" u="none" cap="none" strike="noStrike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622" name="Google Shape;622;p86"/>
          <p:cNvSpPr txBox="1"/>
          <p:nvPr/>
        </p:nvSpPr>
        <p:spPr>
          <a:xfrm>
            <a:off x="946525" y="3051650"/>
            <a:ext cx="1626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8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Personalized Care</a:t>
            </a:r>
            <a:endParaRPr b="1" i="0" sz="1800" u="none" cap="none" strike="noStrike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cxnSp>
        <p:nvCxnSpPr>
          <p:cNvPr id="623" name="Google Shape;623;p86"/>
          <p:cNvCxnSpPr>
            <a:endCxn id="618" idx="3"/>
          </p:cNvCxnSpPr>
          <p:nvPr/>
        </p:nvCxnSpPr>
        <p:spPr>
          <a:xfrm rot="10800000">
            <a:off x="2840400" y="1780850"/>
            <a:ext cx="377700" cy="163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624" name="Google Shape;624;p86"/>
          <p:cNvCxnSpPr>
            <a:endCxn id="616" idx="3"/>
          </p:cNvCxnSpPr>
          <p:nvPr/>
        </p:nvCxnSpPr>
        <p:spPr>
          <a:xfrm flipH="1">
            <a:off x="2840400" y="2879750"/>
            <a:ext cx="1276800" cy="441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625" name="Google Shape;625;p86"/>
          <p:cNvCxnSpPr>
            <a:stCxn id="626" idx="6"/>
            <a:endCxn id="617" idx="1"/>
          </p:cNvCxnSpPr>
          <p:nvPr/>
        </p:nvCxnSpPr>
        <p:spPr>
          <a:xfrm flipH="1" rot="10800000">
            <a:off x="5326400" y="1351400"/>
            <a:ext cx="1087800" cy="43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27" name="Google Shape;627;p86"/>
          <p:cNvSpPr/>
          <p:nvPr/>
        </p:nvSpPr>
        <p:spPr>
          <a:xfrm>
            <a:off x="5196625" y="2399600"/>
            <a:ext cx="510300" cy="510300"/>
          </a:xfrm>
          <a:prstGeom prst="ellipse">
            <a:avLst/>
          </a:prstGeom>
          <a:solidFill>
            <a:srgbClr val="FFFFFF">
              <a:alpha val="4784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86"/>
          <p:cNvSpPr/>
          <p:nvPr/>
        </p:nvSpPr>
        <p:spPr>
          <a:xfrm>
            <a:off x="4117025" y="2541350"/>
            <a:ext cx="510300" cy="510300"/>
          </a:xfrm>
          <a:prstGeom prst="ellipse">
            <a:avLst/>
          </a:prstGeom>
          <a:solidFill>
            <a:srgbClr val="FFFFFF">
              <a:alpha val="4784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86"/>
          <p:cNvSpPr/>
          <p:nvPr/>
        </p:nvSpPr>
        <p:spPr>
          <a:xfrm>
            <a:off x="3218125" y="1801325"/>
            <a:ext cx="510300" cy="510300"/>
          </a:xfrm>
          <a:prstGeom prst="ellipse">
            <a:avLst/>
          </a:prstGeom>
          <a:solidFill>
            <a:srgbClr val="FFFFFF">
              <a:alpha val="4784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6"/>
          <p:cNvSpPr/>
          <p:nvPr/>
        </p:nvSpPr>
        <p:spPr>
          <a:xfrm>
            <a:off x="4816100" y="1535150"/>
            <a:ext cx="510300" cy="510300"/>
          </a:xfrm>
          <a:prstGeom prst="ellipse">
            <a:avLst/>
          </a:prstGeom>
          <a:solidFill>
            <a:srgbClr val="FFFFFF">
              <a:alpha val="4784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0" name="Google Shape;630;p86"/>
          <p:cNvCxnSpPr>
            <a:stCxn id="627" idx="6"/>
            <a:endCxn id="631" idx="1"/>
          </p:cNvCxnSpPr>
          <p:nvPr/>
        </p:nvCxnSpPr>
        <p:spPr>
          <a:xfrm>
            <a:off x="5706925" y="2654750"/>
            <a:ext cx="707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31" name="Google Shape;631;p86"/>
          <p:cNvSpPr/>
          <p:nvPr/>
        </p:nvSpPr>
        <p:spPr>
          <a:xfrm>
            <a:off x="6414075" y="2302250"/>
            <a:ext cx="2120400" cy="7050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86"/>
          <p:cNvSpPr txBox="1"/>
          <p:nvPr/>
        </p:nvSpPr>
        <p:spPr>
          <a:xfrm>
            <a:off x="6588825" y="2390900"/>
            <a:ext cx="1755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8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Resource Optimization</a:t>
            </a:r>
            <a:endParaRPr b="1" i="0" sz="1800" u="none" cap="none" strike="noStrike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  <p:sp>
        <p:nvSpPr>
          <p:cNvPr id="633" name="Google Shape;633;p86"/>
          <p:cNvSpPr/>
          <p:nvPr/>
        </p:nvSpPr>
        <p:spPr>
          <a:xfrm>
            <a:off x="4693575" y="3065900"/>
            <a:ext cx="510300" cy="510300"/>
          </a:xfrm>
          <a:prstGeom prst="ellipse">
            <a:avLst/>
          </a:prstGeom>
          <a:solidFill>
            <a:srgbClr val="FFFFFF">
              <a:alpha val="47840"/>
            </a:srgbClr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4" name="Google Shape;634;p86"/>
          <p:cNvCxnSpPr>
            <a:stCxn id="633" idx="6"/>
            <a:endCxn id="635" idx="1"/>
          </p:cNvCxnSpPr>
          <p:nvPr/>
        </p:nvCxnSpPr>
        <p:spPr>
          <a:xfrm>
            <a:off x="5203875" y="3321050"/>
            <a:ext cx="1099800" cy="786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35" name="Google Shape;635;p86"/>
          <p:cNvSpPr/>
          <p:nvPr/>
        </p:nvSpPr>
        <p:spPr>
          <a:xfrm>
            <a:off x="6303600" y="3755125"/>
            <a:ext cx="2120400" cy="7050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DADA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6"/>
          <p:cNvSpPr txBox="1"/>
          <p:nvPr/>
        </p:nvSpPr>
        <p:spPr>
          <a:xfrm>
            <a:off x="6478350" y="3843775"/>
            <a:ext cx="1755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1800">
                <a:solidFill>
                  <a:srgbClr val="252E47"/>
                </a:solidFill>
                <a:latin typeface="Prata"/>
                <a:ea typeface="Prata"/>
                <a:cs typeface="Prata"/>
                <a:sym typeface="Prata"/>
              </a:rPr>
              <a:t>Competitive Advantage</a:t>
            </a:r>
            <a:endParaRPr b="1" i="0" sz="1800" u="none" cap="none" strike="noStrike">
              <a:solidFill>
                <a:srgbClr val="252E47"/>
              </a:solidFill>
              <a:latin typeface="Prata"/>
              <a:ea typeface="Prata"/>
              <a:cs typeface="Prata"/>
              <a:sym typeface="Pr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Resources, Timeline, Cost</a:t>
            </a:r>
            <a:endParaRPr/>
          </a:p>
        </p:txBody>
      </p:sp>
      <p:graphicFrame>
        <p:nvGraphicFramePr>
          <p:cNvPr id="642" name="Google Shape;642;p87"/>
          <p:cNvGraphicFramePr/>
          <p:nvPr/>
        </p:nvGraphicFramePr>
        <p:xfrm>
          <a:off x="801563" y="13853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{43571260-75F7-447E-9B00-69325984D208}</a:tableStyleId>
              </a:tblPr>
              <a:tblGrid>
                <a:gridCol w="1411650"/>
                <a:gridCol w="513275"/>
                <a:gridCol w="3831500"/>
                <a:gridCol w="1784425"/>
              </a:tblGrid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Resource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Qty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Responsibilities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A5B7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Total Cost</a:t>
                      </a:r>
                      <a:endParaRPr b="1" sz="1300"/>
                    </a:p>
                  </a:txBody>
                  <a:tcPr marT="91425" marB="91425" marR="91425" marL="91425">
                    <a:solidFill>
                      <a:srgbClr val="A5B7C5"/>
                    </a:solidFill>
                  </a:tcPr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Scientist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Preprocessing, Feature Engineering, Model Development &amp; Evaluation, Deployment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$60,000-$100,000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Analysts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Exploration, cleaning, visualizations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$15,000-$25,000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Engineers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integration, preparation, deployment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$10,000-$20,000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Domain Experts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Insights, relevance of features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$10,000-$15,000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 Manager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Oversee Project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$10,000-$15,000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7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Softwares &amp; Tools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 modeling, visualization, data analysis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$5,000-$10,000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3" name="Google Shape;643;p87"/>
          <p:cNvSpPr txBox="1"/>
          <p:nvPr>
            <p:ph idx="4" type="subTitle"/>
          </p:nvPr>
        </p:nvSpPr>
        <p:spPr>
          <a:xfrm>
            <a:off x="1265900" y="4460370"/>
            <a:ext cx="21489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Total Week = 12 Weeks</a:t>
            </a:r>
            <a:endParaRPr b="1"/>
          </a:p>
        </p:txBody>
      </p:sp>
      <p:sp>
        <p:nvSpPr>
          <p:cNvPr id="644" name="Google Shape;644;p87"/>
          <p:cNvSpPr txBox="1"/>
          <p:nvPr>
            <p:ph idx="4" type="subTitle"/>
          </p:nvPr>
        </p:nvSpPr>
        <p:spPr>
          <a:xfrm>
            <a:off x="4738650" y="4460375"/>
            <a:ext cx="32172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Total Cost = </a:t>
            </a:r>
            <a:r>
              <a:rPr b="1" lang="en"/>
              <a:t>$110,000 to $175,000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Google Shape;649;p88"/>
          <p:cNvPicPr preferRelativeResize="0"/>
          <p:nvPr/>
        </p:nvPicPr>
        <p:blipFill rotWithShape="1">
          <a:blip r:embed="rId3">
            <a:alphaModFix/>
          </a:blip>
          <a:srcRect b="24210" l="0" r="0" t="30401"/>
          <a:stretch/>
        </p:blipFill>
        <p:spPr>
          <a:xfrm>
            <a:off x="2519375" y="3311450"/>
            <a:ext cx="4036450" cy="18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88"/>
          <p:cNvSpPr txBox="1"/>
          <p:nvPr>
            <p:ph type="title"/>
          </p:nvPr>
        </p:nvSpPr>
        <p:spPr>
          <a:xfrm>
            <a:off x="466350" y="1706850"/>
            <a:ext cx="8211300" cy="17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