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4"/>
    <p:restoredTop sz="94653"/>
  </p:normalViewPr>
  <p:slideViewPr>
    <p:cSldViewPr snapToGrid="0" snapToObjects="1">
      <p:cViewPr varScale="1">
        <p:scale>
          <a:sx n="48" d="100"/>
          <a:sy n="48" d="100"/>
        </p:scale>
        <p:origin x="19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F272-BFB7-414B-A2A3-7664091FA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99E83-A3E6-8240-82CE-9FB5D9817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042CB-D1F1-2C4B-A2FC-85F30A67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BE10-E80A-7347-9F55-CA57C2255789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64B23-49E6-8A41-8884-864B2BF3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D9629-3FE9-5444-8F22-1D528972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0818-629A-8E45-BDEB-4125B3C99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9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A04D-354F-1945-80D8-A4795565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3BAD7-2287-934E-9642-23486A3F3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3CBAB-BC27-764C-B4FC-9B1C879D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BE10-E80A-7347-9F55-CA57C2255789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0B283-ED13-DB45-9003-F320C50E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4D3AE-E118-2B49-B5CF-A8D4AD40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0818-629A-8E45-BDEB-4125B3C99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6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0970A-012C-1F4D-8DC5-24CC0F009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BEFE6-F1AC-F044-949E-6FF94CB9D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51D79-107E-924C-A9D6-146261F6E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BE10-E80A-7347-9F55-CA57C2255789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45C1A-2B93-EB41-A740-D8629E24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74CAA-12DE-614F-997E-3E390DC9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0818-629A-8E45-BDEB-4125B3C99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5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2E4D-0D80-E04D-9255-B8FB918F9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6D7C3-427D-C041-8540-525AFA64F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44735-444D-924A-9F8E-3C571D27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BE10-E80A-7347-9F55-CA57C2255789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9FBA7-3B3C-1948-85B2-B8F54976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48DD6-286F-9340-B087-A191E6FF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0818-629A-8E45-BDEB-4125B3C99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4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05244-8A8F-4C4C-A72E-49D80E163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60C35-F544-934D-8E9C-C85E4C951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99505-C8E8-B541-B4B0-2F7DD2FD9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BE10-E80A-7347-9F55-CA57C2255789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101F3-250D-0044-8E95-D47FA68D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42123-4684-EF46-9B72-52A717018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0818-629A-8E45-BDEB-4125B3C99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7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A6AD8-9591-4641-9429-73588D31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38DF8-A843-FA41-901E-C48B5D483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3299F-8CBB-1A4F-9D69-9118A0336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EB5EA-8D1F-3844-9592-B04C4D53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BE10-E80A-7347-9F55-CA57C2255789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B22F0-158E-CB40-8056-0FDFAC21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C2345-C646-8A42-8569-9D33C3C9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0818-629A-8E45-BDEB-4125B3C99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9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D8FFB-AE37-8A4E-A0C5-0D8E010A2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05F93-393C-E247-8CDC-C1601D991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14B41-CDE9-C741-8C5E-FAC232258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989DE8-3FF7-DA4E-8418-B08CF9D34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8B763E-D604-6E46-8B5C-8C2E333F6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561E08-3E33-F84D-90D7-7E2A773B1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BE10-E80A-7347-9F55-CA57C2255789}" type="datetimeFigureOut">
              <a:rPr lang="en-US" smtClean="0"/>
              <a:t>11/5/18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13B57-1F79-C746-A002-D2544BCB4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0EC175-279D-B342-BEC8-AFD800B6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0818-629A-8E45-BDEB-4125B3C99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3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CFF1-EE00-AB43-957C-C8CF66B7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84EEB4-2940-9242-A297-097FF5EEB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BE10-E80A-7347-9F55-CA57C2255789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E58EE-F658-3540-8B41-09302712A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A2D3C-4726-4349-8E94-8A1FC9AD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0818-629A-8E45-BDEB-4125B3C99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0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E0254F-BCD8-0043-AD37-967A352D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BE10-E80A-7347-9F55-CA57C2255789}" type="datetimeFigureOut">
              <a:rPr lang="en-US" smtClean="0"/>
              <a:t>11/5/18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F8934F-E018-9743-A716-8EE8A169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3B540-C7BA-8F4C-AC28-2BB393662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0818-629A-8E45-BDEB-4125B3C99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3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7676-1BF6-474C-929B-E68325868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840BB-37AB-6E43-889A-D6D6C9C44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792DA-A7B0-6544-B6C5-DCF7EB5B1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4F9E3-0F61-D34B-9611-48F80B8A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BE10-E80A-7347-9F55-CA57C2255789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BFA96-3C8D-9944-943F-A1DDC84E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D26DF-8CAF-F84E-B638-D9AE5D3B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0818-629A-8E45-BDEB-4125B3C99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5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5FC6F-6D39-B542-B87D-B1105CC7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9F3B2-D0C4-4A4E-A856-057FBD226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0D0FD-E56A-F14C-9247-3DB4279FC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6A3B0-A4A7-234F-86A9-6D5F76F7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BE10-E80A-7347-9F55-CA57C2255789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154F-B12C-7646-88FA-476BDCB6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5EF9C-D603-1148-97BF-F88206F8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0818-629A-8E45-BDEB-4125B3C99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1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1B142-F5BA-9E4B-A326-3F9DA76E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BC143-0F7E-3E47-B662-4B325F5E1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B1A8F-7CFE-A647-8830-0122504CF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BE10-E80A-7347-9F55-CA57C2255789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0C902-D348-134C-8905-A3CFD0A6F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E9533-8C36-3649-BEED-E533162C0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D0818-629A-8E45-BDEB-4125B3C99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3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803675-A758-1D44-86D8-3BEDC663A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488" y="3119718"/>
            <a:ext cx="4423480" cy="31996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0609F4-967C-9349-BB15-F4931484FE6C}"/>
              </a:ext>
            </a:extLst>
          </p:cNvPr>
          <p:cNvSpPr txBox="1"/>
          <p:nvPr/>
        </p:nvSpPr>
        <p:spPr>
          <a:xfrm>
            <a:off x="403412" y="618565"/>
            <a:ext cx="228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11. With more details!</a:t>
            </a:r>
          </a:p>
        </p:txBody>
      </p:sp>
    </p:spTree>
    <p:extLst>
      <p:ext uri="{BB962C8B-B14F-4D97-AF65-F5344CB8AC3E}">
        <p14:creationId xmlns:p14="http://schemas.microsoft.com/office/powerpoint/2010/main" val="123676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E1FD-282A-3B45-A274-8DC321CAA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748BB-E538-D548-83DB-3D8A033767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756B7-EEC1-D542-BDA0-0CC70C11A3A0}"/>
              </a:ext>
            </a:extLst>
          </p:cNvPr>
          <p:cNvSpPr txBox="1"/>
          <p:nvPr/>
        </p:nvSpPr>
        <p:spPr>
          <a:xfrm>
            <a:off x="509900" y="195943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9CA4E7-791E-FE4D-AAF8-E26E66574F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38"/>
          <a:stretch/>
        </p:blipFill>
        <p:spPr>
          <a:xfrm>
            <a:off x="1542555" y="100545"/>
            <a:ext cx="8811680" cy="632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96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8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 Son</dc:creator>
  <cp:lastModifiedBy>Ji Son</cp:lastModifiedBy>
  <cp:revision>3</cp:revision>
  <cp:lastPrinted>2018-11-05T22:57:48Z</cp:lastPrinted>
  <dcterms:created xsi:type="dcterms:W3CDTF">2018-11-05T22:42:37Z</dcterms:created>
  <dcterms:modified xsi:type="dcterms:W3CDTF">2018-11-07T03:33:23Z</dcterms:modified>
</cp:coreProperties>
</file>