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16954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4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5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2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9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9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6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43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 i="1" dirty="0"/>
              <a:t>Toody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uk" i="0" dirty="0"/>
              <a:t>Oleg Astappev</a:t>
            </a:r>
          </a:p>
          <a:p>
            <a:pPr>
              <a:spcBef>
                <a:spcPts val="0"/>
              </a:spcBef>
              <a:buNone/>
            </a:pPr>
            <a:r>
              <a:rPr lang="uk" i="0" dirty="0"/>
              <a:t>Tetiana Tolmachova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3621" y="108480"/>
            <a:ext cx="4076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Kharkiv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</a:rPr>
              <a:t> National University of </a:t>
            </a:r>
            <a:r>
              <a:rPr lang="en-US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Radioelectronics</a:t>
            </a:r>
            <a:endParaRPr lang="uk-UA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 dirty="0"/>
              <a:t>Problem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Toody</a:t>
            </a:r>
            <a:r>
              <a:rPr lang="en-US" dirty="0"/>
              <a:t> project solves the problem of photographing </a:t>
            </a:r>
            <a:r>
              <a:rPr lang="en-US" dirty="0" smtClean="0"/>
              <a:t>skills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/>
              <a:t>of interactive learning materials;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motivation to </a:t>
            </a:r>
            <a:r>
              <a:rPr lang="en-US" dirty="0" smtClean="0"/>
              <a:t>practice.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Solution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Tips possible shooting locations and / or objects (for personalized cards);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View summary of this type of object versions of the composition and the shooting;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Portfolio in the community. Interaction between users;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availability of modern interactive learning materials available by </a:t>
            </a:r>
            <a:r>
              <a:rPr lang="en-US" dirty="0" smtClean="0"/>
              <a:t>category.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Business Model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Premium access to the service, which extended catalog of interactive learning materials, extra storage space for photographs.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Consultation with a personal trainer who gives professional assessment and recommendations photos;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Photo sales, </a:t>
            </a:r>
            <a:r>
              <a:rPr lang="en-US" dirty="0"/>
              <a:t>photo </a:t>
            </a:r>
            <a:r>
              <a:rPr lang="en-US" dirty="0" smtClean="0"/>
              <a:t>stock.</a:t>
            </a:r>
            <a:endParaRPr lang="ru-RU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Technology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implementation of server-side on Ruby on Rails;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hold an array of graphic materials used Amazon S3 or Google Storage;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develop the frontend use Angular.JS.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work interactive applications using technology Canvas (of HTML5) and </a:t>
            </a:r>
            <a:r>
              <a:rPr lang="en-US" dirty="0" smtClean="0"/>
              <a:t>CSS3.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Marketing and Sale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Print advertising, buying photo equipment.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Cooperation with the photo-schools and other target communities.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Communication with photographers (such search, targeted advertising).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Network advertising.</a:t>
            </a:r>
            <a:endParaRPr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Competitive Analysis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500px.com - you can upload photos, discuss them and sell. But if your photos do not really, you do not need anyone.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Flickr - limited to uploading photos and discussion.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Google+ Photo - upload photos into albums, photo editing, commenting, processing.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Project Team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Oleg Astappev – development;</a:t>
            </a:r>
          </a:p>
          <a:p>
            <a:endParaRPr lang="en-US" dirty="0" smtClean="0"/>
          </a:p>
          <a:p>
            <a:pPr algn="r"/>
            <a:r>
              <a:rPr lang="en-US" dirty="0" err="1" smtClean="0"/>
              <a:t>Tetiana</a:t>
            </a:r>
            <a:r>
              <a:rPr lang="en-US" dirty="0" smtClean="0"/>
              <a:t> </a:t>
            </a:r>
            <a:r>
              <a:rPr lang="en-US" dirty="0" err="1" smtClean="0"/>
              <a:t>Tolmachova</a:t>
            </a:r>
            <a:r>
              <a:rPr lang="en-US" dirty="0"/>
              <a:t> </a:t>
            </a:r>
            <a:r>
              <a:rPr lang="en-US" dirty="0" smtClean="0"/>
              <a:t>– writing learning materials;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Next Steps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Developing community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Development of tools for interactive learning materials.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Filling the base materials, objects on the map, search for automation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Hosting, cloud domain. </a:t>
            </a:r>
            <a:r>
              <a:rPr lang="en-US" dirty="0" smtClean="0"/>
              <a:t>Cash </a:t>
            </a:r>
            <a:r>
              <a:rPr lang="en-US" dirty="0"/>
              <a:t>for advertising.</a:t>
            </a:r>
            <a:endParaRPr lang="ru-RU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305</Words>
  <Application>Microsoft Office PowerPoint</Application>
  <PresentationFormat>On-screen Show (4:3)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paper-plane</vt:lpstr>
      <vt:lpstr>Toody</vt:lpstr>
      <vt:lpstr>Problem</vt:lpstr>
      <vt:lpstr>Solution</vt:lpstr>
      <vt:lpstr>Business Model</vt:lpstr>
      <vt:lpstr>Technology</vt:lpstr>
      <vt:lpstr>Marketing and Sale</vt:lpstr>
      <vt:lpstr>Competitive Analysis</vt:lpstr>
      <vt:lpstr>Project Team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Toody</dc:title>
  <dc:creator>Oleg Astappev</dc:creator>
  <cp:keywords>NURE;IT-Eureka</cp:keywords>
  <cp:lastModifiedBy>Oleg Astappev</cp:lastModifiedBy>
  <cp:revision>20</cp:revision>
  <dcterms:modified xsi:type="dcterms:W3CDTF">2014-11-29T12:43:30Z</dcterms:modified>
</cp:coreProperties>
</file>