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16954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24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24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55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54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12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19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95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867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43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Toody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uk" dirty="0"/>
              <a:t>Oleg Astappev</a:t>
            </a:r>
          </a:p>
          <a:p>
            <a:pPr>
              <a:spcBef>
                <a:spcPts val="0"/>
              </a:spcBef>
              <a:buNone/>
            </a:pPr>
            <a:r>
              <a:rPr lang="uk" dirty="0"/>
              <a:t>Tetiana Tolmachova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Problem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 smtClean="0"/>
              <a:t>Проект </a:t>
            </a:r>
            <a:r>
              <a:rPr lang="en-US" dirty="0" err="1" smtClean="0"/>
              <a:t>Toody</a:t>
            </a:r>
            <a:r>
              <a:rPr lang="en-US" dirty="0" smtClean="0"/>
              <a:t> </a:t>
            </a:r>
            <a:r>
              <a:rPr lang="ru-RU" dirty="0" smtClean="0"/>
              <a:t>решает проблему развития навыков фотосъёмки: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Отсутствие интерактивных обучающих материалов;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Отсутствие мотивации практики;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Solution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Подсказки </a:t>
            </a:r>
            <a:r>
              <a:rPr lang="ru-RU" dirty="0"/>
              <a:t>возможных мест съемки и/или объектов (на персонализированной </a:t>
            </a:r>
            <a:r>
              <a:rPr lang="ru-RU" dirty="0" smtClean="0"/>
              <a:t>карте);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Просмотр краткой информации </a:t>
            </a:r>
            <a:r>
              <a:rPr lang="ru-RU" dirty="0"/>
              <a:t>о данном типе </a:t>
            </a:r>
            <a:r>
              <a:rPr lang="ru-RU" dirty="0" smtClean="0"/>
              <a:t>объекта, </a:t>
            </a:r>
            <a:r>
              <a:rPr lang="ru-RU" dirty="0"/>
              <a:t>варианты композиции и параметров </a:t>
            </a:r>
            <a:r>
              <a:rPr lang="ru-RU" dirty="0" smtClean="0"/>
              <a:t>съемки;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Портфолио в сообществе. </a:t>
            </a:r>
            <a:r>
              <a:rPr lang="ru-RU" dirty="0"/>
              <a:t>Взаимодействие между </a:t>
            </a:r>
            <a:r>
              <a:rPr lang="ru-RU" dirty="0" smtClean="0"/>
              <a:t>пользователями;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Наличие </a:t>
            </a:r>
            <a:r>
              <a:rPr lang="ru-RU" dirty="0"/>
              <a:t>современных интерактивных обучающих материалов, доступных по </a:t>
            </a:r>
            <a:r>
              <a:rPr lang="ru-RU" dirty="0" smtClean="0"/>
              <a:t>категориям;</a:t>
            </a:r>
            <a:endParaRPr lang="ru-RU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Business Model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Премиум </a:t>
            </a:r>
            <a:r>
              <a:rPr lang="ru-RU" dirty="0"/>
              <a:t>доступ к сервису, предоставляющий расширенные каталоги интерактивных обучающих материалов, дополнительное пространство для хранения фотоматериалов</a:t>
            </a:r>
            <a:r>
              <a:rPr lang="ru-RU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Консультации </a:t>
            </a:r>
            <a:r>
              <a:rPr lang="ru-RU" dirty="0"/>
              <a:t>с персональным </a:t>
            </a:r>
            <a:r>
              <a:rPr lang="ru-RU" dirty="0" smtClean="0"/>
              <a:t>тренером, который дает профессиональную оценку фото и рекомендации;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Продажи фото, </a:t>
            </a:r>
            <a:r>
              <a:rPr lang="ru-RU" dirty="0" err="1" smtClean="0"/>
              <a:t>фотосток</a:t>
            </a:r>
            <a:r>
              <a:rPr lang="ru-RU" dirty="0" smtClean="0"/>
              <a:t>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Technology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dirty="0" err="1" smtClean="0"/>
              <a:t>Реализация</a:t>
            </a:r>
            <a:r>
              <a:rPr lang="uk-UA" dirty="0" smtClean="0"/>
              <a:t> </a:t>
            </a:r>
            <a:r>
              <a:rPr lang="uk-UA" dirty="0" err="1"/>
              <a:t>серверной</a:t>
            </a:r>
            <a:r>
              <a:rPr lang="uk-UA" dirty="0"/>
              <a:t> </a:t>
            </a:r>
            <a:r>
              <a:rPr lang="uk-UA" dirty="0" err="1"/>
              <a:t>части</a:t>
            </a:r>
            <a:r>
              <a:rPr lang="uk-UA" dirty="0"/>
              <a:t> </a:t>
            </a:r>
            <a:r>
              <a:rPr lang="uk-UA" dirty="0" smtClean="0"/>
              <a:t>на </a:t>
            </a:r>
            <a:r>
              <a:rPr lang="en-US" dirty="0"/>
              <a:t>Ruby </a:t>
            </a:r>
            <a:r>
              <a:rPr lang="en-US" dirty="0" smtClean="0"/>
              <a:t>on Rails;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Для хранения массива графических материалов используется </a:t>
            </a:r>
            <a:r>
              <a:rPr lang="en-US" dirty="0"/>
              <a:t>Amazon S3 </a:t>
            </a:r>
            <a:r>
              <a:rPr lang="ru-RU" dirty="0"/>
              <a:t>или </a:t>
            </a:r>
            <a:r>
              <a:rPr lang="en-US" dirty="0"/>
              <a:t>Google </a:t>
            </a:r>
            <a:r>
              <a:rPr lang="en-US" dirty="0" smtClean="0"/>
              <a:t>Storage</a:t>
            </a:r>
            <a:r>
              <a:rPr lang="ru-RU" dirty="0"/>
              <a:t>;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разработки </a:t>
            </a:r>
            <a:r>
              <a:rPr lang="ru-RU" dirty="0" err="1"/>
              <a:t>фронтенда</a:t>
            </a:r>
            <a:r>
              <a:rPr lang="ru-RU" dirty="0"/>
              <a:t> используем </a:t>
            </a:r>
            <a:r>
              <a:rPr lang="ru-RU" dirty="0" err="1" smtClean="0"/>
              <a:t>Angular.J</a:t>
            </a:r>
            <a:r>
              <a:rPr lang="en-US" smtClean="0"/>
              <a:t>S</a:t>
            </a:r>
            <a:r>
              <a:rPr lang="ru-RU" smtClean="0"/>
              <a:t>.</a:t>
            </a: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Для работы интерактивных приложений используются технологии </a:t>
            </a:r>
            <a:r>
              <a:rPr lang="en-US" dirty="0" smtClean="0"/>
              <a:t>Canvas (</a:t>
            </a:r>
            <a:r>
              <a:rPr lang="ru-RU" dirty="0" smtClean="0"/>
              <a:t>из </a:t>
            </a:r>
            <a:r>
              <a:rPr lang="en-US" dirty="0" smtClean="0"/>
              <a:t>HTML5) </a:t>
            </a:r>
            <a:r>
              <a:rPr lang="ru-RU" dirty="0" smtClean="0"/>
              <a:t>и </a:t>
            </a:r>
            <a:r>
              <a:rPr lang="en-US" dirty="0" smtClean="0"/>
              <a:t>CSS3;</a:t>
            </a:r>
            <a:endParaRPr lang="en-US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Marketing and Sale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3000" dirty="0"/>
              <a:t>Печатная реклама, при покупке </a:t>
            </a:r>
            <a:r>
              <a:rPr lang="ru-RU" sz="3000" dirty="0"/>
              <a:t>фото-техники.</a:t>
            </a:r>
            <a:endParaRPr lang="en-US" sz="30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3000" dirty="0"/>
              <a:t>Сотрудничество </a:t>
            </a:r>
            <a:r>
              <a:rPr lang="ru-RU" sz="3000" dirty="0"/>
              <a:t>с фото-школами и другими целевыми </a:t>
            </a:r>
            <a:r>
              <a:rPr lang="ru-RU" sz="3000" dirty="0"/>
              <a:t>сообществами.</a:t>
            </a:r>
            <a:endParaRPr lang="en-US" sz="30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3000" dirty="0"/>
              <a:t>Коммуникация </a:t>
            </a:r>
            <a:r>
              <a:rPr lang="ru-RU" sz="3000" dirty="0"/>
              <a:t>с фотографами (поиск таковых, целевая реклама</a:t>
            </a:r>
            <a:r>
              <a:rPr lang="ru-RU" sz="3000" dirty="0"/>
              <a:t>).</a:t>
            </a:r>
            <a:endParaRPr lang="en-US" sz="30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3000" dirty="0"/>
              <a:t>Сетевая </a:t>
            </a:r>
            <a:r>
              <a:rPr lang="ru-RU" sz="3000" dirty="0"/>
              <a:t>реклама.</a:t>
            </a:r>
            <a:endParaRPr sz="3000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Competitive Analysis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500px.com - можно загрузить фото, обсудить их и продать. Но если твои фото не очень, ты никому не </a:t>
            </a:r>
            <a:r>
              <a:rPr lang="ru-RU" dirty="0" smtClean="0"/>
              <a:t>нужен.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 smtClean="0"/>
              <a:t>Flickr</a:t>
            </a:r>
            <a:r>
              <a:rPr lang="ru-RU" dirty="0" smtClean="0"/>
              <a:t> </a:t>
            </a:r>
            <a:r>
              <a:rPr lang="ru-RU" dirty="0"/>
              <a:t>– ограничено загрузкой фото и их </a:t>
            </a:r>
            <a:r>
              <a:rPr lang="ru-RU" dirty="0" smtClean="0"/>
              <a:t>обсуждением.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 smtClean="0"/>
              <a:t>Google</a:t>
            </a:r>
            <a:r>
              <a:rPr lang="ru-RU" dirty="0"/>
              <a:t>+ </a:t>
            </a:r>
            <a:r>
              <a:rPr lang="ru-RU" dirty="0" err="1"/>
              <a:t>Photo</a:t>
            </a:r>
            <a:r>
              <a:rPr lang="ru-RU" dirty="0"/>
              <a:t> – загрузка фото по альбомам, обработка фото, комментирование, обработка.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Project Team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Oleg </a:t>
            </a:r>
            <a:r>
              <a:rPr lang="en-US" dirty="0" smtClean="0"/>
              <a:t>Astappev – development;</a:t>
            </a:r>
          </a:p>
          <a:p>
            <a:endParaRPr lang="en-US" dirty="0" smtClean="0"/>
          </a:p>
          <a:p>
            <a:pPr algn="r"/>
            <a:r>
              <a:rPr lang="en-US" dirty="0" err="1" smtClean="0"/>
              <a:t>Tetiana</a:t>
            </a:r>
            <a:r>
              <a:rPr lang="en-US" dirty="0" smtClean="0"/>
              <a:t> </a:t>
            </a:r>
            <a:r>
              <a:rPr lang="en-US" dirty="0" err="1" smtClean="0"/>
              <a:t>Tolmachova</a:t>
            </a:r>
            <a:r>
              <a:rPr lang="en-US" dirty="0"/>
              <a:t> </a:t>
            </a:r>
            <a:r>
              <a:rPr lang="en-US" dirty="0" smtClean="0"/>
              <a:t>– writing </a:t>
            </a:r>
            <a:r>
              <a:rPr lang="en-US" dirty="0" smtClean="0"/>
              <a:t>learning and </a:t>
            </a:r>
            <a:r>
              <a:rPr lang="en-US" dirty="0" smtClean="0"/>
              <a:t>materials;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uk"/>
              <a:t>Next Steps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Разработка платформы сообщества.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Разработка инструментов для интерактивных обучающих материалов.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Наполнение базы материалов, </a:t>
            </a:r>
            <a:r>
              <a:rPr lang="ru-RU" dirty="0" smtClean="0"/>
              <a:t>объектов на карте, автоматизация поиска объектов.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Хостинг, </a:t>
            </a:r>
            <a:r>
              <a:rPr lang="ru-RU" dirty="0"/>
              <a:t>облако, домен. Средства на рекламу.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278</Words>
  <Application>Microsoft Office PowerPoint</Application>
  <PresentationFormat>On-screen Show (4:3)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</vt:lpstr>
      <vt:lpstr>paper-plane</vt:lpstr>
      <vt:lpstr>Toody</vt:lpstr>
      <vt:lpstr>Problem</vt:lpstr>
      <vt:lpstr>Solution</vt:lpstr>
      <vt:lpstr>Business Model</vt:lpstr>
      <vt:lpstr>Technology</vt:lpstr>
      <vt:lpstr>Marketing and Sale</vt:lpstr>
      <vt:lpstr>Competitive Analysis</vt:lpstr>
      <vt:lpstr>Project Team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Toody</dc:title>
  <cp:lastModifiedBy>Oleg Astappev</cp:lastModifiedBy>
  <cp:revision>12</cp:revision>
  <dcterms:modified xsi:type="dcterms:W3CDTF">2014-11-26T15:39:58Z</dcterms:modified>
</cp:coreProperties>
</file>