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4E0B1-36AE-7A65-11B9-2DC6DCF6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AF3B74-C347-4081-E5D8-E4C6E7945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5C8C-4BFE-179A-8186-98C2A186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7D507-F7D2-8B94-57E6-2D3E64DE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BF470-4B52-82CB-D6D4-DC37445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5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DEF4B-6C12-FB6D-5EB7-BF901CA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5477FE-3282-6C5C-1564-DC9D0EC8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57CC5-65D2-4C36-AF58-6152361C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85F5D-0A08-3E5B-4864-A784783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14D95-33FB-3BDD-434D-B87B5F8C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F12BD-B2D3-195C-12D7-F7B21B5AE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5CF572-565B-5B0C-D116-BA760784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45701-6247-2B8E-46C7-F403C08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6D32F-1F0A-0E17-4F2E-A711081D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5AC2F-74C6-DC9A-423C-7B33CFA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D2A07-798C-8F25-84A2-C14404A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A694-0791-186D-69CE-A719D00F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17FEA-90F2-2CB8-27DC-4BADB8B9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F04B9-20AB-0DC7-DA62-2A0FABCA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1493D-629E-679E-D309-B0D0D4F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5D94F-3198-2F04-1AB2-08CD411E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21960-A676-BD35-4DE2-8959353F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6AE9F-29D6-AAC7-E5A9-AE3EEF5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D0738-C22D-FDA1-0600-9211C3AB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EDDA2-05BA-6499-D2AA-6471C3F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E066-51EA-A8DE-20B3-BCE0BBB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BE517-621D-E57F-DC74-C15B4295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2C7E10-69B5-A355-221F-87DB9EA2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41CAD-8073-1703-9850-8FF8AAF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7EB57-15B9-A4E4-F92F-3615FC49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F460E4-B0DF-B2DF-309E-6F7C4BDB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3BF0B-841F-9FE4-8F36-039E83FE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D679B-FB60-9A69-ED8A-27141C0E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237DA8-EB40-815E-3D21-C9B8AB08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CE26C6-4C12-D9F6-306D-6562D95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F0EB7-C66B-3965-CF14-540E56CB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6ED27-3E6F-89DB-9935-62EC5F0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459195-991E-8F08-BE4B-4246E82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888B4E-924A-3D12-599B-2256C5C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C4DC-C40D-8602-06D0-131F2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FE86FD-8918-64CA-0319-04D43F6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E57D41-5B04-7AEF-6C15-8FF0282B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A5850-2495-F4D8-5D2A-D08EAD5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521713-36D0-CD1D-C15C-FD2AA26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093AC-291D-FC53-E2FE-8B5267A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0F320-983C-A035-A74C-658AE13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A5DA3-547D-26D6-CAAC-FBCB69BF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F4C81-9312-9846-546E-642824DC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6BEB3-534F-EE48-5650-F34D8D73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5572D-707B-71A9-A127-8CDE9BAA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4019E-68B0-34D5-0163-62A57ACA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10CAA-30C9-7CA5-1972-A6C07FB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AA86E-B8BB-9AF0-6EA5-6D54F593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48344-B689-1C27-AFE1-DE0FDD0EC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1E5BF1-94CB-5129-0D08-B77D31C8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514AC-3E2A-D1D3-F09D-A2126A5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A5CD3-26EC-93EC-88A6-F39CEF50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38DA6-0B0A-1BBF-B2AD-DF528E7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586A3-45DE-6F77-FF17-E34EDD2E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1E3E8-D135-904C-32EF-06F5BAF0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F7A64-1392-D975-85B6-CB3E60D60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5CFDE-2CD3-41E9-8BBD-0849ECC5DB8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D6189-0638-A97F-45A7-506EB09F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33D3F-CC67-0667-8A82-50E52010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ADA26-9AB5-6273-B530-1A1ADFBF7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Tunnel vision</a:t>
            </a:r>
            <a:br>
              <a:rPr lang="fr-FR" dirty="0"/>
            </a:br>
            <a:r>
              <a:rPr lang="fr-FR" dirty="0" err="1"/>
              <a:t>Mind</a:t>
            </a:r>
            <a:r>
              <a:rPr lang="fr-FR" dirty="0"/>
              <a:t> Hacks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C8853E-1205-8DE0-674E-4E8483D95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Florian TOPEZA</a:t>
            </a:r>
          </a:p>
          <a:p>
            <a:r>
              <a:rPr lang="fr-FR" dirty="0"/>
              <a:t>Arthur Jolivet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3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1756-5A20-E986-15C1-87140B9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AP603 crash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D3B1C-DC34-A1D5-1EA2-B63AD3F2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Récap de ce qui s’est passé</a:t>
            </a:r>
          </a:p>
          <a:p>
            <a:r>
              <a:rPr lang="fr-FR" dirty="0"/>
              <a:t>Lien avec tunnel vision</a:t>
            </a:r>
          </a:p>
        </p:txBody>
      </p:sp>
    </p:spTree>
    <p:extLst>
      <p:ext uri="{BB962C8B-B14F-4D97-AF65-F5344CB8AC3E}">
        <p14:creationId xmlns:p14="http://schemas.microsoft.com/office/powerpoint/2010/main" val="218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B437-AC6E-A22E-0CEC-6C06E5CE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Crescendo de situations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9ED22-7721-3549-D3AB-0A717950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Chess</a:t>
            </a:r>
          </a:p>
          <a:p>
            <a:r>
              <a:rPr lang="fr-FR" dirty="0"/>
              <a:t>Exams</a:t>
            </a:r>
          </a:p>
          <a:p>
            <a:r>
              <a:rPr lang="fr-FR" dirty="0"/>
              <a:t>Driving</a:t>
            </a:r>
          </a:p>
          <a:p>
            <a:r>
              <a:rPr lang="fr-FR" dirty="0" err="1"/>
              <a:t>Surgery</a:t>
            </a:r>
            <a:endParaRPr lang="fr-FR" dirty="0"/>
          </a:p>
          <a:p>
            <a:r>
              <a:rPr lang="fr-FR" dirty="0"/>
              <a:t>Police investigations</a:t>
            </a:r>
          </a:p>
          <a:p>
            <a:r>
              <a:rPr lang="fr-FR" dirty="0"/>
              <a:t>Pilots</a:t>
            </a:r>
          </a:p>
        </p:txBody>
      </p:sp>
    </p:spTree>
    <p:extLst>
      <p:ext uri="{BB962C8B-B14F-4D97-AF65-F5344CB8AC3E}">
        <p14:creationId xmlns:p14="http://schemas.microsoft.com/office/powerpoint/2010/main" val="16560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83352-E24E-6AE9-A3B4-62AB96C1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scientists</a:t>
            </a:r>
            <a:r>
              <a:rPr lang="fr-FR" dirty="0"/>
              <a:t> </a:t>
            </a:r>
            <a:r>
              <a:rPr lang="fr-FR" dirty="0" err="1"/>
              <a:t>say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C2FA7-E7D3-80F7-6D67-EB4B9705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Explainations</a:t>
            </a:r>
            <a:r>
              <a:rPr lang="fr-FR" dirty="0"/>
              <a:t> of the tunnel vision</a:t>
            </a:r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confirmation </a:t>
            </a:r>
            <a:r>
              <a:rPr lang="fr-FR" dirty="0" err="1"/>
              <a:t>bias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677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Tunnel vision Mind Hacks</vt:lpstr>
      <vt:lpstr>AP603 crash</vt:lpstr>
      <vt:lpstr>Crescendo de situations</vt:lpstr>
      <vt:lpstr>What scientists say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Topeza</dc:creator>
  <cp:lastModifiedBy>Florian Topeza</cp:lastModifiedBy>
  <cp:revision>7</cp:revision>
  <dcterms:created xsi:type="dcterms:W3CDTF">2024-11-24T17:40:13Z</dcterms:created>
  <dcterms:modified xsi:type="dcterms:W3CDTF">2024-11-24T17:50:12Z</dcterms:modified>
</cp:coreProperties>
</file>