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84" y="-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939E1-E5B2-4172-AF6A-A90ABE5A5858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96E93-56A7-4C67-8E02-305D931FF21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13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3437A-0398-424B-9361-476B98A6F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972079-CCF0-4058-82AE-5CD81F450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15351-B3A0-4A79-925F-2908B839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6ACA-E98D-4336-BD32-6495A9A73248}" type="datetime1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FEF254-7186-449A-84E9-351D67EF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57F12-E822-4D96-BFC4-EF0FBD95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971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3DE01-BE51-4C84-8E17-BFE01CE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5D96DB-663A-4F19-8779-FEBFC3D34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C868CC-75AB-440E-9D0C-60EF75A0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61CF-5E41-48BB-86B8-D906E4561F4B}" type="datetime1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99CED-0062-4E29-A253-C4E6BC9C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505B2-31B4-4C87-B68C-F25A6EB1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40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81123C-9D96-45BE-8336-79FA28A1C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1F296F-E209-4DDB-A14C-AF524489D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3B48A-1F2D-449A-ACFC-F48289C1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7001D-D238-44FB-A3EE-FEFF09449C39}" type="datetime1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0AA368-8AA9-434F-9D7D-6595A4E7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D40157-6F41-4955-998C-96724929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33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4C72B-8FFF-418A-B59B-27FB26682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CB734-DDBC-45BF-AE79-6C5382DBE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E35028-C929-475F-B08C-39595FF1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2ACA-4718-4482-9231-4AD2C45569EF}" type="datetime1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803DD-5354-4850-AC67-0103E8750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FF9AD7-3962-457C-99A3-DC9D9C1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49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19FAB-F8A7-4A30-9C99-9274CA09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9EA722-760B-4771-B193-865C271E9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D6680D-D12D-4AC0-933A-0FBA00A4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9770-029C-42E5-8FD7-31897BCE1C55}" type="datetime1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C6BC48-41AF-4777-BD35-ECDF3CF5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393457-172F-435F-A6CC-9FFDA65F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56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807D30-C620-4D85-8AED-6B9B5AE6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88CA9C-3945-4D0F-A530-5847C65FA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74ADA3-9570-44C0-8174-008DCEEAD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A872A2-59CB-469B-B9A3-5710F4F4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AD8F-03CC-4654-BADD-38AB0FDCB71A}" type="datetime1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03C41A-30CD-41AC-8C20-9857277E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DB82FF-7718-4392-8B58-4EEB59D5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26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A4D42-FC4D-4E4B-B20E-E4C68C33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55DBA-ED8C-43BA-A5FD-EAF84693C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18BFC9B-7244-4473-91A3-D02525A14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80BF121-D22C-4286-B516-65CDF636F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222C1-69D8-4ED9-BA2D-9D3E1FF85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B7ABFD0-FAF6-4217-B390-F661B03A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33D8-120B-4C62-8AFA-A4777FB8FCE4}" type="datetime1">
              <a:rPr lang="fr-FR" smtClean="0"/>
              <a:t>15/04/2024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DE0116-7028-4972-95E4-623E6BF4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34F409-5352-4E4A-874A-40F8726D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07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7DFC1C-0CD0-4DC6-9177-2D6BB06B6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B28A63B-EF21-48A8-BA11-616689A4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7CB9F-8120-4677-A373-4285E75DA226}" type="datetime1">
              <a:rPr lang="fr-FR" smtClean="0"/>
              <a:t>15/04/2024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43C3E8-8E6F-48AE-9ABD-0929A88F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F912A7-894D-4A1D-A7CF-E4D2F5B9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4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5DC56C-FEFD-4973-97C8-A115A4BA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A6992-568A-49C4-BAB3-18816EF0DCE5}" type="datetime1">
              <a:rPr lang="fr-FR" smtClean="0"/>
              <a:t>15/04/2024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C5E4AD-D52F-4E71-A700-969CF8B7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D9B6F33-2640-496C-8732-5935ED05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28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7F011-595A-4A1B-AB0D-B0B55E87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A3618F-4503-484B-8EEB-863A631B9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5E12DB-329C-46DA-817D-676226C0A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1D00B8-0D8D-46CC-93C8-03A570AC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4F67E-DC28-4375-8892-83E55B45A8EE}" type="datetime1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A816A0-A58F-41E9-9AEE-F9EFB65E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427B17-17E9-47B5-8066-F80B2E72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0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1F0F7E-7772-4487-8DBA-BFE0A121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EA9941A-55E1-4DCE-8626-7A33484EB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77C2D2-32EB-420C-8D1A-038E39B88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00589-CF8F-4F1D-9ADD-42925FD6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725BF-D2BB-4DCF-9324-FDB8BFE525D8}" type="datetime1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6C238B-D14F-4F53-8EAD-419BE12A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4CF3293-9501-4755-967D-1BDE7EB5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03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A210CA-FE50-456B-A000-ED8B21D10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80B343-ADD6-4F8F-AF26-50C300E09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5D47CA-0559-4E0D-B224-B594C362A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7F3D08-F8CB-4418-AC91-17C02DD289AE}" type="datetime1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4945EF-CBA9-4BF0-A151-4CB1DF97C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87270-2B85-4CDF-8270-441F47875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80CC0-F2AD-40D4-9433-DAA9028467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7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5A6951C0-61F5-406A-95D5-8C896C5E0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0" y="0"/>
            <a:ext cx="1708485" cy="68580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FFD81-1885-4C37-92D6-71D362B5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9323" y="6315327"/>
            <a:ext cx="4853354" cy="758702"/>
          </a:xfrm>
        </p:spPr>
        <p:txBody>
          <a:bodyPr/>
          <a:lstStyle/>
          <a:p>
            <a:r>
              <a:rPr lang="fr-FR" dirty="0"/>
              <a:t>Occasion – Date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DA8421-0E00-447F-81DB-206EFAA2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80CC0-F2AD-40D4-9433-DAA9028467B2}" type="slidenum">
              <a:rPr lang="fr-FR" smtClean="0"/>
              <a:t>1</a:t>
            </a:fld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FED35C9-CC16-4A7F-82E6-DC5D128124AC}"/>
              </a:ext>
            </a:extLst>
          </p:cNvPr>
          <p:cNvSpPr txBox="1"/>
          <p:nvPr/>
        </p:nvSpPr>
        <p:spPr>
          <a:xfrm>
            <a:off x="8332281" y="116432"/>
            <a:ext cx="33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SUPAERO SPACE SECTION</a:t>
            </a:r>
          </a:p>
          <a:p>
            <a:r>
              <a:rPr lang="fr-FR" i="1" dirty="0">
                <a:solidFill>
                  <a:srgbClr val="002060"/>
                </a:solidFill>
                <a:cs typeface="Segoe UI" panose="020B0502040204020203" pitchFamily="34" charset="0"/>
              </a:rPr>
              <a:t>Name of the </a:t>
            </a:r>
            <a:r>
              <a:rPr lang="fr-FR" i="1" dirty="0" err="1">
                <a:solidFill>
                  <a:srgbClr val="002060"/>
                </a:solidFill>
                <a:cs typeface="Segoe UI" panose="020B0502040204020203" pitchFamily="34" charset="0"/>
              </a:rPr>
              <a:t>project</a:t>
            </a:r>
            <a:endParaRPr lang="fr-FR" i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A0CA6B23-BC06-4365-A78A-7203768E04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42975" y="1122375"/>
            <a:ext cx="7809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5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Title</a:t>
            </a:r>
            <a:r>
              <a:rPr lang="fr-FR" sz="5100" dirty="0">
                <a:latin typeface="Quattrocento Sans"/>
                <a:ea typeface="Quattrocento Sans"/>
                <a:cs typeface="Quattrocento Sans"/>
                <a:sym typeface="Quattrocento Sans"/>
              </a:rPr>
              <a:t> of the </a:t>
            </a:r>
            <a:r>
              <a:rPr lang="fr-FR" sz="5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presentation</a:t>
            </a:r>
            <a:endParaRPr lang="fr-FR" sz="5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74A42F88-3AC7-4C32-B8D2-2EB344897F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900" i="1" dirty="0" err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specification</a:t>
            </a:r>
            <a:r>
              <a:rPr lang="fr-FR" sz="1900" i="1" dirty="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/ Occasion</a:t>
            </a:r>
          </a:p>
        </p:txBody>
      </p:sp>
      <p:pic>
        <p:nvPicPr>
          <p:cNvPr id="3" name="Image 2" descr="Une image contenant triangle, Bleu électrique, Graphique, ligne&#10;&#10;Description générée automatiquement">
            <a:extLst>
              <a:ext uri="{FF2B5EF4-FFF2-40B4-BE49-F238E27FC236}">
                <a16:creationId xmlns:a16="http://schemas.microsoft.com/office/drawing/2014/main" id="{BA9DAD4D-EF8E-B574-D923-21F91485C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272" y="-50037"/>
            <a:ext cx="92183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7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 descr="Une image contenant ordinateur&#10;&#10;Description générée automatiquement">
            <a:extLst>
              <a:ext uri="{FF2B5EF4-FFF2-40B4-BE49-F238E27FC236}">
                <a16:creationId xmlns:a16="http://schemas.microsoft.com/office/drawing/2014/main" id="{5A6951C0-61F5-406A-95D5-8C896C5E0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0" y="0"/>
            <a:ext cx="1708485" cy="68580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FFD81-1885-4C37-92D6-71D362B52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9323" y="6315327"/>
            <a:ext cx="4853354" cy="758702"/>
          </a:xfrm>
        </p:spPr>
        <p:txBody>
          <a:bodyPr/>
          <a:lstStyle/>
          <a:p>
            <a:r>
              <a:rPr lang="fr-FR" dirty="0"/>
              <a:t>Occasion – Date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7DA8421-0E00-447F-81DB-206EFAA2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80CC0-F2AD-40D4-9433-DAA9028467B2}" type="slidenum">
              <a:rPr lang="fr-FR" smtClean="0"/>
              <a:t>2</a:t>
            </a:fld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FED35C9-CC16-4A7F-82E6-DC5D128124AC}"/>
              </a:ext>
            </a:extLst>
          </p:cNvPr>
          <p:cNvSpPr txBox="1"/>
          <p:nvPr/>
        </p:nvSpPr>
        <p:spPr>
          <a:xfrm>
            <a:off x="8332281" y="116432"/>
            <a:ext cx="3305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SUPAERO SPACE SECTION</a:t>
            </a:r>
          </a:p>
          <a:p>
            <a:r>
              <a:rPr lang="fr-FR" i="1" dirty="0">
                <a:solidFill>
                  <a:srgbClr val="002060"/>
                </a:solidFill>
                <a:cs typeface="Segoe UI" panose="020B0502040204020203" pitchFamily="34" charset="0"/>
              </a:rPr>
              <a:t>Name of the </a:t>
            </a:r>
            <a:r>
              <a:rPr lang="fr-FR" i="1" dirty="0" err="1">
                <a:solidFill>
                  <a:srgbClr val="002060"/>
                </a:solidFill>
                <a:cs typeface="Segoe UI" panose="020B0502040204020203" pitchFamily="34" charset="0"/>
              </a:rPr>
              <a:t>project</a:t>
            </a:r>
            <a:endParaRPr lang="fr-FR" i="1" dirty="0">
              <a:solidFill>
                <a:srgbClr val="002060"/>
              </a:solidFill>
              <a:cs typeface="Segoe UI" panose="020B0502040204020203" pitchFamily="34" charset="0"/>
            </a:endParaRPr>
          </a:p>
        </p:txBody>
      </p:sp>
      <p:sp>
        <p:nvSpPr>
          <p:cNvPr id="11" name="Google Shape;89;p1">
            <a:extLst>
              <a:ext uri="{FF2B5EF4-FFF2-40B4-BE49-F238E27FC236}">
                <a16:creationId xmlns:a16="http://schemas.microsoft.com/office/drawing/2014/main" id="{A0CA6B23-BC06-4365-A78A-7203768E04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342975" y="1122375"/>
            <a:ext cx="78096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sz="5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Title</a:t>
            </a:r>
            <a:r>
              <a:rPr lang="fr-FR" sz="5100" dirty="0">
                <a:latin typeface="Quattrocento Sans"/>
                <a:ea typeface="Quattrocento Sans"/>
                <a:cs typeface="Quattrocento Sans"/>
                <a:sym typeface="Quattrocento Sans"/>
              </a:rPr>
              <a:t> of the </a:t>
            </a:r>
            <a:r>
              <a:rPr lang="fr-FR" sz="5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presentation</a:t>
            </a:r>
            <a:endParaRPr sz="51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74A42F88-3AC7-4C32-B8D2-2EB344897F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900" i="1" dirty="0" err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specification</a:t>
            </a:r>
            <a:r>
              <a:rPr lang="fr-FR" sz="1900" i="1" dirty="0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 / Occasion</a:t>
            </a:r>
            <a:endParaRPr sz="1900" i="1" dirty="0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" name="Image 2" descr="Une image contenant triangle, Bleu électrique, Graphique, ligne&#10;&#10;Description générée automatiquement">
            <a:extLst>
              <a:ext uri="{FF2B5EF4-FFF2-40B4-BE49-F238E27FC236}">
                <a16:creationId xmlns:a16="http://schemas.microsoft.com/office/drawing/2014/main" id="{BEF50882-7FAA-C2DC-C693-143BB6EC4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7272" y="-50037"/>
            <a:ext cx="92183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12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Diapos Scube.potm [Enregistrement automatique]" id="{F4170A51-17D0-4218-A480-C2EA0E1B366F}" vid="{6781AB97-CA9E-4560-83B1-F94DA4A6DF2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Diapos Scube V2</Template>
  <TotalTime>5</TotalTime>
  <Words>36</Words>
  <Application>Microsoft Office PowerPoint</Application>
  <PresentationFormat>Grand écran</PresentationFormat>
  <Paragraphs>12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Quattrocento Sans</vt:lpstr>
      <vt:lpstr>Segoe UI</vt:lpstr>
      <vt:lpstr>Thème Office</vt:lpstr>
      <vt:lpstr>Title of the presentation</vt:lpstr>
      <vt:lpstr>Title of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Simon MAUDUIT-GROUSSARD</dc:creator>
  <cp:lastModifiedBy>Simon MAUDUIT-GROUSSARD</cp:lastModifiedBy>
  <cp:revision>1</cp:revision>
  <dcterms:created xsi:type="dcterms:W3CDTF">2024-04-15T20:16:05Z</dcterms:created>
  <dcterms:modified xsi:type="dcterms:W3CDTF">2024-04-15T20:21:32Z</dcterms:modified>
</cp:coreProperties>
</file>