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7C51-B112-47E9-9034-20EAE609B86D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EE0-6E88-419D-AA20-F343BE0DC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5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7C51-B112-47E9-9034-20EAE609B86D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EE0-6E88-419D-AA20-F343BE0DC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3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7C51-B112-47E9-9034-20EAE609B86D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EE0-6E88-419D-AA20-F343BE0DC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0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7C51-B112-47E9-9034-20EAE609B86D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EE0-6E88-419D-AA20-F343BE0DC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9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7C51-B112-47E9-9034-20EAE609B86D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EE0-6E88-419D-AA20-F343BE0DC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3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7C51-B112-47E9-9034-20EAE609B86D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EE0-6E88-419D-AA20-F343BE0DC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2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7C51-B112-47E9-9034-20EAE609B86D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EE0-6E88-419D-AA20-F343BE0DC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6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7C51-B112-47E9-9034-20EAE609B86D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EE0-6E88-419D-AA20-F343BE0DC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7C51-B112-47E9-9034-20EAE609B86D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EE0-6E88-419D-AA20-F343BE0DC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8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7C51-B112-47E9-9034-20EAE609B86D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EE0-6E88-419D-AA20-F343BE0DC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9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7C51-B112-47E9-9034-20EAE609B86D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EE0-6E88-419D-AA20-F343BE0DC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8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C7C51-B112-47E9-9034-20EAE609B86D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DEEE0-6E88-419D-AA20-F343BE0DC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7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Peek at the Budget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Bill of Materials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30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 of Materials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220540"/>
              </p:ext>
            </p:extLst>
          </p:nvPr>
        </p:nvGraphicFramePr>
        <p:xfrm>
          <a:off x="838199" y="1519022"/>
          <a:ext cx="10614891" cy="2979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9165">
                  <a:extLst>
                    <a:ext uri="{9D8B030D-6E8A-4147-A177-3AD203B41FA5}">
                      <a16:colId xmlns:a16="http://schemas.microsoft.com/office/drawing/2014/main" val="4209865973"/>
                    </a:ext>
                  </a:extLst>
                </a:gridCol>
                <a:gridCol w="1502993">
                  <a:extLst>
                    <a:ext uri="{9D8B030D-6E8A-4147-A177-3AD203B41FA5}">
                      <a16:colId xmlns:a16="http://schemas.microsoft.com/office/drawing/2014/main" val="4142491527"/>
                    </a:ext>
                  </a:extLst>
                </a:gridCol>
                <a:gridCol w="2066616">
                  <a:extLst>
                    <a:ext uri="{9D8B030D-6E8A-4147-A177-3AD203B41FA5}">
                      <a16:colId xmlns:a16="http://schemas.microsoft.com/office/drawing/2014/main" val="2708091998"/>
                    </a:ext>
                  </a:extLst>
                </a:gridCol>
                <a:gridCol w="1816117">
                  <a:extLst>
                    <a:ext uri="{9D8B030D-6E8A-4147-A177-3AD203B41FA5}">
                      <a16:colId xmlns:a16="http://schemas.microsoft.com/office/drawing/2014/main" val="765247731"/>
                    </a:ext>
                  </a:extLst>
                </a:gridCol>
              </a:tblGrid>
              <a:tr h="3775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Price Per Unit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Total 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4835527"/>
                  </a:ext>
                </a:extLst>
              </a:tr>
              <a:tr h="356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 Tooth Gear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$16.04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$32.08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7278136"/>
                  </a:ext>
                </a:extLst>
              </a:tr>
              <a:tr h="3775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 Tooth Gear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$21.99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$43.98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7504502"/>
                  </a:ext>
                </a:extLst>
              </a:tr>
              <a:tr h="3775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Stainless Steel Ball Bearing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$7.00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$42.00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0546361"/>
                  </a:ext>
                </a:extLst>
              </a:tr>
              <a:tr h="3775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Ball Bearing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$5.79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$5.79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21549928"/>
                  </a:ext>
                </a:extLst>
              </a:tr>
              <a:tr h="356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Set Screw Shaft Collar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$0.99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$5.94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77306567"/>
                  </a:ext>
                </a:extLst>
              </a:tr>
              <a:tr h="3775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High Strength Steel Threaded Rod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$6.88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$6.88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26241503"/>
                  </a:ext>
                </a:extLst>
              </a:tr>
              <a:tr h="3775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High Strength Steel Flange Nuts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1(100)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$6.52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$6.52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7194399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8909" y="5153891"/>
            <a:ext cx="1052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Price of Materials for Project </a:t>
            </a:r>
            <a:r>
              <a:rPr lang="en-US" dirty="0"/>
              <a:t>c</a:t>
            </a:r>
            <a:r>
              <a:rPr lang="en-US" dirty="0" smtClean="0"/>
              <a:t>omes out to $143.19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96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Gears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666" y="1269591"/>
            <a:ext cx="6359236" cy="3183251"/>
          </a:xfrm>
        </p:spPr>
      </p:pic>
      <p:sp>
        <p:nvSpPr>
          <p:cNvPr id="7" name="TextBox 6"/>
          <p:cNvSpPr txBox="1"/>
          <p:nvPr/>
        </p:nvSpPr>
        <p:spPr>
          <a:xfrm>
            <a:off x="378692" y="4582151"/>
            <a:ext cx="487794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20 Tooth Gear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48 Pitch Diameter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20 Degree Pressure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20 Teeth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22108" y="4582151"/>
            <a:ext cx="42302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50 Tooth Gear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48 Pitch Diameter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20 Degree Pressure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50 Teeth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947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Bearings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023" y="3504329"/>
            <a:ext cx="5397777" cy="214006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56" y="1782918"/>
            <a:ext cx="1219263" cy="11240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1366982"/>
            <a:ext cx="68649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Stainless Ball Bearing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a 0.25” shaft &amp; a 0.5” housing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0.1875” 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240lb dynamic load and 90lb static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Flanged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0.547” diameter, 0.05” width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6618" y="3648364"/>
            <a:ext cx="42394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Ball Bearing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a 0.25” shaft and a 0.5” housing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0.188” 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123lb dynamic load and 54lb static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Flanged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9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Rods and Nuts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Strength Steel Flanged Nuts</a:t>
            </a:r>
          </a:p>
          <a:p>
            <a:pPr lvl="1"/>
            <a:r>
              <a:rPr lang="en-US" dirty="0" smtClean="0"/>
              <a:t>Come in Pack of 100</a:t>
            </a:r>
          </a:p>
          <a:p>
            <a:pPr lvl="1"/>
            <a:r>
              <a:rPr lang="en-US" dirty="0" smtClean="0"/>
              <a:t>0.4375” width</a:t>
            </a:r>
          </a:p>
          <a:p>
            <a:pPr lvl="1"/>
            <a:r>
              <a:rPr lang="en-US" dirty="0" smtClean="0"/>
              <a:t>0.59375” flange diameter</a:t>
            </a:r>
          </a:p>
          <a:p>
            <a:pPr lvl="1"/>
            <a:r>
              <a:rPr lang="en-US" dirty="0" smtClean="0"/>
              <a:t>0.04” flange width</a:t>
            </a:r>
          </a:p>
          <a:p>
            <a:r>
              <a:rPr lang="en-US" dirty="0" smtClean="0"/>
              <a:t>High Strength Steel Threaded Rod</a:t>
            </a:r>
          </a:p>
          <a:p>
            <a:pPr lvl="1"/>
            <a:r>
              <a:rPr lang="en-US" dirty="0" smtClean="0"/>
              <a:t>Tensile Strength of 115 </a:t>
            </a:r>
            <a:r>
              <a:rPr lang="en-US" dirty="0" err="1" smtClean="0"/>
              <a:t>lbs</a:t>
            </a:r>
            <a:endParaRPr lang="en-US" dirty="0" smtClean="0"/>
          </a:p>
          <a:p>
            <a:pPr lvl="1"/>
            <a:r>
              <a:rPr lang="en-US" dirty="0" smtClean="0"/>
              <a:t>0.25”-20 Thread Size</a:t>
            </a:r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ft</a:t>
            </a:r>
            <a:r>
              <a:rPr lang="en-US" dirty="0" smtClean="0"/>
              <a:t> long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999" y="1825625"/>
            <a:ext cx="1829111" cy="17732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999" y="4087058"/>
            <a:ext cx="3092609" cy="127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0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216</Words>
  <Application>Microsoft Office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 Peek at the Budget</vt:lpstr>
      <vt:lpstr>Bill of Materials</vt:lpstr>
      <vt:lpstr>The Gears</vt:lpstr>
      <vt:lpstr>The Bearings</vt:lpstr>
      <vt:lpstr>Rods and Nuts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Peek at the Budget</dc:title>
  <dc:creator>Huh, Calvin J.</dc:creator>
  <cp:lastModifiedBy>Huh, Calvin J.</cp:lastModifiedBy>
  <cp:revision>3</cp:revision>
  <dcterms:created xsi:type="dcterms:W3CDTF">2018-05-10T12:33:24Z</dcterms:created>
  <dcterms:modified xsi:type="dcterms:W3CDTF">2018-05-10T12:51:58Z</dcterms:modified>
</cp:coreProperties>
</file>