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3165-ECE5-4C38-889C-F29BC785CBEE}" type="datetimeFigureOut">
              <a:rPr lang="en-NZ" smtClean="0"/>
              <a:t>10/05/2018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471B-A897-4095-9587-295D973391B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7071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3165-ECE5-4C38-889C-F29BC785CBEE}" type="datetimeFigureOut">
              <a:rPr lang="en-NZ" smtClean="0"/>
              <a:t>10/05/2018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471B-A897-4095-9587-295D973391B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1413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3165-ECE5-4C38-889C-F29BC785CBEE}" type="datetimeFigureOut">
              <a:rPr lang="en-NZ" smtClean="0"/>
              <a:t>10/05/2018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471B-A897-4095-9587-295D973391B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3589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3165-ECE5-4C38-889C-F29BC785CBEE}" type="datetimeFigureOut">
              <a:rPr lang="en-NZ" smtClean="0"/>
              <a:t>10/05/2018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471B-A897-4095-9587-295D973391B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957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3165-ECE5-4C38-889C-F29BC785CBEE}" type="datetimeFigureOut">
              <a:rPr lang="en-NZ" smtClean="0"/>
              <a:t>10/05/2018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471B-A897-4095-9587-295D973391B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967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3165-ECE5-4C38-889C-F29BC785CBEE}" type="datetimeFigureOut">
              <a:rPr lang="en-NZ" smtClean="0"/>
              <a:t>10/05/2018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471B-A897-4095-9587-295D973391B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41134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3165-ECE5-4C38-889C-F29BC785CBEE}" type="datetimeFigureOut">
              <a:rPr lang="en-NZ" smtClean="0"/>
              <a:t>10/05/2018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471B-A897-4095-9587-295D973391B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59370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3165-ECE5-4C38-889C-F29BC785CBEE}" type="datetimeFigureOut">
              <a:rPr lang="en-NZ" smtClean="0"/>
              <a:t>10/05/2018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471B-A897-4095-9587-295D973391B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1069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3165-ECE5-4C38-889C-F29BC785CBEE}" type="datetimeFigureOut">
              <a:rPr lang="en-NZ" smtClean="0"/>
              <a:t>10/05/2018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471B-A897-4095-9587-295D973391B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2444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3165-ECE5-4C38-889C-F29BC785CBEE}" type="datetimeFigureOut">
              <a:rPr lang="en-NZ" smtClean="0"/>
              <a:t>10/05/2018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471B-A897-4095-9587-295D973391B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8611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3165-ECE5-4C38-889C-F29BC785CBEE}" type="datetimeFigureOut">
              <a:rPr lang="en-NZ" smtClean="0"/>
              <a:t>10/05/2018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471B-A897-4095-9587-295D973391B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5635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3165-ECE5-4C38-889C-F29BC785CBEE}" type="datetimeFigureOut">
              <a:rPr lang="en-NZ" smtClean="0"/>
              <a:t>10/05/2018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A471B-A897-4095-9587-295D973391B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4581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135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Overall design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397370" cy="4351338"/>
          </a:xfrm>
        </p:spPr>
        <p:txBody>
          <a:bodyPr>
            <a:normAutofit fontScale="92500"/>
          </a:bodyPr>
          <a:lstStyle/>
          <a:p>
            <a:r>
              <a:rPr lang="en-NZ" dirty="0" smtClean="0"/>
              <a:t>Two stage inline drive</a:t>
            </a:r>
          </a:p>
          <a:p>
            <a:r>
              <a:rPr lang="en-NZ" dirty="0" smtClean="0"/>
              <a:t>Three axles using spur gears – most simple, cheap </a:t>
            </a:r>
            <a:r>
              <a:rPr lang="en-NZ" dirty="0" smtClean="0"/>
              <a:t>design, allows higher quality parts</a:t>
            </a:r>
            <a:endParaRPr lang="en-NZ" dirty="0" smtClean="0"/>
          </a:p>
          <a:p>
            <a:r>
              <a:rPr lang="en-NZ" dirty="0" smtClean="0"/>
              <a:t>2.5 reduction at each gear interface = 6.25 overall gear ratio</a:t>
            </a:r>
          </a:p>
          <a:p>
            <a:r>
              <a:rPr lang="en-NZ" dirty="0" smtClean="0"/>
              <a:t>Minimise size</a:t>
            </a:r>
          </a:p>
          <a:p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013" y="1020144"/>
            <a:ext cx="6600352" cy="530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04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Gears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11770" cy="4351338"/>
          </a:xfrm>
        </p:spPr>
        <p:txBody>
          <a:bodyPr>
            <a:normAutofit fontScale="62500" lnSpcReduction="20000"/>
          </a:bodyPr>
          <a:lstStyle/>
          <a:p>
            <a:r>
              <a:rPr lang="en-NZ" dirty="0" smtClean="0"/>
              <a:t>Gears: 20 teeth to 50 teeth for 2.5 ratio</a:t>
            </a:r>
          </a:p>
          <a:p>
            <a:r>
              <a:rPr lang="en-NZ" dirty="0"/>
              <a:t>Small </a:t>
            </a:r>
            <a:r>
              <a:rPr lang="en-NZ" dirty="0" smtClean="0"/>
              <a:t>gears instead of big </a:t>
            </a:r>
            <a:r>
              <a:rPr lang="en-NZ" dirty="0"/>
              <a:t>– less </a:t>
            </a:r>
            <a:r>
              <a:rPr lang="en-NZ" dirty="0" smtClean="0"/>
              <a:t>inertia</a:t>
            </a:r>
            <a:endParaRPr lang="en-NZ" dirty="0" smtClean="0"/>
          </a:p>
          <a:p>
            <a:r>
              <a:rPr lang="en-NZ" dirty="0" smtClean="0"/>
              <a:t>48 </a:t>
            </a:r>
            <a:r>
              <a:rPr lang="en-NZ" dirty="0" err="1" smtClean="0"/>
              <a:t>diametral</a:t>
            </a:r>
            <a:r>
              <a:rPr lang="en-NZ" dirty="0" smtClean="0"/>
              <a:t> pitch </a:t>
            </a:r>
            <a:r>
              <a:rPr lang="en-NZ" dirty="0" smtClean="0"/>
              <a:t>instead of lower values – </a:t>
            </a:r>
            <a:r>
              <a:rPr lang="en-NZ" dirty="0" smtClean="0"/>
              <a:t>more teeth for better meshing</a:t>
            </a:r>
          </a:p>
          <a:p>
            <a:r>
              <a:rPr lang="en-NZ" dirty="0" smtClean="0"/>
              <a:t>Aluminium instead of plastic/steel </a:t>
            </a:r>
            <a:r>
              <a:rPr lang="en-NZ" dirty="0" smtClean="0"/>
              <a:t>– stronger than plastic, able to </a:t>
            </a:r>
            <a:r>
              <a:rPr lang="en-NZ" dirty="0" smtClean="0"/>
              <a:t>machine if needed</a:t>
            </a:r>
            <a:endParaRPr lang="en-NZ" dirty="0" smtClean="0"/>
          </a:p>
          <a:p>
            <a:r>
              <a:rPr lang="en-NZ" dirty="0" smtClean="0"/>
              <a:t>Set screw hub cap for D shaft – easily adjustable, strong</a:t>
            </a:r>
          </a:p>
          <a:p>
            <a:r>
              <a:rPr lang="en-NZ" dirty="0" smtClean="0"/>
              <a:t>20 </a:t>
            </a:r>
            <a:r>
              <a:rPr lang="en-NZ" dirty="0" smtClean="0"/>
              <a:t>degree pressure </a:t>
            </a:r>
            <a:r>
              <a:rPr lang="en-NZ" dirty="0" smtClean="0"/>
              <a:t>angle – only size available. Would have preferred 14.5 for better meshing.</a:t>
            </a:r>
          </a:p>
          <a:p>
            <a:r>
              <a:rPr lang="en-NZ" dirty="0" smtClean="0"/>
              <a:t>Wide </a:t>
            </a:r>
            <a:r>
              <a:rPr lang="en-NZ" dirty="0" smtClean="0"/>
              <a:t>face width (0.1875) – more contact </a:t>
            </a:r>
            <a:r>
              <a:rPr lang="en-NZ" dirty="0" smtClean="0"/>
              <a:t>area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020" y="1483043"/>
            <a:ext cx="5859780" cy="469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913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Bearings / Collars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82706" cy="4351338"/>
          </a:xfrm>
        </p:spPr>
        <p:txBody>
          <a:bodyPr>
            <a:normAutofit fontScale="85000" lnSpcReduction="20000"/>
          </a:bodyPr>
          <a:lstStyle/>
          <a:p>
            <a:r>
              <a:rPr lang="en-NZ" dirty="0" smtClean="0"/>
              <a:t>Steel Ball Bearings for better efficiency / lower </a:t>
            </a:r>
            <a:r>
              <a:rPr lang="en-NZ" dirty="0" smtClean="0"/>
              <a:t>friction than bushings</a:t>
            </a:r>
            <a:endParaRPr lang="en-NZ" dirty="0" smtClean="0"/>
          </a:p>
          <a:p>
            <a:r>
              <a:rPr lang="en-NZ" dirty="0" smtClean="0"/>
              <a:t>Flanged </a:t>
            </a:r>
            <a:r>
              <a:rPr lang="en-NZ" dirty="0" smtClean="0"/>
              <a:t>instead of </a:t>
            </a:r>
            <a:r>
              <a:rPr lang="en-NZ" dirty="0" err="1" smtClean="0"/>
              <a:t>unflanged</a:t>
            </a:r>
            <a:r>
              <a:rPr lang="en-NZ" dirty="0" smtClean="0"/>
              <a:t> - so </a:t>
            </a:r>
            <a:r>
              <a:rPr lang="en-NZ" dirty="0" smtClean="0"/>
              <a:t>shaft/bearings are constrained</a:t>
            </a:r>
          </a:p>
          <a:p>
            <a:r>
              <a:rPr lang="en-NZ" dirty="0" smtClean="0"/>
              <a:t>Set screw </a:t>
            </a:r>
            <a:r>
              <a:rPr lang="en-NZ" dirty="0" smtClean="0"/>
              <a:t>collars instead of  </a:t>
            </a:r>
            <a:r>
              <a:rPr lang="en-NZ" dirty="0" smtClean="0"/>
              <a:t>– easy adjustment on D </a:t>
            </a:r>
            <a:r>
              <a:rPr lang="en-NZ" dirty="0" smtClean="0"/>
              <a:t>shaft, cheap</a:t>
            </a:r>
            <a:endParaRPr lang="en-NZ" dirty="0" smtClean="0"/>
          </a:p>
          <a:p>
            <a:r>
              <a:rPr lang="en-NZ" dirty="0" smtClean="0"/>
              <a:t>Smallest OD of ½ inch – fits press fit reamer in shop</a:t>
            </a:r>
          </a:p>
          <a:p>
            <a:r>
              <a:rPr lang="en-NZ" dirty="0" smtClean="0"/>
              <a:t>Extended inner race – collars only contact inner rotating part of bearing. Minimizes friction</a:t>
            </a:r>
            <a:r>
              <a:rPr lang="en-NZ" dirty="0" smtClean="0"/>
              <a:t>.</a:t>
            </a:r>
          </a:p>
          <a:p>
            <a:r>
              <a:rPr lang="en-NZ" dirty="0" smtClean="0"/>
              <a:t>Initially wanted bearings with set screw collars – too expensive</a:t>
            </a:r>
            <a:endParaRPr lang="en-NZ" dirty="0" smtClean="0"/>
          </a:p>
          <a:p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30" y="1297125"/>
            <a:ext cx="5629670" cy="467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51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Supports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061604" cy="4351338"/>
          </a:xfrm>
        </p:spPr>
        <p:txBody>
          <a:bodyPr>
            <a:normAutofit fontScale="92500" lnSpcReduction="20000"/>
          </a:bodyPr>
          <a:lstStyle/>
          <a:p>
            <a:r>
              <a:rPr lang="en-NZ" dirty="0" smtClean="0"/>
              <a:t>Machined slots at bottom for close, flat </a:t>
            </a:r>
            <a:r>
              <a:rPr lang="en-NZ" dirty="0" smtClean="0"/>
              <a:t>fit</a:t>
            </a:r>
          </a:p>
          <a:p>
            <a:r>
              <a:rPr lang="en-NZ" dirty="0" smtClean="0"/>
              <a:t>10-32 set screws</a:t>
            </a:r>
            <a:endParaRPr lang="en-NZ" dirty="0" smtClean="0"/>
          </a:p>
          <a:p>
            <a:r>
              <a:rPr lang="en-NZ" dirty="0" smtClean="0"/>
              <a:t>Using threaded rod and nuts for top support – allows for tighter shaft constraining</a:t>
            </a:r>
          </a:p>
          <a:p>
            <a:r>
              <a:rPr lang="en-NZ" dirty="0" smtClean="0"/>
              <a:t>Flange nut to spread out pressure </a:t>
            </a:r>
            <a:r>
              <a:rPr lang="en-NZ" dirty="0" smtClean="0"/>
              <a:t>more</a:t>
            </a:r>
          </a:p>
          <a:p>
            <a:r>
              <a:rPr lang="en-NZ" dirty="0" smtClean="0"/>
              <a:t>Shaft steel – more rigid than other materials. ¼ inch as most popular bore size for gears. 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389" y="1336844"/>
            <a:ext cx="6007189" cy="484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31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247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Overall design</vt:lpstr>
      <vt:lpstr>Gears</vt:lpstr>
      <vt:lpstr>Bearings / Collars</vt:lpstr>
      <vt:lpstr>Supports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zhong huang</dc:creator>
  <cp:lastModifiedBy>zhong huang</cp:lastModifiedBy>
  <cp:revision>17</cp:revision>
  <dcterms:created xsi:type="dcterms:W3CDTF">2018-05-10T11:16:22Z</dcterms:created>
  <dcterms:modified xsi:type="dcterms:W3CDTF">2018-05-10T12:25:32Z</dcterms:modified>
</cp:coreProperties>
</file>