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3165-ECE5-4C38-889C-F29BC785CBEE}" type="datetimeFigureOut">
              <a:rPr lang="en-NZ" smtClean="0"/>
              <a:t>10/05/2018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71B-A897-4095-9587-295D973391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071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3165-ECE5-4C38-889C-F29BC785CBEE}" type="datetimeFigureOut">
              <a:rPr lang="en-NZ" smtClean="0"/>
              <a:t>10/05/2018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71B-A897-4095-9587-295D973391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413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3165-ECE5-4C38-889C-F29BC785CBEE}" type="datetimeFigureOut">
              <a:rPr lang="en-NZ" smtClean="0"/>
              <a:t>10/05/2018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71B-A897-4095-9587-295D973391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589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3165-ECE5-4C38-889C-F29BC785CBEE}" type="datetimeFigureOut">
              <a:rPr lang="en-NZ" smtClean="0"/>
              <a:t>10/05/2018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71B-A897-4095-9587-295D973391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957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3165-ECE5-4C38-889C-F29BC785CBEE}" type="datetimeFigureOut">
              <a:rPr lang="en-NZ" smtClean="0"/>
              <a:t>10/05/2018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71B-A897-4095-9587-295D973391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967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3165-ECE5-4C38-889C-F29BC785CBEE}" type="datetimeFigureOut">
              <a:rPr lang="en-NZ" smtClean="0"/>
              <a:t>10/05/2018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71B-A897-4095-9587-295D973391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113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3165-ECE5-4C38-889C-F29BC785CBEE}" type="datetimeFigureOut">
              <a:rPr lang="en-NZ" smtClean="0"/>
              <a:t>10/05/2018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71B-A897-4095-9587-295D973391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5937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3165-ECE5-4C38-889C-F29BC785CBEE}" type="datetimeFigureOut">
              <a:rPr lang="en-NZ" smtClean="0"/>
              <a:t>10/05/2018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71B-A897-4095-9587-295D973391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069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3165-ECE5-4C38-889C-F29BC785CBEE}" type="datetimeFigureOut">
              <a:rPr lang="en-NZ" smtClean="0"/>
              <a:t>10/05/2018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71B-A897-4095-9587-295D973391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444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3165-ECE5-4C38-889C-F29BC785CBEE}" type="datetimeFigureOut">
              <a:rPr lang="en-NZ" smtClean="0"/>
              <a:t>10/05/2018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71B-A897-4095-9587-295D973391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8611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63165-ECE5-4C38-889C-F29BC785CBEE}" type="datetimeFigureOut">
              <a:rPr lang="en-NZ" smtClean="0"/>
              <a:t>10/05/2018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471B-A897-4095-9587-295D973391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635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63165-ECE5-4C38-889C-F29BC785CBEE}" type="datetimeFigureOut">
              <a:rPr lang="en-NZ" smtClean="0"/>
              <a:t>10/05/2018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471B-A897-4095-9587-295D973391B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581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135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Overall design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97370" cy="4351338"/>
          </a:xfrm>
        </p:spPr>
        <p:txBody>
          <a:bodyPr>
            <a:normAutofit lnSpcReduction="10000"/>
          </a:bodyPr>
          <a:lstStyle/>
          <a:p>
            <a:r>
              <a:rPr lang="en-NZ" dirty="0" smtClean="0"/>
              <a:t>Two stage inline drive</a:t>
            </a:r>
          </a:p>
          <a:p>
            <a:r>
              <a:rPr lang="en-NZ" dirty="0" smtClean="0"/>
              <a:t>Three axles using spur gears – most simple, cheap design</a:t>
            </a:r>
          </a:p>
          <a:p>
            <a:r>
              <a:rPr lang="en-NZ" dirty="0" smtClean="0"/>
              <a:t>2.5 reduction at each gear interface = 6.25 overall gear ratio</a:t>
            </a:r>
          </a:p>
          <a:p>
            <a:r>
              <a:rPr lang="en-NZ" dirty="0" smtClean="0"/>
              <a:t>Minimise size</a:t>
            </a:r>
          </a:p>
          <a:p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013" y="1020144"/>
            <a:ext cx="6600352" cy="530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0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Gears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11770" cy="4351338"/>
          </a:xfrm>
        </p:spPr>
        <p:txBody>
          <a:bodyPr>
            <a:normAutofit fontScale="85000" lnSpcReduction="20000"/>
          </a:bodyPr>
          <a:lstStyle/>
          <a:p>
            <a:r>
              <a:rPr lang="en-NZ" dirty="0" smtClean="0"/>
              <a:t>Gears: 20 teeth to 50 teeth for 2.5 ratio</a:t>
            </a:r>
          </a:p>
          <a:p>
            <a:r>
              <a:rPr lang="en-NZ" dirty="0" smtClean="0"/>
              <a:t>48 </a:t>
            </a:r>
            <a:r>
              <a:rPr lang="en-NZ" dirty="0" err="1" smtClean="0"/>
              <a:t>diametral</a:t>
            </a:r>
            <a:r>
              <a:rPr lang="en-NZ" dirty="0" smtClean="0"/>
              <a:t> pitch – more teeth for better meshing</a:t>
            </a:r>
          </a:p>
          <a:p>
            <a:r>
              <a:rPr lang="en-NZ" dirty="0" smtClean="0"/>
              <a:t>Aluminium – stronger than plastic, able to machine</a:t>
            </a:r>
          </a:p>
          <a:p>
            <a:r>
              <a:rPr lang="en-NZ" dirty="0" smtClean="0"/>
              <a:t>Set screw hub cap for D shaft – easily adjustable, strong</a:t>
            </a:r>
          </a:p>
          <a:p>
            <a:r>
              <a:rPr lang="en-NZ" dirty="0" smtClean="0"/>
              <a:t>Small gears – less inertia</a:t>
            </a:r>
          </a:p>
          <a:p>
            <a:r>
              <a:rPr lang="en-NZ" dirty="0" smtClean="0"/>
              <a:t>20 degree pressure angle – moderate, most common</a:t>
            </a:r>
          </a:p>
          <a:p>
            <a:r>
              <a:rPr lang="en-NZ" dirty="0" smtClean="0"/>
              <a:t>Wide face width (0.1875) – more contact area</a:t>
            </a:r>
          </a:p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020" y="1483043"/>
            <a:ext cx="5859780" cy="4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1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Bearings / Collars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82706" cy="4351338"/>
          </a:xfrm>
        </p:spPr>
        <p:txBody>
          <a:bodyPr>
            <a:normAutofit fontScale="92500" lnSpcReduction="10000"/>
          </a:bodyPr>
          <a:lstStyle/>
          <a:p>
            <a:r>
              <a:rPr lang="en-NZ" dirty="0" smtClean="0"/>
              <a:t>Steel Ball Bearings for better efficiency / lower friction</a:t>
            </a:r>
          </a:p>
          <a:p>
            <a:r>
              <a:rPr lang="en-NZ" dirty="0" smtClean="0"/>
              <a:t>Flanged so shaft/bearings are constrained</a:t>
            </a:r>
          </a:p>
          <a:p>
            <a:r>
              <a:rPr lang="en-NZ" dirty="0" smtClean="0"/>
              <a:t>Set screw collars – easy adjustment on D shaft</a:t>
            </a:r>
          </a:p>
          <a:p>
            <a:r>
              <a:rPr lang="en-NZ" dirty="0" smtClean="0"/>
              <a:t>Smallest OD of ½ inch – fits press fit reamer in shop</a:t>
            </a:r>
          </a:p>
          <a:p>
            <a:r>
              <a:rPr lang="en-NZ" dirty="0" smtClean="0"/>
              <a:t>Extended inner race – collars only contact inner rotating part of bearing. Minimizes friction.</a:t>
            </a:r>
          </a:p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0" y="1297125"/>
            <a:ext cx="5629670" cy="467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5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Supports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061604" cy="4351338"/>
          </a:xfrm>
        </p:spPr>
        <p:txBody>
          <a:bodyPr/>
          <a:lstStyle/>
          <a:p>
            <a:r>
              <a:rPr lang="en-NZ" dirty="0" smtClean="0"/>
              <a:t>Machined slots at bottom for close, flat fit</a:t>
            </a:r>
          </a:p>
          <a:p>
            <a:r>
              <a:rPr lang="en-NZ" dirty="0" smtClean="0"/>
              <a:t>Using threaded rod and nuts for top support – allows for tighter shaft constraining</a:t>
            </a:r>
          </a:p>
          <a:p>
            <a:r>
              <a:rPr lang="en-NZ" dirty="0" smtClean="0"/>
              <a:t>Flange nut to spread out pressure more</a:t>
            </a: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389" y="1336844"/>
            <a:ext cx="6007189" cy="484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31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180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Overall design</vt:lpstr>
      <vt:lpstr>Gears</vt:lpstr>
      <vt:lpstr>Bearings / Collars</vt:lpstr>
      <vt:lpstr>Supports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zhong huang</dc:creator>
  <cp:lastModifiedBy>zhong huang</cp:lastModifiedBy>
  <cp:revision>12</cp:revision>
  <dcterms:created xsi:type="dcterms:W3CDTF">2018-05-10T11:16:22Z</dcterms:created>
  <dcterms:modified xsi:type="dcterms:W3CDTF">2018-05-10T12:02:56Z</dcterms:modified>
</cp:coreProperties>
</file>