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77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FA03-716C-4D4E-9F41-45BA20B7DDA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48" y="209422"/>
            <a:ext cx="8521250" cy="1650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Client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8953" y="202944"/>
            <a:ext cx="8100298" cy="310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/>
              <a:t>Authorization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278953" y="5656629"/>
            <a:ext cx="8100298" cy="410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/>
              <a:t>Web API’s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2019" y="1450534"/>
            <a:ext cx="991194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67"/>
              <a:t>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880457" y="1185693"/>
            <a:ext cx="1326179" cy="1562479"/>
            <a:chOff x="7859127" y="1079427"/>
            <a:chExt cx="898232" cy="10582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098" y="1079427"/>
              <a:ext cx="780290" cy="78029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59127" y="1859717"/>
              <a:ext cx="898232" cy="27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67"/>
                <a:t>AD FS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85167" y="1157293"/>
            <a:ext cx="1700163" cy="1556189"/>
            <a:chOff x="9276469" y="1079427"/>
            <a:chExt cx="1151535" cy="1054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091" y="1079427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76469" y="1855457"/>
              <a:ext cx="1151535" cy="27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67"/>
                <a:t>Azure AD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690065" y="7087500"/>
            <a:ext cx="3281185" cy="1835250"/>
            <a:chOff x="6416148" y="3365488"/>
            <a:chExt cx="2222374" cy="124303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190" y="3365488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16148" y="4129061"/>
              <a:ext cx="2222374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Todo List Web API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Web API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907695" y="7087500"/>
            <a:ext cx="3471556" cy="1835250"/>
            <a:chOff x="8778963" y="3027452"/>
            <a:chExt cx="2351314" cy="124303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75" y="3027452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778963" y="3791025"/>
              <a:ext cx="2351314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Taxonomy Web API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Core Web API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08210" y="3660237"/>
            <a:ext cx="2976458" cy="1835251"/>
            <a:chOff x="3435024" y="2875164"/>
            <a:chExt cx="2015980" cy="124303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69" y="2875164"/>
              <a:ext cx="780290" cy="78029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435024" y="363873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Web App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Core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08209" y="1255024"/>
            <a:ext cx="2976458" cy="1835251"/>
            <a:chOff x="3435024" y="4730078"/>
            <a:chExt cx="2015980" cy="12430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69" y="4730078"/>
              <a:ext cx="780290" cy="78029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35024" y="5493651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Web App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MVC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6285" y="6061352"/>
            <a:ext cx="2976458" cy="1619847"/>
            <a:chOff x="401223" y="1444499"/>
            <a:chExt cx="2015980" cy="109713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68" y="1444499"/>
              <a:ext cx="780290" cy="78029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01223" y="206217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 (SPA)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AngularJS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084" y="8125359"/>
            <a:ext cx="2976458" cy="1659266"/>
            <a:chOff x="5098151" y="841748"/>
            <a:chExt cx="2015980" cy="112383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788" y="841748"/>
              <a:ext cx="780290" cy="78029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098151" y="1486125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Windows Desktop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WPF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0397" y="12191515"/>
            <a:ext cx="2976458" cy="1712553"/>
            <a:chOff x="264196" y="3365488"/>
            <a:chExt cx="2015980" cy="11599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1" y="3365488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4196" y="404595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Console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App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4727" y="14491642"/>
            <a:ext cx="2976458" cy="1541814"/>
            <a:chOff x="2563061" y="852487"/>
            <a:chExt cx="2015980" cy="104428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758" y="852487"/>
              <a:ext cx="780290" cy="7802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563061" y="1417313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Daemon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App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5887" y="10112439"/>
            <a:ext cx="2597249" cy="1659266"/>
            <a:chOff x="5898284" y="841748"/>
            <a:chExt cx="1759139" cy="112383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09" y="841748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898284" y="1486125"/>
              <a:ext cx="1759139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Windows Store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UWP</a:t>
              </a:r>
            </a:p>
          </p:txBody>
        </p:sp>
      </p:grpSp>
      <p:cxnSp>
        <p:nvCxnSpPr>
          <p:cNvPr id="66" name="Straight Arrow Connector 65"/>
          <p:cNvCxnSpPr>
            <a:stCxn id="37" idx="3"/>
            <a:endCxn id="17" idx="1"/>
          </p:cNvCxnSpPr>
          <p:nvPr/>
        </p:nvCxnSpPr>
        <p:spPr>
          <a:xfrm>
            <a:off x="2500536" y="6637375"/>
            <a:ext cx="8254099" cy="1026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0" idx="3"/>
            <a:endCxn id="17" idx="1"/>
          </p:cNvCxnSpPr>
          <p:nvPr/>
        </p:nvCxnSpPr>
        <p:spPr>
          <a:xfrm flipV="1">
            <a:off x="2500537" y="7663523"/>
            <a:ext cx="8254098" cy="103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46" idx="3"/>
            <a:endCxn id="17" idx="1"/>
          </p:cNvCxnSpPr>
          <p:nvPr/>
        </p:nvCxnSpPr>
        <p:spPr>
          <a:xfrm flipV="1">
            <a:off x="2531849" y="7663523"/>
            <a:ext cx="8222786" cy="7404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63" idx="3"/>
            <a:endCxn id="17" idx="1"/>
          </p:cNvCxnSpPr>
          <p:nvPr/>
        </p:nvCxnSpPr>
        <p:spPr>
          <a:xfrm flipV="1">
            <a:off x="2500535" y="7663523"/>
            <a:ext cx="8254100" cy="3024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43" idx="3"/>
            <a:endCxn id="17" idx="1"/>
          </p:cNvCxnSpPr>
          <p:nvPr/>
        </p:nvCxnSpPr>
        <p:spPr>
          <a:xfrm flipV="1">
            <a:off x="2494648" y="7663523"/>
            <a:ext cx="8259987" cy="5104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34" idx="3"/>
            <a:endCxn id="17" idx="1"/>
          </p:cNvCxnSpPr>
          <p:nvPr/>
        </p:nvCxnSpPr>
        <p:spPr>
          <a:xfrm>
            <a:off x="6972460" y="1831046"/>
            <a:ext cx="3782175" cy="583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31" idx="3"/>
            <a:endCxn id="17" idx="1"/>
          </p:cNvCxnSpPr>
          <p:nvPr/>
        </p:nvCxnSpPr>
        <p:spPr>
          <a:xfrm>
            <a:off x="6972461" y="4236260"/>
            <a:ext cx="3782174" cy="3427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17" idx="3"/>
            <a:endCxn id="25" idx="1"/>
          </p:cNvCxnSpPr>
          <p:nvPr/>
        </p:nvCxnSpPr>
        <p:spPr>
          <a:xfrm>
            <a:off x="11906680" y="7663523"/>
            <a:ext cx="3160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093054" y="3457663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OpenID Connect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383514" y="6896884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OA</a:t>
            </a:r>
            <a:r>
              <a:rPr lang="en-US" sz="2000" dirty="0">
                <a:solidFill>
                  <a:schemeClr val="accent6"/>
                </a:solidFill>
              </a:rPr>
              <a:t>uth 2.0</a:t>
            </a:r>
            <a:br>
              <a:rPr lang="en-US" sz="2000">
                <a:solidFill>
                  <a:schemeClr val="accent6"/>
                </a:solidFill>
              </a:rPr>
            </a:br>
            <a:r>
              <a:rPr lang="en-US" sz="2000">
                <a:solidFill>
                  <a:schemeClr val="accent6"/>
                </a:solidFill>
              </a:rPr>
              <a:t>On-Behalf-Of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16934" y="13657934"/>
            <a:ext cx="2134819" cy="135925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Authorization Code Grant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Confidential Client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97938" y="5952976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Implicit Grant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661256" y="7972621"/>
            <a:ext cx="2134819" cy="3585173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Authorization Code Grant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Public Client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88" y="14899223"/>
            <a:ext cx="780290" cy="7802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992066" y="1248206"/>
            <a:ext cx="1864893" cy="1416531"/>
            <a:chOff x="992066" y="1452131"/>
            <a:chExt cx="1864893" cy="141653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512" y="1452131"/>
              <a:ext cx="1152000" cy="115200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992066" y="2468552"/>
              <a:ext cx="1864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92066" y="3661599"/>
            <a:ext cx="1864893" cy="1416531"/>
            <a:chOff x="992066" y="1452131"/>
            <a:chExt cx="1864893" cy="1416531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512" y="1452131"/>
              <a:ext cx="1152000" cy="1152000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992066" y="2468552"/>
              <a:ext cx="1864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19" name="Straight Arrow Connector 118"/>
          <p:cNvCxnSpPr>
            <a:cxnSpLocks/>
            <a:stCxn id="117" idx="3"/>
            <a:endCxn id="31" idx="1"/>
          </p:cNvCxnSpPr>
          <p:nvPr/>
        </p:nvCxnSpPr>
        <p:spPr>
          <a:xfrm flipV="1">
            <a:off x="2500512" y="4236259"/>
            <a:ext cx="3319904" cy="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stCxn id="112" idx="3"/>
            <a:endCxn id="34" idx="1"/>
          </p:cNvCxnSpPr>
          <p:nvPr/>
        </p:nvCxnSpPr>
        <p:spPr>
          <a:xfrm>
            <a:off x="2500512" y="1824206"/>
            <a:ext cx="3319903" cy="6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093054" y="1056195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OpenID Connect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287033" y="3975181"/>
            <a:ext cx="2134819" cy="135925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Authorization Code Grant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Confidential Client</a:t>
            </a:r>
          </a:p>
        </p:txBody>
      </p:sp>
    </p:spTree>
    <p:extLst>
      <p:ext uri="{BB962C8B-B14F-4D97-AF65-F5344CB8AC3E}">
        <p14:creationId xmlns:p14="http://schemas.microsoft.com/office/powerpoint/2010/main" val="37888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Druyts</dc:creator>
  <cp:lastModifiedBy>Jelle Druyts</cp:lastModifiedBy>
  <cp:revision>17</cp:revision>
  <dcterms:created xsi:type="dcterms:W3CDTF">2017-03-16T15:50:14Z</dcterms:created>
  <dcterms:modified xsi:type="dcterms:W3CDTF">2017-03-17T09:50:58Z</dcterms:modified>
</cp:coreProperties>
</file>