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6548-AD86-DF12-9611-50AFCD39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B832F-84C4-2796-A532-E6CEFF076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D704-0F74-7A21-7F4D-181A16C6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5FA4-DE89-993E-BAA3-38E620B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7EB9-DD44-3DE0-21B8-146BA38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A90-6901-B177-D76A-AA8F88C7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37764-B97B-FBA3-D89C-72B57C3C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AF26-8571-CC87-4B86-E721688F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DBF5-D15B-CEEE-52F8-054EFF89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210A-C761-9ED5-F0B6-C288054F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DF77D-6FAB-29CF-A007-D13A0BDD7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E7549-FEA2-C4E3-40C0-D9C7AFC5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4B08-3128-5F65-2F95-97AF7C1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AD04-3A1F-F6C1-EE97-976D2818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8EC4-0B41-6514-8D99-06F37FC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5DD-2859-8C6A-7C0D-0150B54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900-5B0B-923C-F6B7-6A68BB0C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3B45-70FC-4080-B29A-1AAC3CE4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0C21-D980-34EF-BAC6-59468DC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CBD9-5BB3-3F66-14CF-D175DBA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FEEB-003F-025D-AF4A-130B4C13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7409-53E3-DBE6-D9DA-DEF6B609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D712-6535-C144-47AE-B08759A1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5C2C-E62C-0A3A-C687-83B6A3C5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C8EF-120D-5883-027B-18C507C5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6637-30AD-92C8-A95B-64AEE21F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4320-E94E-A0E7-9766-2CA8046E2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F86C-FC7B-ABA5-A2C8-0838DB05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2C19-631E-49AF-30F8-05C6EDB8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A93C-349A-AD09-496C-B342E55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6EAD-E8B9-C623-97F0-AF8C0F7C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6C47-24BB-460C-C4D8-01E081A9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4406-EC67-1822-EC2F-EDE27CBB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EF96-DEA2-2A4B-FE4D-4B7C608E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DFE3B-ECDB-561C-4943-70B76FDA9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AAABD-BF91-24B4-2AE2-BB0EA700D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10CCC-C57B-94BD-0A6C-391E9CEE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F9CF8-86EA-E05D-F287-6DF4686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4492B-3B39-1144-53C9-E8282485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DAC-FE00-874A-0F2B-89DF1AD5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2A27-EE74-39A3-1095-D1DDBD0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CA271-1ACF-61E5-790E-3384CA0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6FA9C-D58B-E4ED-FE60-CA3E7AF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9171C-CAF7-2236-821F-DC1FBC0D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8A5AB-A83F-EC62-96E1-7C08F85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8D4C-C9B0-1E9E-ED2F-048638D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B5D-A688-955F-341C-5D8C5760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0FC-0FE1-EE13-3417-2A54EA77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E46F-7FB3-3068-39DC-FB3A0B1CE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5B99-56C7-0FFB-4D75-D4EA7444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B0CE3-E46E-FE7A-08C8-AEF10A8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98AE-AE44-2E09-D6D4-D8E617F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83B-0BE9-9888-1E2B-97243E74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6B0BB-B102-F56E-68DF-7B9175723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2958-0E32-06CF-EE5B-A16E618E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AE65-6798-BA67-C468-B9610654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76D7-DBB3-24A2-A279-C3479133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DC3-B9E5-CE7F-A4A8-7F4523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4F549-D667-1735-9699-46DD1536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311D-611F-1BC3-64FB-AD3CFC8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5428-8592-7EDF-7B94-7133548AC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60EB-3247-C81A-041E-6F8C1AE22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F54C-C27F-A286-A86F-674FC73DD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release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artist_credit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8898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1600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99233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89059" y="1575670"/>
            <a:ext cx="132271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5" name="Group 1754">
            <a:extLst>
              <a:ext uri="{FF2B5EF4-FFF2-40B4-BE49-F238E27FC236}">
                <a16:creationId xmlns:a16="http://schemas.microsoft.com/office/drawing/2014/main" id="{1D5DE167-D3F7-E4AF-E9FC-3FB881D73C82}"/>
              </a:ext>
            </a:extLst>
          </p:cNvPr>
          <p:cNvGrpSpPr/>
          <p:nvPr/>
        </p:nvGrpSpPr>
        <p:grpSpPr>
          <a:xfrm>
            <a:off x="5472285" y="2261498"/>
            <a:ext cx="1454895" cy="856881"/>
            <a:chOff x="5472285" y="2261498"/>
            <a:chExt cx="1454895" cy="856881"/>
          </a:xfrm>
        </p:grpSpPr>
        <p:grpSp>
          <p:nvGrpSpPr>
            <p:cNvPr id="1492" name="Group 1491">
              <a:extLst>
                <a:ext uri="{FF2B5EF4-FFF2-40B4-BE49-F238E27FC236}">
                  <a16:creationId xmlns:a16="http://schemas.microsoft.com/office/drawing/2014/main" id="{473F9E2A-8A56-59E1-4741-C87D6538F7A3}"/>
                </a:ext>
              </a:extLst>
            </p:cNvPr>
            <p:cNvGrpSpPr/>
            <p:nvPr/>
          </p:nvGrpSpPr>
          <p:grpSpPr>
            <a:xfrm>
              <a:off x="5663749" y="2508047"/>
              <a:ext cx="1263431" cy="46949"/>
              <a:chOff x="1409553" y="1247719"/>
              <a:chExt cx="6151835" cy="228600"/>
            </a:xfrm>
          </p:grpSpPr>
          <p:sp>
            <p:nvSpPr>
              <p:cNvPr id="1611" name="Rectangle 1610">
                <a:extLst>
                  <a:ext uri="{FF2B5EF4-FFF2-40B4-BE49-F238E27FC236}">
                    <a16:creationId xmlns:a16="http://schemas.microsoft.com/office/drawing/2014/main" id="{1F612906-0C7B-992C-AF44-C665A49FC9A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2" name="Rectangle 1611">
                <a:extLst>
                  <a:ext uri="{FF2B5EF4-FFF2-40B4-BE49-F238E27FC236}">
                    <a16:creationId xmlns:a16="http://schemas.microsoft.com/office/drawing/2014/main" id="{24F236C0-FC81-44FA-6166-DF3F3258ED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3" name="Rectangle 1612">
                <a:extLst>
                  <a:ext uri="{FF2B5EF4-FFF2-40B4-BE49-F238E27FC236}">
                    <a16:creationId xmlns:a16="http://schemas.microsoft.com/office/drawing/2014/main" id="{1D6732B3-DDCB-EB7B-8895-22C69241A7C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4" name="Rectangle 1613">
                <a:extLst>
                  <a:ext uri="{FF2B5EF4-FFF2-40B4-BE49-F238E27FC236}">
                    <a16:creationId xmlns:a16="http://schemas.microsoft.com/office/drawing/2014/main" id="{7604C06E-E9EF-025F-F22B-11916E269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5" name="Rectangle 1614">
                <a:extLst>
                  <a:ext uri="{FF2B5EF4-FFF2-40B4-BE49-F238E27FC236}">
                    <a16:creationId xmlns:a16="http://schemas.microsoft.com/office/drawing/2014/main" id="{F07ACF26-ACF7-6DD8-5D35-8E033756861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6" name="Rectangle 1615">
                <a:extLst>
                  <a:ext uri="{FF2B5EF4-FFF2-40B4-BE49-F238E27FC236}">
                    <a16:creationId xmlns:a16="http://schemas.microsoft.com/office/drawing/2014/main" id="{470D357A-CA03-B4AE-826E-629CA95E7E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7" name="Rectangle 1616">
                <a:extLst>
                  <a:ext uri="{FF2B5EF4-FFF2-40B4-BE49-F238E27FC236}">
                    <a16:creationId xmlns:a16="http://schemas.microsoft.com/office/drawing/2014/main" id="{14467AFA-8785-1DB5-E7E3-CA382446E41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8" name="Rectangle 1617">
                <a:extLst>
                  <a:ext uri="{FF2B5EF4-FFF2-40B4-BE49-F238E27FC236}">
                    <a16:creationId xmlns:a16="http://schemas.microsoft.com/office/drawing/2014/main" id="{86E528A9-6265-2FF1-189A-3F0D458234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3" name="Group 1492">
              <a:extLst>
                <a:ext uri="{FF2B5EF4-FFF2-40B4-BE49-F238E27FC236}">
                  <a16:creationId xmlns:a16="http://schemas.microsoft.com/office/drawing/2014/main" id="{913F6081-86AB-16B5-83E5-94F93FFA21B4}"/>
                </a:ext>
              </a:extLst>
            </p:cNvPr>
            <p:cNvGrpSpPr/>
            <p:nvPr/>
          </p:nvGrpSpPr>
          <p:grpSpPr>
            <a:xfrm>
              <a:off x="5663749" y="2554995"/>
              <a:ext cx="1263431" cy="46949"/>
              <a:chOff x="1409553" y="1247719"/>
              <a:chExt cx="6151835" cy="228600"/>
            </a:xfrm>
          </p:grpSpPr>
          <p:sp>
            <p:nvSpPr>
              <p:cNvPr id="1603" name="Rectangle 1602">
                <a:extLst>
                  <a:ext uri="{FF2B5EF4-FFF2-40B4-BE49-F238E27FC236}">
                    <a16:creationId xmlns:a16="http://schemas.microsoft.com/office/drawing/2014/main" id="{0F57DD5D-1E95-913F-B175-AD654479629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4" name="Rectangle 1603">
                <a:extLst>
                  <a:ext uri="{FF2B5EF4-FFF2-40B4-BE49-F238E27FC236}">
                    <a16:creationId xmlns:a16="http://schemas.microsoft.com/office/drawing/2014/main" id="{8710C30C-F213-3FFF-152A-EC4D61FAAC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5" name="Rectangle 1604">
                <a:extLst>
                  <a:ext uri="{FF2B5EF4-FFF2-40B4-BE49-F238E27FC236}">
                    <a16:creationId xmlns:a16="http://schemas.microsoft.com/office/drawing/2014/main" id="{82E3354A-C2EA-1DCD-C7C1-EE9A09B6924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6" name="Rectangle 1605">
                <a:extLst>
                  <a:ext uri="{FF2B5EF4-FFF2-40B4-BE49-F238E27FC236}">
                    <a16:creationId xmlns:a16="http://schemas.microsoft.com/office/drawing/2014/main" id="{486BC7F6-8233-AAA5-9440-F67DBB9D8C7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7" name="Rectangle 1606">
                <a:extLst>
                  <a:ext uri="{FF2B5EF4-FFF2-40B4-BE49-F238E27FC236}">
                    <a16:creationId xmlns:a16="http://schemas.microsoft.com/office/drawing/2014/main" id="{9377F645-9FAA-50C4-4113-F7C84392408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8" name="Rectangle 1607">
                <a:extLst>
                  <a:ext uri="{FF2B5EF4-FFF2-40B4-BE49-F238E27FC236}">
                    <a16:creationId xmlns:a16="http://schemas.microsoft.com/office/drawing/2014/main" id="{006A597C-2718-A201-E33F-D030B61974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8C28A891-4B56-A8EA-9890-977E8E4689E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0" name="Rectangle 1609">
                <a:extLst>
                  <a:ext uri="{FF2B5EF4-FFF2-40B4-BE49-F238E27FC236}">
                    <a16:creationId xmlns:a16="http://schemas.microsoft.com/office/drawing/2014/main" id="{605438F6-EFF7-CD70-36B7-61B3E18944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4" name="Group 1493">
              <a:extLst>
                <a:ext uri="{FF2B5EF4-FFF2-40B4-BE49-F238E27FC236}">
                  <a16:creationId xmlns:a16="http://schemas.microsoft.com/office/drawing/2014/main" id="{744FCE44-9F49-5816-2170-4E3E428BD82B}"/>
                </a:ext>
              </a:extLst>
            </p:cNvPr>
            <p:cNvGrpSpPr/>
            <p:nvPr/>
          </p:nvGrpSpPr>
          <p:grpSpPr>
            <a:xfrm>
              <a:off x="5663749" y="2601944"/>
              <a:ext cx="1263431" cy="46949"/>
              <a:chOff x="1409553" y="1247719"/>
              <a:chExt cx="6151835" cy="228600"/>
            </a:xfrm>
          </p:grpSpPr>
          <p:sp>
            <p:nvSpPr>
              <p:cNvPr id="1595" name="Rectangle 1594">
                <a:extLst>
                  <a:ext uri="{FF2B5EF4-FFF2-40B4-BE49-F238E27FC236}">
                    <a16:creationId xmlns:a16="http://schemas.microsoft.com/office/drawing/2014/main" id="{C783C26E-E63B-48AB-4E6A-28E9D66CD6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6" name="Rectangle 1595">
                <a:extLst>
                  <a:ext uri="{FF2B5EF4-FFF2-40B4-BE49-F238E27FC236}">
                    <a16:creationId xmlns:a16="http://schemas.microsoft.com/office/drawing/2014/main" id="{DED254B7-36A5-80DC-698C-BD2205D26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7" name="Rectangle 1596">
                <a:extLst>
                  <a:ext uri="{FF2B5EF4-FFF2-40B4-BE49-F238E27FC236}">
                    <a16:creationId xmlns:a16="http://schemas.microsoft.com/office/drawing/2014/main" id="{5B505DCE-AF58-E2C8-DB89-7F7752FD377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B8E8A7DC-261C-19A7-DF46-8C037B6FDD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4C045C61-D1D9-9A92-40E3-817EBB369B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42ED91AD-C9CD-9F6B-33FE-C7F9ACCF65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B1065881-9381-DCCD-FF54-0F8B41A49E1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A61284F1-88D2-B00E-7E84-2B8A27F6F92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5" name="Group 1494">
              <a:extLst>
                <a:ext uri="{FF2B5EF4-FFF2-40B4-BE49-F238E27FC236}">
                  <a16:creationId xmlns:a16="http://schemas.microsoft.com/office/drawing/2014/main" id="{31AE49EA-65CD-0834-C12A-832D5E22F0F5}"/>
                </a:ext>
              </a:extLst>
            </p:cNvPr>
            <p:cNvGrpSpPr/>
            <p:nvPr/>
          </p:nvGrpSpPr>
          <p:grpSpPr>
            <a:xfrm>
              <a:off x="5663749" y="2648893"/>
              <a:ext cx="1263431" cy="46949"/>
              <a:chOff x="1409553" y="1247719"/>
              <a:chExt cx="6151835" cy="228600"/>
            </a:xfrm>
          </p:grpSpPr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9691AD7D-DC0A-5229-A729-892F2464C5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8" name="Rectangle 1587">
                <a:extLst>
                  <a:ext uri="{FF2B5EF4-FFF2-40B4-BE49-F238E27FC236}">
                    <a16:creationId xmlns:a16="http://schemas.microsoft.com/office/drawing/2014/main" id="{FAB322AE-EB50-9B18-605A-E51FE4D45CB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9" name="Rectangle 1588">
                <a:extLst>
                  <a:ext uri="{FF2B5EF4-FFF2-40B4-BE49-F238E27FC236}">
                    <a16:creationId xmlns:a16="http://schemas.microsoft.com/office/drawing/2014/main" id="{06E3A1A8-AE49-E41C-BB9B-B636229140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0" name="Rectangle 1589">
                <a:extLst>
                  <a:ext uri="{FF2B5EF4-FFF2-40B4-BE49-F238E27FC236}">
                    <a16:creationId xmlns:a16="http://schemas.microsoft.com/office/drawing/2014/main" id="{CC8B6937-1F45-E012-B94A-CA6B37B66E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1" name="Rectangle 1590">
                <a:extLst>
                  <a:ext uri="{FF2B5EF4-FFF2-40B4-BE49-F238E27FC236}">
                    <a16:creationId xmlns:a16="http://schemas.microsoft.com/office/drawing/2014/main" id="{5626EB82-1994-129F-553B-BD4872FF87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2" name="Rectangle 1591">
                <a:extLst>
                  <a:ext uri="{FF2B5EF4-FFF2-40B4-BE49-F238E27FC236}">
                    <a16:creationId xmlns:a16="http://schemas.microsoft.com/office/drawing/2014/main" id="{764F0B18-8D51-61A1-4535-2F4AEEF4FE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3" name="Rectangle 1592">
                <a:extLst>
                  <a:ext uri="{FF2B5EF4-FFF2-40B4-BE49-F238E27FC236}">
                    <a16:creationId xmlns:a16="http://schemas.microsoft.com/office/drawing/2014/main" id="{E04DAE18-E01A-DFD2-2573-A7C8F87735E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4" name="Rectangle 1593">
                <a:extLst>
                  <a:ext uri="{FF2B5EF4-FFF2-40B4-BE49-F238E27FC236}">
                    <a16:creationId xmlns:a16="http://schemas.microsoft.com/office/drawing/2014/main" id="{99E5D8ED-D28B-46EE-AC66-C2467A7FE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6" name="Group 1495">
              <a:extLst>
                <a:ext uri="{FF2B5EF4-FFF2-40B4-BE49-F238E27FC236}">
                  <a16:creationId xmlns:a16="http://schemas.microsoft.com/office/drawing/2014/main" id="{83D14AF4-E608-59C0-A1D4-28F731627F67}"/>
                </a:ext>
              </a:extLst>
            </p:cNvPr>
            <p:cNvGrpSpPr/>
            <p:nvPr/>
          </p:nvGrpSpPr>
          <p:grpSpPr>
            <a:xfrm>
              <a:off x="5663749" y="2695841"/>
              <a:ext cx="1263431" cy="46949"/>
              <a:chOff x="1409553" y="1247719"/>
              <a:chExt cx="6151835" cy="228600"/>
            </a:xfrm>
          </p:grpSpPr>
          <p:sp>
            <p:nvSpPr>
              <p:cNvPr id="1579" name="Rectangle 1578">
                <a:extLst>
                  <a:ext uri="{FF2B5EF4-FFF2-40B4-BE49-F238E27FC236}">
                    <a16:creationId xmlns:a16="http://schemas.microsoft.com/office/drawing/2014/main" id="{927F0A97-5879-760F-BEB7-5FE727365B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0" name="Rectangle 1579">
                <a:extLst>
                  <a:ext uri="{FF2B5EF4-FFF2-40B4-BE49-F238E27FC236}">
                    <a16:creationId xmlns:a16="http://schemas.microsoft.com/office/drawing/2014/main" id="{C240DB1D-4807-0ECA-1EFC-2A6BEE177E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1" name="Rectangle 1580">
                <a:extLst>
                  <a:ext uri="{FF2B5EF4-FFF2-40B4-BE49-F238E27FC236}">
                    <a16:creationId xmlns:a16="http://schemas.microsoft.com/office/drawing/2014/main" id="{94265DC0-5EC5-66CE-529E-0AFC3696986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2" name="Rectangle 1581">
                <a:extLst>
                  <a:ext uri="{FF2B5EF4-FFF2-40B4-BE49-F238E27FC236}">
                    <a16:creationId xmlns:a16="http://schemas.microsoft.com/office/drawing/2014/main" id="{0C2477A3-C2A8-F690-17C6-F30EEFE1AA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3" name="Rectangle 1582">
                <a:extLst>
                  <a:ext uri="{FF2B5EF4-FFF2-40B4-BE49-F238E27FC236}">
                    <a16:creationId xmlns:a16="http://schemas.microsoft.com/office/drawing/2014/main" id="{55B283DB-4FE1-B87B-A4C6-3E5747EF12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7D0A76B2-1413-DE84-B434-51BB0AFC5A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C694AC0-520C-0036-9B2D-F7E4DD5159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F57FD48C-B3F0-8A8F-55F4-DEBBFE5C815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7" name="Group 1496">
              <a:extLst>
                <a:ext uri="{FF2B5EF4-FFF2-40B4-BE49-F238E27FC236}">
                  <a16:creationId xmlns:a16="http://schemas.microsoft.com/office/drawing/2014/main" id="{22278408-5F5E-F7B3-A81F-5FBBD75D57EF}"/>
                </a:ext>
              </a:extLst>
            </p:cNvPr>
            <p:cNvGrpSpPr/>
            <p:nvPr/>
          </p:nvGrpSpPr>
          <p:grpSpPr>
            <a:xfrm>
              <a:off x="5663749" y="2742790"/>
              <a:ext cx="1263431" cy="46949"/>
              <a:chOff x="1409553" y="1247719"/>
              <a:chExt cx="6151835" cy="228600"/>
            </a:xfrm>
          </p:grpSpPr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2D961982-3737-A026-8ADE-E21B7D26D0A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E6FD64F5-26C4-EDA6-D993-EB47FD60F5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EE2BDAB0-8D2C-0D97-0868-6AA7C1095A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4" name="Rectangle 1573">
                <a:extLst>
                  <a:ext uri="{FF2B5EF4-FFF2-40B4-BE49-F238E27FC236}">
                    <a16:creationId xmlns:a16="http://schemas.microsoft.com/office/drawing/2014/main" id="{185DC12E-5A1A-05D6-560F-CB02B5A18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5" name="Rectangle 1574">
                <a:extLst>
                  <a:ext uri="{FF2B5EF4-FFF2-40B4-BE49-F238E27FC236}">
                    <a16:creationId xmlns:a16="http://schemas.microsoft.com/office/drawing/2014/main" id="{FE8AEC87-9C98-5CD6-7127-167703C535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6" name="Rectangle 1575">
                <a:extLst>
                  <a:ext uri="{FF2B5EF4-FFF2-40B4-BE49-F238E27FC236}">
                    <a16:creationId xmlns:a16="http://schemas.microsoft.com/office/drawing/2014/main" id="{6D272254-AC7B-D430-561B-8FBDF0FC9C4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E7CC5484-1B76-7EC1-C90E-0D4C18E05D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8" name="Rectangle 1577">
                <a:extLst>
                  <a:ext uri="{FF2B5EF4-FFF2-40B4-BE49-F238E27FC236}">
                    <a16:creationId xmlns:a16="http://schemas.microsoft.com/office/drawing/2014/main" id="{4F551AA1-5118-C533-C48C-A407EF3F04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3CDB9864-69B8-74E3-D14E-F42631A12964}"/>
                </a:ext>
              </a:extLst>
            </p:cNvPr>
            <p:cNvGrpSpPr/>
            <p:nvPr/>
          </p:nvGrpSpPr>
          <p:grpSpPr>
            <a:xfrm>
              <a:off x="5663749" y="2789739"/>
              <a:ext cx="1263431" cy="46949"/>
              <a:chOff x="1409553" y="1247719"/>
              <a:chExt cx="6151835" cy="228600"/>
            </a:xfrm>
          </p:grpSpPr>
          <p:sp>
            <p:nvSpPr>
              <p:cNvPr id="1563" name="Rectangle 1562">
                <a:extLst>
                  <a:ext uri="{FF2B5EF4-FFF2-40B4-BE49-F238E27FC236}">
                    <a16:creationId xmlns:a16="http://schemas.microsoft.com/office/drawing/2014/main" id="{F856D5D9-C9D6-7297-EFEA-9A6EDF3BE7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4" name="Rectangle 1563">
                <a:extLst>
                  <a:ext uri="{FF2B5EF4-FFF2-40B4-BE49-F238E27FC236}">
                    <a16:creationId xmlns:a16="http://schemas.microsoft.com/office/drawing/2014/main" id="{8B8B5C93-D02B-F486-D46C-48BCC409151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5" name="Rectangle 1564">
                <a:extLst>
                  <a:ext uri="{FF2B5EF4-FFF2-40B4-BE49-F238E27FC236}">
                    <a16:creationId xmlns:a16="http://schemas.microsoft.com/office/drawing/2014/main" id="{B15CB78F-5383-8CF1-A1BD-3734F2EDF8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6" name="Rectangle 1565">
                <a:extLst>
                  <a:ext uri="{FF2B5EF4-FFF2-40B4-BE49-F238E27FC236}">
                    <a16:creationId xmlns:a16="http://schemas.microsoft.com/office/drawing/2014/main" id="{BB608600-F155-B40D-6724-110D63382A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7" name="Rectangle 1566">
                <a:extLst>
                  <a:ext uri="{FF2B5EF4-FFF2-40B4-BE49-F238E27FC236}">
                    <a16:creationId xmlns:a16="http://schemas.microsoft.com/office/drawing/2014/main" id="{986CD19E-9B3F-C21F-90E7-FB7D6BF931B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8" name="Rectangle 1567">
                <a:extLst>
                  <a:ext uri="{FF2B5EF4-FFF2-40B4-BE49-F238E27FC236}">
                    <a16:creationId xmlns:a16="http://schemas.microsoft.com/office/drawing/2014/main" id="{1A558C7B-9570-ED8C-9EAF-785B46F13C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EABAE745-19F1-457D-18BE-760E9FD0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E445F0C1-4C2B-5B87-19E1-92FC057DBF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928642-421E-D409-3F3C-17A26CA96847}"/>
                </a:ext>
              </a:extLst>
            </p:cNvPr>
            <p:cNvGrpSpPr/>
            <p:nvPr/>
          </p:nvGrpSpPr>
          <p:grpSpPr>
            <a:xfrm>
              <a:off x="5663749" y="2836687"/>
              <a:ext cx="1263431" cy="46949"/>
              <a:chOff x="1409553" y="1247719"/>
              <a:chExt cx="6151835" cy="228600"/>
            </a:xfrm>
          </p:grpSpPr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BB4B3DA7-4DD9-B20C-C1C2-8D95836F50C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FA8ECDE7-A7FB-5495-8C1C-2645CAC84CF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57B7071D-1A81-C1CE-99CB-0F35E7D349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929DED4D-05E2-6BF9-3E65-77D07BA1992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9" name="Rectangle 1558">
                <a:extLst>
                  <a:ext uri="{FF2B5EF4-FFF2-40B4-BE49-F238E27FC236}">
                    <a16:creationId xmlns:a16="http://schemas.microsoft.com/office/drawing/2014/main" id="{60398648-DCBE-2648-A7F5-C47262E2F9A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33C8546F-39CF-FE5F-B1A5-2E6CC7FB94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1" name="Rectangle 1560">
                <a:extLst>
                  <a:ext uri="{FF2B5EF4-FFF2-40B4-BE49-F238E27FC236}">
                    <a16:creationId xmlns:a16="http://schemas.microsoft.com/office/drawing/2014/main" id="{51EC9B71-050C-EC52-1905-C67A5C33BF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2" name="Rectangle 1561">
                <a:extLst>
                  <a:ext uri="{FF2B5EF4-FFF2-40B4-BE49-F238E27FC236}">
                    <a16:creationId xmlns:a16="http://schemas.microsoft.com/office/drawing/2014/main" id="{1A7FD5E6-0C9C-AAB0-027F-70D7BE567B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FDF94288-9094-DD1F-3F4A-EBCEFD6429C7}"/>
                </a:ext>
              </a:extLst>
            </p:cNvPr>
            <p:cNvGrpSpPr/>
            <p:nvPr/>
          </p:nvGrpSpPr>
          <p:grpSpPr>
            <a:xfrm>
              <a:off x="5663749" y="2883636"/>
              <a:ext cx="1263431" cy="46949"/>
              <a:chOff x="1409553" y="1247719"/>
              <a:chExt cx="6151835" cy="228600"/>
            </a:xfrm>
          </p:grpSpPr>
          <p:sp>
            <p:nvSpPr>
              <p:cNvPr id="1547" name="Rectangle 1546">
                <a:extLst>
                  <a:ext uri="{FF2B5EF4-FFF2-40B4-BE49-F238E27FC236}">
                    <a16:creationId xmlns:a16="http://schemas.microsoft.com/office/drawing/2014/main" id="{4D2B5733-8F42-26A8-41FD-AEBB823643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8" name="Rectangle 1547">
                <a:extLst>
                  <a:ext uri="{FF2B5EF4-FFF2-40B4-BE49-F238E27FC236}">
                    <a16:creationId xmlns:a16="http://schemas.microsoft.com/office/drawing/2014/main" id="{149702D6-78B2-297D-6830-A256612242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17C667B1-5838-F758-2FE3-B8CFB6C3D99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0075DCBE-8060-43B8-511C-883487BD43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1" name="Rectangle 1550">
                <a:extLst>
                  <a:ext uri="{FF2B5EF4-FFF2-40B4-BE49-F238E27FC236}">
                    <a16:creationId xmlns:a16="http://schemas.microsoft.com/office/drawing/2014/main" id="{C0E95F64-851F-ED62-E8D1-8CBDCED65F2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EDF0F69F-69F1-8F83-BD1F-6B0528DC5F6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3" name="Rectangle 1552">
                <a:extLst>
                  <a:ext uri="{FF2B5EF4-FFF2-40B4-BE49-F238E27FC236}">
                    <a16:creationId xmlns:a16="http://schemas.microsoft.com/office/drawing/2014/main" id="{AA5B23B9-6DDA-2B74-8B90-C4E6B4C9C6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4C68563C-3F21-127C-D4DC-627097C815C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1" name="Group 1500">
              <a:extLst>
                <a:ext uri="{FF2B5EF4-FFF2-40B4-BE49-F238E27FC236}">
                  <a16:creationId xmlns:a16="http://schemas.microsoft.com/office/drawing/2014/main" id="{86CC96E4-D801-CD6B-A10D-48BF703E9F38}"/>
                </a:ext>
              </a:extLst>
            </p:cNvPr>
            <p:cNvGrpSpPr/>
            <p:nvPr/>
          </p:nvGrpSpPr>
          <p:grpSpPr>
            <a:xfrm>
              <a:off x="5663749" y="2930584"/>
              <a:ext cx="1263431" cy="46949"/>
              <a:chOff x="1409553" y="1247719"/>
              <a:chExt cx="6151835" cy="228600"/>
            </a:xfrm>
          </p:grpSpPr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1E54315E-3049-7987-C8A9-6381F594561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34D62C32-EBC0-D8AB-8F39-956812A1508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0AFFF09F-FEA3-E201-670B-6E9DAB9D1D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E9ECD525-5D3F-FCED-0FFD-79319CA4885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3" name="Rectangle 1542">
                <a:extLst>
                  <a:ext uri="{FF2B5EF4-FFF2-40B4-BE49-F238E27FC236}">
                    <a16:creationId xmlns:a16="http://schemas.microsoft.com/office/drawing/2014/main" id="{ED11AE5A-93E9-F55B-DEA8-D62C899A3A2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4" name="Rectangle 1543">
                <a:extLst>
                  <a:ext uri="{FF2B5EF4-FFF2-40B4-BE49-F238E27FC236}">
                    <a16:creationId xmlns:a16="http://schemas.microsoft.com/office/drawing/2014/main" id="{F6815521-E730-D2BF-9517-95FEF10BA97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5" name="Rectangle 1544">
                <a:extLst>
                  <a:ext uri="{FF2B5EF4-FFF2-40B4-BE49-F238E27FC236}">
                    <a16:creationId xmlns:a16="http://schemas.microsoft.com/office/drawing/2014/main" id="{7DFCBA24-5217-306F-7EFE-3749A60B31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7D7C21EC-41F6-06F8-6197-4407C905F8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2" name="Group 1501">
              <a:extLst>
                <a:ext uri="{FF2B5EF4-FFF2-40B4-BE49-F238E27FC236}">
                  <a16:creationId xmlns:a16="http://schemas.microsoft.com/office/drawing/2014/main" id="{C3F9FC6F-0F61-1FCF-F4DF-16CB6013D3EB}"/>
                </a:ext>
              </a:extLst>
            </p:cNvPr>
            <p:cNvGrpSpPr/>
            <p:nvPr/>
          </p:nvGrpSpPr>
          <p:grpSpPr>
            <a:xfrm>
              <a:off x="5663749" y="2977533"/>
              <a:ext cx="1263431" cy="46949"/>
              <a:chOff x="1409553" y="1247719"/>
              <a:chExt cx="6151835" cy="228600"/>
            </a:xfrm>
          </p:grpSpPr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9DAD00BF-C19A-1EFF-BD76-2FAD80A767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09834773-196D-EEA3-BD6E-D8B797C358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2570545-BBF6-417F-518E-BCD2A1261D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951E7CEC-A4C2-F503-D37E-577A894D5E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5" name="Rectangle 1534">
                <a:extLst>
                  <a:ext uri="{FF2B5EF4-FFF2-40B4-BE49-F238E27FC236}">
                    <a16:creationId xmlns:a16="http://schemas.microsoft.com/office/drawing/2014/main" id="{73AB9782-450F-8BA8-7FB6-5CB0F143AED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21712BA1-266F-30FF-D110-6AA2F7EF1C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7" name="Rectangle 1536">
                <a:extLst>
                  <a:ext uri="{FF2B5EF4-FFF2-40B4-BE49-F238E27FC236}">
                    <a16:creationId xmlns:a16="http://schemas.microsoft.com/office/drawing/2014/main" id="{BFB27823-E561-D29F-A1AD-319DC284AA9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8" name="Rectangle 1537">
                <a:extLst>
                  <a:ext uri="{FF2B5EF4-FFF2-40B4-BE49-F238E27FC236}">
                    <a16:creationId xmlns:a16="http://schemas.microsoft.com/office/drawing/2014/main" id="{F83ABCE8-E91D-C487-B289-DBA000E42DD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3" name="Group 1502">
              <a:extLst>
                <a:ext uri="{FF2B5EF4-FFF2-40B4-BE49-F238E27FC236}">
                  <a16:creationId xmlns:a16="http://schemas.microsoft.com/office/drawing/2014/main" id="{5169B857-D392-2AA1-5801-927B9AB0BA26}"/>
                </a:ext>
              </a:extLst>
            </p:cNvPr>
            <p:cNvGrpSpPr/>
            <p:nvPr/>
          </p:nvGrpSpPr>
          <p:grpSpPr>
            <a:xfrm>
              <a:off x="5663749" y="3024482"/>
              <a:ext cx="1263431" cy="46949"/>
              <a:chOff x="1409553" y="1247719"/>
              <a:chExt cx="6151835" cy="228600"/>
            </a:xfrm>
          </p:grpSpPr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EB231DE8-70D3-8594-867A-FF6FF6DF2D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E51A5E17-8A7D-8F2A-B6FF-23B161875C4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F5758F73-413D-723F-6712-E84C9543A74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6" name="Rectangle 1525">
                <a:extLst>
                  <a:ext uri="{FF2B5EF4-FFF2-40B4-BE49-F238E27FC236}">
                    <a16:creationId xmlns:a16="http://schemas.microsoft.com/office/drawing/2014/main" id="{CE65AD5C-291B-3C5A-35B3-2889A33728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FC3298B3-A8C5-D7C5-4E7D-DFF72EBEF1F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879B0E26-DFC1-972D-50D8-02A77826730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8E52EEED-E73F-FFC6-E9BC-E65944F021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DA30CAD9-A665-11A2-D4A8-9E9EE123D3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4" name="Group 1503">
              <a:extLst>
                <a:ext uri="{FF2B5EF4-FFF2-40B4-BE49-F238E27FC236}">
                  <a16:creationId xmlns:a16="http://schemas.microsoft.com/office/drawing/2014/main" id="{5D2043DE-F065-AD73-1BD7-8B51EA3C67EA}"/>
                </a:ext>
              </a:extLst>
            </p:cNvPr>
            <p:cNvGrpSpPr/>
            <p:nvPr/>
          </p:nvGrpSpPr>
          <p:grpSpPr>
            <a:xfrm>
              <a:off x="5663749" y="3071430"/>
              <a:ext cx="1263431" cy="46949"/>
              <a:chOff x="1409553" y="1247719"/>
              <a:chExt cx="6151835" cy="228600"/>
            </a:xfrm>
          </p:grpSpPr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EE74ED36-8478-2551-70D3-58EF4018710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BCED078F-7721-DD8E-449B-320763DFA8C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7" name="Rectangle 1516">
                <a:extLst>
                  <a:ext uri="{FF2B5EF4-FFF2-40B4-BE49-F238E27FC236}">
                    <a16:creationId xmlns:a16="http://schemas.microsoft.com/office/drawing/2014/main" id="{93D15BE5-6097-796F-3A48-0E2BC9247DF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55B2659E-FF43-02AB-43CC-DACC3B60F9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47AB93DF-B650-CCD6-A06A-9FC30494B8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EC55ECF6-110E-07CB-5089-ADDCD0E8F5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C1A61225-63C6-2FCA-D588-B222E324D4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8B75A863-5D79-B580-2913-FFA7744E00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09741999-6820-3D10-2427-81C5BDF3B567}"/>
                </a:ext>
              </a:extLst>
            </p:cNvPr>
            <p:cNvSpPr/>
            <p:nvPr/>
          </p:nvSpPr>
          <p:spPr>
            <a:xfrm>
              <a:off x="5663749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:a16="http://schemas.microsoft.com/office/drawing/2014/main" id="{00B1DC8E-27E1-8A4A-9B02-AAF251543A55}"/>
                </a:ext>
              </a:extLst>
            </p:cNvPr>
            <p:cNvGrpSpPr/>
            <p:nvPr/>
          </p:nvGrpSpPr>
          <p:grpSpPr>
            <a:xfrm>
              <a:off x="5663749" y="2461098"/>
              <a:ext cx="1263431" cy="46949"/>
              <a:chOff x="1409553" y="1247719"/>
              <a:chExt cx="6151835" cy="228600"/>
            </a:xfrm>
          </p:grpSpPr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D743CDC7-6C4F-E4D1-A622-1B8C375801E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8" name="Rectangle 1507">
                <a:extLst>
                  <a:ext uri="{FF2B5EF4-FFF2-40B4-BE49-F238E27FC236}">
                    <a16:creationId xmlns:a16="http://schemas.microsoft.com/office/drawing/2014/main" id="{B292BC7C-9C42-F60E-900F-F5D11808AC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E2F7202D-4937-5AED-86AC-5E496878CE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98BC349D-0C29-2199-BB02-0B77BCF31D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04CC66E2-0F81-0639-55D7-6E12E6AEDD9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90CA55B8-109F-19A1-A43A-3845193B85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A1858E64-81B7-FAB9-6704-D05420856E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B96E6FAC-859A-3367-FCC0-A27B14B450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491" name="Rounded Rectangle 1490">
              <a:extLst>
                <a:ext uri="{FF2B5EF4-FFF2-40B4-BE49-F238E27FC236}">
                  <a16:creationId xmlns:a16="http://schemas.microsoft.com/office/drawing/2014/main" id="{5A389DB6-03C9-9C51-5133-BB7D72B16E38}"/>
                </a:ext>
              </a:extLst>
            </p:cNvPr>
            <p:cNvSpPr/>
            <p:nvPr/>
          </p:nvSpPr>
          <p:spPr>
            <a:xfrm>
              <a:off x="5813707" y="2652828"/>
              <a:ext cx="96351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medium</a:t>
              </a:r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FDCEC845-395E-96BF-AA73-CECF6CA633D2}"/>
                </a:ext>
              </a:extLst>
            </p:cNvPr>
            <p:cNvSpPr/>
            <p:nvPr/>
          </p:nvSpPr>
          <p:spPr>
            <a:xfrm>
              <a:off x="5557067" y="235075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489" name="Graphic 1488" descr="Database with solid fill">
              <a:extLst>
                <a:ext uri="{FF2B5EF4-FFF2-40B4-BE49-F238E27FC236}">
                  <a16:creationId xmlns:a16="http://schemas.microsoft.com/office/drawing/2014/main" id="{FE84E4B9-C25C-5F3F-23C8-22FFB391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2285" y="2261498"/>
              <a:ext cx="457200" cy="457200"/>
            </a:xfrm>
            <a:prstGeom prst="rect">
              <a:avLst/>
            </a:prstGeom>
          </p:spPr>
        </p:pic>
      </p:grpSp>
      <p:cxnSp>
        <p:nvCxnSpPr>
          <p:cNvPr id="1619" name="Straight Arrow Connector 1618">
            <a:extLst>
              <a:ext uri="{FF2B5EF4-FFF2-40B4-BE49-F238E27FC236}">
                <a16:creationId xmlns:a16="http://schemas.microsoft.com/office/drawing/2014/main" id="{A2A2DEAE-257A-B5B1-4F95-1EF88D89A796}"/>
              </a:ext>
            </a:extLst>
          </p:cNvPr>
          <p:cNvCxnSpPr>
            <a:cxnSpLocks/>
            <a:endCxn id="1620" idx="2"/>
          </p:cNvCxnSpPr>
          <p:nvPr/>
        </p:nvCxnSpPr>
        <p:spPr>
          <a:xfrm>
            <a:off x="6511848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val 1619">
            <a:extLst>
              <a:ext uri="{FF2B5EF4-FFF2-40B4-BE49-F238E27FC236}">
                <a16:creationId xmlns:a16="http://schemas.microsoft.com/office/drawing/2014/main" id="{BFFBCF3D-09FC-5818-0890-F7E98454CC70}"/>
              </a:ext>
            </a:extLst>
          </p:cNvPr>
          <p:cNvSpPr/>
          <p:nvPr/>
        </p:nvSpPr>
        <p:spPr>
          <a:xfrm>
            <a:off x="784889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21" name="Curved Connector 1620">
            <a:extLst>
              <a:ext uri="{FF2B5EF4-FFF2-40B4-BE49-F238E27FC236}">
                <a16:creationId xmlns:a16="http://schemas.microsoft.com/office/drawing/2014/main" id="{5EDE8866-B1AF-7851-D3E0-31AC1C816F88}"/>
              </a:ext>
            </a:extLst>
          </p:cNvPr>
          <p:cNvCxnSpPr>
            <a:cxnSpLocks/>
            <a:stCxn id="1505" idx="3"/>
            <a:endCxn id="1620" idx="2"/>
          </p:cNvCxnSpPr>
          <p:nvPr/>
        </p:nvCxnSpPr>
        <p:spPr>
          <a:xfrm flipV="1">
            <a:off x="6927180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6" name="Group 1755">
            <a:extLst>
              <a:ext uri="{FF2B5EF4-FFF2-40B4-BE49-F238E27FC236}">
                <a16:creationId xmlns:a16="http://schemas.microsoft.com/office/drawing/2014/main" id="{6D62B7CF-CF98-83BA-15E6-E0E846F18873}"/>
              </a:ext>
            </a:extLst>
          </p:cNvPr>
          <p:cNvGrpSpPr/>
          <p:nvPr/>
        </p:nvGrpSpPr>
        <p:grpSpPr>
          <a:xfrm>
            <a:off x="3547241" y="3405078"/>
            <a:ext cx="1454895" cy="856881"/>
            <a:chOff x="3547241" y="3405078"/>
            <a:chExt cx="1454895" cy="856881"/>
          </a:xfrm>
        </p:grpSpPr>
        <p:grpSp>
          <p:nvGrpSpPr>
            <p:cNvPr id="1628" name="Group 1627">
              <a:extLst>
                <a:ext uri="{FF2B5EF4-FFF2-40B4-BE49-F238E27FC236}">
                  <a16:creationId xmlns:a16="http://schemas.microsoft.com/office/drawing/2014/main" id="{53F40145-60C0-73B2-DC78-D0B93A20C020}"/>
                </a:ext>
              </a:extLst>
            </p:cNvPr>
            <p:cNvGrpSpPr/>
            <p:nvPr/>
          </p:nvGrpSpPr>
          <p:grpSpPr>
            <a:xfrm>
              <a:off x="3738705" y="3651627"/>
              <a:ext cx="1263431" cy="46949"/>
              <a:chOff x="1409553" y="1247719"/>
              <a:chExt cx="6151835" cy="228600"/>
            </a:xfrm>
          </p:grpSpPr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987595CF-5192-E416-17BB-0E4490D6E9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FF21390B-F9F1-7C91-AF34-C4DF22DD9D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CCEB7CD9-D18D-E172-9912-637EA6B941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82B3BE55-6ED4-0481-80E9-8BEF8F3D85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DE53E468-C2F6-3863-3863-DEB2F84BF4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6DA03950-C8AF-F937-C586-1D78D4A198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43A71FFD-04C4-AFF8-A0B4-0075CFF1508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19083AE7-A0AA-EC36-2CD1-9C8474699D5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4CAA5B2E-3B1A-B88F-53CE-0B2D72E7D808}"/>
                </a:ext>
              </a:extLst>
            </p:cNvPr>
            <p:cNvGrpSpPr/>
            <p:nvPr/>
          </p:nvGrpSpPr>
          <p:grpSpPr>
            <a:xfrm>
              <a:off x="3738705" y="3698575"/>
              <a:ext cx="1263431" cy="46949"/>
              <a:chOff x="1409553" y="1247719"/>
              <a:chExt cx="6151835" cy="228600"/>
            </a:xfrm>
          </p:grpSpPr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E5DE08F5-5502-E6E5-C82B-37B5BDEE93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3732DA2-D5BC-BB08-2740-B4D19E2B21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C1B38CB4-CC22-E64A-8F29-C5B0DC736A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9DE24063-B21B-0C22-9152-A4993CA5949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BD2CAD93-6123-138E-D712-CA946FC462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48F5179C-7885-8E5B-0088-A25BFBDEED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7FA358FB-BC26-FEFF-FB96-4D87A865026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07685041-AEE4-DD7E-F5A2-84FF72DE34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AD0C4BD5-57C4-B994-E5E4-45F4D3473487}"/>
                </a:ext>
              </a:extLst>
            </p:cNvPr>
            <p:cNvGrpSpPr/>
            <p:nvPr/>
          </p:nvGrpSpPr>
          <p:grpSpPr>
            <a:xfrm>
              <a:off x="3738705" y="3745524"/>
              <a:ext cx="1263431" cy="46949"/>
              <a:chOff x="1409553" y="1247719"/>
              <a:chExt cx="6151835" cy="228600"/>
            </a:xfrm>
          </p:grpSpPr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CDE5671A-1676-501B-9CE6-D440DAE7FB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C447EFA2-191A-693D-3806-0D4A5A0389A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EF25D511-00D0-A459-76F8-FF3F01C1994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E082A406-E8C0-82EB-2F7E-CA017EDDF7E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21578C9A-107F-1467-47F0-99F54BDC6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E653F2C7-A463-5328-EF5B-9690FACC9F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6D3B27BB-FBE7-C31B-D725-71883503D42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9B304F1A-CB2B-E277-8E13-4CA7E250B3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EF284C7-871A-70EB-26A5-02BA68207319}"/>
                </a:ext>
              </a:extLst>
            </p:cNvPr>
            <p:cNvGrpSpPr/>
            <p:nvPr/>
          </p:nvGrpSpPr>
          <p:grpSpPr>
            <a:xfrm>
              <a:off x="3738705" y="3792473"/>
              <a:ext cx="1263431" cy="46949"/>
              <a:chOff x="1409553" y="1247719"/>
              <a:chExt cx="6151835" cy="228600"/>
            </a:xfrm>
          </p:grpSpPr>
          <p:sp>
            <p:nvSpPr>
              <p:cNvPr id="1723" name="Rectangle 1722">
                <a:extLst>
                  <a:ext uri="{FF2B5EF4-FFF2-40B4-BE49-F238E27FC236}">
                    <a16:creationId xmlns:a16="http://schemas.microsoft.com/office/drawing/2014/main" id="{6A402D2A-AAAA-0350-263F-11745CAA20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4" name="Rectangle 1723">
                <a:extLst>
                  <a:ext uri="{FF2B5EF4-FFF2-40B4-BE49-F238E27FC236}">
                    <a16:creationId xmlns:a16="http://schemas.microsoft.com/office/drawing/2014/main" id="{D6AEE2CA-6117-FA88-3D97-BB3B38CF03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DF0C24A1-8AC6-9636-BD84-D22D5C1039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6" name="Rectangle 1725">
                <a:extLst>
                  <a:ext uri="{FF2B5EF4-FFF2-40B4-BE49-F238E27FC236}">
                    <a16:creationId xmlns:a16="http://schemas.microsoft.com/office/drawing/2014/main" id="{151730C1-C581-CB52-C1B2-1AC53E0075F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5807FD33-264B-D23D-7594-36FFA76BB14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CD50FA6C-1E86-E30D-AE5A-A1D4118424B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A8ADC9A1-0CC7-D5E2-ACC5-ED7D11859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73AC3E60-F58E-1FE4-E561-6509D0FABD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2" name="Group 1631">
              <a:extLst>
                <a:ext uri="{FF2B5EF4-FFF2-40B4-BE49-F238E27FC236}">
                  <a16:creationId xmlns:a16="http://schemas.microsoft.com/office/drawing/2014/main" id="{847E03D5-AB6E-6070-B410-30C05A9C9F22}"/>
                </a:ext>
              </a:extLst>
            </p:cNvPr>
            <p:cNvGrpSpPr/>
            <p:nvPr/>
          </p:nvGrpSpPr>
          <p:grpSpPr>
            <a:xfrm>
              <a:off x="3738705" y="3839421"/>
              <a:ext cx="1263431" cy="46949"/>
              <a:chOff x="1409553" y="1247719"/>
              <a:chExt cx="6151835" cy="228600"/>
            </a:xfrm>
          </p:grpSpPr>
          <p:sp>
            <p:nvSpPr>
              <p:cNvPr id="1715" name="Rectangle 1714">
                <a:extLst>
                  <a:ext uri="{FF2B5EF4-FFF2-40B4-BE49-F238E27FC236}">
                    <a16:creationId xmlns:a16="http://schemas.microsoft.com/office/drawing/2014/main" id="{6047B1FA-AF7B-A599-D98B-20F4984239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6" name="Rectangle 1715">
                <a:extLst>
                  <a:ext uri="{FF2B5EF4-FFF2-40B4-BE49-F238E27FC236}">
                    <a16:creationId xmlns:a16="http://schemas.microsoft.com/office/drawing/2014/main" id="{F84902EB-EA84-0AEC-CF88-24AF59B462D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7" name="Rectangle 1716">
                <a:extLst>
                  <a:ext uri="{FF2B5EF4-FFF2-40B4-BE49-F238E27FC236}">
                    <a16:creationId xmlns:a16="http://schemas.microsoft.com/office/drawing/2014/main" id="{945FDFD1-9922-CF63-8762-DA057349021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CD1D1D0F-A291-5BD6-FBC9-04813E50047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9" name="Rectangle 1718">
                <a:extLst>
                  <a:ext uri="{FF2B5EF4-FFF2-40B4-BE49-F238E27FC236}">
                    <a16:creationId xmlns:a16="http://schemas.microsoft.com/office/drawing/2014/main" id="{08066A7F-A644-96F0-551C-22D8D8C70B6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0" name="Rectangle 1719">
                <a:extLst>
                  <a:ext uri="{FF2B5EF4-FFF2-40B4-BE49-F238E27FC236}">
                    <a16:creationId xmlns:a16="http://schemas.microsoft.com/office/drawing/2014/main" id="{B5A6ABA4-9D12-2B89-58CF-80D79311C5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1" name="Rectangle 1720">
                <a:extLst>
                  <a:ext uri="{FF2B5EF4-FFF2-40B4-BE49-F238E27FC236}">
                    <a16:creationId xmlns:a16="http://schemas.microsoft.com/office/drawing/2014/main" id="{F4BEE076-D921-57DC-DE5A-7B0C2A8117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2" name="Rectangle 1721">
                <a:extLst>
                  <a:ext uri="{FF2B5EF4-FFF2-40B4-BE49-F238E27FC236}">
                    <a16:creationId xmlns:a16="http://schemas.microsoft.com/office/drawing/2014/main" id="{75FD9FEB-1B13-1242-092A-C037199518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3" name="Group 1632">
              <a:extLst>
                <a:ext uri="{FF2B5EF4-FFF2-40B4-BE49-F238E27FC236}">
                  <a16:creationId xmlns:a16="http://schemas.microsoft.com/office/drawing/2014/main" id="{2E071A13-552B-36DD-C3FE-5ED2C8C9550A}"/>
                </a:ext>
              </a:extLst>
            </p:cNvPr>
            <p:cNvGrpSpPr/>
            <p:nvPr/>
          </p:nvGrpSpPr>
          <p:grpSpPr>
            <a:xfrm>
              <a:off x="3738705" y="3886370"/>
              <a:ext cx="1263431" cy="46949"/>
              <a:chOff x="1409553" y="1247719"/>
              <a:chExt cx="6151835" cy="228600"/>
            </a:xfrm>
          </p:grpSpPr>
          <p:sp>
            <p:nvSpPr>
              <p:cNvPr id="1707" name="Rectangle 1706">
                <a:extLst>
                  <a:ext uri="{FF2B5EF4-FFF2-40B4-BE49-F238E27FC236}">
                    <a16:creationId xmlns:a16="http://schemas.microsoft.com/office/drawing/2014/main" id="{801277C6-E489-D7A8-DC4F-05D3BEDA69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8" name="Rectangle 1707">
                <a:extLst>
                  <a:ext uri="{FF2B5EF4-FFF2-40B4-BE49-F238E27FC236}">
                    <a16:creationId xmlns:a16="http://schemas.microsoft.com/office/drawing/2014/main" id="{5B7FF7EB-2B4B-9232-52CF-527751E8AF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9" name="Rectangle 1708">
                <a:extLst>
                  <a:ext uri="{FF2B5EF4-FFF2-40B4-BE49-F238E27FC236}">
                    <a16:creationId xmlns:a16="http://schemas.microsoft.com/office/drawing/2014/main" id="{AF93F34B-68A2-2FBC-1167-5A5B86357A4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0" name="Rectangle 1709">
                <a:extLst>
                  <a:ext uri="{FF2B5EF4-FFF2-40B4-BE49-F238E27FC236}">
                    <a16:creationId xmlns:a16="http://schemas.microsoft.com/office/drawing/2014/main" id="{F33CD7BD-8FB4-0F57-D09A-4EF158141E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E439C021-C6DB-7A9B-5685-60BBD376FDA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179B3276-6725-7F1C-0AFA-E3A44C98E9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3" name="Rectangle 1712">
                <a:extLst>
                  <a:ext uri="{FF2B5EF4-FFF2-40B4-BE49-F238E27FC236}">
                    <a16:creationId xmlns:a16="http://schemas.microsoft.com/office/drawing/2014/main" id="{99822DC8-2290-2D73-EF9F-19B4908FD7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4" name="Rectangle 1713">
                <a:extLst>
                  <a:ext uri="{FF2B5EF4-FFF2-40B4-BE49-F238E27FC236}">
                    <a16:creationId xmlns:a16="http://schemas.microsoft.com/office/drawing/2014/main" id="{C94A90C3-8AD5-EDB1-308B-8175861CA3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4" name="Group 1633">
              <a:extLst>
                <a:ext uri="{FF2B5EF4-FFF2-40B4-BE49-F238E27FC236}">
                  <a16:creationId xmlns:a16="http://schemas.microsoft.com/office/drawing/2014/main" id="{A8D6E376-7B1B-C67E-8139-5A65576E99FA}"/>
                </a:ext>
              </a:extLst>
            </p:cNvPr>
            <p:cNvGrpSpPr/>
            <p:nvPr/>
          </p:nvGrpSpPr>
          <p:grpSpPr>
            <a:xfrm>
              <a:off x="3738705" y="3933319"/>
              <a:ext cx="1263431" cy="46949"/>
              <a:chOff x="1409553" y="1247719"/>
              <a:chExt cx="6151835" cy="228600"/>
            </a:xfrm>
          </p:grpSpPr>
          <p:sp>
            <p:nvSpPr>
              <p:cNvPr id="1699" name="Rectangle 1698">
                <a:extLst>
                  <a:ext uri="{FF2B5EF4-FFF2-40B4-BE49-F238E27FC236}">
                    <a16:creationId xmlns:a16="http://schemas.microsoft.com/office/drawing/2014/main" id="{12D94320-1C66-31FA-B545-E739B80E1A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0" name="Rectangle 1699">
                <a:extLst>
                  <a:ext uri="{FF2B5EF4-FFF2-40B4-BE49-F238E27FC236}">
                    <a16:creationId xmlns:a16="http://schemas.microsoft.com/office/drawing/2014/main" id="{591DBF42-7194-0B54-1AEA-1E9B0DBAFC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1" name="Rectangle 1700">
                <a:extLst>
                  <a:ext uri="{FF2B5EF4-FFF2-40B4-BE49-F238E27FC236}">
                    <a16:creationId xmlns:a16="http://schemas.microsoft.com/office/drawing/2014/main" id="{DCFC63DC-AAAB-308D-C12F-D9DA083ECF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B5996781-6D19-75C2-34EC-538BD7C121C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3" name="Rectangle 1702">
                <a:extLst>
                  <a:ext uri="{FF2B5EF4-FFF2-40B4-BE49-F238E27FC236}">
                    <a16:creationId xmlns:a16="http://schemas.microsoft.com/office/drawing/2014/main" id="{F1D48B7C-7D59-E277-ADCC-741592809F3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4" name="Rectangle 1703">
                <a:extLst>
                  <a:ext uri="{FF2B5EF4-FFF2-40B4-BE49-F238E27FC236}">
                    <a16:creationId xmlns:a16="http://schemas.microsoft.com/office/drawing/2014/main" id="{6FA5747A-C0B3-3CA3-DAAD-274192170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5" name="Rectangle 1704">
                <a:extLst>
                  <a:ext uri="{FF2B5EF4-FFF2-40B4-BE49-F238E27FC236}">
                    <a16:creationId xmlns:a16="http://schemas.microsoft.com/office/drawing/2014/main" id="{0EC17211-72E1-B81C-B1DC-8EE94383D55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6" name="Rectangle 1705">
                <a:extLst>
                  <a:ext uri="{FF2B5EF4-FFF2-40B4-BE49-F238E27FC236}">
                    <a16:creationId xmlns:a16="http://schemas.microsoft.com/office/drawing/2014/main" id="{95D6E4A9-6CB3-6779-2D34-B1944C1EFB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5" name="Group 1634">
              <a:extLst>
                <a:ext uri="{FF2B5EF4-FFF2-40B4-BE49-F238E27FC236}">
                  <a16:creationId xmlns:a16="http://schemas.microsoft.com/office/drawing/2014/main" id="{1288EAFC-73EC-4F39-307A-60F2E90BC2CA}"/>
                </a:ext>
              </a:extLst>
            </p:cNvPr>
            <p:cNvGrpSpPr/>
            <p:nvPr/>
          </p:nvGrpSpPr>
          <p:grpSpPr>
            <a:xfrm>
              <a:off x="3738705" y="3980267"/>
              <a:ext cx="1263431" cy="46949"/>
              <a:chOff x="1409553" y="1247719"/>
              <a:chExt cx="6151835" cy="228600"/>
            </a:xfrm>
          </p:grpSpPr>
          <p:sp>
            <p:nvSpPr>
              <p:cNvPr id="1691" name="Rectangle 1690">
                <a:extLst>
                  <a:ext uri="{FF2B5EF4-FFF2-40B4-BE49-F238E27FC236}">
                    <a16:creationId xmlns:a16="http://schemas.microsoft.com/office/drawing/2014/main" id="{339D8D34-DC77-2F31-DE4B-A04018C6D6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2" name="Rectangle 1691">
                <a:extLst>
                  <a:ext uri="{FF2B5EF4-FFF2-40B4-BE49-F238E27FC236}">
                    <a16:creationId xmlns:a16="http://schemas.microsoft.com/office/drawing/2014/main" id="{A4932BF8-C9FC-40DC-C311-8447C7BC70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3" name="Rectangle 1692">
                <a:extLst>
                  <a:ext uri="{FF2B5EF4-FFF2-40B4-BE49-F238E27FC236}">
                    <a16:creationId xmlns:a16="http://schemas.microsoft.com/office/drawing/2014/main" id="{2D10CE76-703D-D0C3-4521-B3A82A02D90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4" name="Rectangle 1693">
                <a:extLst>
                  <a:ext uri="{FF2B5EF4-FFF2-40B4-BE49-F238E27FC236}">
                    <a16:creationId xmlns:a16="http://schemas.microsoft.com/office/drawing/2014/main" id="{00A8AAA9-EF94-BBAC-3A5B-1F5F28552D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5" name="Rectangle 1694">
                <a:extLst>
                  <a:ext uri="{FF2B5EF4-FFF2-40B4-BE49-F238E27FC236}">
                    <a16:creationId xmlns:a16="http://schemas.microsoft.com/office/drawing/2014/main" id="{6A54DD9B-5399-E3C8-AF58-D0C9C2923BB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CB18F46D-1847-14E4-8325-42B6D25CAE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7" name="Rectangle 1696">
                <a:extLst>
                  <a:ext uri="{FF2B5EF4-FFF2-40B4-BE49-F238E27FC236}">
                    <a16:creationId xmlns:a16="http://schemas.microsoft.com/office/drawing/2014/main" id="{61AB1E9A-A06C-F9E9-1F8A-74FF0DF010A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8" name="Rectangle 1697">
                <a:extLst>
                  <a:ext uri="{FF2B5EF4-FFF2-40B4-BE49-F238E27FC236}">
                    <a16:creationId xmlns:a16="http://schemas.microsoft.com/office/drawing/2014/main" id="{9B9D8164-4265-7653-8AF0-ACC91CC4B7F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6" name="Group 1635">
              <a:extLst>
                <a:ext uri="{FF2B5EF4-FFF2-40B4-BE49-F238E27FC236}">
                  <a16:creationId xmlns:a16="http://schemas.microsoft.com/office/drawing/2014/main" id="{CA9D7844-3B99-CA25-44D7-D8684FF49B46}"/>
                </a:ext>
              </a:extLst>
            </p:cNvPr>
            <p:cNvGrpSpPr/>
            <p:nvPr/>
          </p:nvGrpSpPr>
          <p:grpSpPr>
            <a:xfrm>
              <a:off x="3738705" y="4027216"/>
              <a:ext cx="1263431" cy="46949"/>
              <a:chOff x="1409553" y="1247719"/>
              <a:chExt cx="6151835" cy="228600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3B5D85E-E8EC-890A-3A39-5AECD860D76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9FD6AAAF-DB29-FA09-AA69-42E400882C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5" name="Rectangle 1684">
                <a:extLst>
                  <a:ext uri="{FF2B5EF4-FFF2-40B4-BE49-F238E27FC236}">
                    <a16:creationId xmlns:a16="http://schemas.microsoft.com/office/drawing/2014/main" id="{875A5244-9CA9-F6CA-0981-F35E7032583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6" name="Rectangle 1685">
                <a:extLst>
                  <a:ext uri="{FF2B5EF4-FFF2-40B4-BE49-F238E27FC236}">
                    <a16:creationId xmlns:a16="http://schemas.microsoft.com/office/drawing/2014/main" id="{59FBE5CE-89EB-E669-9857-A3279054122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7" name="Rectangle 1686">
                <a:extLst>
                  <a:ext uri="{FF2B5EF4-FFF2-40B4-BE49-F238E27FC236}">
                    <a16:creationId xmlns:a16="http://schemas.microsoft.com/office/drawing/2014/main" id="{C1764522-52E2-3F26-D098-46AA9E8EEA0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8" name="Rectangle 1687">
                <a:extLst>
                  <a:ext uri="{FF2B5EF4-FFF2-40B4-BE49-F238E27FC236}">
                    <a16:creationId xmlns:a16="http://schemas.microsoft.com/office/drawing/2014/main" id="{387071FA-9D6D-7CCB-4036-9DAFB0E671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9" name="Rectangle 1688">
                <a:extLst>
                  <a:ext uri="{FF2B5EF4-FFF2-40B4-BE49-F238E27FC236}">
                    <a16:creationId xmlns:a16="http://schemas.microsoft.com/office/drawing/2014/main" id="{029A972C-16F2-B36B-6F1B-500D4098E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0" name="Rectangle 1689">
                <a:extLst>
                  <a:ext uri="{FF2B5EF4-FFF2-40B4-BE49-F238E27FC236}">
                    <a16:creationId xmlns:a16="http://schemas.microsoft.com/office/drawing/2014/main" id="{FEA04B21-3A39-6A11-8DAB-9A3754D002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7" name="Group 1636">
              <a:extLst>
                <a:ext uri="{FF2B5EF4-FFF2-40B4-BE49-F238E27FC236}">
                  <a16:creationId xmlns:a16="http://schemas.microsoft.com/office/drawing/2014/main" id="{19711CBA-CD14-FEDA-4CA0-79980477CD48}"/>
                </a:ext>
              </a:extLst>
            </p:cNvPr>
            <p:cNvGrpSpPr/>
            <p:nvPr/>
          </p:nvGrpSpPr>
          <p:grpSpPr>
            <a:xfrm>
              <a:off x="3738705" y="4074164"/>
              <a:ext cx="1263431" cy="46949"/>
              <a:chOff x="1409553" y="1247719"/>
              <a:chExt cx="6151835" cy="228600"/>
            </a:xfrm>
          </p:grpSpPr>
          <p:sp>
            <p:nvSpPr>
              <p:cNvPr id="1675" name="Rectangle 1674">
                <a:extLst>
                  <a:ext uri="{FF2B5EF4-FFF2-40B4-BE49-F238E27FC236}">
                    <a16:creationId xmlns:a16="http://schemas.microsoft.com/office/drawing/2014/main" id="{34DA8547-52CF-1DAF-80A0-594A9290AE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6" name="Rectangle 1675">
                <a:extLst>
                  <a:ext uri="{FF2B5EF4-FFF2-40B4-BE49-F238E27FC236}">
                    <a16:creationId xmlns:a16="http://schemas.microsoft.com/office/drawing/2014/main" id="{809D92C5-0650-6676-B48D-AC09B4F2CDA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7" name="Rectangle 1676">
                <a:extLst>
                  <a:ext uri="{FF2B5EF4-FFF2-40B4-BE49-F238E27FC236}">
                    <a16:creationId xmlns:a16="http://schemas.microsoft.com/office/drawing/2014/main" id="{2EF25FE2-886B-E971-800D-D645002C085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8" name="Rectangle 1677">
                <a:extLst>
                  <a:ext uri="{FF2B5EF4-FFF2-40B4-BE49-F238E27FC236}">
                    <a16:creationId xmlns:a16="http://schemas.microsoft.com/office/drawing/2014/main" id="{6591D2F3-D916-0FC5-F9B4-8679B99C28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9" name="Rectangle 1678">
                <a:extLst>
                  <a:ext uri="{FF2B5EF4-FFF2-40B4-BE49-F238E27FC236}">
                    <a16:creationId xmlns:a16="http://schemas.microsoft.com/office/drawing/2014/main" id="{237D90E9-9F15-DB09-C2D8-DD391BC2DE8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0" name="Rectangle 1679">
                <a:extLst>
                  <a:ext uri="{FF2B5EF4-FFF2-40B4-BE49-F238E27FC236}">
                    <a16:creationId xmlns:a16="http://schemas.microsoft.com/office/drawing/2014/main" id="{CE66EC65-6D0A-247E-5517-827483D03D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1" name="Rectangle 1680">
                <a:extLst>
                  <a:ext uri="{FF2B5EF4-FFF2-40B4-BE49-F238E27FC236}">
                    <a16:creationId xmlns:a16="http://schemas.microsoft.com/office/drawing/2014/main" id="{8BDF5505-663C-B05C-07F1-7255EAAD8A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2" name="Rectangle 1681">
                <a:extLst>
                  <a:ext uri="{FF2B5EF4-FFF2-40B4-BE49-F238E27FC236}">
                    <a16:creationId xmlns:a16="http://schemas.microsoft.com/office/drawing/2014/main" id="{D3A20A2F-D8EE-EF8C-44BB-5DFCA9F88B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8" name="Group 1637">
              <a:extLst>
                <a:ext uri="{FF2B5EF4-FFF2-40B4-BE49-F238E27FC236}">
                  <a16:creationId xmlns:a16="http://schemas.microsoft.com/office/drawing/2014/main" id="{BC47DAF0-FDB6-BA43-AF78-148A581AF8BB}"/>
                </a:ext>
              </a:extLst>
            </p:cNvPr>
            <p:cNvGrpSpPr/>
            <p:nvPr/>
          </p:nvGrpSpPr>
          <p:grpSpPr>
            <a:xfrm>
              <a:off x="3738705" y="4121113"/>
              <a:ext cx="1263431" cy="46949"/>
              <a:chOff x="1409553" y="1247719"/>
              <a:chExt cx="6151835" cy="228600"/>
            </a:xfrm>
          </p:grpSpPr>
          <p:sp>
            <p:nvSpPr>
              <p:cNvPr id="1667" name="Rectangle 1666">
                <a:extLst>
                  <a:ext uri="{FF2B5EF4-FFF2-40B4-BE49-F238E27FC236}">
                    <a16:creationId xmlns:a16="http://schemas.microsoft.com/office/drawing/2014/main" id="{8E7E6088-F32C-E368-2204-CF8F1511FF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8" name="Rectangle 1667">
                <a:extLst>
                  <a:ext uri="{FF2B5EF4-FFF2-40B4-BE49-F238E27FC236}">
                    <a16:creationId xmlns:a16="http://schemas.microsoft.com/office/drawing/2014/main" id="{56C299EB-46FD-9AAC-15F6-D6FF8ECD16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9" name="Rectangle 1668">
                <a:extLst>
                  <a:ext uri="{FF2B5EF4-FFF2-40B4-BE49-F238E27FC236}">
                    <a16:creationId xmlns:a16="http://schemas.microsoft.com/office/drawing/2014/main" id="{367DF5ED-7D33-D44B-D90B-8FC69A87602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0" name="Rectangle 1669">
                <a:extLst>
                  <a:ext uri="{FF2B5EF4-FFF2-40B4-BE49-F238E27FC236}">
                    <a16:creationId xmlns:a16="http://schemas.microsoft.com/office/drawing/2014/main" id="{FD13D255-8256-F59D-B3F7-38267CD32AA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1" name="Rectangle 1670">
                <a:extLst>
                  <a:ext uri="{FF2B5EF4-FFF2-40B4-BE49-F238E27FC236}">
                    <a16:creationId xmlns:a16="http://schemas.microsoft.com/office/drawing/2014/main" id="{EEE28852-29FD-C4CB-8DA3-8A7D8994D4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2" name="Rectangle 1671">
                <a:extLst>
                  <a:ext uri="{FF2B5EF4-FFF2-40B4-BE49-F238E27FC236}">
                    <a16:creationId xmlns:a16="http://schemas.microsoft.com/office/drawing/2014/main" id="{4AF7F415-E0FF-AB28-554A-66BDDD3567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3" name="Rectangle 1672">
                <a:extLst>
                  <a:ext uri="{FF2B5EF4-FFF2-40B4-BE49-F238E27FC236}">
                    <a16:creationId xmlns:a16="http://schemas.microsoft.com/office/drawing/2014/main" id="{668D0FCA-DA83-0FAC-0FFA-5966DE2003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4" name="Rectangle 1673">
                <a:extLst>
                  <a:ext uri="{FF2B5EF4-FFF2-40B4-BE49-F238E27FC236}">
                    <a16:creationId xmlns:a16="http://schemas.microsoft.com/office/drawing/2014/main" id="{379AEE2E-C45D-4ADA-9BFA-BF9C75DE5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9" name="Group 1638">
              <a:extLst>
                <a:ext uri="{FF2B5EF4-FFF2-40B4-BE49-F238E27FC236}">
                  <a16:creationId xmlns:a16="http://schemas.microsoft.com/office/drawing/2014/main" id="{18FB7A45-48CC-5212-CB08-036E9AE8C806}"/>
                </a:ext>
              </a:extLst>
            </p:cNvPr>
            <p:cNvGrpSpPr/>
            <p:nvPr/>
          </p:nvGrpSpPr>
          <p:grpSpPr>
            <a:xfrm>
              <a:off x="3738705" y="4168062"/>
              <a:ext cx="1263431" cy="46949"/>
              <a:chOff x="1409553" y="1247719"/>
              <a:chExt cx="6151835" cy="228600"/>
            </a:xfrm>
          </p:grpSpPr>
          <p:sp>
            <p:nvSpPr>
              <p:cNvPr id="1659" name="Rectangle 1658">
                <a:extLst>
                  <a:ext uri="{FF2B5EF4-FFF2-40B4-BE49-F238E27FC236}">
                    <a16:creationId xmlns:a16="http://schemas.microsoft.com/office/drawing/2014/main" id="{E51A2853-1ACF-59AA-B299-ADEC5D913D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0" name="Rectangle 1659">
                <a:extLst>
                  <a:ext uri="{FF2B5EF4-FFF2-40B4-BE49-F238E27FC236}">
                    <a16:creationId xmlns:a16="http://schemas.microsoft.com/office/drawing/2014/main" id="{B3A80360-E7E5-697A-5CA0-6B4ABBC226B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1" name="Rectangle 1660">
                <a:extLst>
                  <a:ext uri="{FF2B5EF4-FFF2-40B4-BE49-F238E27FC236}">
                    <a16:creationId xmlns:a16="http://schemas.microsoft.com/office/drawing/2014/main" id="{4D809A18-03D7-C9C7-4606-702FBCC1A2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2" name="Rectangle 1661">
                <a:extLst>
                  <a:ext uri="{FF2B5EF4-FFF2-40B4-BE49-F238E27FC236}">
                    <a16:creationId xmlns:a16="http://schemas.microsoft.com/office/drawing/2014/main" id="{6D28B292-C4DA-C720-4FC0-7205534097E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DFA71CD1-7459-B30F-861B-215F290F20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4" name="Rectangle 1663">
                <a:extLst>
                  <a:ext uri="{FF2B5EF4-FFF2-40B4-BE49-F238E27FC236}">
                    <a16:creationId xmlns:a16="http://schemas.microsoft.com/office/drawing/2014/main" id="{C21171D3-83B5-564E-4134-4846F769E7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5" name="Rectangle 1664">
                <a:extLst>
                  <a:ext uri="{FF2B5EF4-FFF2-40B4-BE49-F238E27FC236}">
                    <a16:creationId xmlns:a16="http://schemas.microsoft.com/office/drawing/2014/main" id="{2F1FC36E-3EC8-8C7D-2333-3AD37EC11E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6" name="Rectangle 1665">
                <a:extLst>
                  <a:ext uri="{FF2B5EF4-FFF2-40B4-BE49-F238E27FC236}">
                    <a16:creationId xmlns:a16="http://schemas.microsoft.com/office/drawing/2014/main" id="{379C1CD2-C0DC-AE5B-6151-BE7B4A2BFE5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40" name="Group 1639">
              <a:extLst>
                <a:ext uri="{FF2B5EF4-FFF2-40B4-BE49-F238E27FC236}">
                  <a16:creationId xmlns:a16="http://schemas.microsoft.com/office/drawing/2014/main" id="{A6509513-B106-D617-8E99-58367458511E}"/>
                </a:ext>
              </a:extLst>
            </p:cNvPr>
            <p:cNvGrpSpPr/>
            <p:nvPr/>
          </p:nvGrpSpPr>
          <p:grpSpPr>
            <a:xfrm>
              <a:off x="3738705" y="4215010"/>
              <a:ext cx="1263431" cy="46949"/>
              <a:chOff x="1409553" y="1247719"/>
              <a:chExt cx="6151835" cy="228600"/>
            </a:xfrm>
          </p:grpSpPr>
          <p:sp>
            <p:nvSpPr>
              <p:cNvPr id="1651" name="Rectangle 1650">
                <a:extLst>
                  <a:ext uri="{FF2B5EF4-FFF2-40B4-BE49-F238E27FC236}">
                    <a16:creationId xmlns:a16="http://schemas.microsoft.com/office/drawing/2014/main" id="{970CFC60-4FA3-B6C3-FC9F-684D590961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2" name="Rectangle 1651">
                <a:extLst>
                  <a:ext uri="{FF2B5EF4-FFF2-40B4-BE49-F238E27FC236}">
                    <a16:creationId xmlns:a16="http://schemas.microsoft.com/office/drawing/2014/main" id="{EB99A87E-CB33-F9B3-2E21-A4D0574004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3" name="Rectangle 1652">
                <a:extLst>
                  <a:ext uri="{FF2B5EF4-FFF2-40B4-BE49-F238E27FC236}">
                    <a16:creationId xmlns:a16="http://schemas.microsoft.com/office/drawing/2014/main" id="{F98C7CC9-CFBC-66E7-775E-3335A563662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4" name="Rectangle 1653">
                <a:extLst>
                  <a:ext uri="{FF2B5EF4-FFF2-40B4-BE49-F238E27FC236}">
                    <a16:creationId xmlns:a16="http://schemas.microsoft.com/office/drawing/2014/main" id="{20ED429A-489D-856D-6DAF-17A3D23983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5" name="Rectangle 1654">
                <a:extLst>
                  <a:ext uri="{FF2B5EF4-FFF2-40B4-BE49-F238E27FC236}">
                    <a16:creationId xmlns:a16="http://schemas.microsoft.com/office/drawing/2014/main" id="{1C371078-7340-BA06-730C-350B994811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6" name="Rectangle 1655">
                <a:extLst>
                  <a:ext uri="{FF2B5EF4-FFF2-40B4-BE49-F238E27FC236}">
                    <a16:creationId xmlns:a16="http://schemas.microsoft.com/office/drawing/2014/main" id="{37A57833-4254-1FBE-F808-23F5B81B40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7" name="Rectangle 1656">
                <a:extLst>
                  <a:ext uri="{FF2B5EF4-FFF2-40B4-BE49-F238E27FC236}">
                    <a16:creationId xmlns:a16="http://schemas.microsoft.com/office/drawing/2014/main" id="{888FEA6D-0C44-F24F-DB7F-17FC397491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8" name="Rectangle 1657">
                <a:extLst>
                  <a:ext uri="{FF2B5EF4-FFF2-40B4-BE49-F238E27FC236}">
                    <a16:creationId xmlns:a16="http://schemas.microsoft.com/office/drawing/2014/main" id="{F170AAFA-1595-577A-8214-499A05E004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41" name="Rectangle 1640">
              <a:extLst>
                <a:ext uri="{FF2B5EF4-FFF2-40B4-BE49-F238E27FC236}">
                  <a16:creationId xmlns:a16="http://schemas.microsoft.com/office/drawing/2014/main" id="{A41A3428-0998-200E-30A4-A4AD705864A1}"/>
                </a:ext>
              </a:extLst>
            </p:cNvPr>
            <p:cNvSpPr/>
            <p:nvPr/>
          </p:nvSpPr>
          <p:spPr>
            <a:xfrm>
              <a:off x="3738705" y="360467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42" name="Group 1641">
              <a:extLst>
                <a:ext uri="{FF2B5EF4-FFF2-40B4-BE49-F238E27FC236}">
                  <a16:creationId xmlns:a16="http://schemas.microsoft.com/office/drawing/2014/main" id="{B393CF0E-C641-244F-119A-489C5DAC1677}"/>
                </a:ext>
              </a:extLst>
            </p:cNvPr>
            <p:cNvGrpSpPr/>
            <p:nvPr/>
          </p:nvGrpSpPr>
          <p:grpSpPr>
            <a:xfrm>
              <a:off x="3738705" y="3604678"/>
              <a:ext cx="1263431" cy="46949"/>
              <a:chOff x="1409553" y="1247719"/>
              <a:chExt cx="6151835" cy="228600"/>
            </a:xfrm>
          </p:grpSpPr>
          <p:sp>
            <p:nvSpPr>
              <p:cNvPr id="1643" name="Rectangle 1642">
                <a:extLst>
                  <a:ext uri="{FF2B5EF4-FFF2-40B4-BE49-F238E27FC236}">
                    <a16:creationId xmlns:a16="http://schemas.microsoft.com/office/drawing/2014/main" id="{019BF1E1-C911-D8F2-5C39-20BBA839F4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4" name="Rectangle 1643">
                <a:extLst>
                  <a:ext uri="{FF2B5EF4-FFF2-40B4-BE49-F238E27FC236}">
                    <a16:creationId xmlns:a16="http://schemas.microsoft.com/office/drawing/2014/main" id="{650AA8A4-1E59-1D9A-A85A-C257FA8047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5" name="Rectangle 1644">
                <a:extLst>
                  <a:ext uri="{FF2B5EF4-FFF2-40B4-BE49-F238E27FC236}">
                    <a16:creationId xmlns:a16="http://schemas.microsoft.com/office/drawing/2014/main" id="{8B3DF620-0DDA-F47A-CA3B-5263B125F56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6" name="Rectangle 1645">
                <a:extLst>
                  <a:ext uri="{FF2B5EF4-FFF2-40B4-BE49-F238E27FC236}">
                    <a16:creationId xmlns:a16="http://schemas.microsoft.com/office/drawing/2014/main" id="{C68EF1F6-D98D-DAAA-0D97-D1820D3FE88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7" name="Rectangle 1646">
                <a:extLst>
                  <a:ext uri="{FF2B5EF4-FFF2-40B4-BE49-F238E27FC236}">
                    <a16:creationId xmlns:a16="http://schemas.microsoft.com/office/drawing/2014/main" id="{C8AA14AF-5CFB-F7EB-8401-D449B150EFA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8" name="Rectangle 1647">
                <a:extLst>
                  <a:ext uri="{FF2B5EF4-FFF2-40B4-BE49-F238E27FC236}">
                    <a16:creationId xmlns:a16="http://schemas.microsoft.com/office/drawing/2014/main" id="{942284F5-7F7B-F965-CE50-8B55F723F4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9" name="Rectangle 1648">
                <a:extLst>
                  <a:ext uri="{FF2B5EF4-FFF2-40B4-BE49-F238E27FC236}">
                    <a16:creationId xmlns:a16="http://schemas.microsoft.com/office/drawing/2014/main" id="{60F8C40A-ADB0-7DF5-6BF7-5380C105F6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0" name="Rectangle 1649">
                <a:extLst>
                  <a:ext uri="{FF2B5EF4-FFF2-40B4-BE49-F238E27FC236}">
                    <a16:creationId xmlns:a16="http://schemas.microsoft.com/office/drawing/2014/main" id="{1B579BFF-15B0-E9CD-A7F0-9EA91EA11DA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27" name="Rounded Rectangle 1626">
              <a:extLst>
                <a:ext uri="{FF2B5EF4-FFF2-40B4-BE49-F238E27FC236}">
                  <a16:creationId xmlns:a16="http://schemas.microsoft.com/office/drawing/2014/main" id="{A45E045B-8135-6E3F-DDCE-547358B57A6E}"/>
                </a:ext>
              </a:extLst>
            </p:cNvPr>
            <p:cNvSpPr/>
            <p:nvPr/>
          </p:nvSpPr>
          <p:spPr>
            <a:xfrm>
              <a:off x="3783712" y="3796408"/>
              <a:ext cx="1188720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release_unkcountry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FB50D8B1-3527-C637-21A4-1C3B7F67AD50}"/>
                </a:ext>
              </a:extLst>
            </p:cNvPr>
            <p:cNvSpPr/>
            <p:nvPr/>
          </p:nvSpPr>
          <p:spPr>
            <a:xfrm>
              <a:off x="3632023" y="349433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625" name="Graphic 1624" descr="Database with solid fill">
              <a:extLst>
                <a:ext uri="{FF2B5EF4-FFF2-40B4-BE49-F238E27FC236}">
                  <a16:creationId xmlns:a16="http://schemas.microsoft.com/office/drawing/2014/main" id="{DE6EFC34-5699-96F8-479D-023DD0BC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241" y="3405078"/>
              <a:ext cx="457200" cy="457200"/>
            </a:xfrm>
            <a:prstGeom prst="rect">
              <a:avLst/>
            </a:prstGeom>
          </p:spPr>
        </p:pic>
      </p:grpSp>
      <p:cxnSp>
        <p:nvCxnSpPr>
          <p:cNvPr id="1760" name="Curved Connector 1759">
            <a:extLst>
              <a:ext uri="{FF2B5EF4-FFF2-40B4-BE49-F238E27FC236}">
                <a16:creationId xmlns:a16="http://schemas.microsoft.com/office/drawing/2014/main" id="{C5DF1C70-E243-A58F-C056-C50AFEF21DF4}"/>
              </a:ext>
            </a:extLst>
          </p:cNvPr>
          <p:cNvCxnSpPr>
            <a:cxnSpLocks/>
            <a:stCxn id="1641" idx="3"/>
            <a:endCxn id="1480" idx="2"/>
          </p:cNvCxnSpPr>
          <p:nvPr/>
        </p:nvCxnSpPr>
        <p:spPr>
          <a:xfrm flipV="1">
            <a:off x="5002136" y="1575670"/>
            <a:ext cx="909637" cy="235764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9456819" y="1283092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9456819" y="1330040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9456819" y="1376989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9456819" y="1423938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9456819" y="1470886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9456819" y="1517835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9456819" y="1564784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9456819" y="1611732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9456819" y="1658681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9456819" y="1705629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9456819" y="1752578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9456819" y="1799527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9456819" y="1846475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9456819" y="1235453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9456819" y="1236143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9619224" y="1427873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mb_album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8890" y="1054499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stCxn id="1620" idx="6"/>
            <a:endCxn id="1777" idx="1"/>
          </p:cNvCxnSpPr>
          <p:nvPr/>
        </p:nvCxnSpPr>
        <p:spPr>
          <a:xfrm flipV="1">
            <a:off x="8448969" y="1564094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TextBox 1900">
            <a:extLst>
              <a:ext uri="{FF2B5EF4-FFF2-40B4-BE49-F238E27FC236}">
                <a16:creationId xmlns:a16="http://schemas.microsoft.com/office/drawing/2014/main" id="{20E09577-CD58-E04D-E4D2-D48AF08D643D}"/>
              </a:ext>
            </a:extLst>
          </p:cNvPr>
          <p:cNvSpPr txBox="1"/>
          <p:nvPr/>
        </p:nvSpPr>
        <p:spPr>
          <a:xfrm>
            <a:off x="3817669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2" name="TextBox 1901">
            <a:extLst>
              <a:ext uri="{FF2B5EF4-FFF2-40B4-BE49-F238E27FC236}">
                <a16:creationId xmlns:a16="http://schemas.microsoft.com/office/drawing/2014/main" id="{12533E2C-1998-B404-B272-C11FB920EE78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3" name="TextBox 1902">
            <a:extLst>
              <a:ext uri="{FF2B5EF4-FFF2-40B4-BE49-F238E27FC236}">
                <a16:creationId xmlns:a16="http://schemas.microsoft.com/office/drawing/2014/main" id="{85A94376-D8BB-15D9-38EA-D9ADEC0FBE51}"/>
              </a:ext>
            </a:extLst>
          </p:cNvPr>
          <p:cNvSpPr txBox="1"/>
          <p:nvPr/>
        </p:nvSpPr>
        <p:spPr>
          <a:xfrm>
            <a:off x="7663247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1231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track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recording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isrc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7519698" y="1294668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7519698" y="1341616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7519698" y="1388565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7519698" y="1435514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7519698" y="1482462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7519698" y="1529411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7519698" y="1576360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7519698" y="1623308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7519698" y="1670257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7519698" y="1717205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7519698" y="1764154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7519698" y="1811103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7519698" y="1858051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7519698" y="1247029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7519698" y="1247719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7682103" y="1439449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mb_song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769" y="1066075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endCxn id="1777" idx="1"/>
          </p:cNvCxnSpPr>
          <p:nvPr/>
        </p:nvCxnSpPr>
        <p:spPr>
          <a:xfrm flipV="1">
            <a:off x="6511848" y="1575670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A30EF7-055D-8703-5EB3-1200D90DD35B}"/>
              </a:ext>
            </a:extLst>
          </p:cNvPr>
          <p:cNvSpPr txBox="1"/>
          <p:nvPr/>
        </p:nvSpPr>
        <p:spPr>
          <a:xfrm>
            <a:off x="3789093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B68B-734B-89F8-A0AD-C725CDECB171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5749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Triangle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 rot="5400000">
            <a:off x="5911773" y="1275632"/>
            <a:ext cx="600075" cy="60007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7519698" y="1294668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7519698" y="1341616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7519698" y="1388565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7519698" y="1435514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7519698" y="1482462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7519698" y="1529411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7519698" y="1576360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7519698" y="1623308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7519698" y="1670257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7519698" y="1717205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7519698" y="1764154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7519698" y="1811103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7519698" y="1858051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7519698" y="1247029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7519698" y="1247719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7682103" y="1439449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mb_song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1769" y="1066075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endCxn id="1777" idx="1"/>
          </p:cNvCxnSpPr>
          <p:nvPr/>
        </p:nvCxnSpPr>
        <p:spPr>
          <a:xfrm flipV="1">
            <a:off x="6511848" y="1575670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A30EF7-055D-8703-5EB3-1200D90DD35B}"/>
              </a:ext>
            </a:extLst>
          </p:cNvPr>
          <p:cNvSpPr txBox="1"/>
          <p:nvPr/>
        </p:nvSpPr>
        <p:spPr>
          <a:xfrm>
            <a:off x="3789093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B68B-734B-89F8-A0AD-C725CDECB171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87CE6F-3AC1-DF0A-195C-2855728B99A7}"/>
              </a:ext>
            </a:extLst>
          </p:cNvPr>
          <p:cNvGrpSpPr/>
          <p:nvPr/>
        </p:nvGrpSpPr>
        <p:grpSpPr>
          <a:xfrm>
            <a:off x="1238306" y="1039525"/>
            <a:ext cx="1421360" cy="838925"/>
            <a:chOff x="9298890" y="1054499"/>
            <a:chExt cx="1421360" cy="838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9C4081-EDDA-1F46-F988-5D21AB731282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F15ECB7B-56A0-FA2D-7E50-59EF2083912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ECAF9C5-6AB1-2D2A-1AFE-95AEE3C1C6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86DAD0CC-F4F3-F8FA-91E6-08E1C7AA007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210A1A9-46D3-FDD9-8679-D07862FA88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DE00B58-0C74-18BC-B9B3-44D638D765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6D1911DC-E39C-A292-D300-3D9BEDB87C6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A6381143-19C7-AE8D-EAA3-1CAF6E51132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7FB7A59-52A3-DAD3-ABA4-B6CE59C4518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AAE4E3-CDEF-DAE3-8A53-9EE41A6AB5BD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4AA4C7FE-A1E0-072F-AD9F-F8B7EC1BF87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E8C9BB-75C2-CEDE-705D-757B64B2923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C700F6F1-724D-490F-31C4-120E6B5BEB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12841E8-3FF0-D96F-7B00-C9ADE1F33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D67A8FB2-EE9F-9FF0-586B-189C455B795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203A4B0-D124-C52E-1970-380242C4DBE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4EA684A6-7389-20DA-18A4-0E419BFC44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D1777FD-51BB-82C7-BEAB-36736FC66C5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4" name="Group 1893">
              <a:extLst>
                <a:ext uri="{FF2B5EF4-FFF2-40B4-BE49-F238E27FC236}">
                  <a16:creationId xmlns:a16="http://schemas.microsoft.com/office/drawing/2014/main" id="{B88307DB-1B0B-6A21-4D18-253BAD545297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D3DD47D8-5BCC-60A6-CACF-4244D486AC8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24561D42-F61B-6DBE-B8D9-90EF0108580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1C814BB-8E87-10B6-A6EC-B00CBC8FC4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8A88F55B-4E30-B75A-4FEB-E772B26512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CDC74AE-3740-1492-10E8-6F58DA6606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05E5FCB-548F-9619-ED5A-37833848B6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BDDBE47-05E1-C80C-8864-C5A93FA14C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1A12895-9A21-53FE-51DD-61C4FD696EE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7" name="Group 1896">
              <a:extLst>
                <a:ext uri="{FF2B5EF4-FFF2-40B4-BE49-F238E27FC236}">
                  <a16:creationId xmlns:a16="http://schemas.microsoft.com/office/drawing/2014/main" id="{DB508BF5-FF61-C55A-B6B8-F56557890678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90544F4-3CA7-0CCA-667B-5123A26C60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042E2C2-68BD-26E4-F1BE-C293BFA502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79D2ED8-D5F5-B2EF-5AB2-AABC74C442E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D11EB836-27A0-A541-7609-69425788D6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F4ECDB25-9F3C-24C3-274E-743DF104D0D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DC5B27A5-1A5A-0C44-B716-650D81D5261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A9901227-31B4-BEF6-68C5-041D5AA9AE3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4DB9988-2148-1E5E-957C-4A78043E077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8" name="Group 1897">
              <a:extLst>
                <a:ext uri="{FF2B5EF4-FFF2-40B4-BE49-F238E27FC236}">
                  <a16:creationId xmlns:a16="http://schemas.microsoft.com/office/drawing/2014/main" id="{AE6ABD6F-0D51-0B13-148C-F7F9BB08C0C1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F1ED3684-DAE4-4770-2D84-A0F91AF2D7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219C58ED-8898-32D4-FD24-CF5EE8FEF0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0F385E2-5824-17CD-2BE1-AD6FB119343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B1E1B122-27B0-AE64-9B94-4BB386279CD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DFB44E4-1255-1381-6B35-1779F94D570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64A81BC-5CAB-FA8E-F0B3-D0875838EE3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BDFE4CAF-4E5D-9ED5-75EC-DF923F7086E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CD40C2F-9886-FA89-DE40-C584EBA6EA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9" name="Group 1898">
              <a:extLst>
                <a:ext uri="{FF2B5EF4-FFF2-40B4-BE49-F238E27FC236}">
                  <a16:creationId xmlns:a16="http://schemas.microsoft.com/office/drawing/2014/main" id="{182C70FB-4A67-F885-6ABD-9C6CF30FF69A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1208198-836F-8DEC-FF75-962525CCFA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EFBB3E0-6DA9-F22A-63F4-6E26C6E5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426C0F8-0802-FDD5-3352-08F53711DB1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8E2AD24-10EB-CC93-3DC6-33DA99FED2D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9A580A3-3C14-0C44-FAEE-64FDBFCB85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9E99E45-7F6D-92B4-D077-07A85915341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5FC48FE-F48E-AF27-510A-6BA9888375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823B8690-54C9-DB95-E1B1-96A4228EC3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0" name="Group 1899">
              <a:extLst>
                <a:ext uri="{FF2B5EF4-FFF2-40B4-BE49-F238E27FC236}">
                  <a16:creationId xmlns:a16="http://schemas.microsoft.com/office/drawing/2014/main" id="{F5498223-1EFD-3DEF-49FC-3886A977B53C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2842450-B9DC-EF04-9657-2FC0876DEAC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2757145-6E26-3034-5CC8-990AD7C9801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388121D-61ED-753C-5B35-2013FF15D24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00AD4DEB-0CC3-C5BD-8471-D5D39AFC9D0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21267F8-7A10-3CAC-EF8D-4DA9F6CC125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3E2DDB5-190D-F48A-D85F-B67A4A78995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56CA225-7485-F592-2271-EAFDF395F1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E80282B-DA89-C287-8302-B8DFA3A4880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1" name="Group 1900">
              <a:extLst>
                <a:ext uri="{FF2B5EF4-FFF2-40B4-BE49-F238E27FC236}">
                  <a16:creationId xmlns:a16="http://schemas.microsoft.com/office/drawing/2014/main" id="{808BED34-6B6E-8C63-8D48-02A699740A9C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4EB252D-A0F3-ACB7-040F-2B96FDAA232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B1DA1B7-80C0-35EF-9BC8-FC6128D802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2432E93-9B88-0666-D445-DB01401DD13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CB15C82-5E58-455C-9E9B-682415AE5A1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B1E2E36-08AA-74C0-0C9F-6DA5BD86120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1129250-29A9-5942-B46C-0FDCFAF2FE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BE01BEB-2047-47BB-0E26-1E9E3E4B692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25CC61B-4C88-E4BC-8FDF-91DF6F6B01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2" name="Group 1901">
              <a:extLst>
                <a:ext uri="{FF2B5EF4-FFF2-40B4-BE49-F238E27FC236}">
                  <a16:creationId xmlns:a16="http://schemas.microsoft.com/office/drawing/2014/main" id="{BD0F75F7-A05F-5D97-FBB1-19753E0B731E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87E6B2E-657A-CFF1-6D90-F1E1363CC40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9A6232C-6B34-A0AB-84CC-9C7877AE3C4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F393977-51F2-6E24-6A69-8E9C51FDE43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6F86278-E868-3EB8-A5C4-0AEE44DAC8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C59D86-EE55-7EFD-72AB-BD2D5DCFB7A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6AB77F8-D79B-D954-E8D4-1A60738BFEE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936BF2E-4330-0879-A7B4-C568243550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C1C1A67-2F1C-063F-C1BC-DF8637D2EF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3" name="Group 1902">
              <a:extLst>
                <a:ext uri="{FF2B5EF4-FFF2-40B4-BE49-F238E27FC236}">
                  <a16:creationId xmlns:a16="http://schemas.microsoft.com/office/drawing/2014/main" id="{7F4B06B6-C5FF-87DB-0674-43E58329D07F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7AA1EFA-33B0-E266-7DDE-48070435A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D66B94A-A514-6782-0D82-1EED1E7C152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E7211DB-4022-C8E7-AB99-72D9CC6B78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A0637E4-8849-A126-8FDA-51246566EE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791C5F7-0F27-79E3-C3FF-C83DE969265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79BD282-ABD9-0BA7-544C-B697C82564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77996AA-9323-85EE-3DA6-8115161A15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41848D7-2D02-C9AA-ED29-15E58E37E64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4" name="Group 1903">
              <a:extLst>
                <a:ext uri="{FF2B5EF4-FFF2-40B4-BE49-F238E27FC236}">
                  <a16:creationId xmlns:a16="http://schemas.microsoft.com/office/drawing/2014/main" id="{74A7DBE0-1630-DA87-84D0-D92391F336F0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12372FD-3583-AFC6-625C-2BBC840A3DA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F3F03D7-16AA-67B0-18E6-57C27EE1097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6898137-9E3D-174D-F87B-75EA9E3BC2D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9E80FDC-7574-05BA-7E67-FDAD46DA49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D69176D-E2CB-7750-2D34-F5A8F724C9C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6D7AAE9-6FE1-5702-575B-35FEB92996B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E73C2E8-DC53-507C-4801-11D3D4D5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C0B6802-F553-0CD0-0879-B70DB806F03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5" name="Group 1904">
              <a:extLst>
                <a:ext uri="{FF2B5EF4-FFF2-40B4-BE49-F238E27FC236}">
                  <a16:creationId xmlns:a16="http://schemas.microsoft.com/office/drawing/2014/main" id="{33460FEA-E52D-B2AD-6574-1F9F34037FC9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A13890E-ED60-4B7C-9A08-E5B032A0A3E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5EE945C-CE05-F5DD-432B-206C2D5AE21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17AAE3-BE6B-E7F3-77DE-3BABD78735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49C0F6D-D52E-5C52-9EA6-08C46BBC6BA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E9F8618-0038-ED8E-B020-4057824A1F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2E9AF64-D41B-6741-3941-26F98A86DD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CF67773-3303-BB18-760E-1B8C53E9823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A7A1CB4-B874-B7BB-EEBE-30725E5487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6" name="Group 1905">
              <a:extLst>
                <a:ext uri="{FF2B5EF4-FFF2-40B4-BE49-F238E27FC236}">
                  <a16:creationId xmlns:a16="http://schemas.microsoft.com/office/drawing/2014/main" id="{0CB7DAC9-8AF5-90AB-3F7C-4A6D164C445F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86EB4129-4197-B32A-8B6C-129EBD333D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AD53B80-3AD5-FDDC-AC2C-B24EC8C247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53E4010-D107-7B0D-77C8-5DE0D4EECA0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E4C41F4-051D-7CF4-3FA6-D03F716DF32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C1D289F-C2EF-E2D2-1FA6-2B4F2B23855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CE14BD4-744D-7444-7B53-F37C34A409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5B732A7-DFE4-F636-D532-CEC124CA54B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0461679-5142-4211-1FE9-C37B0245EB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07" name="Rectangle 1906">
              <a:extLst>
                <a:ext uri="{FF2B5EF4-FFF2-40B4-BE49-F238E27FC236}">
                  <a16:creationId xmlns:a16="http://schemas.microsoft.com/office/drawing/2014/main" id="{114F6E71-CAE0-5DEA-1D5C-EF2D8C7956DE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08" name="Group 1907">
              <a:extLst>
                <a:ext uri="{FF2B5EF4-FFF2-40B4-BE49-F238E27FC236}">
                  <a16:creationId xmlns:a16="http://schemas.microsoft.com/office/drawing/2014/main" id="{B2681808-4CC3-17A6-DB26-5D81A2C6EE6A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533DFE5C-AB4C-B71F-AF3A-69DD8DBF5EC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A6429E6F-4A63-0129-0B9A-3303AAF0609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CC2F8666-C626-6604-155D-DFA04511F16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027315F-BA2B-5B95-EBE9-84CDB462C01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E13659E3-C684-BC5A-7604-3B81D120579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9B174D30-E053-B023-FAD9-DEEDC220304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CF9C5D2A-22C2-3C30-0447-A63EFC94F26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8557481E-A9EB-26A3-3D1B-48144D0123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09" name="Rounded Rectangle 1908">
              <a:extLst>
                <a:ext uri="{FF2B5EF4-FFF2-40B4-BE49-F238E27FC236}">
                  <a16:creationId xmlns:a16="http://schemas.microsoft.com/office/drawing/2014/main" id="{B236607B-1508-6678-7956-881F7BFFF23B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mb_album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10" name="Graphic 1909" descr="Folder with solid fill">
              <a:extLst>
                <a:ext uri="{FF2B5EF4-FFF2-40B4-BE49-F238E27FC236}">
                  <a16:creationId xmlns:a16="http://schemas.microsoft.com/office/drawing/2014/main" id="{45526667-2765-C52F-F3D3-B64576EB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28C92C2-B66C-E4E0-B11A-1B68F4CC04E7}"/>
              </a:ext>
            </a:extLst>
          </p:cNvPr>
          <p:cNvGrpSpPr/>
          <p:nvPr/>
        </p:nvGrpSpPr>
        <p:grpSpPr>
          <a:xfrm>
            <a:off x="1260008" y="2265022"/>
            <a:ext cx="1421360" cy="838925"/>
            <a:chOff x="7361769" y="1066075"/>
            <a:chExt cx="1421360" cy="838925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E68474A-5401-5AAB-ED9B-7F328A98EBB0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F7738C7B-F40A-010D-4632-2636761DDC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57A4A16A-C566-0D67-993C-A121BD64543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33B8E39E-6AD6-AF4D-7BF6-55973D58C50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76396443-4C19-6E83-7970-57B59C8459A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E64623A7-E275-DF2B-07B4-71BCF41503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6A8DAEBB-58FD-CFC5-BDB3-DE3592A3B2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167EC0C9-9A80-2EBD-692D-3F464F7B38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ADC13B17-66F9-A765-574E-67A0FE399E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5B92B6B-72CC-13A8-9758-7F600688EDB0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585FBC48-9B50-A2E8-697A-B250E5E3541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E6999824-1964-DD89-F46E-A709E9A076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8B5F0FBC-330D-2735-9830-FE25F0AF84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0179FC81-5EEB-D14A-D274-DB8BA2674AF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4C665B03-B108-E8F1-B836-92E5FB17591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76170807-5D44-2BC1-6CB6-5FEAF0F0EC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20206299-FE10-F642-8739-6DC4AB47A60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E85327A3-1E27-FCD4-2EB5-9A476647109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3B73FA5A-D7EB-87DA-FC51-D4F58DF6A92D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11E781FB-1AAE-0593-3314-1C847C7B265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FDDB6349-FBB5-3F29-379F-018F9F7B13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7378CD34-19BC-1971-5ED0-A947BE3716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2D7147BC-9768-5623-C335-872B00DE10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0A423685-B4A8-530E-E5F4-BB1022AD48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12E688A3-979D-98EC-1A49-0A9B7D6577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CBF8869E-CE31-1823-A124-5E6A182BA1E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2FA78FE-8327-903D-8A36-F25A859FA6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EA9F0DEE-7DD0-776F-3FE9-8573627432B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109B734B-C6F2-B8A4-7A9E-5B4E2AB7E3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4BD35EC2-C093-029D-BACF-82142E8541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6E04D9AE-8289-C4E1-6461-17E31887A3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0E92A0E5-6BE2-6A0F-C1C8-E6F118F36D6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7DB4B0B4-9AB2-0917-ADBC-EFA4F00A95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00854E5-B711-DEE6-84FE-4EFA2A95781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AD9D4DE1-796E-2C4E-8045-5D520E0A3F4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5BE41ED1-A241-0138-DD7C-EDE2BCBBB03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71ACB4D-899C-8AD3-A3C6-66EAC3C62655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880E6533-45B6-AE86-8D1B-E8564408922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A3603B19-10AB-76A1-6B96-C96FCC0A5F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97356643-B631-8F5A-6363-13CB18A0B86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3F102C55-0CBF-A0DB-21AB-F14B324DBBB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6A3AF413-69C9-4F95-F661-A8811CC4DB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D56B8C5D-382F-463C-E186-3DEDE59874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8891166A-5C5A-B4A4-3C66-424196BA580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653A1FBA-6874-9A89-D0D4-F153F733EE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82E705A-1B78-990D-BCD1-D23BF5BF17F4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DD5F1FCD-E7F6-27B1-AA39-322677C20A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6FF8CD29-17D1-AB9B-7D2D-A9AD1F21A7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70239EB3-1B3D-1ED7-E325-54DDCDC3C2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56E611DB-53D7-F354-107D-2AAE63C7C06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6BD2B1CB-0081-9C2B-36C8-AA5864DC78E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B7BBBE71-E14B-A6BE-F7D7-0C5C31BBE5E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4949E46C-5458-EA7E-AE1E-44CA8ADD13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3450DFC4-CF75-611B-DB50-4BEAE8BB953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53B98E4-EACC-3E3C-3C0D-89055E4378B7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FF415DE3-3505-6E73-B5E1-D68A86EDCC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3CE4AE4C-9ED8-3448-6EB0-87819355E5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A2D80F8A-EE69-426C-C337-701DE70C287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2BC24E71-5048-EF25-351A-639A6B96AEE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8A3488CA-781B-76C8-EAF2-2977EB4B909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81F67D8A-09F7-A9FA-275A-F48010D271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EE507F4E-AD9A-E52D-1232-A6607800674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91077FCF-E651-8DE8-47BC-95566A91474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6CDD7480-F917-8B1F-01D3-28BA80C508D9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888A155-EC8B-0C8E-3EE2-FAE047F56B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46799FAB-E1CD-A2F1-FE8A-DA6691DBFDC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64DD5CBD-2E3B-6EE0-B462-706B2AD9C23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FCB00813-B797-0A2E-5033-B0D2A9975D1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A78BCAF3-8E99-F369-B517-47E0BC85CFE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7510D548-6CBF-8BED-8D97-6FAEC5945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358B6AC9-22E5-20C1-DB91-1625E3F8A58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B4C34F04-46F8-FCA0-36A2-AC733459B1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C7C2918-BE9C-7C9F-1486-BB0E2F682E2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14A29864-21B8-9996-E3FF-747873C4819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72F8130-AC02-0AFA-F682-EACF839AF1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A52AE605-0D8F-7282-2333-E0F4A61DA56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0ED6E624-2DEE-B359-060E-7576E45ACC3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69E1D142-2507-AB6B-F2D9-30376ECC79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8AA01F8B-80AC-EB5E-7214-EA014147B67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057B8A75-C980-D194-35B8-6A9E2DB4187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E97FEA58-48E7-9099-1C32-49315D52BE6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05AA555-4370-FC0B-A441-1034F69A15AE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5E11EB21-7AD9-A494-8885-ABAA8587DB1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743C435-9881-0BE3-4CE4-A529F90E94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973F0CB9-D2BC-5E91-99DA-1E4E2940B5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0013EAEC-AF83-9B51-DF7D-6D0BA00937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1EF7AE83-3174-FDE1-E49F-70CAB594AC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E495A28B-C02B-8737-4C14-0FEBD74912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7EA819C8-2E84-F2F7-D9C9-A0457074311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A3689E2A-9824-2999-F2CC-88B4FA5C38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845ED01-FCD9-B3F1-C194-157C41D937A5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0DBFB9B-0732-47DB-8FF0-BB4E9548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E238CA86-7BD2-239B-45E8-B73BF43F91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01CEF061-71A1-6587-D74C-9BEF1C13616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7E57FBA-B5E0-5AF1-EBF4-2E20AE2D8ED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1307629-6C72-417B-3AD7-54F6B73014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2B944949-FB6E-3A2C-5E62-00E86807927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439EF905-EA4D-7345-0D6E-BA13DDD58B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18CFE472-F486-623C-7CAD-38A158E251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FC2A81-3CF9-4C2A-E495-0641F29B0E3C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430AE40-683F-BFFA-52C5-D501B1F06D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B4374F0-F398-7EA2-3005-B31EEE634D2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F9D24A60-E110-BA02-16C4-73F03C5A023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4728AFD-F366-DF2E-9787-1DAF2BA5F9F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15709BE9-AB62-97FA-19CE-7C88FC50BDA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A77F261D-90F4-F53E-E2B9-747AEADDAD2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9A3A5BF8-9A85-C8FE-3849-76CCC7B7E95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06BA9655-162A-9929-46F2-FDE5BF5E622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65B9B894-4BE9-58F7-6E40-8FDAE2E64631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95F86FD-ED77-22F1-05A9-CD6379AD44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5E1CA4C2-539C-4ED8-05B4-E3E7E7BDDC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0F06D76-9086-BB3D-79E8-A4EE90B3AA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703AFC68-FDDA-2529-6C8D-CA69188701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66D5149C-9EF8-BEFE-F570-CC72F30B11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5371EBF7-29BD-0F71-EACC-AB4E14E2CE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C238546F-26CC-EA3F-B7E6-78508AEB993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6B3C1422-610E-52FF-2E08-F6826345EA2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EF659830-9DBC-12F8-89F5-BD1A928EB6C5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8BAF8956-DE4A-A35B-1233-BDC14812F1D0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97698F0-21F7-DE47-E367-AB08D82938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3B9387E3-4EA1-904B-4C18-A1EF289253F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CE595526-AA35-239F-07AB-74B25E7ABE4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31D7DA9-0003-8E74-E6A4-91FA69E1608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E85EDBC9-B1CF-E29D-A9E9-930B946FDC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7B6D504-5951-6AAF-F87A-15E54974E5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80E1AB5D-A501-020C-D054-2930D177EF0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E73B2A3-215F-764B-B786-AD0D62B727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9116697E-E6B4-7EEE-2FAE-C1E1B09B32E9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85" name="Graphic 384" descr="Folder with solid fill">
              <a:extLst>
                <a:ext uri="{FF2B5EF4-FFF2-40B4-BE49-F238E27FC236}">
                  <a16:creationId xmlns:a16="http://schemas.microsoft.com/office/drawing/2014/main" id="{6990CFD0-1C57-3E08-7986-C6E0BBF73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6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56C5EB4-6D39-D7D9-ACC7-0C657D39146A}"/>
              </a:ext>
            </a:extLst>
          </p:cNvPr>
          <p:cNvGrpSpPr/>
          <p:nvPr/>
        </p:nvGrpSpPr>
        <p:grpSpPr>
          <a:xfrm>
            <a:off x="803803" y="980350"/>
            <a:ext cx="1421360" cy="838925"/>
            <a:chOff x="7361769" y="1066075"/>
            <a:chExt cx="1421360" cy="838925"/>
          </a:xfrm>
        </p:grpSpPr>
        <p:grpSp>
          <p:nvGrpSpPr>
            <p:cNvPr id="1764" name="Group 1763">
              <a:extLst>
                <a:ext uri="{FF2B5EF4-FFF2-40B4-BE49-F238E27FC236}">
                  <a16:creationId xmlns:a16="http://schemas.microsoft.com/office/drawing/2014/main" id="{BA38E904-EBFB-13CF-08AA-2CD045458069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86" name="Rectangle 1885">
                <a:extLst>
                  <a:ext uri="{FF2B5EF4-FFF2-40B4-BE49-F238E27FC236}">
                    <a16:creationId xmlns:a16="http://schemas.microsoft.com/office/drawing/2014/main" id="{04FD2812-73E4-07E3-18E3-34BC36F9D02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7" name="Rectangle 1886">
                <a:extLst>
                  <a:ext uri="{FF2B5EF4-FFF2-40B4-BE49-F238E27FC236}">
                    <a16:creationId xmlns:a16="http://schemas.microsoft.com/office/drawing/2014/main" id="{083A8C78-1F92-291E-3D3A-F28359906F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8" name="Rectangle 1887">
                <a:extLst>
                  <a:ext uri="{FF2B5EF4-FFF2-40B4-BE49-F238E27FC236}">
                    <a16:creationId xmlns:a16="http://schemas.microsoft.com/office/drawing/2014/main" id="{88900974-AA42-CBE3-3C20-DC907FE4964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9" name="Rectangle 1888">
                <a:extLst>
                  <a:ext uri="{FF2B5EF4-FFF2-40B4-BE49-F238E27FC236}">
                    <a16:creationId xmlns:a16="http://schemas.microsoft.com/office/drawing/2014/main" id="{2E532181-FF93-7509-7795-75E4EB2568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0" name="Rectangle 1889">
                <a:extLst>
                  <a:ext uri="{FF2B5EF4-FFF2-40B4-BE49-F238E27FC236}">
                    <a16:creationId xmlns:a16="http://schemas.microsoft.com/office/drawing/2014/main" id="{655EBEC8-339C-D9D8-B5DB-101319A515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1" name="Rectangle 1890">
                <a:extLst>
                  <a:ext uri="{FF2B5EF4-FFF2-40B4-BE49-F238E27FC236}">
                    <a16:creationId xmlns:a16="http://schemas.microsoft.com/office/drawing/2014/main" id="{4FFC9EBE-F2C6-2D2E-EA1F-9EC3F9DE5F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2" name="Rectangle 1891">
                <a:extLst>
                  <a:ext uri="{FF2B5EF4-FFF2-40B4-BE49-F238E27FC236}">
                    <a16:creationId xmlns:a16="http://schemas.microsoft.com/office/drawing/2014/main" id="{9CF1B55D-2A93-6341-9666-72BE21FA0A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3" name="Rectangle 1892">
                <a:extLst>
                  <a:ext uri="{FF2B5EF4-FFF2-40B4-BE49-F238E27FC236}">
                    <a16:creationId xmlns:a16="http://schemas.microsoft.com/office/drawing/2014/main" id="{BC4A4144-5DBA-D64F-8577-EF02DC76902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5" name="Group 1764">
              <a:extLst>
                <a:ext uri="{FF2B5EF4-FFF2-40B4-BE49-F238E27FC236}">
                  <a16:creationId xmlns:a16="http://schemas.microsoft.com/office/drawing/2014/main" id="{07260E3A-2CC8-F612-D31F-016DFD28B968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878" name="Rectangle 1877">
                <a:extLst>
                  <a:ext uri="{FF2B5EF4-FFF2-40B4-BE49-F238E27FC236}">
                    <a16:creationId xmlns:a16="http://schemas.microsoft.com/office/drawing/2014/main" id="{7344325D-8384-4B29-E880-BB5501F316B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9" name="Rectangle 1878">
                <a:extLst>
                  <a:ext uri="{FF2B5EF4-FFF2-40B4-BE49-F238E27FC236}">
                    <a16:creationId xmlns:a16="http://schemas.microsoft.com/office/drawing/2014/main" id="{FBF1A9D7-70EB-3BB3-B321-6BA7110CBE4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0" name="Rectangle 1879">
                <a:extLst>
                  <a:ext uri="{FF2B5EF4-FFF2-40B4-BE49-F238E27FC236}">
                    <a16:creationId xmlns:a16="http://schemas.microsoft.com/office/drawing/2014/main" id="{AF348B39-1722-4D2E-DD5B-A944DEA5F9B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1" name="Rectangle 1880">
                <a:extLst>
                  <a:ext uri="{FF2B5EF4-FFF2-40B4-BE49-F238E27FC236}">
                    <a16:creationId xmlns:a16="http://schemas.microsoft.com/office/drawing/2014/main" id="{83457142-9D3A-31BC-8EDD-6936995424E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2" name="Rectangle 1881">
                <a:extLst>
                  <a:ext uri="{FF2B5EF4-FFF2-40B4-BE49-F238E27FC236}">
                    <a16:creationId xmlns:a16="http://schemas.microsoft.com/office/drawing/2014/main" id="{5873385F-F93E-16FF-6E5D-5F2C706340D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3" name="Rectangle 1882">
                <a:extLst>
                  <a:ext uri="{FF2B5EF4-FFF2-40B4-BE49-F238E27FC236}">
                    <a16:creationId xmlns:a16="http://schemas.microsoft.com/office/drawing/2014/main" id="{76B87A2D-DC62-A4CC-1822-7E103A47EDD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4" name="Rectangle 1883">
                <a:extLst>
                  <a:ext uri="{FF2B5EF4-FFF2-40B4-BE49-F238E27FC236}">
                    <a16:creationId xmlns:a16="http://schemas.microsoft.com/office/drawing/2014/main" id="{1BC81517-50BA-0FDB-9F09-E9C9E05F057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5" name="Rectangle 1884">
                <a:extLst>
                  <a:ext uri="{FF2B5EF4-FFF2-40B4-BE49-F238E27FC236}">
                    <a16:creationId xmlns:a16="http://schemas.microsoft.com/office/drawing/2014/main" id="{631EA513-CBD1-41AD-7EB9-AEB4E9F30BA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6" name="Group 1765">
              <a:extLst>
                <a:ext uri="{FF2B5EF4-FFF2-40B4-BE49-F238E27FC236}">
                  <a16:creationId xmlns:a16="http://schemas.microsoft.com/office/drawing/2014/main" id="{DB676AC3-1B6C-9A58-A6A0-E068B2CF0CF1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FAAA6F78-7338-3448-53E8-2C95449702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3C49900E-57EE-1AE1-AC9A-680EEC2881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54005132-E2BC-906C-D646-12CB13A83C2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25351AB7-F541-B0CC-4969-47621D662E0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5D7F8A6B-E58A-F940-791D-545B9D8F4AC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D5B603EC-DBA6-F7E5-562D-30B024D9A0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2D118DF7-CDEB-0C48-E27C-BDC898F3484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DB4593CA-2DE1-857D-2E8F-D20387A200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7" name="Group 1766">
              <a:extLst>
                <a:ext uri="{FF2B5EF4-FFF2-40B4-BE49-F238E27FC236}">
                  <a16:creationId xmlns:a16="http://schemas.microsoft.com/office/drawing/2014/main" id="{E88D17BB-31E8-8F4C-AE38-FDE2A65DBD57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B013FDC1-7B93-DAD8-5B27-741A16FC0F3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D3274687-9231-02F1-FC96-7F684116654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CC19DAC4-F423-3398-E9B1-AD5930C941F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FC5C219C-264A-2DFE-00AE-D17B94FA41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28E81239-EBB4-DEF2-1A56-FA2BF940AB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88F0247E-8837-388C-0942-56068D5FE62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0BD1024E-7CC8-E107-1FAC-DAC57F91397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944A49E3-675F-5A9D-0216-AC481B28E1A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8" name="Group 1767">
              <a:extLst>
                <a:ext uri="{FF2B5EF4-FFF2-40B4-BE49-F238E27FC236}">
                  <a16:creationId xmlns:a16="http://schemas.microsoft.com/office/drawing/2014/main" id="{A77CBE83-5A87-3DA4-1538-D5A3268D4EB1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854" name="Rectangle 1853">
                <a:extLst>
                  <a:ext uri="{FF2B5EF4-FFF2-40B4-BE49-F238E27FC236}">
                    <a16:creationId xmlns:a16="http://schemas.microsoft.com/office/drawing/2014/main" id="{431F94C0-5631-9640-0E55-BB5352CD6D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5" name="Rectangle 1854">
                <a:extLst>
                  <a:ext uri="{FF2B5EF4-FFF2-40B4-BE49-F238E27FC236}">
                    <a16:creationId xmlns:a16="http://schemas.microsoft.com/office/drawing/2014/main" id="{6619513D-4611-941E-E39D-BECE4A069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F0F9FA93-09CD-890A-239D-5078C94B36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EB1B8BDF-7BB7-DB74-05F0-A20CE549050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0DA13EF0-1EEC-DA64-4C9F-867DF524B7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D44F6388-5114-033E-667C-3F89EB7B0A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68AE6D2F-A8B8-26D3-36BA-71AC8C8E208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9A6B5606-3CCD-36DC-6E53-D016261836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9" name="Group 1768">
              <a:extLst>
                <a:ext uri="{FF2B5EF4-FFF2-40B4-BE49-F238E27FC236}">
                  <a16:creationId xmlns:a16="http://schemas.microsoft.com/office/drawing/2014/main" id="{9494DE38-E1B2-898D-1AA5-2105DFF44A6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846" name="Rectangle 1845">
                <a:extLst>
                  <a:ext uri="{FF2B5EF4-FFF2-40B4-BE49-F238E27FC236}">
                    <a16:creationId xmlns:a16="http://schemas.microsoft.com/office/drawing/2014/main" id="{7317AE33-6C15-558E-D091-6F7E8ACC16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7" name="Rectangle 1846">
                <a:extLst>
                  <a:ext uri="{FF2B5EF4-FFF2-40B4-BE49-F238E27FC236}">
                    <a16:creationId xmlns:a16="http://schemas.microsoft.com/office/drawing/2014/main" id="{BEC74502-E788-E176-18EF-495CD2723A4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8" name="Rectangle 1847">
                <a:extLst>
                  <a:ext uri="{FF2B5EF4-FFF2-40B4-BE49-F238E27FC236}">
                    <a16:creationId xmlns:a16="http://schemas.microsoft.com/office/drawing/2014/main" id="{23BE845B-F8CA-79ED-8858-4BD7C32E19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9" name="Rectangle 1848">
                <a:extLst>
                  <a:ext uri="{FF2B5EF4-FFF2-40B4-BE49-F238E27FC236}">
                    <a16:creationId xmlns:a16="http://schemas.microsoft.com/office/drawing/2014/main" id="{C5CF302B-9608-3B86-CB63-9DAD82D17CE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0" name="Rectangle 1849">
                <a:extLst>
                  <a:ext uri="{FF2B5EF4-FFF2-40B4-BE49-F238E27FC236}">
                    <a16:creationId xmlns:a16="http://schemas.microsoft.com/office/drawing/2014/main" id="{DEF3BEE4-0654-369E-45DC-665C0E2A764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1" name="Rectangle 1850">
                <a:extLst>
                  <a:ext uri="{FF2B5EF4-FFF2-40B4-BE49-F238E27FC236}">
                    <a16:creationId xmlns:a16="http://schemas.microsoft.com/office/drawing/2014/main" id="{545B3E29-AB7E-AB8D-90A3-7342961CB31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2" name="Rectangle 1851">
                <a:extLst>
                  <a:ext uri="{FF2B5EF4-FFF2-40B4-BE49-F238E27FC236}">
                    <a16:creationId xmlns:a16="http://schemas.microsoft.com/office/drawing/2014/main" id="{0E03C28C-7141-19D8-72CB-78D02A40BDB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3" name="Rectangle 1852">
                <a:extLst>
                  <a:ext uri="{FF2B5EF4-FFF2-40B4-BE49-F238E27FC236}">
                    <a16:creationId xmlns:a16="http://schemas.microsoft.com/office/drawing/2014/main" id="{43B822AC-6625-81C0-4EE4-561A27954B8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0" name="Group 1769">
              <a:extLst>
                <a:ext uri="{FF2B5EF4-FFF2-40B4-BE49-F238E27FC236}">
                  <a16:creationId xmlns:a16="http://schemas.microsoft.com/office/drawing/2014/main" id="{49AD6EDC-8210-1D58-8766-3C1B575A1FC2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838" name="Rectangle 1837">
                <a:extLst>
                  <a:ext uri="{FF2B5EF4-FFF2-40B4-BE49-F238E27FC236}">
                    <a16:creationId xmlns:a16="http://schemas.microsoft.com/office/drawing/2014/main" id="{50FAB9FE-13C5-60BA-9DEB-2E83A259EA4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9" name="Rectangle 1838">
                <a:extLst>
                  <a:ext uri="{FF2B5EF4-FFF2-40B4-BE49-F238E27FC236}">
                    <a16:creationId xmlns:a16="http://schemas.microsoft.com/office/drawing/2014/main" id="{C41390FE-EA59-6C69-0AB7-368D2885435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0" name="Rectangle 1839">
                <a:extLst>
                  <a:ext uri="{FF2B5EF4-FFF2-40B4-BE49-F238E27FC236}">
                    <a16:creationId xmlns:a16="http://schemas.microsoft.com/office/drawing/2014/main" id="{2D5AAC65-3137-42C3-9274-08C07D50A48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1" name="Rectangle 1840">
                <a:extLst>
                  <a:ext uri="{FF2B5EF4-FFF2-40B4-BE49-F238E27FC236}">
                    <a16:creationId xmlns:a16="http://schemas.microsoft.com/office/drawing/2014/main" id="{5C1AED99-045B-2F74-80B3-3F6381EDAD4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2" name="Rectangle 1841">
                <a:extLst>
                  <a:ext uri="{FF2B5EF4-FFF2-40B4-BE49-F238E27FC236}">
                    <a16:creationId xmlns:a16="http://schemas.microsoft.com/office/drawing/2014/main" id="{62AD592B-B5C6-CE38-574B-B6D5635ADC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3" name="Rectangle 1842">
                <a:extLst>
                  <a:ext uri="{FF2B5EF4-FFF2-40B4-BE49-F238E27FC236}">
                    <a16:creationId xmlns:a16="http://schemas.microsoft.com/office/drawing/2014/main" id="{D4EB631F-F012-F561-5A3A-270C1E6939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4" name="Rectangle 1843">
                <a:extLst>
                  <a:ext uri="{FF2B5EF4-FFF2-40B4-BE49-F238E27FC236}">
                    <a16:creationId xmlns:a16="http://schemas.microsoft.com/office/drawing/2014/main" id="{B2DFA920-1CC1-C571-ABAF-A9A946CE371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5" name="Rectangle 1844">
                <a:extLst>
                  <a:ext uri="{FF2B5EF4-FFF2-40B4-BE49-F238E27FC236}">
                    <a16:creationId xmlns:a16="http://schemas.microsoft.com/office/drawing/2014/main" id="{F4C54865-A498-E7B7-A324-4C416C0DA6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1" name="Group 1770">
              <a:extLst>
                <a:ext uri="{FF2B5EF4-FFF2-40B4-BE49-F238E27FC236}">
                  <a16:creationId xmlns:a16="http://schemas.microsoft.com/office/drawing/2014/main" id="{1C04CCEA-88D0-2557-5208-4DE3E24370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830" name="Rectangle 1829">
                <a:extLst>
                  <a:ext uri="{FF2B5EF4-FFF2-40B4-BE49-F238E27FC236}">
                    <a16:creationId xmlns:a16="http://schemas.microsoft.com/office/drawing/2014/main" id="{36813947-3ACE-6499-7BEB-A80D2ABF705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1" name="Rectangle 1830">
                <a:extLst>
                  <a:ext uri="{FF2B5EF4-FFF2-40B4-BE49-F238E27FC236}">
                    <a16:creationId xmlns:a16="http://schemas.microsoft.com/office/drawing/2014/main" id="{E1C50959-8ACC-0FEA-719F-ACAF4B3E46E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2" name="Rectangle 1831">
                <a:extLst>
                  <a:ext uri="{FF2B5EF4-FFF2-40B4-BE49-F238E27FC236}">
                    <a16:creationId xmlns:a16="http://schemas.microsoft.com/office/drawing/2014/main" id="{DF8C7CE0-536B-CB46-62A3-7A66FCB7CD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3" name="Rectangle 1832">
                <a:extLst>
                  <a:ext uri="{FF2B5EF4-FFF2-40B4-BE49-F238E27FC236}">
                    <a16:creationId xmlns:a16="http://schemas.microsoft.com/office/drawing/2014/main" id="{3E4E0261-65F4-73D1-D7FC-63059162AC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4" name="Rectangle 1833">
                <a:extLst>
                  <a:ext uri="{FF2B5EF4-FFF2-40B4-BE49-F238E27FC236}">
                    <a16:creationId xmlns:a16="http://schemas.microsoft.com/office/drawing/2014/main" id="{BDD964F6-78D8-5505-F05C-4877B9A874E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5" name="Rectangle 1834">
                <a:extLst>
                  <a:ext uri="{FF2B5EF4-FFF2-40B4-BE49-F238E27FC236}">
                    <a16:creationId xmlns:a16="http://schemas.microsoft.com/office/drawing/2014/main" id="{B56A0B88-0C42-25A0-02B4-EFC43543A1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6" name="Rectangle 1835">
                <a:extLst>
                  <a:ext uri="{FF2B5EF4-FFF2-40B4-BE49-F238E27FC236}">
                    <a16:creationId xmlns:a16="http://schemas.microsoft.com/office/drawing/2014/main" id="{0099B0B0-6A05-45CE-C4FF-050E44CA38D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7" name="Rectangle 1836">
                <a:extLst>
                  <a:ext uri="{FF2B5EF4-FFF2-40B4-BE49-F238E27FC236}">
                    <a16:creationId xmlns:a16="http://schemas.microsoft.com/office/drawing/2014/main" id="{2893CC04-BDDB-8B15-95AF-90EB1906604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2" name="Group 1771">
              <a:extLst>
                <a:ext uri="{FF2B5EF4-FFF2-40B4-BE49-F238E27FC236}">
                  <a16:creationId xmlns:a16="http://schemas.microsoft.com/office/drawing/2014/main" id="{98310495-6117-64B2-D6ED-150D25948D3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822" name="Rectangle 1821">
                <a:extLst>
                  <a:ext uri="{FF2B5EF4-FFF2-40B4-BE49-F238E27FC236}">
                    <a16:creationId xmlns:a16="http://schemas.microsoft.com/office/drawing/2014/main" id="{3D69B637-2AD7-7902-0AD5-9868B04E52E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3" name="Rectangle 1822">
                <a:extLst>
                  <a:ext uri="{FF2B5EF4-FFF2-40B4-BE49-F238E27FC236}">
                    <a16:creationId xmlns:a16="http://schemas.microsoft.com/office/drawing/2014/main" id="{143F381B-DC97-BA97-3F18-F5C29DA8091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4" name="Rectangle 1823">
                <a:extLst>
                  <a:ext uri="{FF2B5EF4-FFF2-40B4-BE49-F238E27FC236}">
                    <a16:creationId xmlns:a16="http://schemas.microsoft.com/office/drawing/2014/main" id="{5FAB9A9C-FEE4-8D97-1765-4E9406B7991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5" name="Rectangle 1824">
                <a:extLst>
                  <a:ext uri="{FF2B5EF4-FFF2-40B4-BE49-F238E27FC236}">
                    <a16:creationId xmlns:a16="http://schemas.microsoft.com/office/drawing/2014/main" id="{1CA02C0D-A966-E25A-8C98-37D6E135B79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6" name="Rectangle 1825">
                <a:extLst>
                  <a:ext uri="{FF2B5EF4-FFF2-40B4-BE49-F238E27FC236}">
                    <a16:creationId xmlns:a16="http://schemas.microsoft.com/office/drawing/2014/main" id="{0A3E2674-EDA2-0E6C-6F77-5B1841A43E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7" name="Rectangle 1826">
                <a:extLst>
                  <a:ext uri="{FF2B5EF4-FFF2-40B4-BE49-F238E27FC236}">
                    <a16:creationId xmlns:a16="http://schemas.microsoft.com/office/drawing/2014/main" id="{AF701EAB-2233-2FE4-E0CB-F1D78B09392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8" name="Rectangle 1827">
                <a:extLst>
                  <a:ext uri="{FF2B5EF4-FFF2-40B4-BE49-F238E27FC236}">
                    <a16:creationId xmlns:a16="http://schemas.microsoft.com/office/drawing/2014/main" id="{3D23CC22-44C1-20BE-A6E1-132EB259755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9" name="Rectangle 1828">
                <a:extLst>
                  <a:ext uri="{FF2B5EF4-FFF2-40B4-BE49-F238E27FC236}">
                    <a16:creationId xmlns:a16="http://schemas.microsoft.com/office/drawing/2014/main" id="{0160E0CB-7873-FD93-DA29-FA72FC02EE1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3" name="Group 1772">
              <a:extLst>
                <a:ext uri="{FF2B5EF4-FFF2-40B4-BE49-F238E27FC236}">
                  <a16:creationId xmlns:a16="http://schemas.microsoft.com/office/drawing/2014/main" id="{23EC4BDE-726F-C902-DF3D-C648EBC85ABC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814" name="Rectangle 1813">
                <a:extLst>
                  <a:ext uri="{FF2B5EF4-FFF2-40B4-BE49-F238E27FC236}">
                    <a16:creationId xmlns:a16="http://schemas.microsoft.com/office/drawing/2014/main" id="{29C60940-3CD8-4D35-149C-D968B53CA5B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5" name="Rectangle 1814">
                <a:extLst>
                  <a:ext uri="{FF2B5EF4-FFF2-40B4-BE49-F238E27FC236}">
                    <a16:creationId xmlns:a16="http://schemas.microsoft.com/office/drawing/2014/main" id="{770C5488-E28C-22A1-FA93-125A0D66329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6" name="Rectangle 1815">
                <a:extLst>
                  <a:ext uri="{FF2B5EF4-FFF2-40B4-BE49-F238E27FC236}">
                    <a16:creationId xmlns:a16="http://schemas.microsoft.com/office/drawing/2014/main" id="{A9F01CC8-2EEA-0D5D-8487-0309EB69438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7" name="Rectangle 1816">
                <a:extLst>
                  <a:ext uri="{FF2B5EF4-FFF2-40B4-BE49-F238E27FC236}">
                    <a16:creationId xmlns:a16="http://schemas.microsoft.com/office/drawing/2014/main" id="{747D29E6-A48D-98D1-E177-1D2960F054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8" name="Rectangle 1817">
                <a:extLst>
                  <a:ext uri="{FF2B5EF4-FFF2-40B4-BE49-F238E27FC236}">
                    <a16:creationId xmlns:a16="http://schemas.microsoft.com/office/drawing/2014/main" id="{5481619D-97DE-92FA-7C78-172889BCEB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9" name="Rectangle 1818">
                <a:extLst>
                  <a:ext uri="{FF2B5EF4-FFF2-40B4-BE49-F238E27FC236}">
                    <a16:creationId xmlns:a16="http://schemas.microsoft.com/office/drawing/2014/main" id="{41526AAC-45E0-23FC-FB1B-5D9B70E88C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0" name="Rectangle 1819">
                <a:extLst>
                  <a:ext uri="{FF2B5EF4-FFF2-40B4-BE49-F238E27FC236}">
                    <a16:creationId xmlns:a16="http://schemas.microsoft.com/office/drawing/2014/main" id="{2B08A21C-A53F-62BF-85BB-BC5969086D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1" name="Rectangle 1820">
                <a:extLst>
                  <a:ext uri="{FF2B5EF4-FFF2-40B4-BE49-F238E27FC236}">
                    <a16:creationId xmlns:a16="http://schemas.microsoft.com/office/drawing/2014/main" id="{6A9AE25E-BC6B-E895-4B28-E6C6BE7E4AF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4" name="Group 1773">
              <a:extLst>
                <a:ext uri="{FF2B5EF4-FFF2-40B4-BE49-F238E27FC236}">
                  <a16:creationId xmlns:a16="http://schemas.microsoft.com/office/drawing/2014/main" id="{F1E17C49-5720-4288-CA2C-21804337E6E5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806" name="Rectangle 1805">
                <a:extLst>
                  <a:ext uri="{FF2B5EF4-FFF2-40B4-BE49-F238E27FC236}">
                    <a16:creationId xmlns:a16="http://schemas.microsoft.com/office/drawing/2014/main" id="{F195D36B-226E-2BF2-1B5E-4D618127F2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7" name="Rectangle 1806">
                <a:extLst>
                  <a:ext uri="{FF2B5EF4-FFF2-40B4-BE49-F238E27FC236}">
                    <a16:creationId xmlns:a16="http://schemas.microsoft.com/office/drawing/2014/main" id="{EF99BB0B-7ED0-46C1-B6C6-855D94D17BC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8" name="Rectangle 1807">
                <a:extLst>
                  <a:ext uri="{FF2B5EF4-FFF2-40B4-BE49-F238E27FC236}">
                    <a16:creationId xmlns:a16="http://schemas.microsoft.com/office/drawing/2014/main" id="{EB867BC9-BF26-D866-6EDE-EA22EF9CB5B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9" name="Rectangle 1808">
                <a:extLst>
                  <a:ext uri="{FF2B5EF4-FFF2-40B4-BE49-F238E27FC236}">
                    <a16:creationId xmlns:a16="http://schemas.microsoft.com/office/drawing/2014/main" id="{3BE48FAC-DBF7-E0F8-227F-C7B49C556D7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0" name="Rectangle 1809">
                <a:extLst>
                  <a:ext uri="{FF2B5EF4-FFF2-40B4-BE49-F238E27FC236}">
                    <a16:creationId xmlns:a16="http://schemas.microsoft.com/office/drawing/2014/main" id="{E11F9EE0-4A53-5879-988D-86F9F8F06F0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1" name="Rectangle 1810">
                <a:extLst>
                  <a:ext uri="{FF2B5EF4-FFF2-40B4-BE49-F238E27FC236}">
                    <a16:creationId xmlns:a16="http://schemas.microsoft.com/office/drawing/2014/main" id="{6594F1C0-4F69-B38E-3D56-43DF7FC5D2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2" name="Rectangle 1811">
                <a:extLst>
                  <a:ext uri="{FF2B5EF4-FFF2-40B4-BE49-F238E27FC236}">
                    <a16:creationId xmlns:a16="http://schemas.microsoft.com/office/drawing/2014/main" id="{EA70CA6C-DBE8-0432-F877-3E7EB981CC6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3" name="Rectangle 1812">
                <a:extLst>
                  <a:ext uri="{FF2B5EF4-FFF2-40B4-BE49-F238E27FC236}">
                    <a16:creationId xmlns:a16="http://schemas.microsoft.com/office/drawing/2014/main" id="{4F37D800-770C-844C-FD51-582B2DDC1D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5" name="Group 1774">
              <a:extLst>
                <a:ext uri="{FF2B5EF4-FFF2-40B4-BE49-F238E27FC236}">
                  <a16:creationId xmlns:a16="http://schemas.microsoft.com/office/drawing/2014/main" id="{34E2C896-5481-71A5-C644-A0911C10055E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798" name="Rectangle 1797">
                <a:extLst>
                  <a:ext uri="{FF2B5EF4-FFF2-40B4-BE49-F238E27FC236}">
                    <a16:creationId xmlns:a16="http://schemas.microsoft.com/office/drawing/2014/main" id="{D4F3D6F0-6550-5D41-B6A3-028C050A381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9" name="Rectangle 1798">
                <a:extLst>
                  <a:ext uri="{FF2B5EF4-FFF2-40B4-BE49-F238E27FC236}">
                    <a16:creationId xmlns:a16="http://schemas.microsoft.com/office/drawing/2014/main" id="{E78D761B-F073-F66D-DA0A-534AA960E4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0" name="Rectangle 1799">
                <a:extLst>
                  <a:ext uri="{FF2B5EF4-FFF2-40B4-BE49-F238E27FC236}">
                    <a16:creationId xmlns:a16="http://schemas.microsoft.com/office/drawing/2014/main" id="{0A07642D-E690-E7FF-8FE5-206AB627EE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1" name="Rectangle 1800">
                <a:extLst>
                  <a:ext uri="{FF2B5EF4-FFF2-40B4-BE49-F238E27FC236}">
                    <a16:creationId xmlns:a16="http://schemas.microsoft.com/office/drawing/2014/main" id="{51828663-C43B-4E1D-1FF7-53EEF23024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2" name="Rectangle 1801">
                <a:extLst>
                  <a:ext uri="{FF2B5EF4-FFF2-40B4-BE49-F238E27FC236}">
                    <a16:creationId xmlns:a16="http://schemas.microsoft.com/office/drawing/2014/main" id="{D4398E14-31A7-DFA7-EF48-BE07262D19E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3" name="Rectangle 1802">
                <a:extLst>
                  <a:ext uri="{FF2B5EF4-FFF2-40B4-BE49-F238E27FC236}">
                    <a16:creationId xmlns:a16="http://schemas.microsoft.com/office/drawing/2014/main" id="{7FE6CF34-24BD-9873-4D68-42639B2E908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4" name="Rectangle 1803">
                <a:extLst>
                  <a:ext uri="{FF2B5EF4-FFF2-40B4-BE49-F238E27FC236}">
                    <a16:creationId xmlns:a16="http://schemas.microsoft.com/office/drawing/2014/main" id="{3A90147D-EE8F-E2E6-0A73-DDE2EDA4D3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5" name="Rectangle 1804">
                <a:extLst>
                  <a:ext uri="{FF2B5EF4-FFF2-40B4-BE49-F238E27FC236}">
                    <a16:creationId xmlns:a16="http://schemas.microsoft.com/office/drawing/2014/main" id="{D2897CC0-BEB7-09A1-0489-DADDC38A0CC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6" name="Group 1775">
              <a:extLst>
                <a:ext uri="{FF2B5EF4-FFF2-40B4-BE49-F238E27FC236}">
                  <a16:creationId xmlns:a16="http://schemas.microsoft.com/office/drawing/2014/main" id="{8C20C8A4-0894-1273-2B2F-3B625D635B25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790" name="Rectangle 1789">
                <a:extLst>
                  <a:ext uri="{FF2B5EF4-FFF2-40B4-BE49-F238E27FC236}">
                    <a16:creationId xmlns:a16="http://schemas.microsoft.com/office/drawing/2014/main" id="{F805AE91-8436-59E9-CF68-07E787374ED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1" name="Rectangle 1790">
                <a:extLst>
                  <a:ext uri="{FF2B5EF4-FFF2-40B4-BE49-F238E27FC236}">
                    <a16:creationId xmlns:a16="http://schemas.microsoft.com/office/drawing/2014/main" id="{C5104BEB-5D52-7195-7AB1-7DF190A310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2" name="Rectangle 1791">
                <a:extLst>
                  <a:ext uri="{FF2B5EF4-FFF2-40B4-BE49-F238E27FC236}">
                    <a16:creationId xmlns:a16="http://schemas.microsoft.com/office/drawing/2014/main" id="{A368BDFA-46DE-08C6-4397-B3B052A214E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3" name="Rectangle 1792">
                <a:extLst>
                  <a:ext uri="{FF2B5EF4-FFF2-40B4-BE49-F238E27FC236}">
                    <a16:creationId xmlns:a16="http://schemas.microsoft.com/office/drawing/2014/main" id="{DFF325E2-3575-C9E8-FBF8-6D482E67FA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4" name="Rectangle 1793">
                <a:extLst>
                  <a:ext uri="{FF2B5EF4-FFF2-40B4-BE49-F238E27FC236}">
                    <a16:creationId xmlns:a16="http://schemas.microsoft.com/office/drawing/2014/main" id="{D8CC9E78-6453-DC6A-50DA-08E8F7986C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5" name="Rectangle 1794">
                <a:extLst>
                  <a:ext uri="{FF2B5EF4-FFF2-40B4-BE49-F238E27FC236}">
                    <a16:creationId xmlns:a16="http://schemas.microsoft.com/office/drawing/2014/main" id="{951B4B80-A9E2-B867-52DD-CFA42A15215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6" name="Rectangle 1795">
                <a:extLst>
                  <a:ext uri="{FF2B5EF4-FFF2-40B4-BE49-F238E27FC236}">
                    <a16:creationId xmlns:a16="http://schemas.microsoft.com/office/drawing/2014/main" id="{A27AB2F2-67C7-F974-DCA2-48EF3C1D6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7" name="Rectangle 1796">
                <a:extLst>
                  <a:ext uri="{FF2B5EF4-FFF2-40B4-BE49-F238E27FC236}">
                    <a16:creationId xmlns:a16="http://schemas.microsoft.com/office/drawing/2014/main" id="{1047ABE3-225B-C57B-15C9-2FC7776A9A2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C9E5370F-6444-EA0F-513F-EFDCE4A991EE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78" name="Group 1777">
              <a:extLst>
                <a:ext uri="{FF2B5EF4-FFF2-40B4-BE49-F238E27FC236}">
                  <a16:creationId xmlns:a16="http://schemas.microsoft.com/office/drawing/2014/main" id="{CCC81670-A8D9-82BD-A8BC-7040249185DF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782" name="Rectangle 1781">
                <a:extLst>
                  <a:ext uri="{FF2B5EF4-FFF2-40B4-BE49-F238E27FC236}">
                    <a16:creationId xmlns:a16="http://schemas.microsoft.com/office/drawing/2014/main" id="{D96D8FF3-0DF1-2016-7968-688A3F2B59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3" name="Rectangle 1782">
                <a:extLst>
                  <a:ext uri="{FF2B5EF4-FFF2-40B4-BE49-F238E27FC236}">
                    <a16:creationId xmlns:a16="http://schemas.microsoft.com/office/drawing/2014/main" id="{B3F24B29-3405-498A-AFB1-8D7A3800D6E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4" name="Rectangle 1783">
                <a:extLst>
                  <a:ext uri="{FF2B5EF4-FFF2-40B4-BE49-F238E27FC236}">
                    <a16:creationId xmlns:a16="http://schemas.microsoft.com/office/drawing/2014/main" id="{E1CD4EBF-8C07-53E3-AF2D-263979C254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5" name="Rectangle 1784">
                <a:extLst>
                  <a:ext uri="{FF2B5EF4-FFF2-40B4-BE49-F238E27FC236}">
                    <a16:creationId xmlns:a16="http://schemas.microsoft.com/office/drawing/2014/main" id="{FD03C375-7B5C-FD65-C2E8-9F135AF94BA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6" name="Rectangle 1785">
                <a:extLst>
                  <a:ext uri="{FF2B5EF4-FFF2-40B4-BE49-F238E27FC236}">
                    <a16:creationId xmlns:a16="http://schemas.microsoft.com/office/drawing/2014/main" id="{B7CD7065-493A-2A79-3057-A96F5F01274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7" name="Rectangle 1786">
                <a:extLst>
                  <a:ext uri="{FF2B5EF4-FFF2-40B4-BE49-F238E27FC236}">
                    <a16:creationId xmlns:a16="http://schemas.microsoft.com/office/drawing/2014/main" id="{1F13E012-1090-16CD-A6A4-2E1147E78D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8" name="Rectangle 1787">
                <a:extLst>
                  <a:ext uri="{FF2B5EF4-FFF2-40B4-BE49-F238E27FC236}">
                    <a16:creationId xmlns:a16="http://schemas.microsoft.com/office/drawing/2014/main" id="{B3620CC7-0832-DC4F-6F16-0D7571A6FF5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9" name="Rectangle 1788">
                <a:extLst>
                  <a:ext uri="{FF2B5EF4-FFF2-40B4-BE49-F238E27FC236}">
                    <a16:creationId xmlns:a16="http://schemas.microsoft.com/office/drawing/2014/main" id="{CD87582E-66F7-9783-A00E-D0DCC4F69D0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9" name="Rounded Rectangle 1778">
              <a:extLst>
                <a:ext uri="{FF2B5EF4-FFF2-40B4-BE49-F238E27FC236}">
                  <a16:creationId xmlns:a16="http://schemas.microsoft.com/office/drawing/2014/main" id="{9B04CDDA-7975-B731-6C90-DF5A409B5A70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895" name="Graphic 1894" descr="Folder with solid fill">
              <a:extLst>
                <a:ext uri="{FF2B5EF4-FFF2-40B4-BE49-F238E27FC236}">
                  <a16:creationId xmlns:a16="http://schemas.microsoft.com/office/drawing/2014/main" id="{01B3BCA5-20DE-8E50-977E-77055F7C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337D496-D60C-C450-D5EA-18BE96D81C4A}"/>
              </a:ext>
            </a:extLst>
          </p:cNvPr>
          <p:cNvGrpSpPr/>
          <p:nvPr/>
        </p:nvGrpSpPr>
        <p:grpSpPr>
          <a:xfrm>
            <a:off x="2740924" y="968774"/>
            <a:ext cx="1421360" cy="838925"/>
            <a:chOff x="9298890" y="1054499"/>
            <a:chExt cx="1421360" cy="8389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659D5A-D176-6305-2EFA-D03EFF70B39B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B6CBD8-25E9-7BDE-4198-29CE5B4510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04CEBC-7251-317E-120A-C2C8B5C2C7E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ACF1B2-4585-749A-404D-E5D5C07D555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2F03C7-63A5-426E-354D-EDC411AF510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4" name="Rectangle 1893">
                <a:extLst>
                  <a:ext uri="{FF2B5EF4-FFF2-40B4-BE49-F238E27FC236}">
                    <a16:creationId xmlns:a16="http://schemas.microsoft.com/office/drawing/2014/main" id="{ACA99D5B-9190-7B11-14A6-A1BC26A09E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4D21B396-6DB4-E85C-FB76-4744DF28F7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CFCC13AC-34D3-E944-A43B-2BE21E190D8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F1881B30-3007-377E-9AC4-D137668142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0" name="Group 1899">
              <a:extLst>
                <a:ext uri="{FF2B5EF4-FFF2-40B4-BE49-F238E27FC236}">
                  <a16:creationId xmlns:a16="http://schemas.microsoft.com/office/drawing/2014/main" id="{D7D06DE8-1D9D-A180-B6F6-07349D2D3057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5DC06291-338C-B71B-9078-977C867052A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D722132D-E728-5C24-977C-9C115E6B5C6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C5B6CA47-104D-4117-5361-F5891341A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C1D44833-D080-EC9F-C9B5-8AEFE706DB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393C16B3-623B-AC48-6EB9-1BD376AA343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206CD6CA-B0F3-3656-95D2-6FD53F38221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2C48939D-1769-2CEE-18D4-0990F64CB4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0567E777-7939-06B3-A434-4C0B36B1BC3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9" name="Group 1908">
              <a:extLst>
                <a:ext uri="{FF2B5EF4-FFF2-40B4-BE49-F238E27FC236}">
                  <a16:creationId xmlns:a16="http://schemas.microsoft.com/office/drawing/2014/main" id="{B93686E8-1D4D-98E8-D46A-FBA4FA63F264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EE573ADE-367A-17B7-F77F-6885DE8657E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5BAC98EB-6482-8CEE-28F5-C4527C72C8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9BE23532-EE62-539A-884D-7C11EA86C5F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5BCEA99D-97E5-8217-BC15-75D8DB1B252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A340390-BC80-8B3D-97FC-361641ACBB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66663AC5-20AF-4621-418E-12CDACFB69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218EB9FD-A7E8-6241-9771-07B0FF76D6E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989F8227-5CF5-6013-59D4-81E4D1A352E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18" name="Group 1917">
              <a:extLst>
                <a:ext uri="{FF2B5EF4-FFF2-40B4-BE49-F238E27FC236}">
                  <a16:creationId xmlns:a16="http://schemas.microsoft.com/office/drawing/2014/main" id="{DB4901A5-58DA-9966-1DFD-D785F5570737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9DA6703B-03DC-C6A9-002A-50102CC695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0D65ADC-BBC9-62CA-BB0D-F115B4FE48F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980D36C-5F38-3551-972D-450D8CF6B0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0DBD748-4411-1931-BF0D-8B5348EC51E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93AB6C2-F46F-353F-3FC5-470BCC37E2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FE61A3-0070-AEC4-95C2-CE2C34C74E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D0D0E-6FC3-6F48-79E5-8E023C18194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F87BDFA-7A23-7939-30FC-D1B9CFC057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6BDF6BD-B770-738C-639D-B8B8D5622F22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6510A17-07B5-26B3-A51D-5ED6A9E21D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E3AFDF-86D7-84D9-28D3-D74E1203DB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3CE384D-D71C-AB87-BBAE-7EA21BDC31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D4C5F7C-6CC7-B9B2-FDC6-625E259F81C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55E30B7-C70A-EF65-A8F8-24C89F397D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8A8559F-1A8B-3706-13EA-3E233C0490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308ACBA-460A-5514-3185-AC176EF1B2D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B08323B-CEF7-77D8-B96A-89A7AA0443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35A2661-1AA0-4108-27BC-2B70B8B80FCE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AC6656F-D1B3-5247-B5A1-E99883506A1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BB0CF07-BAB8-6754-BAFC-3A430BB533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B2E5095-C63B-97F9-34EE-1B2AEF819CA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EE3C51E-591E-6DB3-D1FD-87ABD493C7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F7A1D4C-D4D1-A012-F774-02B0557F78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E11D21-7FAD-A6FB-10BE-5AB33A97E5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9CA81CE-93AF-7070-F5DC-093E4378DAB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A026ABD-0CEF-031A-5956-F553FD54DF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3E1E65D-097E-1E2E-072F-00C1046DF7E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5028466-25A1-AD93-B4E8-729C0D4210B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43CF969-B501-8F41-C340-FEB3730A64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E2A5F2-7A3A-3C00-107B-F8CB9108E7F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92BB6E4-18F3-FCAE-0F96-C4146B6CDE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81B1476-2CE8-F6AA-8DB3-9F573F7A3E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027955A-B7FA-2EB9-299F-B8E14F2BEE4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15A7E9C-F266-BDD8-0FFB-65B41EFB0F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D2264CC-5C7A-1A06-F619-946801668FD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B4C9D1C-2BBD-16C4-16AD-E1030A0813F8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AB8F77F-F9F3-69F7-9625-B6EE6FCD44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B55EB1A-F241-D97B-2CC6-D398317A418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88766DB-3B6C-F5DD-8D9E-90DBA01426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A0D96A0-843E-2262-A65A-111715435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53EC931-6AB0-E4E4-2C23-A1DC767907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716C175-39E3-6D3F-6B1C-7B4946AC69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482878-D873-4F12-C076-AC97D5406F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861276-8621-3774-B05A-A9213DFEC0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F837224-157E-0B4B-BA37-C3050965F0CD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2E7F154-412B-1513-8C76-59DC81E3BB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4F80C1D-0AAD-2F94-41AC-1520F5EE44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5301ACF-E2DE-C786-8C3F-454FF5F51B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23768D5-77DA-F9AD-D247-935BC339FD8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0D69C1F-C7B6-0562-C90B-4D137E2413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F8E309A-0EB6-160D-C108-A4ABBD7590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E3B90A8-62B7-7CA5-9321-63D2278C8C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B8BBCA5-79F6-83D8-6ECD-2A278C0F4E4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1C2CD7F-730F-4AC0-63DF-8966823F0B58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FCA88FE-435B-D310-14C3-0BAAC02C777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7C7DEA8-1796-3B42-5302-3F17274D31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DF27EC-8AF6-296F-DA5F-CA56B26BF5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334A11E-F12E-D119-9E32-D9296B219C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3F43B613-51D6-5CC6-3D87-6D2A3E30A3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0BCAD5C7-4B26-03E4-2403-B9E9C264E97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5CFE6F9-F78A-D49B-3892-CB74513FCF0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1319BE9-CE53-A196-7ACC-1EEEE61FFA7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261ED7B-2BF4-1B33-60A9-64AE568C4D90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B73F186-7F85-6CD9-496C-91A291A23C7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969283A-1268-A405-BC30-45BC08E362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A4CCF48-936B-1D70-E1CB-8E63C971398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01C15A1-B226-2AEA-3A49-8861120A5C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E2C4DA-085A-32EA-6AFA-38F9C461125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B858944F-10D2-2F72-1303-AF233B45A7E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1A48077C-1C2F-7498-4276-7576455512D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45C3043-406D-FF1A-BFF8-777759E9587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C01196E-3B82-BE34-76A0-9FB4E0B1273D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4847B4DD-2539-DDE2-8FC9-C856E76BB08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EAF04F5-14E2-D504-14EE-38277F948B3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AF7056B-EEFA-7C40-3359-C62A7391A3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86998C05-FD23-ACB0-E857-5AB3BDDB4A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4CF73F-BC75-1C66-0C3F-D4698D221B6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73247BC-EA7E-011B-C801-C575F41F05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F0B2F11-0C9B-3C66-3963-E6042FF109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73EEEDEE-470E-E8D3-6CDF-B9A8664B53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197CC74-057B-79A0-C1B0-5A7F548C2513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D4AECD3-F654-C13A-604F-51AB6E431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C30E79E-49A7-7556-5AE7-DF9CB0EFFC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34F62F2-E928-E83D-A3FB-FB08B2B00A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024F0FDE-024E-D5BF-0C68-29382A51953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4E24FB6-F005-03A6-7B6E-896F21CDD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B29B175C-D556-45B6-A34B-A03076340EC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9B82BD8-043F-6B78-D4AF-CADA80A1AB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9D4449D-472C-EA3F-E676-D7E58068BB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3538F20-513F-CB57-DBA7-8A3A9A11BD8F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200F29C-14E2-1EF3-5C31-5B7F475A1DB4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6901F243-2481-7D4F-5587-DA4E118ADE9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40192EAE-CAC2-D6F0-B15E-8B3630896DC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51C2754-B0B7-CF2B-9EE8-28BCDF670EE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3168C660-6FD5-CE63-94AD-A0ED0B27B7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A045F20-8641-D023-650B-B85D2605B10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57D294D4-666C-C3A0-3697-E90EA68B92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EC3CED4A-D3AC-57F8-791D-4CBD8E79FFA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CB7A9713-8625-EDC9-6197-2FBBB8DF80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374867B9-9D81-0375-0EA0-0AE21C8137BC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mb_album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00" name="Graphic 299" descr="Folder with solid fill">
              <a:extLst>
                <a:ext uri="{FF2B5EF4-FFF2-40B4-BE49-F238E27FC236}">
                  <a16:creationId xmlns:a16="http://schemas.microsoft.com/office/drawing/2014/main" id="{11C3435A-4EEE-38BF-B42C-300AF6CD7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304" name="Oval 303">
            <a:extLst>
              <a:ext uri="{FF2B5EF4-FFF2-40B4-BE49-F238E27FC236}">
                <a16:creationId xmlns:a16="http://schemas.microsoft.com/office/drawing/2014/main" id="{5E542BA8-0525-EC40-AC29-600A03EDAC7E}"/>
              </a:ext>
            </a:extLst>
          </p:cNvPr>
          <p:cNvSpPr/>
          <p:nvPr/>
        </p:nvSpPr>
        <p:spPr>
          <a:xfrm>
            <a:off x="2042425" y="2714848"/>
            <a:ext cx="831619" cy="831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5" name="Merge 304">
            <a:extLst>
              <a:ext uri="{FF2B5EF4-FFF2-40B4-BE49-F238E27FC236}">
                <a16:creationId xmlns:a16="http://schemas.microsoft.com/office/drawing/2014/main" id="{25A7C540-9AD3-3EFF-6BA4-BD5786FF83EE}"/>
              </a:ext>
            </a:extLst>
          </p:cNvPr>
          <p:cNvSpPr/>
          <p:nvPr/>
        </p:nvSpPr>
        <p:spPr>
          <a:xfrm>
            <a:off x="2031498" y="4255510"/>
            <a:ext cx="842546" cy="842546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0ED1B8A-99FC-94DB-8E27-6CB729DEF685}"/>
              </a:ext>
            </a:extLst>
          </p:cNvPr>
          <p:cNvGrpSpPr/>
          <p:nvPr/>
        </p:nvGrpSpPr>
        <p:grpSpPr>
          <a:xfrm>
            <a:off x="1684011" y="5461263"/>
            <a:ext cx="1421360" cy="838925"/>
            <a:chOff x="9298890" y="1054499"/>
            <a:chExt cx="1421360" cy="838925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89FBC1EA-050B-5535-8A3A-1365EEBE938A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84813B2E-6650-2832-A1B6-F4072029926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1C13D1A5-DEB2-4725-B732-FE7D3AAFFE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BFD628E8-BDF9-8AD1-306A-1383769C4C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DD3ACD87-84DE-7F40-F195-C792B69CF7D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BD2C306A-AA77-8E65-3B14-B3C020A002B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7BA7B38D-8326-83AA-0F35-2D97F1E8169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7FA2CB34-A96D-B9F9-E9AF-F6126E8D239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3270C7B4-C85B-3BF4-DB7E-F5A60E34B83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722F2A55-2479-7532-ADBA-DCBF664477DC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67C554AE-4EBD-CC0B-B47D-A184F2BF04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7D8672B0-5B3B-773D-D38C-F62C317428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F425E24C-B0CE-E867-290A-BBD5140ED6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B2EC1998-3800-C667-F59F-DBFFC760D0F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A7D08C53-9B20-9AB2-C096-A30250E528E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8666B921-D881-F2E6-D671-698EC28F9F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873AF13D-4732-62FC-97A5-9825C3DEBD6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9A341F99-3D50-074E-91C3-4A6DB49FFC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B9268327-76F1-F0AE-ABA3-3F12A4FF4D9A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8D3D2C17-0F1A-FE0D-5180-C0B677FD8F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AF65935D-E41C-87B9-D5FB-E2B639B30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A0237418-22B8-5A3E-FCD2-C0E584FE48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F872A177-F54A-9CC3-692C-E8F5791C6C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333DDA58-8223-214D-278D-74193D99B3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33051D7B-4B1C-6D9A-880D-2BD958886C5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0804C14E-D8A3-933A-F7A6-9FAA54D4A5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2356588D-A138-9522-1185-E0EA1232AD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B060AEA-A599-12CE-C044-93E7B9EC7F21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A200E66B-D999-5583-4541-AA66F1D2B37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880A1EDD-F1A3-2817-3520-899433C34A0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FC0CCB9A-823A-BD5E-5114-25A546DD3A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4233514F-41A1-9A75-179B-ED032A289FA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17187E26-012E-E2A8-E651-A68EFE52CBB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7286F7C0-7CAF-052B-8A2D-249E2BE8696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40DBC174-8B34-3ED5-1823-D092362B65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7E2C7F52-110F-979B-B1E8-5F9E8A213FA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3CF79A5-6A1D-9746-327A-BC868492245D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4B39B93B-5184-8A55-E3F4-F6B2C2613CB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6145CC12-4B55-0A57-19EC-C33B17CD030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20EFFFE7-BDCD-03CC-C320-BF322A59B2A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E506FC9F-EE04-BD0B-7CB5-30DC0C3FEF8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272D78C7-6CD5-6F6F-6F2D-A06DC50B6DD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1D0C2D99-5E03-4DD8-C9C5-AAE6C6769B4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0FEBDD60-833B-18B7-0A66-035C800339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5F422E7A-3CBE-7701-6683-E1B7A8E3D48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981B014E-AE26-C87C-170F-DCCB44D5203F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FB887BF7-5F51-916E-84FF-39852C95804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A72E8951-D527-11CB-B5BD-C9207C5B2FE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301B865D-7CED-2DDB-8C9A-789FA3388C3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C667DB4C-08C2-5A44-A53F-7F30732E9F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1C191A2C-3894-A15B-6FF5-EB27FD8BFD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C56BA8EB-6751-108D-BE1B-E40C583411D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1DFF2B45-BE8F-6706-AC04-9AA1D36E986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15ECBB3A-B229-C21A-A3AF-E385E8BE21F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1442BC6-546B-2453-6F8F-E7A399D8FCD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37A8514F-4BC7-3466-1E42-E541F7AE64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F5384D8D-CCD3-F612-BF2D-723ED6DCD9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68C99D72-37D4-A072-690D-739C79CA681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1321655F-194C-6D95-FB5B-74C5D6006BB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A97F15FA-5E5E-7911-0194-1FC9464B12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6EB289BD-2DB2-A66B-915A-A380DDF0A2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32897058-BDD9-C6CC-CAE4-82CEF69574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291D8D0B-BE35-E2CA-0904-067BD4D4E9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C032A86-8F24-9033-17B7-F418EFC99777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BFA32CA6-8D82-05AA-39CB-FDA88F6887C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6982B623-2B70-10F8-C9FB-9A9841595A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E3204A6D-4BD0-CB12-A52B-4CB2BA7F32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4D955F41-AC2F-F521-CE42-993A3938BB7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E36ACFC8-F441-7BA0-E1FB-D67DE14A6C2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64FD11A4-C35D-B5FE-AC38-30A59DA3D8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3125BF7-DD51-ADB5-CE49-6E75EBB203C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BA736D49-AEED-2836-0460-21E3EF9BC3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C037BEDE-42D5-AF12-329A-28EE49E12AC5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2C41FDE8-4F99-46E7-3F4B-E8CDAD418D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A93C6A1F-EEE1-5E6D-A723-AD66B4EFA0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0E014172-DCA2-C50F-9F01-CC826485DAF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F1CA306C-3437-C2FB-660D-12305F4F34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37A909CD-9662-D02B-0FD0-DC18E6BAA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0A5FCF96-F9BD-3735-440C-BDAF3ED2A6C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FC73330-9C93-1641-162B-13E10DA449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B56F6E-F6B0-6BEE-F834-724F049878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6FFE9DA-622C-7BA1-712D-8482EE357BD1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2E43BA3-E219-93F6-CDD6-7F282339361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CB226D2-1445-36F7-EECA-C94DA640897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3364E7B9-5390-6518-74D5-91373D28A8D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60B17855-BCF8-28C7-A77F-7A9DC92D7A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74E4207-462D-58D7-B988-3B9A03FECA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57CF34D0-9BBE-B9D9-5084-091A499A2A8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0362435B-0B79-92AA-B79D-24418585154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5F82077-5C73-5045-D0C0-F62900991EC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2C2F1AE-A6FC-3B10-5AD0-8D1AD7314E05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18ED9B6F-2335-4AE1-AFD0-38155E99D7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65414BE-2B8E-B84B-431E-98E8688DBE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CB58B6B8-7E1B-221B-1039-BF6EA88EBFD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F1182947-A7B1-7CEE-BC2B-D8632F6635C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C4A8F339-CAA2-8364-A348-0A1BDD54FF2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C8C9FE08-B090-7DC3-429D-F04D7CB293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2958B16E-EC22-72BA-65B1-350C03090A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0CE28C52-4106-DC82-0078-907E6EF635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3E403E6-56C1-16E5-C19F-827374DE9AAF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2BE32828-FF9A-1176-07FC-7613D3994A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78D3A97-88B1-8469-A0C6-F05B3969D46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32B7075-655F-8025-A40E-473470C7A2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4E91F2F3-2A83-7252-CB45-36DBB7AD10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2512507-A524-5503-B77E-FB91F77993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A65B416-B53F-32FC-FFBC-06CF0D23B46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2790A7D-8465-09DA-1497-FE3182B3B61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645D4C76-C73A-99BA-A614-E87D0D2338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B840974-10EB-4F34-4190-375587AB602D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B17CE8D0-A5D4-60E4-8E1C-FCDA6DF4C5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2EC6D265-19A8-2CAF-0576-0112044213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D99C5AD-E8D6-CF22-13E9-8B3B6B258D9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30A6A541-742A-D676-7D96-1191B102BF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B96FB61-1EBE-0823-EF18-38E866A5E37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A82ED994-A21B-740D-0328-F6A7F805A3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0D430276-FE48-0499-0410-D30C3ACF3F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3BF5F0C-5FBC-1D5A-445C-975C28EF486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A260AED6-8894-D367-A7BE-27F63C9E690B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57280D7-39F0-6F24-61F3-6A197279B9AE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78D4B2F-9827-79F9-FD39-8F264AC3CFC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FD96D828-15C4-F121-1635-10D13CAD34F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4497A09-98A7-E11F-C915-B9B588BF8C7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04F96B64-F6F7-E1D3-E208-11DFD59974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54ADC7C7-D7F3-2535-E24D-12572C51221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24FE9BE1-06AB-1304-FE13-E0DE190C27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FFF2399-7849-B252-2CEB-19A0E7C5FF5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A9F1AC4E-3D73-5775-5ED6-AF45E426FD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F570DCAA-9798-EA3B-C0D2-1A7587FA39B9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87" name="Graphic 386" descr="Folder with solid fill">
              <a:extLst>
                <a:ext uri="{FF2B5EF4-FFF2-40B4-BE49-F238E27FC236}">
                  <a16:creationId xmlns:a16="http://schemas.microsoft.com/office/drawing/2014/main" id="{02436D35-01C1-CF8B-6A87-08FEA52D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1403" name="TextBox 1402">
            <a:extLst>
              <a:ext uri="{FF2B5EF4-FFF2-40B4-BE49-F238E27FC236}">
                <a16:creationId xmlns:a16="http://schemas.microsoft.com/office/drawing/2014/main" id="{F1240D79-4811-0060-7344-F96E86627506}"/>
              </a:ext>
            </a:extLst>
          </p:cNvPr>
          <p:cNvSpPr txBox="1"/>
          <p:nvPr/>
        </p:nvSpPr>
        <p:spPr>
          <a:xfrm>
            <a:off x="2840940" y="2944102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EBC957E9-2074-809D-E606-8C6D85FFBB7F}"/>
              </a:ext>
            </a:extLst>
          </p:cNvPr>
          <p:cNvSpPr txBox="1"/>
          <p:nvPr/>
        </p:nvSpPr>
        <p:spPr>
          <a:xfrm>
            <a:off x="2868477" y="4453504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FILTER</a:t>
            </a:r>
          </a:p>
        </p:txBody>
      </p:sp>
      <p:cxnSp>
        <p:nvCxnSpPr>
          <p:cNvPr id="1405" name="Curved Connector 1404">
            <a:extLst>
              <a:ext uri="{FF2B5EF4-FFF2-40B4-BE49-F238E27FC236}">
                <a16:creationId xmlns:a16="http://schemas.microsoft.com/office/drawing/2014/main" id="{ED8052F4-2E68-95D4-0117-71518FEA1725}"/>
              </a:ext>
            </a:extLst>
          </p:cNvPr>
          <p:cNvCxnSpPr>
            <a:cxnSpLocks/>
            <a:stCxn id="1777" idx="2"/>
            <a:endCxn id="304" idx="0"/>
          </p:cNvCxnSpPr>
          <p:nvPr/>
        </p:nvCxnSpPr>
        <p:spPr>
          <a:xfrm rot="16200000" flipH="1">
            <a:off x="1577710" y="1834322"/>
            <a:ext cx="896263" cy="8647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urved Connector 1471">
            <a:extLst>
              <a:ext uri="{FF2B5EF4-FFF2-40B4-BE49-F238E27FC236}">
                <a16:creationId xmlns:a16="http://schemas.microsoft.com/office/drawing/2014/main" id="{B1CB6B64-4553-8152-9966-93CA0B0C6874}"/>
              </a:ext>
            </a:extLst>
          </p:cNvPr>
          <p:cNvCxnSpPr>
            <a:cxnSpLocks/>
            <a:stCxn id="289" idx="2"/>
            <a:endCxn id="304" idx="0"/>
          </p:cNvCxnSpPr>
          <p:nvPr/>
        </p:nvCxnSpPr>
        <p:spPr>
          <a:xfrm rot="5400000">
            <a:off x="2540483" y="1724761"/>
            <a:ext cx="907839" cy="1072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Arrow Connector 1475">
            <a:extLst>
              <a:ext uri="{FF2B5EF4-FFF2-40B4-BE49-F238E27FC236}">
                <a16:creationId xmlns:a16="http://schemas.microsoft.com/office/drawing/2014/main" id="{FEB34ED6-CCC5-BFF5-42EE-A350F8251EED}"/>
              </a:ext>
            </a:extLst>
          </p:cNvPr>
          <p:cNvCxnSpPr>
            <a:cxnSpLocks/>
            <a:stCxn id="304" idx="4"/>
            <a:endCxn id="305" idx="0"/>
          </p:cNvCxnSpPr>
          <p:nvPr/>
        </p:nvCxnSpPr>
        <p:spPr>
          <a:xfrm flipH="1">
            <a:off x="2452771" y="3546467"/>
            <a:ext cx="5464" cy="70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Arrow Connector 1481">
            <a:extLst>
              <a:ext uri="{FF2B5EF4-FFF2-40B4-BE49-F238E27FC236}">
                <a16:creationId xmlns:a16="http://schemas.microsoft.com/office/drawing/2014/main" id="{4D60E3FD-6EAA-7E4C-577C-BB0347D65B1F}"/>
              </a:ext>
            </a:extLst>
          </p:cNvPr>
          <p:cNvCxnSpPr>
            <a:cxnSpLocks/>
            <a:stCxn id="305" idx="2"/>
            <a:endCxn id="392" idx="1"/>
          </p:cNvCxnSpPr>
          <p:nvPr/>
        </p:nvCxnSpPr>
        <p:spPr>
          <a:xfrm>
            <a:off x="2452771" y="5098056"/>
            <a:ext cx="0" cy="5577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F4593A54-9BEA-6FD7-5EC1-6B88BB0C86FA}"/>
              </a:ext>
            </a:extLst>
          </p:cNvPr>
          <p:cNvGrpSpPr/>
          <p:nvPr/>
        </p:nvGrpSpPr>
        <p:grpSpPr>
          <a:xfrm>
            <a:off x="9961810" y="517189"/>
            <a:ext cx="1421360" cy="838925"/>
            <a:chOff x="7361769" y="1066075"/>
            <a:chExt cx="1421360" cy="8389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DBE7BD-7CCF-55DB-3E63-862D8F593AFD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108B0D-3F22-8313-6706-4336E45B8CC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7068C1-3402-FDCC-BA17-F8737B7F3D3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490F3C-C06B-BFCD-D3AE-1659B31E11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780803F-2703-61A9-9596-B9D1F2EF5E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E3717B-9B9D-0630-1641-D82871B8E9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807A7A-D0FB-2487-F884-81C0C81A39E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3EAEC3-3D49-4B48-CB58-0AA21CE932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58F0738-5A94-747B-0F48-184D9EAD19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8A4122-A3AA-BDDF-8FFD-C2F4BBDF3401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4185D7-6C26-D112-65E8-007621A8C3C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635297-D99F-8B1E-0809-EE4C88FA9C0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F699A4EE-40AF-D55E-4CD0-DE8D9C0061A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A183676E-F0AB-26B8-0435-9C62A724AA1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BD68A8C0-7936-ADA8-56E4-010A5EBC9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888A8B59-353A-673D-5525-83844666CE5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6E1BB227-2769-E80F-8169-DD10C98E15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91C3D92D-1206-D4F3-DB20-6A2C5ADAD8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6" name="Group 1895">
              <a:extLst>
                <a:ext uri="{FF2B5EF4-FFF2-40B4-BE49-F238E27FC236}">
                  <a16:creationId xmlns:a16="http://schemas.microsoft.com/office/drawing/2014/main" id="{81E4E261-8F44-9CEE-0715-789EBD0A17AC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BB436C6-189A-4DE7-4F9F-B8DDEA52BC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1A5B44E-E627-5BFD-A069-C134EFC2475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4FDCB52B-3ED0-E2D9-A73F-818ECC69043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2ABFB48B-9AC6-A3C2-CB2D-6DE88BEB996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E0531E5-67F0-E0B7-4935-A30FF16366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19B80A0A-906E-7780-033B-68AD367F5C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DF9C82C8-6FA1-BD57-FE22-3CD6B594274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B9C0B2F-4A98-992E-332A-7538131593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3A9943F-18BD-CCEE-5816-1C3522814D2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ACE3281-4EE3-6C81-B458-26BF11910CC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DA9F87A7-2C06-6604-5FE2-CFA0F1B1CA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D226A4F4-6F60-3EA1-0717-6F040EFAC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A2F731F-F037-B732-03C1-A3FB37A784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AD67DFC2-ECE1-D0C8-381A-ED06B24BFA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7A7A5D3-9E0C-C223-C141-DB9D168007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778C8CC-A133-2235-AA36-13A9CA2F95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5B97B6B0-366A-FB69-733B-C438F348845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ACB93E0A-C1FA-8099-9630-E654617E03ED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78E25BC-13DA-4DD9-4C4B-6D85D8EB5E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989BCCC7-408E-96D8-B3C1-75DC876483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B1DF8370-9778-4D6B-48A4-3404CBFDA7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801B0D9-8BB7-84E7-6050-EAAFB2AF356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B8F7D04-3B49-5468-0AC3-4395CFF218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5A3D640-4984-BEA0-7801-91234AA9039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CAADABBB-27F0-6220-F634-A7DFA3BDA7B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AD8BFEBF-70A0-0A70-92DD-70CCE1C8AB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577D516C-9055-B1C8-3608-F86E62DB0A1A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2B245C9-D07B-5B7E-FEF7-9B8809D492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273711A-EA52-0FD7-DA13-E2596E40B7E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ACA9C1-4273-D63F-5BA8-403AA75990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E43C13AA-5F97-422F-557B-C9D419D94B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A73E834-A7DA-57E5-588B-9BDB3AE8CB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F3485DF-5810-B96A-AF65-ADB3F2F4FF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C92A58-642F-95A8-5AF6-6EAA933A31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AA25BF1-632D-DEA6-5E83-CA211F7E9B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AD97DA8-F536-1452-A2BE-8580ECFF64F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838968-A824-0A04-937B-038DD33184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79A5F2-4398-C2F2-DB44-193D7B1080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3" name="Rectangle 1472">
                <a:extLst>
                  <a:ext uri="{FF2B5EF4-FFF2-40B4-BE49-F238E27FC236}">
                    <a16:creationId xmlns:a16="http://schemas.microsoft.com/office/drawing/2014/main" id="{571ADE7E-30C5-4105-788F-BD6D863621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4" name="Rectangle 1473">
                <a:extLst>
                  <a:ext uri="{FF2B5EF4-FFF2-40B4-BE49-F238E27FC236}">
                    <a16:creationId xmlns:a16="http://schemas.microsoft.com/office/drawing/2014/main" id="{BCC73154-58AC-0A99-F1AC-A8355FB7FFE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5" name="Rectangle 1474">
                <a:extLst>
                  <a:ext uri="{FF2B5EF4-FFF2-40B4-BE49-F238E27FC236}">
                    <a16:creationId xmlns:a16="http://schemas.microsoft.com/office/drawing/2014/main" id="{2BB559D2-BAC8-995A-9A12-5255FFF8E08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119519B7-F9E7-FD0C-985B-34E62F499A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177C2C62-0808-9AEC-D600-8C99C38B0F8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503D0770-289D-BED6-6DC4-D0B8AAFEDB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4686CE59-9599-E14E-0F06-28524B3BD3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328B7F97-B1F7-FE68-5F8E-08E7CB652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1AFEBA3A-5236-65F8-9E55-396957D4DA1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14F60172-C83C-4315-9DC0-6946442F39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86DD29B4-E69A-1329-7E06-793B807C77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6241109F-0350-B321-D7EF-C31A5822B3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CB4A2161-7EF5-E9C3-158E-3AF04A23CE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EFE55B69-20F5-83C7-9814-E8AB29DFD07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A282982E-695B-F2A7-2B9E-9EEEB8442A5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B003B275-70FA-ECCA-39A9-FBEB7D290B6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9A539311-2C3B-4019-ACEB-52CB73B304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9F38D0C4-BB37-1C6B-5348-F9EC5D61AC3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4AFB5262-2B69-1FDD-A145-BDF76243B3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4" name="Rectangle 1493">
                <a:extLst>
                  <a:ext uri="{FF2B5EF4-FFF2-40B4-BE49-F238E27FC236}">
                    <a16:creationId xmlns:a16="http://schemas.microsoft.com/office/drawing/2014/main" id="{937C4547-900E-74EF-FC2A-E2DC83DD23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B86AF088-276C-CEEB-EAD1-39EE44170C3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675C5738-5A15-8022-6825-6E25BEC23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7" name="Rectangle 1496">
                <a:extLst>
                  <a:ext uri="{FF2B5EF4-FFF2-40B4-BE49-F238E27FC236}">
                    <a16:creationId xmlns:a16="http://schemas.microsoft.com/office/drawing/2014/main" id="{8024B542-1E4B-D596-707E-27033A646C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8" name="Rectangle 1497">
                <a:extLst>
                  <a:ext uri="{FF2B5EF4-FFF2-40B4-BE49-F238E27FC236}">
                    <a16:creationId xmlns:a16="http://schemas.microsoft.com/office/drawing/2014/main" id="{6D73EB03-D864-3D80-A2DA-A5126721A6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409DF2-129C-60A1-BC9A-4CFDEE22DA0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500" name="Rectangle 1499">
                <a:extLst>
                  <a:ext uri="{FF2B5EF4-FFF2-40B4-BE49-F238E27FC236}">
                    <a16:creationId xmlns:a16="http://schemas.microsoft.com/office/drawing/2014/main" id="{6D8C7554-308B-9137-0EAC-03D241B2D45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D9E2D053-50E6-E3F8-002F-A4E08A3D8FD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6B951AC8-A153-E30C-8AC5-EF50213D810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1A70EAD8-E15D-CCA9-2A39-8EFE4174973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126186D6-3DE1-5D17-7F4B-FBCB288EE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5" name="Rectangle 1504">
                <a:extLst>
                  <a:ext uri="{FF2B5EF4-FFF2-40B4-BE49-F238E27FC236}">
                    <a16:creationId xmlns:a16="http://schemas.microsoft.com/office/drawing/2014/main" id="{2876AE45-055B-A741-CC54-DCE3E4292F2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6" name="Rectangle 1505">
                <a:extLst>
                  <a:ext uri="{FF2B5EF4-FFF2-40B4-BE49-F238E27FC236}">
                    <a16:creationId xmlns:a16="http://schemas.microsoft.com/office/drawing/2014/main" id="{DB46E362-2E20-78D3-B0BA-5875997965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BD981206-AD89-7FCA-03EC-FA272D0E3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8" name="Group 1507">
              <a:extLst>
                <a:ext uri="{FF2B5EF4-FFF2-40B4-BE49-F238E27FC236}">
                  <a16:creationId xmlns:a16="http://schemas.microsoft.com/office/drawing/2014/main" id="{AB7C030B-7FFB-ACD3-2720-647760D67F12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2BCEC05D-2475-44FA-AD38-46E91F1EF6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046E8352-4203-CE96-4CCE-23BDC921BA3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B7501002-FD5F-F53C-217F-1925BD77D78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B481B06B-B65F-4884-2CDA-81EF2C7CEF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46AF8FF8-9CE2-652F-9D26-44E695EDF9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E38CEDD8-5082-DC98-6419-73370CA442A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137FA057-929D-D9E9-8EDD-B5326CE3C9F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C8B44D37-8163-75E3-920D-9D75846DCD7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7" name="Group 1516">
              <a:extLst>
                <a:ext uri="{FF2B5EF4-FFF2-40B4-BE49-F238E27FC236}">
                  <a16:creationId xmlns:a16="http://schemas.microsoft.com/office/drawing/2014/main" id="{AA06CAA5-DE5B-7AA1-DEF9-3CEA3FA62C8A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8A35EB3C-AA55-2BCB-7F91-EFAD0F9F95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B97EBEFA-D990-DE1A-3BED-D29ABA40C79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92BC795C-951B-EAC2-17F5-254C1307CB0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F1722E5B-9BCF-D5AE-64F4-096F187CE99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5C8E8CA-D360-51A8-F45F-2373621CC3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7164C3EB-2BFD-C3CC-FAE4-AC72C4BADB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14E97E71-8A82-B16A-CAD2-27BC5A96CB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5E83E6A8-6EC6-573C-4815-72A28448623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26" name="Group 1525">
              <a:extLst>
                <a:ext uri="{FF2B5EF4-FFF2-40B4-BE49-F238E27FC236}">
                  <a16:creationId xmlns:a16="http://schemas.microsoft.com/office/drawing/2014/main" id="{550A4F4C-D1B9-8E0F-6DA2-0108C61B1388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DEF4C848-DE97-3C6B-6C31-30F281118E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B19EE187-0BB2-D423-6B40-7E562B6710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E648D924-410C-565D-7B8A-37762B2877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BE327C38-7966-3C2A-489F-44C13AA061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52A9D75D-6378-D1BE-3987-DA81F9CB0E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66F572F3-0C16-A94B-1EA7-7EBC5BE9F80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C74C010-D46F-D253-0703-B7B21AEBE7E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64250276-FC17-C1A9-3C7B-E02F783F8DB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7ABCF5D-15E6-CB9F-F9B1-B9B3C99F2DE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17D0424-18BC-A462-ADD6-C493823716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A711B10-F194-9EF8-BF17-FF237F3B409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9F7A6FC-4A25-0E7B-8C04-55665F1F712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809DC2BC-92D4-CB8E-D594-0AE67E289D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C0A42D0F-24CC-7363-12B8-D1FED192F68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5FB527AF-B6D3-2830-D929-D3192B4BE9C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E50124B1-BEDF-9AFD-2F1E-E1DEA7CD5B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EDC8A490-6EAB-9CA2-CDE8-585A660C02E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5EE5A196-ACC9-E86D-3244-D4B59449BE9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4" name="Rounded Rectangle 1223">
              <a:extLst>
                <a:ext uri="{FF2B5EF4-FFF2-40B4-BE49-F238E27FC236}">
                  <a16:creationId xmlns:a16="http://schemas.microsoft.com/office/drawing/2014/main" id="{CBF8666F-E149-514D-0087-838593299ED2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spotify_artist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25" name="Graphic 1224" descr="Folder with solid fill">
              <a:extLst>
                <a:ext uri="{FF2B5EF4-FFF2-40B4-BE49-F238E27FC236}">
                  <a16:creationId xmlns:a16="http://schemas.microsoft.com/office/drawing/2014/main" id="{C5F2DFBD-21AD-E280-55AA-48F1F318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BC86026F-CCF9-05DC-7601-3D52933AF427}"/>
              </a:ext>
            </a:extLst>
          </p:cNvPr>
          <p:cNvGrpSpPr/>
          <p:nvPr/>
        </p:nvGrpSpPr>
        <p:grpSpPr>
          <a:xfrm>
            <a:off x="7117367" y="2455274"/>
            <a:ext cx="1421360" cy="838925"/>
            <a:chOff x="7361769" y="1066075"/>
            <a:chExt cx="1421360" cy="838925"/>
          </a:xfrm>
        </p:grpSpPr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8EED7986-A757-C516-2087-4DA01C9810F2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873441DB-7E0F-2C06-BAF1-4AC882A24D6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3D554DB-74F4-78AC-215E-DEFB8AC5CE4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BE563E5-4052-386D-D574-38F6A6410C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6BD14B7B-7E8C-85E5-83AD-D1A99A68C2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EB97159A-33F5-A3CB-DB08-788D2D9DCF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BEBB09E1-EE73-5E38-88FA-083CA715B7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4E071E68-8AC3-7DAC-0E49-8FA80596652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20" name="Rectangle 1919">
                <a:extLst>
                  <a:ext uri="{FF2B5EF4-FFF2-40B4-BE49-F238E27FC236}">
                    <a16:creationId xmlns:a16="http://schemas.microsoft.com/office/drawing/2014/main" id="{F5FC70DB-C47B-FF0E-FDC3-6CA39412A10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97A84A3A-B4DE-D83A-6DDE-D2717AE60D20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D4C90FD-8DDF-8907-D7C2-997E415CFB9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AED4B1FF-D921-8755-960B-208A809A71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DBDE5BE-C0AB-B790-7017-07752F9CDDE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AF812BFC-8DAA-9172-4B55-A61502A949E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D35A5127-FA63-779E-A8C6-8D45600D97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87C4A506-38C9-A172-72FF-C75A94AE484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7B788035-8A21-5B0C-F863-B67C137325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722327D5-D8CA-586E-C259-33DE3ACEDE6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54CBC796-7A5B-21C7-238C-796B82907F05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D6660995-C77A-4098-A925-4C647734839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2DF9AA61-8E3D-E0D4-3252-F9154B44B2F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19DFFC23-2BD3-5C8B-BC3B-5B1380158C1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193028A9-AA84-CBDB-D023-4B92229CFE0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9E7A9275-EFAA-61C7-DFFD-B97251DE516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073284B5-7B56-FE90-6CA0-BED66D4CA1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BED4E4EC-F448-E4B5-CB7E-59A5E090776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FBA5931B-004F-CF23-4764-29BB2397F17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4ABC69ED-BC4A-8FAB-AA0A-E3B2F933FA32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0CAC18CA-492F-5915-CADD-DE75E17B3E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F04613AE-6624-82BF-C08E-7246E761CF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27254D76-B661-A075-F1F2-4AF09C41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43A2D5B9-5CE8-2292-36A2-51CA0A1B1A3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B3B86A4B-23B6-B416-6B5D-E2A18B3A361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E821BBA-CA1F-AEC0-1B21-59717B895CE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343E22F7-247F-F1A3-AB8F-D0AD030D2C6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D57227C2-FF73-CFEB-5228-35BEBF24A0A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ACB238DC-F63A-70B4-0C72-B92BB21B0DE6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781" name="Rectangle 1780">
                <a:extLst>
                  <a:ext uri="{FF2B5EF4-FFF2-40B4-BE49-F238E27FC236}">
                    <a16:creationId xmlns:a16="http://schemas.microsoft.com/office/drawing/2014/main" id="{9A1A31E1-FC53-4443-FB86-E1D626216F9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BEE32C2-A1DA-B03A-1928-8DC7A83A99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7167A8B-CF0C-99CC-1E58-92BC04FE1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7CF20059-42C0-473B-AAE2-ACA7662945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3FEAD6F7-DA7E-C888-6D60-4DF3E558A9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8104702A-5FBB-6EC1-B651-5348930A502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F1482C17-0773-424B-A04E-51D4348565F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75F84ACE-DE41-9CFB-488D-3B082AF25DF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51FC79E5-DB25-3356-3F60-9C6B151F9B78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757" name="Rectangle 1756">
                <a:extLst>
                  <a:ext uri="{FF2B5EF4-FFF2-40B4-BE49-F238E27FC236}">
                    <a16:creationId xmlns:a16="http://schemas.microsoft.com/office/drawing/2014/main" id="{53634495-59C5-74CA-99D5-696C52B05AD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8" name="Rectangle 1757">
                <a:extLst>
                  <a:ext uri="{FF2B5EF4-FFF2-40B4-BE49-F238E27FC236}">
                    <a16:creationId xmlns:a16="http://schemas.microsoft.com/office/drawing/2014/main" id="{B51E2999-80E3-DFE8-F9D1-8E00F9608A5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9" name="Rectangle 1758">
                <a:extLst>
                  <a:ext uri="{FF2B5EF4-FFF2-40B4-BE49-F238E27FC236}">
                    <a16:creationId xmlns:a16="http://schemas.microsoft.com/office/drawing/2014/main" id="{1830FFB8-ABF3-1E48-BC49-40384159F48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0" name="Rectangle 1759">
                <a:extLst>
                  <a:ext uri="{FF2B5EF4-FFF2-40B4-BE49-F238E27FC236}">
                    <a16:creationId xmlns:a16="http://schemas.microsoft.com/office/drawing/2014/main" id="{429A001C-637C-8B1F-77D6-C3E5719994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1" name="Rectangle 1760">
                <a:extLst>
                  <a:ext uri="{FF2B5EF4-FFF2-40B4-BE49-F238E27FC236}">
                    <a16:creationId xmlns:a16="http://schemas.microsoft.com/office/drawing/2014/main" id="{18C815A0-1F78-AD1F-4E09-4837919BE5D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2" name="Rectangle 1761">
                <a:extLst>
                  <a:ext uri="{FF2B5EF4-FFF2-40B4-BE49-F238E27FC236}">
                    <a16:creationId xmlns:a16="http://schemas.microsoft.com/office/drawing/2014/main" id="{8A0D9CB5-C18F-3C7E-66F9-744D0DC914D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3" name="Rectangle 1762">
                <a:extLst>
                  <a:ext uri="{FF2B5EF4-FFF2-40B4-BE49-F238E27FC236}">
                    <a16:creationId xmlns:a16="http://schemas.microsoft.com/office/drawing/2014/main" id="{60F507D6-EA19-B354-A65C-2553979E613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0" name="Rectangle 1779">
                <a:extLst>
                  <a:ext uri="{FF2B5EF4-FFF2-40B4-BE49-F238E27FC236}">
                    <a16:creationId xmlns:a16="http://schemas.microsoft.com/office/drawing/2014/main" id="{1F603D68-0E5C-57EC-CFF5-0DFCC65B02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4" name="Group 1233">
              <a:extLst>
                <a:ext uri="{FF2B5EF4-FFF2-40B4-BE49-F238E27FC236}">
                  <a16:creationId xmlns:a16="http://schemas.microsoft.com/office/drawing/2014/main" id="{8D3632B8-4D5E-949D-40CB-7F1824F58419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3C58426B-3568-9046-A646-A8079BF885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75DD370F-6611-CEE4-8B41-C2A15A169C0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4729CCC7-9F41-7D3E-481D-3202F969E83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20CBFF60-CB5E-DCB2-EE33-456EA029447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89BA9116-8AE2-CBA5-A1D5-699E162BFD1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DFD8143B-5EB7-D6A1-4EB9-4C212D39F02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5" name="Rectangle 1754">
                <a:extLst>
                  <a:ext uri="{FF2B5EF4-FFF2-40B4-BE49-F238E27FC236}">
                    <a16:creationId xmlns:a16="http://schemas.microsoft.com/office/drawing/2014/main" id="{CCF0B100-CE62-67FF-F3DC-DB3C900D947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6" name="Rectangle 1755">
                <a:extLst>
                  <a:ext uri="{FF2B5EF4-FFF2-40B4-BE49-F238E27FC236}">
                    <a16:creationId xmlns:a16="http://schemas.microsoft.com/office/drawing/2014/main" id="{E1111771-727A-9C58-0BE5-4D350EFF8E3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4F1DF10A-22F4-9512-EDAD-3A5EC7ADD9CF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8C5D3CEB-2E22-083F-F8AA-D1C967FF00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1AFB85F1-EFC2-F347-7FCC-EA49B2FC895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E064EA74-017C-FF64-8CF7-D1522321DAC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06C16F2D-1B9C-17EF-328C-82A0D9E6C4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02396DA5-C5AD-3609-4E2D-5EE0827E791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83AA8E99-9BA8-D501-DBCE-5E0AE05B73E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CDE5652B-34D1-26B4-3497-4C54172397D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C12E568B-1A26-7E4B-6801-78AEA10CF7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6" name="Group 1235">
              <a:extLst>
                <a:ext uri="{FF2B5EF4-FFF2-40B4-BE49-F238E27FC236}">
                  <a16:creationId xmlns:a16="http://schemas.microsoft.com/office/drawing/2014/main" id="{F90C677C-1ECF-A64E-4160-9028464295F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AA9FC893-EEDC-CD1B-6E9F-CBE5927BC6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B179243F-FE2C-A637-7578-C5D796D8F9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9B7BDE2C-76D0-350B-67FF-56BE12EEDAA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059E2267-C9D1-EBCA-F386-9E602FE1DB1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34214E98-B374-06AE-8E9E-C00233D69EB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F025B67C-51A3-1A2E-16C2-713FA7E1180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0D4A9923-8EA5-BC4B-23A2-C5DD267F8E8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1527FD9-9AB0-FF68-A4E3-047137788E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7" name="Group 1236">
              <a:extLst>
                <a:ext uri="{FF2B5EF4-FFF2-40B4-BE49-F238E27FC236}">
                  <a16:creationId xmlns:a16="http://schemas.microsoft.com/office/drawing/2014/main" id="{14E5DEE4-8AA7-32A0-7A2B-2009F289BC97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CAEAC333-76C7-DADE-BC94-A6689E62C4B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24A613FC-15D2-2CA7-9F80-C1E08AF4946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D7F5D877-2A3E-6737-FFE4-C08B95FD9B0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FF0EA9D5-03BB-2589-C3F4-8D7B8718770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65DC927F-6CFE-327E-3D0F-864DD81322E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A1AC8CD4-CC4D-0C9A-7C3B-F1E210FB88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BF37C1FE-0129-CF7A-A347-9B2928F686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AAEA8DE0-43E3-5BA4-98C8-1A6FA2B5076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8" name="Group 1237">
              <a:extLst>
                <a:ext uri="{FF2B5EF4-FFF2-40B4-BE49-F238E27FC236}">
                  <a16:creationId xmlns:a16="http://schemas.microsoft.com/office/drawing/2014/main" id="{0BCA32A8-03DE-F667-7FE2-BCCE261FA5B6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B143C23A-5FDF-50DB-C2D7-843DF5DE89B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6F0C51B-96AD-5514-6641-4C4FEB9E0B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B00D196-F2B4-55E8-D2C1-5884F8CB9A4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0205995A-7F6A-F853-8F61-1D02FFEBCE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5D79353C-4CB0-51E8-61C0-F7A087E82E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F7040368-74F2-EA58-9489-70341DEAD17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B724D896-A40F-A069-9A6B-C1B6CE3714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CD84889-5C5A-76F1-7E4A-6DE2BACEF98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9" name="Group 1238">
              <a:extLst>
                <a:ext uri="{FF2B5EF4-FFF2-40B4-BE49-F238E27FC236}">
                  <a16:creationId xmlns:a16="http://schemas.microsoft.com/office/drawing/2014/main" id="{3A11BE30-E6C2-88E8-9AA7-4475CCB08BB2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C511BC4B-BEAD-E3B9-B072-6A82AE2C14B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C1E174A0-825C-7EE6-902A-878931E621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BAFDB2EE-6750-9E46-8C8F-3C182F73C2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79A72126-F662-FFF8-14C5-6787925FB90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07D46604-020E-822B-B5A7-954A431E2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3C107BCB-2AAE-BF30-1E57-A949583E584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5EA53790-115D-CFCE-EF79-EE147D8CE72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5704669A-F94F-939D-AFFF-67E8FE82D11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40" name="Group 1239">
              <a:extLst>
                <a:ext uri="{FF2B5EF4-FFF2-40B4-BE49-F238E27FC236}">
                  <a16:creationId xmlns:a16="http://schemas.microsoft.com/office/drawing/2014/main" id="{58C8868A-B52C-C6DD-59B8-BC415F01DDE9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6AC6C0C4-CE76-12E2-08CA-CA299AD2FD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92921AC0-384C-FDD5-A12E-6C43AA32FC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6FB36FFE-2C25-7DE0-A9F5-EDA9571715C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37487945-D5DE-6A16-6C6C-9D6453D3C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79EE7E2A-317A-7F52-3D67-44B7615CA2E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CCDF9B98-FB0B-EB20-A424-31C40F349A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B125C13E-5ADE-AEA9-2D56-28CC41E9021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7FAC642A-0206-2048-F604-C3AA2C7739E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EBE8A567-6D51-8F08-1C9E-73EDDFE63C2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DF3CC0AE-EF13-DFB9-30E5-CFD1ADA3E3B3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E278CD0C-E3C4-DCEF-1CC5-83038B88C76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CBC1D49A-812C-D56F-B107-0AFB04CCAE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9717FF72-63A0-CF4C-DE67-8563C502D9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B8646B1F-CFE4-8568-53B2-B01B180EBF5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C2289241-852E-C80A-15E0-9FB80DAC9C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237942E1-BA69-D347-3D60-682583E6385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3D7FA24A-E9AD-28C5-46F7-273A3887E45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505A2976-A844-188D-40E5-65DE55984C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43" name="Rounded Rectangle 1242">
              <a:extLst>
                <a:ext uri="{FF2B5EF4-FFF2-40B4-BE49-F238E27FC236}">
                  <a16:creationId xmlns:a16="http://schemas.microsoft.com/office/drawing/2014/main" id="{A822E117-26A9-BE85-7FC2-4C8068B62258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spotify_track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44" name="Graphic 1243" descr="Folder with solid fill">
              <a:extLst>
                <a:ext uri="{FF2B5EF4-FFF2-40B4-BE49-F238E27FC236}">
                  <a16:creationId xmlns:a16="http://schemas.microsoft.com/office/drawing/2014/main" id="{2FA1C4EA-7062-5BAD-D137-0AD3EE992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48" name="Group 1947">
            <a:extLst>
              <a:ext uri="{FF2B5EF4-FFF2-40B4-BE49-F238E27FC236}">
                <a16:creationId xmlns:a16="http://schemas.microsoft.com/office/drawing/2014/main" id="{54372202-4BD6-9D77-AF86-4256329FF654}"/>
              </a:ext>
            </a:extLst>
          </p:cNvPr>
          <p:cNvGrpSpPr/>
          <p:nvPr/>
        </p:nvGrpSpPr>
        <p:grpSpPr>
          <a:xfrm>
            <a:off x="1174555" y="1576654"/>
            <a:ext cx="1665125" cy="1135897"/>
            <a:chOff x="2467440" y="4469272"/>
            <a:chExt cx="1936490" cy="1321014"/>
          </a:xfrm>
        </p:grpSpPr>
        <p:cxnSp>
          <p:nvCxnSpPr>
            <p:cNvPr id="1933" name="Straight Connector 1932">
              <a:extLst>
                <a:ext uri="{FF2B5EF4-FFF2-40B4-BE49-F238E27FC236}">
                  <a16:creationId xmlns:a16="http://schemas.microsoft.com/office/drawing/2014/main" id="{B341A195-B473-2A49-AE1A-492147AE37EA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1" name="Rounded Rectangle 1930">
              <a:extLst>
                <a:ext uri="{FF2B5EF4-FFF2-40B4-BE49-F238E27FC236}">
                  <a16:creationId xmlns:a16="http://schemas.microsoft.com/office/drawing/2014/main" id="{BA103CF0-6906-71EC-35D2-25D82E7CE706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Rectangle 1934">
              <a:extLst>
                <a:ext uri="{FF2B5EF4-FFF2-40B4-BE49-F238E27FC236}">
                  <a16:creationId xmlns:a16="http://schemas.microsoft.com/office/drawing/2014/main" id="{F751EBE5-A5C0-F970-84E3-8C88F21769D4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2" name="Group 1941">
              <a:extLst>
                <a:ext uri="{FF2B5EF4-FFF2-40B4-BE49-F238E27FC236}">
                  <a16:creationId xmlns:a16="http://schemas.microsoft.com/office/drawing/2014/main" id="{20B072FF-D3F9-D37F-0E59-1EAE2BCAB96E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37" name="Straight Arrow Connector 1936">
                <a:extLst>
                  <a:ext uri="{FF2B5EF4-FFF2-40B4-BE49-F238E27FC236}">
                    <a16:creationId xmlns:a16="http://schemas.microsoft.com/office/drawing/2014/main" id="{1BDDC9DD-0463-A9E3-D158-0477DFA0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>
                <a:extLst>
                  <a:ext uri="{FF2B5EF4-FFF2-40B4-BE49-F238E27FC236}">
                    <a16:creationId xmlns:a16="http://schemas.microsoft.com/office/drawing/2014/main" id="{3DE94374-E9EB-35F4-EC69-F0BDBA30B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3" name="Rounded Rectangle 1942">
              <a:extLst>
                <a:ext uri="{FF2B5EF4-FFF2-40B4-BE49-F238E27FC236}">
                  <a16:creationId xmlns:a16="http://schemas.microsoft.com/office/drawing/2014/main" id="{CBB0BBB1-1B0E-6F5F-4108-6EAD53840FA0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ISRC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</a:t>
              </a:r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9AEC2854-4EAD-85E2-625F-D159FF21E17E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63A221AD-E4A3-8A5E-E212-1CA47629F559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B3E8FE30-7609-E305-E3E5-D9BDF730C809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9" name="Group 1948">
            <a:extLst>
              <a:ext uri="{FF2B5EF4-FFF2-40B4-BE49-F238E27FC236}">
                <a16:creationId xmlns:a16="http://schemas.microsoft.com/office/drawing/2014/main" id="{5A91BDAF-236D-3E8B-809F-918A0E014B9E}"/>
              </a:ext>
            </a:extLst>
          </p:cNvPr>
          <p:cNvGrpSpPr/>
          <p:nvPr/>
        </p:nvGrpSpPr>
        <p:grpSpPr>
          <a:xfrm>
            <a:off x="4057798" y="543685"/>
            <a:ext cx="1665125" cy="1135897"/>
            <a:chOff x="2467440" y="4469272"/>
            <a:chExt cx="1936490" cy="1321014"/>
          </a:xfrm>
        </p:grpSpPr>
        <p:cxnSp>
          <p:nvCxnSpPr>
            <p:cNvPr id="1950" name="Straight Connector 1949">
              <a:extLst>
                <a:ext uri="{FF2B5EF4-FFF2-40B4-BE49-F238E27FC236}">
                  <a16:creationId xmlns:a16="http://schemas.microsoft.com/office/drawing/2014/main" id="{F978C4BB-F9CF-1618-8AD9-8D999558E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" name="Rounded Rectangle 1950">
              <a:extLst>
                <a:ext uri="{FF2B5EF4-FFF2-40B4-BE49-F238E27FC236}">
                  <a16:creationId xmlns:a16="http://schemas.microsoft.com/office/drawing/2014/main" id="{5242AD16-F1F5-530A-691A-EE8C33219D38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>
              <a:extLst>
                <a:ext uri="{FF2B5EF4-FFF2-40B4-BE49-F238E27FC236}">
                  <a16:creationId xmlns:a16="http://schemas.microsoft.com/office/drawing/2014/main" id="{9502C245-0415-E691-E7BF-7EA8B89EA49E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3" name="Group 1952">
              <a:extLst>
                <a:ext uri="{FF2B5EF4-FFF2-40B4-BE49-F238E27FC236}">
                  <a16:creationId xmlns:a16="http://schemas.microsoft.com/office/drawing/2014/main" id="{9D63E9B8-A687-6137-4447-27AA88F7C9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58" name="Straight Arrow Connector 1957">
                <a:extLst>
                  <a:ext uri="{FF2B5EF4-FFF2-40B4-BE49-F238E27FC236}">
                    <a16:creationId xmlns:a16="http://schemas.microsoft.com/office/drawing/2014/main" id="{BD409934-A9B9-34FE-E765-701E49FEA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9" name="Straight Arrow Connector 1958">
                <a:extLst>
                  <a:ext uri="{FF2B5EF4-FFF2-40B4-BE49-F238E27FC236}">
                    <a16:creationId xmlns:a16="http://schemas.microsoft.com/office/drawing/2014/main" id="{AF2008FE-7B2B-9422-1327-105917BB6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4" name="Rounded Rectangle 1953">
              <a:extLst>
                <a:ext uri="{FF2B5EF4-FFF2-40B4-BE49-F238E27FC236}">
                  <a16:creationId xmlns:a16="http://schemas.microsoft.com/office/drawing/2014/main" id="{FDC90643-EA22-5466-FAD1-FD4AF46F179C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ARTIST URI</a:t>
              </a:r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3799A8F-BA61-9493-EEE9-4D212400A995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6498D4F5-B827-39ED-A24C-68A366F00810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9D2B6616-7034-BFCC-F954-97C3A58EC4F6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0" name="Group 1959">
            <a:extLst>
              <a:ext uri="{FF2B5EF4-FFF2-40B4-BE49-F238E27FC236}">
                <a16:creationId xmlns:a16="http://schemas.microsoft.com/office/drawing/2014/main" id="{A0B77F23-DF47-EB3E-0C84-FA269EF31920}"/>
              </a:ext>
            </a:extLst>
          </p:cNvPr>
          <p:cNvGrpSpPr/>
          <p:nvPr/>
        </p:nvGrpSpPr>
        <p:grpSpPr>
          <a:xfrm>
            <a:off x="7063835" y="543685"/>
            <a:ext cx="1665125" cy="1135897"/>
            <a:chOff x="2467440" y="4469272"/>
            <a:chExt cx="1936490" cy="1321014"/>
          </a:xfrm>
        </p:grpSpPr>
        <p:cxnSp>
          <p:nvCxnSpPr>
            <p:cNvPr id="1961" name="Straight Connector 1960">
              <a:extLst>
                <a:ext uri="{FF2B5EF4-FFF2-40B4-BE49-F238E27FC236}">
                  <a16:creationId xmlns:a16="http://schemas.microsoft.com/office/drawing/2014/main" id="{661D9E22-1B3D-A334-9AD6-EDE382F5F5D4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2" name="Rounded Rectangle 1961">
              <a:extLst>
                <a:ext uri="{FF2B5EF4-FFF2-40B4-BE49-F238E27FC236}">
                  <a16:creationId xmlns:a16="http://schemas.microsoft.com/office/drawing/2014/main" id="{CD667810-638A-D06E-3880-D21F76681479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>
              <a:extLst>
                <a:ext uri="{FF2B5EF4-FFF2-40B4-BE49-F238E27FC236}">
                  <a16:creationId xmlns:a16="http://schemas.microsoft.com/office/drawing/2014/main" id="{75AC1829-8B69-BA73-E171-2A3854EC3289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4" name="Group 1963">
              <a:extLst>
                <a:ext uri="{FF2B5EF4-FFF2-40B4-BE49-F238E27FC236}">
                  <a16:creationId xmlns:a16="http://schemas.microsoft.com/office/drawing/2014/main" id="{D5A259BB-1B73-88FE-FF31-44B5B44D16FC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69" name="Straight Arrow Connector 1968">
                <a:extLst>
                  <a:ext uri="{FF2B5EF4-FFF2-40B4-BE49-F238E27FC236}">
                    <a16:creationId xmlns:a16="http://schemas.microsoft.com/office/drawing/2014/main" id="{F11183BC-45DC-F01A-8A55-183EC5217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0" name="Straight Arrow Connector 1969">
                <a:extLst>
                  <a:ext uri="{FF2B5EF4-FFF2-40B4-BE49-F238E27FC236}">
                    <a16:creationId xmlns:a16="http://schemas.microsoft.com/office/drawing/2014/main" id="{4EDF79D1-D4E4-6C60-129E-813998CEB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5" name="Rounded Rectangle 1964">
              <a:extLst>
                <a:ext uri="{FF2B5EF4-FFF2-40B4-BE49-F238E27FC236}">
                  <a16:creationId xmlns:a16="http://schemas.microsoft.com/office/drawing/2014/main" id="{15F61B86-99C0-0EEF-4F19-0FE92BC8E74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ARTIST URI &gt; ARTIST INFO</a:t>
              </a:r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FA012C77-AAED-81A0-68D0-220A7B2BCDF1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44CCFCAD-0A90-9EE2-8E7E-3FCD7768BE5D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11D5BDB1-23BC-0CAF-D945-297FF34E96E8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1" name="Group 1970">
            <a:extLst>
              <a:ext uri="{FF2B5EF4-FFF2-40B4-BE49-F238E27FC236}">
                <a16:creationId xmlns:a16="http://schemas.microsoft.com/office/drawing/2014/main" id="{D065722E-4D9D-C6C2-9FF1-FC2ACE60BC40}"/>
              </a:ext>
            </a:extLst>
          </p:cNvPr>
          <p:cNvGrpSpPr/>
          <p:nvPr/>
        </p:nvGrpSpPr>
        <p:grpSpPr>
          <a:xfrm>
            <a:off x="4057798" y="2455274"/>
            <a:ext cx="1665125" cy="1135897"/>
            <a:chOff x="2467440" y="4469272"/>
            <a:chExt cx="1936490" cy="1321014"/>
          </a:xfrm>
        </p:grpSpPr>
        <p:cxnSp>
          <p:nvCxnSpPr>
            <p:cNvPr id="1972" name="Straight Connector 1971">
              <a:extLst>
                <a:ext uri="{FF2B5EF4-FFF2-40B4-BE49-F238E27FC236}">
                  <a16:creationId xmlns:a16="http://schemas.microsoft.com/office/drawing/2014/main" id="{61C60451-F207-C028-8C58-2EA53AF832D1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3" name="Rounded Rectangle 1972">
              <a:extLst>
                <a:ext uri="{FF2B5EF4-FFF2-40B4-BE49-F238E27FC236}">
                  <a16:creationId xmlns:a16="http://schemas.microsoft.com/office/drawing/2014/main" id="{34A074F0-7C39-62B2-373B-30D4D0FB9391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Rectangle 1973">
              <a:extLst>
                <a:ext uri="{FF2B5EF4-FFF2-40B4-BE49-F238E27FC236}">
                  <a16:creationId xmlns:a16="http://schemas.microsoft.com/office/drawing/2014/main" id="{6E0D8BF7-2C97-3892-60E0-C56BC74071D3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5" name="Group 1974">
              <a:extLst>
                <a:ext uri="{FF2B5EF4-FFF2-40B4-BE49-F238E27FC236}">
                  <a16:creationId xmlns:a16="http://schemas.microsoft.com/office/drawing/2014/main" id="{BA8A3028-8936-B37B-3724-D143164C35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80" name="Straight Arrow Connector 1979">
                <a:extLst>
                  <a:ext uri="{FF2B5EF4-FFF2-40B4-BE49-F238E27FC236}">
                    <a16:creationId xmlns:a16="http://schemas.microsoft.com/office/drawing/2014/main" id="{976116A7-6120-1F72-5A36-6D30E61B8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1" name="Straight Arrow Connector 1980">
                <a:extLst>
                  <a:ext uri="{FF2B5EF4-FFF2-40B4-BE49-F238E27FC236}">
                    <a16:creationId xmlns:a16="http://schemas.microsoft.com/office/drawing/2014/main" id="{56A43F9B-B0C1-A73A-B985-9354DC874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6" name="Rounded Rectangle 1975">
              <a:extLst>
                <a:ext uri="{FF2B5EF4-FFF2-40B4-BE49-F238E27FC236}">
                  <a16:creationId xmlns:a16="http://schemas.microsoft.com/office/drawing/2014/main" id="{BF6AB8BC-63F9-243C-3876-768742487E1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 &gt; AUDIO FEATS</a:t>
              </a:r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6EE9F9E3-0B7C-0E1F-83B3-05507F54B9FB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2B5F1757-BDF7-9484-BBC6-1CC0EE5140D2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8DC57F58-DADE-5C10-6E26-3D343C03F30C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2" name="Curved Connector 1981">
            <a:extLst>
              <a:ext uri="{FF2B5EF4-FFF2-40B4-BE49-F238E27FC236}">
                <a16:creationId xmlns:a16="http://schemas.microsoft.com/office/drawing/2014/main" id="{C02A935F-A370-2FC6-825A-FDC45F41A8FA}"/>
              </a:ext>
            </a:extLst>
          </p:cNvPr>
          <p:cNvCxnSpPr>
            <a:cxnSpLocks/>
            <a:stCxn id="1931" idx="3"/>
            <a:endCxn id="1951" idx="1"/>
          </p:cNvCxnSpPr>
          <p:nvPr/>
        </p:nvCxnSpPr>
        <p:spPr>
          <a:xfrm flipV="1">
            <a:off x="2839680" y="1033856"/>
            <a:ext cx="1218118" cy="1032969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urved Connector 1984">
            <a:extLst>
              <a:ext uri="{FF2B5EF4-FFF2-40B4-BE49-F238E27FC236}">
                <a16:creationId xmlns:a16="http://schemas.microsoft.com/office/drawing/2014/main" id="{93E25F29-C71F-9575-61EE-7B42BD438DB0}"/>
              </a:ext>
            </a:extLst>
          </p:cNvPr>
          <p:cNvCxnSpPr>
            <a:cxnSpLocks/>
            <a:stCxn id="1931" idx="3"/>
            <a:endCxn id="1973" idx="1"/>
          </p:cNvCxnSpPr>
          <p:nvPr/>
        </p:nvCxnSpPr>
        <p:spPr>
          <a:xfrm>
            <a:off x="2839680" y="2066825"/>
            <a:ext cx="1218118" cy="878620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0" name="Straight Arrow Connector 1989">
            <a:extLst>
              <a:ext uri="{FF2B5EF4-FFF2-40B4-BE49-F238E27FC236}">
                <a16:creationId xmlns:a16="http://schemas.microsoft.com/office/drawing/2014/main" id="{0D611158-9CEA-DE3F-77B7-24BCF9CEE991}"/>
              </a:ext>
            </a:extLst>
          </p:cNvPr>
          <p:cNvCxnSpPr>
            <a:cxnSpLocks/>
            <a:stCxn id="1951" idx="3"/>
            <a:endCxn id="1962" idx="1"/>
          </p:cNvCxnSpPr>
          <p:nvPr/>
        </p:nvCxnSpPr>
        <p:spPr>
          <a:xfrm>
            <a:off x="5722923" y="1033856"/>
            <a:ext cx="134091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Straight Arrow Connector 1992">
            <a:extLst>
              <a:ext uri="{FF2B5EF4-FFF2-40B4-BE49-F238E27FC236}">
                <a16:creationId xmlns:a16="http://schemas.microsoft.com/office/drawing/2014/main" id="{BBE44CBD-09EC-5006-3ADD-28DFC43DE203}"/>
              </a:ext>
            </a:extLst>
          </p:cNvPr>
          <p:cNvCxnSpPr>
            <a:cxnSpLocks/>
            <a:stCxn id="1962" idx="3"/>
            <a:endCxn id="1535" idx="1"/>
          </p:cNvCxnSpPr>
          <p:nvPr/>
        </p:nvCxnSpPr>
        <p:spPr>
          <a:xfrm flipV="1">
            <a:off x="8728960" y="1026784"/>
            <a:ext cx="13907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Straight Arrow Connector 1995">
            <a:extLst>
              <a:ext uri="{FF2B5EF4-FFF2-40B4-BE49-F238E27FC236}">
                <a16:creationId xmlns:a16="http://schemas.microsoft.com/office/drawing/2014/main" id="{D11141AC-004F-14BF-CD75-8556B1ED4722}"/>
              </a:ext>
            </a:extLst>
          </p:cNvPr>
          <p:cNvCxnSpPr>
            <a:cxnSpLocks/>
            <a:endCxn id="1241" idx="1"/>
          </p:cNvCxnSpPr>
          <p:nvPr/>
        </p:nvCxnSpPr>
        <p:spPr>
          <a:xfrm>
            <a:off x="5722923" y="2964868"/>
            <a:ext cx="1552373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F4593A54-9BEA-6FD7-5EC1-6B88BB0C86FA}"/>
              </a:ext>
            </a:extLst>
          </p:cNvPr>
          <p:cNvGrpSpPr/>
          <p:nvPr/>
        </p:nvGrpSpPr>
        <p:grpSpPr>
          <a:xfrm>
            <a:off x="8293648" y="702541"/>
            <a:ext cx="1421360" cy="838925"/>
            <a:chOff x="7361769" y="1066075"/>
            <a:chExt cx="1421360" cy="8389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DBE7BD-7CCF-55DB-3E63-862D8F593AFD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108B0D-3F22-8313-6706-4336E45B8CC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7068C1-3402-FDCC-BA17-F8737B7F3D3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490F3C-C06B-BFCD-D3AE-1659B31E11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780803F-2703-61A9-9596-B9D1F2EF5E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E3717B-9B9D-0630-1641-D82871B8E9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807A7A-D0FB-2487-F884-81C0C81A39E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3EAEC3-3D49-4B48-CB58-0AA21CE932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58F0738-5A94-747B-0F48-184D9EAD19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8A4122-A3AA-BDDF-8FFD-C2F4BBDF3401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4185D7-6C26-D112-65E8-007621A8C3C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635297-D99F-8B1E-0809-EE4C88FA9C0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F699A4EE-40AF-D55E-4CD0-DE8D9C0061A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A183676E-F0AB-26B8-0435-9C62A724AA1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BD68A8C0-7936-ADA8-56E4-010A5EBC9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888A8B59-353A-673D-5525-83844666CE5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6E1BB227-2769-E80F-8169-DD10C98E15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91C3D92D-1206-D4F3-DB20-6A2C5ADAD8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6" name="Group 1895">
              <a:extLst>
                <a:ext uri="{FF2B5EF4-FFF2-40B4-BE49-F238E27FC236}">
                  <a16:creationId xmlns:a16="http://schemas.microsoft.com/office/drawing/2014/main" id="{81E4E261-8F44-9CEE-0715-789EBD0A17AC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BB436C6-189A-4DE7-4F9F-B8DDEA52BC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1A5B44E-E627-5BFD-A069-C134EFC2475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4FDCB52B-3ED0-E2D9-A73F-818ECC69043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2ABFB48B-9AC6-A3C2-CB2D-6DE88BEB996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E0531E5-67F0-E0B7-4935-A30FF16366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19B80A0A-906E-7780-033B-68AD367F5C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DF9C82C8-6FA1-BD57-FE22-3CD6B594274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B9C0B2F-4A98-992E-332A-7538131593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3A9943F-18BD-CCEE-5816-1C3522814D2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ACE3281-4EE3-6C81-B458-26BF11910CC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DA9F87A7-2C06-6604-5FE2-CFA0F1B1CA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D226A4F4-6F60-3EA1-0717-6F040EFAC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A2F731F-F037-B732-03C1-A3FB37A784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AD67DFC2-ECE1-D0C8-381A-ED06B24BFA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7A7A5D3-9E0C-C223-C141-DB9D168007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778C8CC-A133-2235-AA36-13A9CA2F95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5B97B6B0-366A-FB69-733B-C438F348845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ACB93E0A-C1FA-8099-9630-E654617E03ED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78E25BC-13DA-4DD9-4C4B-6D85D8EB5E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989BCCC7-408E-96D8-B3C1-75DC876483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B1DF8370-9778-4D6B-48A4-3404CBFDA7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801B0D9-8BB7-84E7-6050-EAAFB2AF356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B8F7D04-3B49-5468-0AC3-4395CFF218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5A3D640-4984-BEA0-7801-91234AA9039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CAADABBB-27F0-6220-F634-A7DFA3BDA7B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AD8BFEBF-70A0-0A70-92DD-70CCE1C8AB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577D516C-9055-B1C8-3608-F86E62DB0A1A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2B245C9-D07B-5B7E-FEF7-9B8809D492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273711A-EA52-0FD7-DA13-E2596E40B7E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ACA9C1-4273-D63F-5BA8-403AA75990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E43C13AA-5F97-422F-557B-C9D419D94B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A73E834-A7DA-57E5-588B-9BDB3AE8CB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F3485DF-5810-B96A-AF65-ADB3F2F4FF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C92A58-642F-95A8-5AF6-6EAA933A31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AA25BF1-632D-DEA6-5E83-CA211F7E9B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AD97DA8-F536-1452-A2BE-8580ECFF64F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838968-A824-0A04-937B-038DD33184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79A5F2-4398-C2F2-DB44-193D7B1080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3" name="Rectangle 1472">
                <a:extLst>
                  <a:ext uri="{FF2B5EF4-FFF2-40B4-BE49-F238E27FC236}">
                    <a16:creationId xmlns:a16="http://schemas.microsoft.com/office/drawing/2014/main" id="{571ADE7E-30C5-4105-788F-BD6D863621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4" name="Rectangle 1473">
                <a:extLst>
                  <a:ext uri="{FF2B5EF4-FFF2-40B4-BE49-F238E27FC236}">
                    <a16:creationId xmlns:a16="http://schemas.microsoft.com/office/drawing/2014/main" id="{BCC73154-58AC-0A99-F1AC-A8355FB7FFE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5" name="Rectangle 1474">
                <a:extLst>
                  <a:ext uri="{FF2B5EF4-FFF2-40B4-BE49-F238E27FC236}">
                    <a16:creationId xmlns:a16="http://schemas.microsoft.com/office/drawing/2014/main" id="{2BB559D2-BAC8-995A-9A12-5255FFF8E08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119519B7-F9E7-FD0C-985B-34E62F499A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177C2C62-0808-9AEC-D600-8C99C38B0F8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503D0770-289D-BED6-6DC4-D0B8AAFEDB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4686CE59-9599-E14E-0F06-28524B3BD3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328B7F97-B1F7-FE68-5F8E-08E7CB652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1AFEBA3A-5236-65F8-9E55-396957D4DA1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14F60172-C83C-4315-9DC0-6946442F39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86DD29B4-E69A-1329-7E06-793B807C77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6241109F-0350-B321-D7EF-C31A5822B3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CB4A2161-7EF5-E9C3-158E-3AF04A23CE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EFE55B69-20F5-83C7-9814-E8AB29DFD07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A282982E-695B-F2A7-2B9E-9EEEB8442A5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B003B275-70FA-ECCA-39A9-FBEB7D290B6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9A539311-2C3B-4019-ACEB-52CB73B304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9F38D0C4-BB37-1C6B-5348-F9EC5D61AC3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4AFB5262-2B69-1FDD-A145-BDF76243B3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4" name="Rectangle 1493">
                <a:extLst>
                  <a:ext uri="{FF2B5EF4-FFF2-40B4-BE49-F238E27FC236}">
                    <a16:creationId xmlns:a16="http://schemas.microsoft.com/office/drawing/2014/main" id="{937C4547-900E-74EF-FC2A-E2DC83DD23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B86AF088-276C-CEEB-EAD1-39EE44170C3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675C5738-5A15-8022-6825-6E25BEC23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7" name="Rectangle 1496">
                <a:extLst>
                  <a:ext uri="{FF2B5EF4-FFF2-40B4-BE49-F238E27FC236}">
                    <a16:creationId xmlns:a16="http://schemas.microsoft.com/office/drawing/2014/main" id="{8024B542-1E4B-D596-707E-27033A646C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8" name="Rectangle 1497">
                <a:extLst>
                  <a:ext uri="{FF2B5EF4-FFF2-40B4-BE49-F238E27FC236}">
                    <a16:creationId xmlns:a16="http://schemas.microsoft.com/office/drawing/2014/main" id="{6D73EB03-D864-3D80-A2DA-A5126721A6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409DF2-129C-60A1-BC9A-4CFDEE22DA0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500" name="Rectangle 1499">
                <a:extLst>
                  <a:ext uri="{FF2B5EF4-FFF2-40B4-BE49-F238E27FC236}">
                    <a16:creationId xmlns:a16="http://schemas.microsoft.com/office/drawing/2014/main" id="{6D8C7554-308B-9137-0EAC-03D241B2D45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D9E2D053-50E6-E3F8-002F-A4E08A3D8FD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6B951AC8-A153-E30C-8AC5-EF50213D810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1A70EAD8-E15D-CCA9-2A39-8EFE4174973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126186D6-3DE1-5D17-7F4B-FBCB288EE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5" name="Rectangle 1504">
                <a:extLst>
                  <a:ext uri="{FF2B5EF4-FFF2-40B4-BE49-F238E27FC236}">
                    <a16:creationId xmlns:a16="http://schemas.microsoft.com/office/drawing/2014/main" id="{2876AE45-055B-A741-CC54-DCE3E4292F2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6" name="Rectangle 1505">
                <a:extLst>
                  <a:ext uri="{FF2B5EF4-FFF2-40B4-BE49-F238E27FC236}">
                    <a16:creationId xmlns:a16="http://schemas.microsoft.com/office/drawing/2014/main" id="{DB46E362-2E20-78D3-B0BA-5875997965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BD981206-AD89-7FCA-03EC-FA272D0E3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8" name="Group 1507">
              <a:extLst>
                <a:ext uri="{FF2B5EF4-FFF2-40B4-BE49-F238E27FC236}">
                  <a16:creationId xmlns:a16="http://schemas.microsoft.com/office/drawing/2014/main" id="{AB7C030B-7FFB-ACD3-2720-647760D67F12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2BCEC05D-2475-44FA-AD38-46E91F1EF6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046E8352-4203-CE96-4CCE-23BDC921BA3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B7501002-FD5F-F53C-217F-1925BD77D78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B481B06B-B65F-4884-2CDA-81EF2C7CEF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46AF8FF8-9CE2-652F-9D26-44E695EDF9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E38CEDD8-5082-DC98-6419-73370CA442A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137FA057-929D-D9E9-8EDD-B5326CE3C9F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C8B44D37-8163-75E3-920D-9D75846DCD7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7" name="Group 1516">
              <a:extLst>
                <a:ext uri="{FF2B5EF4-FFF2-40B4-BE49-F238E27FC236}">
                  <a16:creationId xmlns:a16="http://schemas.microsoft.com/office/drawing/2014/main" id="{AA06CAA5-DE5B-7AA1-DEF9-3CEA3FA62C8A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8A35EB3C-AA55-2BCB-7F91-EFAD0F9F95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B97EBEFA-D990-DE1A-3BED-D29ABA40C79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92BC795C-951B-EAC2-17F5-254C1307CB0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F1722E5B-9BCF-D5AE-64F4-096F187CE99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5C8E8CA-D360-51A8-F45F-2373621CC3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7164C3EB-2BFD-C3CC-FAE4-AC72C4BADB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14E97E71-8A82-B16A-CAD2-27BC5A96CB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5E83E6A8-6EC6-573C-4815-72A28448623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26" name="Group 1525">
              <a:extLst>
                <a:ext uri="{FF2B5EF4-FFF2-40B4-BE49-F238E27FC236}">
                  <a16:creationId xmlns:a16="http://schemas.microsoft.com/office/drawing/2014/main" id="{550A4F4C-D1B9-8E0F-6DA2-0108C61B1388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DEF4C848-DE97-3C6B-6C31-30F281118E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B19EE187-0BB2-D423-6B40-7E562B6710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E648D924-410C-565D-7B8A-37762B2877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BE327C38-7966-3C2A-489F-44C13AA061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52A9D75D-6378-D1BE-3987-DA81F9CB0E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66F572F3-0C16-A94B-1EA7-7EBC5BE9F80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C74C010-D46F-D253-0703-B7B21AEBE7E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64250276-FC17-C1A9-3C7B-E02F783F8DB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7ABCF5D-15E6-CB9F-F9B1-B9B3C99F2DE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17D0424-18BC-A462-ADD6-C493823716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A711B10-F194-9EF8-BF17-FF237F3B409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9F7A6FC-4A25-0E7B-8C04-55665F1F712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809DC2BC-92D4-CB8E-D594-0AE67E289D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C0A42D0F-24CC-7363-12B8-D1FED192F68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5FB527AF-B6D3-2830-D929-D3192B4BE9C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E50124B1-BEDF-9AFD-2F1E-E1DEA7CD5B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EDC8A490-6EAB-9CA2-CDE8-585A660C02E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5EE5A196-ACC9-E86D-3244-D4B59449BE9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4" name="Rounded Rectangle 1223">
              <a:extLst>
                <a:ext uri="{FF2B5EF4-FFF2-40B4-BE49-F238E27FC236}">
                  <a16:creationId xmlns:a16="http://schemas.microsoft.com/office/drawing/2014/main" id="{CBF8666F-E149-514D-0087-838593299ED2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lastfm_song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25" name="Graphic 1224" descr="Folder with solid fill">
              <a:extLst>
                <a:ext uri="{FF2B5EF4-FFF2-40B4-BE49-F238E27FC236}">
                  <a16:creationId xmlns:a16="http://schemas.microsoft.com/office/drawing/2014/main" id="{C5F2DFBD-21AD-E280-55AA-48F1F318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49" name="Group 1948">
            <a:extLst>
              <a:ext uri="{FF2B5EF4-FFF2-40B4-BE49-F238E27FC236}">
                <a16:creationId xmlns:a16="http://schemas.microsoft.com/office/drawing/2014/main" id="{5A91BDAF-236D-3E8B-809F-918A0E014B9E}"/>
              </a:ext>
            </a:extLst>
          </p:cNvPr>
          <p:cNvGrpSpPr/>
          <p:nvPr/>
        </p:nvGrpSpPr>
        <p:grpSpPr>
          <a:xfrm>
            <a:off x="2389636" y="729037"/>
            <a:ext cx="1665125" cy="1135897"/>
            <a:chOff x="2467440" y="4469272"/>
            <a:chExt cx="1936490" cy="1321014"/>
          </a:xfrm>
        </p:grpSpPr>
        <p:cxnSp>
          <p:nvCxnSpPr>
            <p:cNvPr id="1950" name="Straight Connector 1949">
              <a:extLst>
                <a:ext uri="{FF2B5EF4-FFF2-40B4-BE49-F238E27FC236}">
                  <a16:creationId xmlns:a16="http://schemas.microsoft.com/office/drawing/2014/main" id="{F978C4BB-F9CF-1618-8AD9-8D999558E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" name="Rounded Rectangle 1950">
              <a:extLst>
                <a:ext uri="{FF2B5EF4-FFF2-40B4-BE49-F238E27FC236}">
                  <a16:creationId xmlns:a16="http://schemas.microsoft.com/office/drawing/2014/main" id="{5242AD16-F1F5-530A-691A-EE8C33219D38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>
              <a:extLst>
                <a:ext uri="{FF2B5EF4-FFF2-40B4-BE49-F238E27FC236}">
                  <a16:creationId xmlns:a16="http://schemas.microsoft.com/office/drawing/2014/main" id="{9502C245-0415-E691-E7BF-7EA8B89EA49E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3" name="Group 1952">
              <a:extLst>
                <a:ext uri="{FF2B5EF4-FFF2-40B4-BE49-F238E27FC236}">
                  <a16:creationId xmlns:a16="http://schemas.microsoft.com/office/drawing/2014/main" id="{9D63E9B8-A687-6137-4447-27AA88F7C9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58" name="Straight Arrow Connector 1957">
                <a:extLst>
                  <a:ext uri="{FF2B5EF4-FFF2-40B4-BE49-F238E27FC236}">
                    <a16:creationId xmlns:a16="http://schemas.microsoft.com/office/drawing/2014/main" id="{BD409934-A9B9-34FE-E765-701E49FEA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9" name="Straight Arrow Connector 1958">
                <a:extLst>
                  <a:ext uri="{FF2B5EF4-FFF2-40B4-BE49-F238E27FC236}">
                    <a16:creationId xmlns:a16="http://schemas.microsoft.com/office/drawing/2014/main" id="{AF2008FE-7B2B-9422-1327-105917BB6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4" name="Rounded Rectangle 1953">
              <a:extLst>
                <a:ext uri="{FF2B5EF4-FFF2-40B4-BE49-F238E27FC236}">
                  <a16:creationId xmlns:a16="http://schemas.microsoft.com/office/drawing/2014/main" id="{FDC90643-EA22-5466-FAD1-FD4AF46F179C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MBID &gt; ALBUM INFO</a:t>
              </a:r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3799A8F-BA61-9493-EEE9-4D212400A995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6498D4F5-B827-39ED-A24C-68A366F00810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9D2B6616-7034-BFCC-F954-97C3A58EC4F6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0" name="Group 1959">
            <a:extLst>
              <a:ext uri="{FF2B5EF4-FFF2-40B4-BE49-F238E27FC236}">
                <a16:creationId xmlns:a16="http://schemas.microsoft.com/office/drawing/2014/main" id="{A0B77F23-DF47-EB3E-0C84-FA269EF31920}"/>
              </a:ext>
            </a:extLst>
          </p:cNvPr>
          <p:cNvGrpSpPr/>
          <p:nvPr/>
        </p:nvGrpSpPr>
        <p:grpSpPr>
          <a:xfrm>
            <a:off x="5395673" y="729037"/>
            <a:ext cx="1665125" cy="1135897"/>
            <a:chOff x="2467440" y="4469272"/>
            <a:chExt cx="1936490" cy="1321014"/>
          </a:xfrm>
        </p:grpSpPr>
        <p:cxnSp>
          <p:nvCxnSpPr>
            <p:cNvPr id="1961" name="Straight Connector 1960">
              <a:extLst>
                <a:ext uri="{FF2B5EF4-FFF2-40B4-BE49-F238E27FC236}">
                  <a16:creationId xmlns:a16="http://schemas.microsoft.com/office/drawing/2014/main" id="{661D9E22-1B3D-A334-9AD6-EDE382F5F5D4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2" name="Rounded Rectangle 1961">
              <a:extLst>
                <a:ext uri="{FF2B5EF4-FFF2-40B4-BE49-F238E27FC236}">
                  <a16:creationId xmlns:a16="http://schemas.microsoft.com/office/drawing/2014/main" id="{CD667810-638A-D06E-3880-D21F76681479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>
              <a:extLst>
                <a:ext uri="{FF2B5EF4-FFF2-40B4-BE49-F238E27FC236}">
                  <a16:creationId xmlns:a16="http://schemas.microsoft.com/office/drawing/2014/main" id="{75AC1829-8B69-BA73-E171-2A3854EC3289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4" name="Group 1963">
              <a:extLst>
                <a:ext uri="{FF2B5EF4-FFF2-40B4-BE49-F238E27FC236}">
                  <a16:creationId xmlns:a16="http://schemas.microsoft.com/office/drawing/2014/main" id="{D5A259BB-1B73-88FE-FF31-44B5B44D16FC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69" name="Straight Arrow Connector 1968">
                <a:extLst>
                  <a:ext uri="{FF2B5EF4-FFF2-40B4-BE49-F238E27FC236}">
                    <a16:creationId xmlns:a16="http://schemas.microsoft.com/office/drawing/2014/main" id="{F11183BC-45DC-F01A-8A55-183EC5217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0" name="Straight Arrow Connector 1969">
                <a:extLst>
                  <a:ext uri="{FF2B5EF4-FFF2-40B4-BE49-F238E27FC236}">
                    <a16:creationId xmlns:a16="http://schemas.microsoft.com/office/drawing/2014/main" id="{4EDF79D1-D4E4-6C60-129E-813998CEB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5" name="Rounded Rectangle 1964">
              <a:extLst>
                <a:ext uri="{FF2B5EF4-FFF2-40B4-BE49-F238E27FC236}">
                  <a16:creationId xmlns:a16="http://schemas.microsoft.com/office/drawing/2014/main" id="{15F61B86-99C0-0EEF-4F19-0FE92BC8E74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ALBUM INFO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SONG PLAYS</a:t>
              </a:r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FA012C77-AAED-81A0-68D0-220A7B2BCDF1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44CCFCAD-0A90-9EE2-8E7E-3FCD7768BE5D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11D5BDB1-23BC-0CAF-D945-297FF34E96E8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0" name="Straight Arrow Connector 1989">
            <a:extLst>
              <a:ext uri="{FF2B5EF4-FFF2-40B4-BE49-F238E27FC236}">
                <a16:creationId xmlns:a16="http://schemas.microsoft.com/office/drawing/2014/main" id="{0D611158-9CEA-DE3F-77B7-24BCF9CEE991}"/>
              </a:ext>
            </a:extLst>
          </p:cNvPr>
          <p:cNvCxnSpPr>
            <a:cxnSpLocks/>
            <a:stCxn id="1951" idx="3"/>
            <a:endCxn id="1962" idx="1"/>
          </p:cNvCxnSpPr>
          <p:nvPr/>
        </p:nvCxnSpPr>
        <p:spPr>
          <a:xfrm>
            <a:off x="4054761" y="1219208"/>
            <a:ext cx="134091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Straight Arrow Connector 1992">
            <a:extLst>
              <a:ext uri="{FF2B5EF4-FFF2-40B4-BE49-F238E27FC236}">
                <a16:creationId xmlns:a16="http://schemas.microsoft.com/office/drawing/2014/main" id="{BBE44CBD-09EC-5006-3ADD-28DFC43DE203}"/>
              </a:ext>
            </a:extLst>
          </p:cNvPr>
          <p:cNvCxnSpPr>
            <a:cxnSpLocks/>
            <a:stCxn id="1962" idx="3"/>
            <a:endCxn id="1535" idx="1"/>
          </p:cNvCxnSpPr>
          <p:nvPr/>
        </p:nvCxnSpPr>
        <p:spPr>
          <a:xfrm flipV="1">
            <a:off x="7060798" y="1212136"/>
            <a:ext cx="13907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A707D3-25A3-258F-3F9A-C6B2F6A975BA}"/>
              </a:ext>
            </a:extLst>
          </p:cNvPr>
          <p:cNvGrpSpPr/>
          <p:nvPr/>
        </p:nvGrpSpPr>
        <p:grpSpPr>
          <a:xfrm>
            <a:off x="736438" y="1748964"/>
            <a:ext cx="1421360" cy="838925"/>
            <a:chOff x="7361769" y="1066075"/>
            <a:chExt cx="1421360" cy="8389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4421D1-C41F-FE8A-A4EA-A7560DF2EA9C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02DC923A-FEDF-4941-DC03-1A20D8C5ED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70FD21DD-A957-3FFA-FD8C-251180CFCBC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41E1F410-3960-D025-E995-E936E8E466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44507A25-FF06-35C9-57C2-DB33241719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A3C4A3BE-1C92-1DCA-2D75-F725F102BE8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6B3D7FE5-34E2-43E1-0EDA-49A4B9A96C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40326FF9-F5D2-153E-DD8A-94393F7333B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BEB33BA4-D4A5-15E2-7CFB-84B1ACEB8B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8571AC-F2F5-271D-C744-F22BF9608372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DAC55DB4-E010-C55C-540E-4CFFEE0622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CFA27BD7-5C99-40A4-E3A7-1AB5CEAED35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4C350654-CC11-DC86-0F61-4D97B7F469C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E4FB4803-8386-8F43-371A-C7C8559215B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9D6AF447-DC2E-C31B-47C6-D63E2EC4D05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B2E6A584-6379-7CCD-0D07-3D405FBC13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74F9ADD7-64CA-952A-8EA0-18ED1A332F6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C89EA5CB-D677-F96B-3033-0391BA1E66E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10CECE-4B8B-1B9C-6836-FB73EE7570B9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1893C0EF-E207-3EC8-6C9D-9CF3790391A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D201566A-35B3-89DB-D8B0-0ECC1BABF92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4AE968CD-C52F-DC28-DB98-C516A1918E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14847F9D-8758-127B-995F-9987F40A76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5EF72539-6B65-5EA4-401A-1A946FFC77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AEC7EC44-5F2E-4307-09B5-E51154D54C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938C3C00-A1F7-F345-64F1-3E7CF6E998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0E45B5C0-AA8A-7092-0532-A27A365C5D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CB5F28-359A-2775-3C61-93A58E4760D1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C753DF8F-CE06-5234-6DA3-8B36B2E66B7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BCC7BB5F-D7E7-F67B-6804-E423768DE18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5C8FAA3F-3FDF-2F35-89C8-7C65C6ECA29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505F49F6-9C16-E934-EE99-FC0E8FA4092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59CED978-5B47-9C8D-BA90-4ED443A51B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EE459E44-0103-920B-26E6-C05B1D66A99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BC0DB715-95C4-C2B3-BE20-D1BD6882E7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3" name="Rectangle 1402">
                <a:extLst>
                  <a:ext uri="{FF2B5EF4-FFF2-40B4-BE49-F238E27FC236}">
                    <a16:creationId xmlns:a16="http://schemas.microsoft.com/office/drawing/2014/main" id="{71625787-238A-B799-689E-277FCA4EA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7D5B14-6767-045A-577A-2AC07EB8CBB0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4C4E963E-2EAC-6B48-C68C-3187C70300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DDBEB2EE-B71E-8924-C8CE-8ED65991AA0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919BAB7C-106A-E35D-6830-B05B56E66D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DA8C8F2E-8FDB-5CA3-DDC1-31CFB33B2BB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0D9851F-9584-9485-6399-EF7D83DBEEB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EA6A8994-49F6-1FDC-0EE7-E2242ADF3D9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D4A282FD-4143-55E1-5ED8-E26ED5C53B5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829BE648-F8F5-F053-99DC-71E3A427DB4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B085E4-2D0D-2484-6AEA-D38B548F7A40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D93B1412-7E90-3948-B070-C2AA5F9BEB8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590F430F-E05A-183F-C7FA-A2BE1957EE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A145153F-CD79-AB6C-2656-0B67DDA1976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F58FCF56-552A-1075-9E44-BCD85FDF3A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BAA6473-6E43-37EF-EEF5-61F57C79EB1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83430EAC-5063-13BF-0E38-18B1C5F148D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BAA292E5-0FED-3EAF-E4F3-8D8D41DF7D4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D52D8A9D-BBE1-2A1C-67A1-1448083B74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150F9B-1153-4002-C8E5-9EB43FB9FC7D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3CCD676A-9556-C29D-4FC9-05CF4769093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E0B9F357-18DF-2EFE-BE3E-3367F3A9803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CEEFB8A-F960-75D2-2D6A-F85BC1BC4D7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F434EC67-0CBE-065B-10A1-86A4B47831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D4852D01-6C96-47E4-5596-6536BCE9077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D7FB4CD0-7524-E456-084C-2A3B39BE741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20E04198-0CF3-B672-C298-651DCCB1A27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DCBAE4AD-5365-760E-E6FA-E0D32B1A55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ED739C-EA07-67C8-96C1-3B86F6495FB3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7FF2528F-9D79-90CC-8F97-E356E0DF04B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3195044A-F3E6-D74C-6628-597020A566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457C6BC1-BFF1-C6DE-DE93-6FB584B2A6A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2A42CADD-2A43-A14C-5B0D-7CDF8F18C3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A0D706BA-04A1-689B-68FC-F2A2AEA7F10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99534E53-CE8B-D9EE-8210-D69864CB26B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B777B14E-61B2-878E-5F9F-5385FFF5919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5BC73B73-CA7C-EC91-412B-01FA5854FE3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3430CB-6461-C2AD-048D-4C5C99357173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9E0CA2A9-3D6A-0A96-3461-76CD21DF9D1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A1BF8014-7BAB-F238-CDCA-C27F740566B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EBCDA7EC-7576-D42B-4CB2-9B51F4E50A0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58F44C45-0185-8442-01F3-AB877185AC0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6BA82A4A-F8C5-9478-8550-99B88A7CB4B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F0405CA3-426A-C37D-5D67-6E4F07347A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2AF8001D-24E9-3D6E-8CE4-8CDE6A99B9D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82888705-DDAC-35AB-D93F-DF7F2563E18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D7D45-BCCB-7579-C783-97D654F4268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E1E7CCF6-3DA2-7B99-FBBA-F8BD3779CE6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25133850-D12F-56CA-09BB-2C2E1942946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F7580F33-AC61-9287-9EFB-8B45AEDD813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9B74B351-5CFD-17C1-77AF-09A1570D42F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1BED7A98-01E2-9EE9-9A12-346CE3C1266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F4AACD87-7FF4-7EA1-868B-7314B95D71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50612B74-AD18-1C5B-AEDA-F92956D68D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59EC5E91-0FA0-D0C5-B929-A7BE56680C6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922C2F-F3B0-260B-3B76-B11F2F967BC0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B49B561-1A24-2A22-2DD2-0999461217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0B08541-1F7B-F6BF-4244-CBB5AF2D489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31EA36-A000-3F3C-7D74-A9AAD7D6A1F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55A2CD-5C9B-1D53-9FCB-733E5DAEA37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ECA8AE-334B-CDFE-DF1F-DF138378EE9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A11D8F8-AB81-BD70-9C8A-BF23F59C1D2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20515C-A1BA-8BD4-D8A1-DFA47318D29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DF81B9-7189-FED4-EDAA-577EA6F914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64683B-5D1F-F446-A051-0F5DA2342EA8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A752D8E-A660-3153-30F3-92239F87706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5AB27C0-E8F1-7C73-454E-97C2EAC048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48893B8-DDFC-57C5-6664-221C447C3DE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9D77B6-B701-4C71-CBB3-3EB31158A1C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489276-A71B-246E-5764-B0B594A662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EBA0DD-5DFB-1EAE-8681-02F171FC4F8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F268C9-157E-49C2-3D44-D667D3C23EF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A8A86C3-E485-971C-AACD-6985FBEB6AF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DE5E11-1CFC-6953-5A77-BE5068C5F6F4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8F188F-9EB4-1F89-4CB4-3C2B63B38B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5A4E79-9BDF-44FA-DD8B-DA6F5F1E27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1714B73-6F1E-B6CB-106A-A059F4E2D98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1F90346-2702-58CF-FDDB-000FAD29705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C36C49-C12C-FC15-57CB-1BD451436E1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E7BFDB-9352-41B9-2C56-AD8E9F2D1EE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22A75D5-AF03-E328-ADC0-0C6DE11F16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B08E4F-8932-EC42-9A66-1ED5866BE4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02F1D2-D45F-FFC7-846D-CFC6887637C6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D3C4A0-326C-93EF-DEE2-541672235A09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8C785B-7DD9-90DA-6A40-36D03B16F90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AE7A5C-F565-EFCD-835F-A9A475C1BAA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59FD57-DA78-1A5F-39F4-29B2A1F0BB3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CDC99B-9879-FC83-AD0E-6DB58BCDDB0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F898ED-B0CF-5E52-0CB3-31CF551C465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4621FD-6275-E48E-A4F6-A3FFB5D26A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64872F-858F-E5CE-A960-9877DB3035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300254-FEE6-CF53-2204-77816A9BDB1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B1B54E-A7EA-F068-E14F-B205C4C57070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spotify_artist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phic 18" descr="Folder with solid fill">
              <a:extLst>
                <a:ext uri="{FF2B5EF4-FFF2-40B4-BE49-F238E27FC236}">
                  <a16:creationId xmlns:a16="http://schemas.microsoft.com/office/drawing/2014/main" id="{274C29FB-DE86-F1C3-5780-C3D7BD30B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878" name="Group 1877">
            <a:extLst>
              <a:ext uri="{FF2B5EF4-FFF2-40B4-BE49-F238E27FC236}">
                <a16:creationId xmlns:a16="http://schemas.microsoft.com/office/drawing/2014/main" id="{1EF27395-2AA5-923C-D160-DD045A0551ED}"/>
              </a:ext>
            </a:extLst>
          </p:cNvPr>
          <p:cNvGrpSpPr/>
          <p:nvPr/>
        </p:nvGrpSpPr>
        <p:grpSpPr>
          <a:xfrm>
            <a:off x="736438" y="2945644"/>
            <a:ext cx="1421360" cy="838925"/>
            <a:chOff x="7361769" y="1066075"/>
            <a:chExt cx="1421360" cy="838925"/>
          </a:xfrm>
        </p:grpSpPr>
        <p:grpSp>
          <p:nvGrpSpPr>
            <p:cNvPr id="1879" name="Group 1878">
              <a:extLst>
                <a:ext uri="{FF2B5EF4-FFF2-40B4-BE49-F238E27FC236}">
                  <a16:creationId xmlns:a16="http://schemas.microsoft.com/office/drawing/2014/main" id="{A7CF0925-AFA7-5D57-165A-208AE74B4814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1220A22-5AE7-8348-CC9A-D7FC7AE9B22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E562C3E-3EF6-D9F0-C563-FFE6010DF95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B41BEE0-F060-D85F-2211-B044A51C58E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E832222-957C-72E3-6BDD-9227490FCF9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10CBFC0-E78C-F60D-7C1B-866C682CC32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CE422A1-9950-ECFE-2442-BB9173D0A6F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999B273-29ED-5BF0-FE80-E2211148E00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6D3D6B8-54A3-5994-0D03-5EA4EAE0D87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0" name="Group 1879">
              <a:extLst>
                <a:ext uri="{FF2B5EF4-FFF2-40B4-BE49-F238E27FC236}">
                  <a16:creationId xmlns:a16="http://schemas.microsoft.com/office/drawing/2014/main" id="{B2311387-9FA9-B95C-4F91-DE7317470CE8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CD3C48B-992E-3818-766F-8A879677E1B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8E22057-625D-55F1-0504-8591FE14DF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5370E23-D87B-7C59-2BFF-F49FEFBC9E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2401932-D72A-62ED-4944-FE962593D9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7056504-A2E9-DCF3-4AAE-2684DAEAB80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6941DC7-864C-B681-CE58-8622D0C17CF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46B5FCB-5FC2-66E6-117B-3F9890BFD0E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5E1DECA-CC6F-6E5D-311F-1EABDECEE12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1" name="Group 1880">
              <a:extLst>
                <a:ext uri="{FF2B5EF4-FFF2-40B4-BE49-F238E27FC236}">
                  <a16:creationId xmlns:a16="http://schemas.microsoft.com/office/drawing/2014/main" id="{16F38828-6FB1-6C3F-F8D1-257C45A5DF46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959A2D2-94A8-B682-46FD-5EAEF7B611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0FA0250-9A46-43C4-BEBC-C75D560622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90D68B1-273E-A326-5986-4261494AB89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B8007C0-143B-A1B4-6148-C670001600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3B4A462-40DB-8577-97B5-7500917581F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F2AC1EF-2FD7-4CC2-F09B-769F3C01EB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172D2E2-DD85-F296-7635-B79A01F96C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00DEC2B-DC9A-4024-5300-5745A5C411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2" name="Group 1881">
              <a:extLst>
                <a:ext uri="{FF2B5EF4-FFF2-40B4-BE49-F238E27FC236}">
                  <a16:creationId xmlns:a16="http://schemas.microsoft.com/office/drawing/2014/main" id="{20BCE494-AF38-7A65-25CA-FA061634823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CD6FB91-EAC3-0F2F-143D-4FDBE69754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E962883-1973-0701-345F-13779366A7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FA9B210-75A7-A643-1646-17C802A4C7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EEB935B-1272-6354-21FD-A5F27A4472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9FAE85-036D-E681-7C73-9E6108EFD0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678FC68-63F7-BE80-F56F-E905A4D9A3B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F3BB77C-3B91-C9DA-A28A-BEB53CA452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005D633-9E76-9C63-170B-BF798A1AC05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3" name="Group 1882">
              <a:extLst>
                <a:ext uri="{FF2B5EF4-FFF2-40B4-BE49-F238E27FC236}">
                  <a16:creationId xmlns:a16="http://schemas.microsoft.com/office/drawing/2014/main" id="{E69BE04A-1F08-78D9-D129-89FF8E8D3811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2E0F6B1-7615-2BD8-DD49-2BF18A7EB1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9370F82-895C-0523-E434-21DE8E5D262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84CBEAA-B220-0AC4-2A23-4E3C11887C4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FFED8F3-1FBA-4B55-13BF-A68A3970A95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F2B81E5-7419-4209-AE88-65DCAD98C11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E27F9CE-ED08-74E6-149B-B577944A32C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D1E3254-E7F5-1E74-6E15-F22B1E819D3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C26CA2A-E118-F133-42C0-31F927E54E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4" name="Group 1883">
              <a:extLst>
                <a:ext uri="{FF2B5EF4-FFF2-40B4-BE49-F238E27FC236}">
                  <a16:creationId xmlns:a16="http://schemas.microsoft.com/office/drawing/2014/main" id="{EE8A184F-31D9-ADC4-57DE-03CE7419172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665BA33-CA5C-22F4-D5F7-372CDCDF42B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5E2827B-3DF8-2AA0-5812-842F4041CE4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475B4B4-2CEC-CF1F-5054-82353AC8F2B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BD67B6-003F-D8E8-6935-E57E76C159F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504809A-6DE4-7AB5-8C93-722E8F67CDD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173AEFA-8721-D1FC-8476-F85E7E6D595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1DE0B6F-DBC5-539F-3D8D-FF59D5682AE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A53490C-28B8-4DF1-EF4E-1878A01772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5" name="Group 1884">
              <a:extLst>
                <a:ext uri="{FF2B5EF4-FFF2-40B4-BE49-F238E27FC236}">
                  <a16:creationId xmlns:a16="http://schemas.microsoft.com/office/drawing/2014/main" id="{20AFC3D0-A516-B69C-21B1-07254339925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FA54F01-8D69-DEF3-C496-A316694B536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05656F8-907B-3D14-3E88-7DD238F7E2D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E4824B5-553C-8DA9-ECE0-8432A2BEAC2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954A6F9-4E53-C551-F117-F46C7DD7F1A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0270841-7D62-580A-D7A1-8C110918E69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454FFCA-7374-0DEF-E8E1-BBCC99648E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6B321E6-CEE1-9D3B-A112-90370A51488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E2EB33E-F51D-0ED6-3E6D-1BAD99851A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6" name="Group 1885">
              <a:extLst>
                <a:ext uri="{FF2B5EF4-FFF2-40B4-BE49-F238E27FC236}">
                  <a16:creationId xmlns:a16="http://schemas.microsoft.com/office/drawing/2014/main" id="{DB1DBA68-0C3C-E5D3-7AF9-E23FA0657DB3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BEE85F98-2A78-08D3-FF58-958E39B23C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FA0C9D2C-DE83-7C34-4C37-40C1378380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8A3201B7-1A47-A0A4-1A5A-0EBF7FFB401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D6852637-C838-266B-EBC5-9792133CA18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89502947-B3B7-6CF7-3D53-640770F6ABA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F2237322-CA24-972D-E3F6-28661590BD6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957633EC-3DA0-CB7D-DC63-966851F0C21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B794FEA8-E03D-B9E3-3EC1-02B00779451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091079AD-8908-5979-99D2-6EBA006150B6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D32C23C7-E613-82A4-387E-687186720E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6B64EE04-6C38-5C0D-B7E1-5ED7461F89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51A3F5B9-7DCD-C224-EB10-D9BBAC724B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882E7E7C-AC14-87A4-C53B-F60DDA16AC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81AD2946-CFA9-7081-5401-E2EC9099FC6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CDE9F58D-56C0-E214-7633-DB991AC01C8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C935446A-0293-E912-A7F1-ED7EE03684D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65601B86-2E52-645E-231F-4B6BF5D0BA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AF2949BA-3193-F870-3E34-FC56176F59EF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739E898-CB5A-0224-D2D4-755030EF676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C294FC8C-A8B3-A2A5-0543-5D09834CFA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625159D8-AADA-B9E2-7008-88685CDAF4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2C3A7DAC-67A9-E9BA-788C-44C1BDA361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542BFEE4-8D5B-492A-7486-D295C7A1A7A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3DE1D62-EB01-43F5-90C2-C4F7DD461D2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E655C7BA-016E-4C85-300E-872E663D72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3D464862-DD4A-307C-F500-E2939AED105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9" name="Group 1888">
              <a:extLst>
                <a:ext uri="{FF2B5EF4-FFF2-40B4-BE49-F238E27FC236}">
                  <a16:creationId xmlns:a16="http://schemas.microsoft.com/office/drawing/2014/main" id="{0BA29336-4A90-B922-EDA9-32D60B13080A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ED0145AC-A1E1-970C-3CDF-953A1F9BA6B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67E41194-02FC-6059-7F33-6588F65ECD0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AE8F1D95-9A66-825D-5A51-42C7439AA56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35885C04-C212-6344-2CB7-56896D4086B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0E4E0F62-FF38-4167-3BCD-7DB9334EE5F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46C0D282-B997-969D-719F-7758ECB81E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74BE4E55-A861-BD42-EB76-46383481A96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8C5D2644-7D31-C2E6-DB34-81757A12381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0" name="Group 1889">
              <a:extLst>
                <a:ext uri="{FF2B5EF4-FFF2-40B4-BE49-F238E27FC236}">
                  <a16:creationId xmlns:a16="http://schemas.microsoft.com/office/drawing/2014/main" id="{023B8A62-7BAA-B777-099E-59846A934751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B2D4B820-738C-30E7-AADB-316A07EB034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16B7FC5-686F-BF56-7268-D7F79214C4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40AB11E6-AE45-272F-673C-0C32BF4F3AD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A9316185-75E0-57DC-D037-4025486C285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9565DD12-B0D7-0465-C658-DABEAB055C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FB416C9A-B561-B361-641C-2C40AD3ED1C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5A66FE37-354C-BF92-92E8-9C18C03E8AA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31097EAB-C70B-5533-626D-79338A3F980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1" name="Group 1890">
              <a:extLst>
                <a:ext uri="{FF2B5EF4-FFF2-40B4-BE49-F238E27FC236}">
                  <a16:creationId xmlns:a16="http://schemas.microsoft.com/office/drawing/2014/main" id="{1438ED39-7AA2-993C-18F1-40F4F8B65211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81AB461C-F9D4-B16D-121A-8F547D50717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82AF5D59-8F76-D3C5-25BA-C4AAF6AF6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038E134D-1538-F219-5B68-A31860B1DCE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C198FF6E-C93D-C4D2-903E-FB4D30CA440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9" name="Rectangle 1908">
                <a:extLst>
                  <a:ext uri="{FF2B5EF4-FFF2-40B4-BE49-F238E27FC236}">
                    <a16:creationId xmlns:a16="http://schemas.microsoft.com/office/drawing/2014/main" id="{2322394D-3A5B-D64F-611C-911B194D3CB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FB057708-5757-A4E6-95C1-E226E9C4DBD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4D4C18C6-7C75-3431-0BEF-396EB939079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A420B88F-2845-284F-1515-5F60641B3B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008D6B35-0C16-95E7-25A4-283873640DCD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893" name="Group 1892">
              <a:extLst>
                <a:ext uri="{FF2B5EF4-FFF2-40B4-BE49-F238E27FC236}">
                  <a16:creationId xmlns:a16="http://schemas.microsoft.com/office/drawing/2014/main" id="{BDD68E4A-3553-5352-E888-EA1C7C75E2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4926461E-E99F-34C4-D8D0-C30C9B8B88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84227A80-072F-3568-F0FD-52EA83B0B4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31E44333-1AEB-5DD3-54E9-3B525BADC91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0" name="Rectangle 1899">
                <a:extLst>
                  <a:ext uri="{FF2B5EF4-FFF2-40B4-BE49-F238E27FC236}">
                    <a16:creationId xmlns:a16="http://schemas.microsoft.com/office/drawing/2014/main" id="{0559EA2A-51A6-CF21-EE44-B2A705FAC2A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D4BB322F-9BC1-2531-0ECC-25E841E3AB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837AA6FA-1D12-8818-3CD4-3B0E291F546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FE627E64-BB6D-504F-65B6-57DBE32BD8F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C0093C8E-AF30-5AEC-2D48-D894BDEADAD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94" name="Rounded Rectangle 1893">
              <a:extLst>
                <a:ext uri="{FF2B5EF4-FFF2-40B4-BE49-F238E27FC236}">
                  <a16:creationId xmlns:a16="http://schemas.microsoft.com/office/drawing/2014/main" id="{6E1A5CE1-AC15-EA09-02B7-D304557D5533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spotify_track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895" name="Graphic 1894" descr="Folder with solid fill">
              <a:extLst>
                <a:ext uri="{FF2B5EF4-FFF2-40B4-BE49-F238E27FC236}">
                  <a16:creationId xmlns:a16="http://schemas.microsoft.com/office/drawing/2014/main" id="{0306BD19-F7C9-DCEF-CF8E-2E0CDC4AF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0655489-FEB6-667D-7391-405B9B65A854}"/>
              </a:ext>
            </a:extLst>
          </p:cNvPr>
          <p:cNvGrpSpPr/>
          <p:nvPr/>
        </p:nvGrpSpPr>
        <p:grpSpPr>
          <a:xfrm>
            <a:off x="736438" y="515484"/>
            <a:ext cx="1421360" cy="838925"/>
            <a:chOff x="9298890" y="1054499"/>
            <a:chExt cx="1421360" cy="838925"/>
          </a:xfrm>
        </p:grpSpPr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A36D17F6-4967-7A88-368B-8DB54C0CD93E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DE43F1D-D987-2FFC-4CFD-CD1D4914D2A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04DAB98-8DA5-50BA-BC3D-CB1182A7916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474409EC-1DAB-2B22-6813-07F4316299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FE9340F-D4D5-D158-48D6-31BC8073395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5AF7A21-7A95-9AE7-9834-066210F6D0C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07F59E6-F4FD-7053-A213-5737507654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67851E7F-BBC8-FA59-D60C-1E8E37B1C3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6D6B610D-9D60-FCD4-42CC-BE47B943EF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1" name="Group 1920">
              <a:extLst>
                <a:ext uri="{FF2B5EF4-FFF2-40B4-BE49-F238E27FC236}">
                  <a16:creationId xmlns:a16="http://schemas.microsoft.com/office/drawing/2014/main" id="{66D5DCB6-9B02-E05C-A3EE-8D7CA8D05C5A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496E34F7-7425-8B3E-E078-C6B0FE1411E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E32BB6C-9279-AD72-4547-033CC770A9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5FBD02C-0732-AB02-0B5C-244DC3BBF84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288AF9B-1786-9850-38FA-B6EF6ABB6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CB7822A2-335F-5B95-5F52-5D391E5B1F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1DAAA474-32EE-A098-B39D-20DD100BA54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4DC6203-FE86-8D10-FF69-7F6241FB41D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F4B385A-3556-4A42-FAC9-1831871A5C1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2" name="Group 1921">
              <a:extLst>
                <a:ext uri="{FF2B5EF4-FFF2-40B4-BE49-F238E27FC236}">
                  <a16:creationId xmlns:a16="http://schemas.microsoft.com/office/drawing/2014/main" id="{F5804F94-C67C-BDA8-A7F2-14E6AA61E672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046" name="Rectangle 2045">
                <a:extLst>
                  <a:ext uri="{FF2B5EF4-FFF2-40B4-BE49-F238E27FC236}">
                    <a16:creationId xmlns:a16="http://schemas.microsoft.com/office/drawing/2014/main" id="{B6EBD109-1E21-1468-ED43-5E4DA222FF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7" name="Rectangle 2046">
                <a:extLst>
                  <a:ext uri="{FF2B5EF4-FFF2-40B4-BE49-F238E27FC236}">
                    <a16:creationId xmlns:a16="http://schemas.microsoft.com/office/drawing/2014/main" id="{33D4DC50-26EC-AEBF-AE6D-353C1AFA9F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DF17243-13C4-2C29-DE92-93243348E21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D855443-16F3-8925-E29D-958983920B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5112C83-3C40-8FA1-32A2-C8693A3E402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8D5F2579-ADE8-58B8-FA02-955E4CA85F1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33B06B9-0233-46FD-0851-C9FDA6AD4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AEE8C37A-5DCD-DFF5-FFE4-9B60AC4FC91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3" name="Group 1922">
              <a:extLst>
                <a:ext uri="{FF2B5EF4-FFF2-40B4-BE49-F238E27FC236}">
                  <a16:creationId xmlns:a16="http://schemas.microsoft.com/office/drawing/2014/main" id="{4BF3B61E-508C-0134-CB57-124F10540521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038" name="Rectangle 2037">
                <a:extLst>
                  <a:ext uri="{FF2B5EF4-FFF2-40B4-BE49-F238E27FC236}">
                    <a16:creationId xmlns:a16="http://schemas.microsoft.com/office/drawing/2014/main" id="{4507B563-DBDA-429B-1EB9-2F51DBD8F66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9" name="Rectangle 2038">
                <a:extLst>
                  <a:ext uri="{FF2B5EF4-FFF2-40B4-BE49-F238E27FC236}">
                    <a16:creationId xmlns:a16="http://schemas.microsoft.com/office/drawing/2014/main" id="{DFE5CC5B-63BE-8699-F9B1-F37ACA1D07B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0" name="Rectangle 2039">
                <a:extLst>
                  <a:ext uri="{FF2B5EF4-FFF2-40B4-BE49-F238E27FC236}">
                    <a16:creationId xmlns:a16="http://schemas.microsoft.com/office/drawing/2014/main" id="{E193780D-B15E-718D-330A-B476FB96AE8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1" name="Rectangle 2040">
                <a:extLst>
                  <a:ext uri="{FF2B5EF4-FFF2-40B4-BE49-F238E27FC236}">
                    <a16:creationId xmlns:a16="http://schemas.microsoft.com/office/drawing/2014/main" id="{D3679C43-F699-7274-81B2-99D7E59670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2" name="Rectangle 2041">
                <a:extLst>
                  <a:ext uri="{FF2B5EF4-FFF2-40B4-BE49-F238E27FC236}">
                    <a16:creationId xmlns:a16="http://schemas.microsoft.com/office/drawing/2014/main" id="{533A849E-390A-30C0-9A26-FF0D3736338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3" name="Rectangle 2042">
                <a:extLst>
                  <a:ext uri="{FF2B5EF4-FFF2-40B4-BE49-F238E27FC236}">
                    <a16:creationId xmlns:a16="http://schemas.microsoft.com/office/drawing/2014/main" id="{E39ECB74-0B6C-CB2E-F099-2A19A26A6EE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4" name="Rectangle 2043">
                <a:extLst>
                  <a:ext uri="{FF2B5EF4-FFF2-40B4-BE49-F238E27FC236}">
                    <a16:creationId xmlns:a16="http://schemas.microsoft.com/office/drawing/2014/main" id="{674046A4-2864-8493-30C3-2B7AF93A7B8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5" name="Rectangle 2044">
                <a:extLst>
                  <a:ext uri="{FF2B5EF4-FFF2-40B4-BE49-F238E27FC236}">
                    <a16:creationId xmlns:a16="http://schemas.microsoft.com/office/drawing/2014/main" id="{B736F5D9-699D-A377-67CC-18FBB61B55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4" name="Group 1923">
              <a:extLst>
                <a:ext uri="{FF2B5EF4-FFF2-40B4-BE49-F238E27FC236}">
                  <a16:creationId xmlns:a16="http://schemas.microsoft.com/office/drawing/2014/main" id="{5BFECA75-54D0-FC91-94A8-BF906A9D9DD7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030" name="Rectangle 2029">
                <a:extLst>
                  <a:ext uri="{FF2B5EF4-FFF2-40B4-BE49-F238E27FC236}">
                    <a16:creationId xmlns:a16="http://schemas.microsoft.com/office/drawing/2014/main" id="{A4F1C1C0-D889-1724-A172-E0ED2665258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1" name="Rectangle 2030">
                <a:extLst>
                  <a:ext uri="{FF2B5EF4-FFF2-40B4-BE49-F238E27FC236}">
                    <a16:creationId xmlns:a16="http://schemas.microsoft.com/office/drawing/2014/main" id="{45F3B8C9-8B35-71F2-7215-5A1B803B67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2" name="Rectangle 2031">
                <a:extLst>
                  <a:ext uri="{FF2B5EF4-FFF2-40B4-BE49-F238E27FC236}">
                    <a16:creationId xmlns:a16="http://schemas.microsoft.com/office/drawing/2014/main" id="{E578B4C1-98C9-A28D-0902-3BFF36B0C55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3" name="Rectangle 2032">
                <a:extLst>
                  <a:ext uri="{FF2B5EF4-FFF2-40B4-BE49-F238E27FC236}">
                    <a16:creationId xmlns:a16="http://schemas.microsoft.com/office/drawing/2014/main" id="{BC2AA7E2-B997-6D1C-B9C4-D778F4D2381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4" name="Rectangle 2033">
                <a:extLst>
                  <a:ext uri="{FF2B5EF4-FFF2-40B4-BE49-F238E27FC236}">
                    <a16:creationId xmlns:a16="http://schemas.microsoft.com/office/drawing/2014/main" id="{0916DA4D-2DAE-DEF5-3D54-F71C636FB8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5" name="Rectangle 2034">
                <a:extLst>
                  <a:ext uri="{FF2B5EF4-FFF2-40B4-BE49-F238E27FC236}">
                    <a16:creationId xmlns:a16="http://schemas.microsoft.com/office/drawing/2014/main" id="{A9B79BB9-F8B3-0870-CEE7-CBD8BADBEE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6" name="Rectangle 2035">
                <a:extLst>
                  <a:ext uri="{FF2B5EF4-FFF2-40B4-BE49-F238E27FC236}">
                    <a16:creationId xmlns:a16="http://schemas.microsoft.com/office/drawing/2014/main" id="{0F490090-A351-9995-D2B3-E148E987C8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7" name="Rectangle 2036">
                <a:extLst>
                  <a:ext uri="{FF2B5EF4-FFF2-40B4-BE49-F238E27FC236}">
                    <a16:creationId xmlns:a16="http://schemas.microsoft.com/office/drawing/2014/main" id="{A45A057F-00C1-86C8-2B20-82F74FD372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5" name="Group 1924">
              <a:extLst>
                <a:ext uri="{FF2B5EF4-FFF2-40B4-BE49-F238E27FC236}">
                  <a16:creationId xmlns:a16="http://schemas.microsoft.com/office/drawing/2014/main" id="{FA4893A8-AC14-457E-4D16-C7ED41F99B08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2022" name="Rectangle 2021">
                <a:extLst>
                  <a:ext uri="{FF2B5EF4-FFF2-40B4-BE49-F238E27FC236}">
                    <a16:creationId xmlns:a16="http://schemas.microsoft.com/office/drawing/2014/main" id="{51629269-A260-2958-675A-56BB4D19EE7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3" name="Rectangle 2022">
                <a:extLst>
                  <a:ext uri="{FF2B5EF4-FFF2-40B4-BE49-F238E27FC236}">
                    <a16:creationId xmlns:a16="http://schemas.microsoft.com/office/drawing/2014/main" id="{E3D516DC-B825-A887-C2EE-A70F03A50C8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4" name="Rectangle 2023">
                <a:extLst>
                  <a:ext uri="{FF2B5EF4-FFF2-40B4-BE49-F238E27FC236}">
                    <a16:creationId xmlns:a16="http://schemas.microsoft.com/office/drawing/2014/main" id="{FC9C2174-B442-29FC-6738-B09508D6232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5" name="Rectangle 2024">
                <a:extLst>
                  <a:ext uri="{FF2B5EF4-FFF2-40B4-BE49-F238E27FC236}">
                    <a16:creationId xmlns:a16="http://schemas.microsoft.com/office/drawing/2014/main" id="{1E013E3E-7AFB-D69A-3FDA-2DE6E570E55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6" name="Rectangle 2025">
                <a:extLst>
                  <a:ext uri="{FF2B5EF4-FFF2-40B4-BE49-F238E27FC236}">
                    <a16:creationId xmlns:a16="http://schemas.microsoft.com/office/drawing/2014/main" id="{2557682C-69DC-E50A-7BDF-E3D6D305939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7" name="Rectangle 2026">
                <a:extLst>
                  <a:ext uri="{FF2B5EF4-FFF2-40B4-BE49-F238E27FC236}">
                    <a16:creationId xmlns:a16="http://schemas.microsoft.com/office/drawing/2014/main" id="{0907491E-4671-C1D1-8C20-E0D4B595C5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8" name="Rectangle 2027">
                <a:extLst>
                  <a:ext uri="{FF2B5EF4-FFF2-40B4-BE49-F238E27FC236}">
                    <a16:creationId xmlns:a16="http://schemas.microsoft.com/office/drawing/2014/main" id="{F1E43184-91AE-065E-09C5-F5CB061ED0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9" name="Rectangle 2028">
                <a:extLst>
                  <a:ext uri="{FF2B5EF4-FFF2-40B4-BE49-F238E27FC236}">
                    <a16:creationId xmlns:a16="http://schemas.microsoft.com/office/drawing/2014/main" id="{A9211B66-46DA-8F75-544E-94440DE6FBE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6" name="Group 1925">
              <a:extLst>
                <a:ext uri="{FF2B5EF4-FFF2-40B4-BE49-F238E27FC236}">
                  <a16:creationId xmlns:a16="http://schemas.microsoft.com/office/drawing/2014/main" id="{6535F52C-F23B-A2F6-13F8-896358CA1157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2014" name="Rectangle 2013">
                <a:extLst>
                  <a:ext uri="{FF2B5EF4-FFF2-40B4-BE49-F238E27FC236}">
                    <a16:creationId xmlns:a16="http://schemas.microsoft.com/office/drawing/2014/main" id="{51A50F1A-AEC7-D26E-C9CA-C5F7C21D27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5" name="Rectangle 2014">
                <a:extLst>
                  <a:ext uri="{FF2B5EF4-FFF2-40B4-BE49-F238E27FC236}">
                    <a16:creationId xmlns:a16="http://schemas.microsoft.com/office/drawing/2014/main" id="{674CF670-C60C-C5BB-D0BC-8295CFF1D62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6" name="Rectangle 2015">
                <a:extLst>
                  <a:ext uri="{FF2B5EF4-FFF2-40B4-BE49-F238E27FC236}">
                    <a16:creationId xmlns:a16="http://schemas.microsoft.com/office/drawing/2014/main" id="{5596DA90-ED8C-33C0-3BD1-92F35D64DBA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7" name="Rectangle 2016">
                <a:extLst>
                  <a:ext uri="{FF2B5EF4-FFF2-40B4-BE49-F238E27FC236}">
                    <a16:creationId xmlns:a16="http://schemas.microsoft.com/office/drawing/2014/main" id="{43CDD0FA-93B6-8260-25B2-5B176273B5D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8" name="Rectangle 2017">
                <a:extLst>
                  <a:ext uri="{FF2B5EF4-FFF2-40B4-BE49-F238E27FC236}">
                    <a16:creationId xmlns:a16="http://schemas.microsoft.com/office/drawing/2014/main" id="{323F5244-028F-659B-9092-E17BFDEDE18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9" name="Rectangle 2018">
                <a:extLst>
                  <a:ext uri="{FF2B5EF4-FFF2-40B4-BE49-F238E27FC236}">
                    <a16:creationId xmlns:a16="http://schemas.microsoft.com/office/drawing/2014/main" id="{6BEAAD64-C965-4967-F059-575344BBC49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0" name="Rectangle 2019">
                <a:extLst>
                  <a:ext uri="{FF2B5EF4-FFF2-40B4-BE49-F238E27FC236}">
                    <a16:creationId xmlns:a16="http://schemas.microsoft.com/office/drawing/2014/main" id="{73FA7407-7F8C-58C5-EF65-56A6B1E5E5C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1" name="Rectangle 2020">
                <a:extLst>
                  <a:ext uri="{FF2B5EF4-FFF2-40B4-BE49-F238E27FC236}">
                    <a16:creationId xmlns:a16="http://schemas.microsoft.com/office/drawing/2014/main" id="{E87B3D5F-5331-FFB0-3E6B-8C33748447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7" name="Group 1926">
              <a:extLst>
                <a:ext uri="{FF2B5EF4-FFF2-40B4-BE49-F238E27FC236}">
                  <a16:creationId xmlns:a16="http://schemas.microsoft.com/office/drawing/2014/main" id="{3E9ED5A2-3DB2-C20C-D588-3B3420C49D88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2006" name="Rectangle 2005">
                <a:extLst>
                  <a:ext uri="{FF2B5EF4-FFF2-40B4-BE49-F238E27FC236}">
                    <a16:creationId xmlns:a16="http://schemas.microsoft.com/office/drawing/2014/main" id="{56BC4C28-9B67-F983-4A39-9D94804AD19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7" name="Rectangle 2006">
                <a:extLst>
                  <a:ext uri="{FF2B5EF4-FFF2-40B4-BE49-F238E27FC236}">
                    <a16:creationId xmlns:a16="http://schemas.microsoft.com/office/drawing/2014/main" id="{92B64600-70A3-5FA1-FCC5-7FBDD5C86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8" name="Rectangle 2007">
                <a:extLst>
                  <a:ext uri="{FF2B5EF4-FFF2-40B4-BE49-F238E27FC236}">
                    <a16:creationId xmlns:a16="http://schemas.microsoft.com/office/drawing/2014/main" id="{4094B1B0-A62E-1649-0858-B50419EBD06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9" name="Rectangle 2008">
                <a:extLst>
                  <a:ext uri="{FF2B5EF4-FFF2-40B4-BE49-F238E27FC236}">
                    <a16:creationId xmlns:a16="http://schemas.microsoft.com/office/drawing/2014/main" id="{840DAC16-7260-68BE-5DD2-66013696FF6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0" name="Rectangle 2009">
                <a:extLst>
                  <a:ext uri="{FF2B5EF4-FFF2-40B4-BE49-F238E27FC236}">
                    <a16:creationId xmlns:a16="http://schemas.microsoft.com/office/drawing/2014/main" id="{CE15B2C5-B588-AB81-A0F1-018C518454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1" name="Rectangle 2010">
                <a:extLst>
                  <a:ext uri="{FF2B5EF4-FFF2-40B4-BE49-F238E27FC236}">
                    <a16:creationId xmlns:a16="http://schemas.microsoft.com/office/drawing/2014/main" id="{EDAE4AD0-3455-4713-7AEC-2496AD9E9B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2" name="Rectangle 2011">
                <a:extLst>
                  <a:ext uri="{FF2B5EF4-FFF2-40B4-BE49-F238E27FC236}">
                    <a16:creationId xmlns:a16="http://schemas.microsoft.com/office/drawing/2014/main" id="{7B3DF5F9-F688-C9AC-3939-43104ADFA3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3" name="Rectangle 2012">
                <a:extLst>
                  <a:ext uri="{FF2B5EF4-FFF2-40B4-BE49-F238E27FC236}">
                    <a16:creationId xmlns:a16="http://schemas.microsoft.com/office/drawing/2014/main" id="{913967BA-F723-4003-9CBC-698A9FDE8B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577D6485-6686-E8F3-28E9-588C850684E4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998" name="Rectangle 1997">
                <a:extLst>
                  <a:ext uri="{FF2B5EF4-FFF2-40B4-BE49-F238E27FC236}">
                    <a16:creationId xmlns:a16="http://schemas.microsoft.com/office/drawing/2014/main" id="{9AD95198-9193-17DC-AF2D-570B35B6B09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9" name="Rectangle 1998">
                <a:extLst>
                  <a:ext uri="{FF2B5EF4-FFF2-40B4-BE49-F238E27FC236}">
                    <a16:creationId xmlns:a16="http://schemas.microsoft.com/office/drawing/2014/main" id="{B61CB94D-13E3-94DD-C7B1-718564FE3CA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0" name="Rectangle 1999">
                <a:extLst>
                  <a:ext uri="{FF2B5EF4-FFF2-40B4-BE49-F238E27FC236}">
                    <a16:creationId xmlns:a16="http://schemas.microsoft.com/office/drawing/2014/main" id="{654E7C61-345F-484E-D92B-C42127C80C7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1" name="Rectangle 2000">
                <a:extLst>
                  <a:ext uri="{FF2B5EF4-FFF2-40B4-BE49-F238E27FC236}">
                    <a16:creationId xmlns:a16="http://schemas.microsoft.com/office/drawing/2014/main" id="{C0DD29ED-9CBC-8426-DB21-8E816C2A14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2" name="Rectangle 2001">
                <a:extLst>
                  <a:ext uri="{FF2B5EF4-FFF2-40B4-BE49-F238E27FC236}">
                    <a16:creationId xmlns:a16="http://schemas.microsoft.com/office/drawing/2014/main" id="{90CA0553-D85A-D76B-318F-5602AAE97F5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3" name="Rectangle 2002">
                <a:extLst>
                  <a:ext uri="{FF2B5EF4-FFF2-40B4-BE49-F238E27FC236}">
                    <a16:creationId xmlns:a16="http://schemas.microsoft.com/office/drawing/2014/main" id="{DFB3E7AC-46AD-8128-65F6-1B0F648C0A8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4" name="Rectangle 2003">
                <a:extLst>
                  <a:ext uri="{FF2B5EF4-FFF2-40B4-BE49-F238E27FC236}">
                    <a16:creationId xmlns:a16="http://schemas.microsoft.com/office/drawing/2014/main" id="{1C78987D-1EA7-AF2A-8227-501FD29D2B8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5" name="Rectangle 2004">
                <a:extLst>
                  <a:ext uri="{FF2B5EF4-FFF2-40B4-BE49-F238E27FC236}">
                    <a16:creationId xmlns:a16="http://schemas.microsoft.com/office/drawing/2014/main" id="{DC796C07-29E0-50BB-B85F-288984C1FFC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9" name="Group 1928">
              <a:extLst>
                <a:ext uri="{FF2B5EF4-FFF2-40B4-BE49-F238E27FC236}">
                  <a16:creationId xmlns:a16="http://schemas.microsoft.com/office/drawing/2014/main" id="{F7551494-DC43-617E-9314-F6D1D14469B8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988" name="Rectangle 1987">
                <a:extLst>
                  <a:ext uri="{FF2B5EF4-FFF2-40B4-BE49-F238E27FC236}">
                    <a16:creationId xmlns:a16="http://schemas.microsoft.com/office/drawing/2014/main" id="{ADFBC75D-C82A-329C-C6F9-1402B631BFD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9" name="Rectangle 1988">
                <a:extLst>
                  <a:ext uri="{FF2B5EF4-FFF2-40B4-BE49-F238E27FC236}">
                    <a16:creationId xmlns:a16="http://schemas.microsoft.com/office/drawing/2014/main" id="{5A6BA145-51AB-6B0C-5214-95BDDE25FA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1" name="Rectangle 1990">
                <a:extLst>
                  <a:ext uri="{FF2B5EF4-FFF2-40B4-BE49-F238E27FC236}">
                    <a16:creationId xmlns:a16="http://schemas.microsoft.com/office/drawing/2014/main" id="{B721B916-2719-05BF-ADF5-3293F674C3D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2" name="Rectangle 1991">
                <a:extLst>
                  <a:ext uri="{FF2B5EF4-FFF2-40B4-BE49-F238E27FC236}">
                    <a16:creationId xmlns:a16="http://schemas.microsoft.com/office/drawing/2014/main" id="{026C8191-F560-087E-C555-51BCA96E6BE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4" name="Rectangle 1993">
                <a:extLst>
                  <a:ext uri="{FF2B5EF4-FFF2-40B4-BE49-F238E27FC236}">
                    <a16:creationId xmlns:a16="http://schemas.microsoft.com/office/drawing/2014/main" id="{C1819AA6-DACC-B805-03FD-466B85BBECE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5" name="Rectangle 1994">
                <a:extLst>
                  <a:ext uri="{FF2B5EF4-FFF2-40B4-BE49-F238E27FC236}">
                    <a16:creationId xmlns:a16="http://schemas.microsoft.com/office/drawing/2014/main" id="{23BD4960-C290-6216-7F7E-4A9A3EB51CF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6" name="Rectangle 1995">
                <a:extLst>
                  <a:ext uri="{FF2B5EF4-FFF2-40B4-BE49-F238E27FC236}">
                    <a16:creationId xmlns:a16="http://schemas.microsoft.com/office/drawing/2014/main" id="{168EC7B6-3EC6-8085-F982-76A8929C56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7" name="Rectangle 1996">
                <a:extLst>
                  <a:ext uri="{FF2B5EF4-FFF2-40B4-BE49-F238E27FC236}">
                    <a16:creationId xmlns:a16="http://schemas.microsoft.com/office/drawing/2014/main" id="{BA6BB9F4-0D2B-27B3-ACD9-852F4516BB0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0" name="Group 1929">
              <a:extLst>
                <a:ext uri="{FF2B5EF4-FFF2-40B4-BE49-F238E27FC236}">
                  <a16:creationId xmlns:a16="http://schemas.microsoft.com/office/drawing/2014/main" id="{90075478-23FB-8905-7563-9851C3EAE164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1983" name="Rectangle 1982">
                <a:extLst>
                  <a:ext uri="{FF2B5EF4-FFF2-40B4-BE49-F238E27FC236}">
                    <a16:creationId xmlns:a16="http://schemas.microsoft.com/office/drawing/2014/main" id="{0CF88820-ABF2-7D89-B658-A31916527A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2" name="Rectangle 1471">
                <a:extLst>
                  <a:ext uri="{FF2B5EF4-FFF2-40B4-BE49-F238E27FC236}">
                    <a16:creationId xmlns:a16="http://schemas.microsoft.com/office/drawing/2014/main" id="{6AD0991C-E4CD-85C3-02FB-586F476460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6" name="Rectangle 1475">
                <a:extLst>
                  <a:ext uri="{FF2B5EF4-FFF2-40B4-BE49-F238E27FC236}">
                    <a16:creationId xmlns:a16="http://schemas.microsoft.com/office/drawing/2014/main" id="{590F9396-2045-8099-7715-2ACF0CC760E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2" name="Rectangle 1481">
                <a:extLst>
                  <a:ext uri="{FF2B5EF4-FFF2-40B4-BE49-F238E27FC236}">
                    <a16:creationId xmlns:a16="http://schemas.microsoft.com/office/drawing/2014/main" id="{2B62B207-B665-258D-7020-197A8DE678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4" name="Rectangle 1983">
                <a:extLst>
                  <a:ext uri="{FF2B5EF4-FFF2-40B4-BE49-F238E27FC236}">
                    <a16:creationId xmlns:a16="http://schemas.microsoft.com/office/drawing/2014/main" id="{B78D6EA2-2C9D-76E1-511D-796A63350D1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5" name="Rectangle 1984">
                <a:extLst>
                  <a:ext uri="{FF2B5EF4-FFF2-40B4-BE49-F238E27FC236}">
                    <a16:creationId xmlns:a16="http://schemas.microsoft.com/office/drawing/2014/main" id="{0532BFE2-706B-863E-E6FF-A755633DA8A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6" name="Rectangle 1985">
                <a:extLst>
                  <a:ext uri="{FF2B5EF4-FFF2-40B4-BE49-F238E27FC236}">
                    <a16:creationId xmlns:a16="http://schemas.microsoft.com/office/drawing/2014/main" id="{DDDCACAA-446B-CE53-F3D0-4A28F8BB0BB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7" name="Rectangle 1986">
                <a:extLst>
                  <a:ext uri="{FF2B5EF4-FFF2-40B4-BE49-F238E27FC236}">
                    <a16:creationId xmlns:a16="http://schemas.microsoft.com/office/drawing/2014/main" id="{3C646D35-15A4-D92C-AA61-DB712788C5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1" name="Group 1930">
              <a:extLst>
                <a:ext uri="{FF2B5EF4-FFF2-40B4-BE49-F238E27FC236}">
                  <a16:creationId xmlns:a16="http://schemas.microsoft.com/office/drawing/2014/main" id="{B7344803-1855-6738-90B8-C0F167FC1BDF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1975" name="Rectangle 1974">
                <a:extLst>
                  <a:ext uri="{FF2B5EF4-FFF2-40B4-BE49-F238E27FC236}">
                    <a16:creationId xmlns:a16="http://schemas.microsoft.com/office/drawing/2014/main" id="{1995599A-DB71-D6F3-BF7B-28F969E315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6" name="Rectangle 1975">
                <a:extLst>
                  <a:ext uri="{FF2B5EF4-FFF2-40B4-BE49-F238E27FC236}">
                    <a16:creationId xmlns:a16="http://schemas.microsoft.com/office/drawing/2014/main" id="{A92D6563-ED3B-67B5-FB4F-AA9BB33B799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7" name="Rectangle 1976">
                <a:extLst>
                  <a:ext uri="{FF2B5EF4-FFF2-40B4-BE49-F238E27FC236}">
                    <a16:creationId xmlns:a16="http://schemas.microsoft.com/office/drawing/2014/main" id="{4AE44EA6-490A-27C4-30B4-9A954D7ECBF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8" name="Rectangle 1977">
                <a:extLst>
                  <a:ext uri="{FF2B5EF4-FFF2-40B4-BE49-F238E27FC236}">
                    <a16:creationId xmlns:a16="http://schemas.microsoft.com/office/drawing/2014/main" id="{64CDFEC8-E55B-AC2F-3FE2-F42CC9CE175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9" name="Rectangle 1978">
                <a:extLst>
                  <a:ext uri="{FF2B5EF4-FFF2-40B4-BE49-F238E27FC236}">
                    <a16:creationId xmlns:a16="http://schemas.microsoft.com/office/drawing/2014/main" id="{5E496F60-9A9B-A95B-3FA6-C19177844B6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0" name="Rectangle 1979">
                <a:extLst>
                  <a:ext uri="{FF2B5EF4-FFF2-40B4-BE49-F238E27FC236}">
                    <a16:creationId xmlns:a16="http://schemas.microsoft.com/office/drawing/2014/main" id="{8DCFA843-80AE-50A5-CBCB-071F00E23E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1" name="Rectangle 1980">
                <a:extLst>
                  <a:ext uri="{FF2B5EF4-FFF2-40B4-BE49-F238E27FC236}">
                    <a16:creationId xmlns:a16="http://schemas.microsoft.com/office/drawing/2014/main" id="{9E715FDE-1A9E-7668-2BC6-3761D43DCA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2" name="Rectangle 1981">
                <a:extLst>
                  <a:ext uri="{FF2B5EF4-FFF2-40B4-BE49-F238E27FC236}">
                    <a16:creationId xmlns:a16="http://schemas.microsoft.com/office/drawing/2014/main" id="{2F39B8CE-E31C-3C17-6608-322AFF5721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2" name="Group 1931">
              <a:extLst>
                <a:ext uri="{FF2B5EF4-FFF2-40B4-BE49-F238E27FC236}">
                  <a16:creationId xmlns:a16="http://schemas.microsoft.com/office/drawing/2014/main" id="{E3B676D4-3D05-99C3-2578-3B26A524C406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1945" name="Rectangle 1944">
                <a:extLst>
                  <a:ext uri="{FF2B5EF4-FFF2-40B4-BE49-F238E27FC236}">
                    <a16:creationId xmlns:a16="http://schemas.microsoft.com/office/drawing/2014/main" id="{A8D866E5-2920-9230-3D70-93A9798DB3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6" name="Rectangle 1945">
                <a:extLst>
                  <a:ext uri="{FF2B5EF4-FFF2-40B4-BE49-F238E27FC236}">
                    <a16:creationId xmlns:a16="http://schemas.microsoft.com/office/drawing/2014/main" id="{9B7AC83F-8534-A6DB-4FC2-70819E0346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7" name="Rectangle 1946">
                <a:extLst>
                  <a:ext uri="{FF2B5EF4-FFF2-40B4-BE49-F238E27FC236}">
                    <a16:creationId xmlns:a16="http://schemas.microsoft.com/office/drawing/2014/main" id="{0D714D26-2191-55AF-143D-EB017C49ED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8" name="Rectangle 1947">
                <a:extLst>
                  <a:ext uri="{FF2B5EF4-FFF2-40B4-BE49-F238E27FC236}">
                    <a16:creationId xmlns:a16="http://schemas.microsoft.com/office/drawing/2014/main" id="{4CC84812-4CC4-F259-1F09-10E9B25AA3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1" name="Rectangle 1970">
                <a:extLst>
                  <a:ext uri="{FF2B5EF4-FFF2-40B4-BE49-F238E27FC236}">
                    <a16:creationId xmlns:a16="http://schemas.microsoft.com/office/drawing/2014/main" id="{525C61F9-2160-518F-0EE6-C91086FE9C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2" name="Rectangle 1971">
                <a:extLst>
                  <a:ext uri="{FF2B5EF4-FFF2-40B4-BE49-F238E27FC236}">
                    <a16:creationId xmlns:a16="http://schemas.microsoft.com/office/drawing/2014/main" id="{DF10A04E-8EF2-657B-4D70-09C26616E4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3" name="Rectangle 1972">
                <a:extLst>
                  <a:ext uri="{FF2B5EF4-FFF2-40B4-BE49-F238E27FC236}">
                    <a16:creationId xmlns:a16="http://schemas.microsoft.com/office/drawing/2014/main" id="{20956545-F7CD-C2AC-A657-D7BCC495D3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4" name="Rectangle 1973">
                <a:extLst>
                  <a:ext uri="{FF2B5EF4-FFF2-40B4-BE49-F238E27FC236}">
                    <a16:creationId xmlns:a16="http://schemas.microsoft.com/office/drawing/2014/main" id="{9DEA4259-A96D-8E5B-FBF3-BD6125DE3A3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33" name="Rectangle 1932">
              <a:extLst>
                <a:ext uri="{FF2B5EF4-FFF2-40B4-BE49-F238E27FC236}">
                  <a16:creationId xmlns:a16="http://schemas.microsoft.com/office/drawing/2014/main" id="{E1753D7C-DB24-0F04-C186-420EA59375E6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261BA0CE-6CF9-B303-2BA2-D03DC89166EC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1937" name="Rectangle 1936">
                <a:extLst>
                  <a:ext uri="{FF2B5EF4-FFF2-40B4-BE49-F238E27FC236}">
                    <a16:creationId xmlns:a16="http://schemas.microsoft.com/office/drawing/2014/main" id="{7C2176A6-2D6E-2C53-7096-BDFA07AF095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38" name="Rectangle 1937">
                <a:extLst>
                  <a:ext uri="{FF2B5EF4-FFF2-40B4-BE49-F238E27FC236}">
                    <a16:creationId xmlns:a16="http://schemas.microsoft.com/office/drawing/2014/main" id="{7CF2258A-4CC2-D47A-1998-3664EB904B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39" name="Rectangle 1938">
                <a:extLst>
                  <a:ext uri="{FF2B5EF4-FFF2-40B4-BE49-F238E27FC236}">
                    <a16:creationId xmlns:a16="http://schemas.microsoft.com/office/drawing/2014/main" id="{A29A76B2-3ADC-564A-B3E8-E0EA349A7D4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0" name="Rectangle 1939">
                <a:extLst>
                  <a:ext uri="{FF2B5EF4-FFF2-40B4-BE49-F238E27FC236}">
                    <a16:creationId xmlns:a16="http://schemas.microsoft.com/office/drawing/2014/main" id="{D179E003-9C47-727B-1144-2B9CFD08A1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1" name="Rectangle 1940">
                <a:extLst>
                  <a:ext uri="{FF2B5EF4-FFF2-40B4-BE49-F238E27FC236}">
                    <a16:creationId xmlns:a16="http://schemas.microsoft.com/office/drawing/2014/main" id="{79469C53-F743-A565-4DAE-93EF4A6F110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2" name="Rectangle 1941">
                <a:extLst>
                  <a:ext uri="{FF2B5EF4-FFF2-40B4-BE49-F238E27FC236}">
                    <a16:creationId xmlns:a16="http://schemas.microsoft.com/office/drawing/2014/main" id="{650854FB-42A9-605D-E1BF-91CCF3EEEA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3" name="Rectangle 1942">
                <a:extLst>
                  <a:ext uri="{FF2B5EF4-FFF2-40B4-BE49-F238E27FC236}">
                    <a16:creationId xmlns:a16="http://schemas.microsoft.com/office/drawing/2014/main" id="{C312D5E1-F01F-5824-3A9D-A2BEC184CC6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4" name="Rectangle 1943">
                <a:extLst>
                  <a:ext uri="{FF2B5EF4-FFF2-40B4-BE49-F238E27FC236}">
                    <a16:creationId xmlns:a16="http://schemas.microsoft.com/office/drawing/2014/main" id="{4C1E0B00-5EDD-91EC-6A9F-466DB1DAAD3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35" name="Rounded Rectangle 1934">
              <a:extLst>
                <a:ext uri="{FF2B5EF4-FFF2-40B4-BE49-F238E27FC236}">
                  <a16:creationId xmlns:a16="http://schemas.microsoft.com/office/drawing/2014/main" id="{6EDC797C-4C1E-3E50-510B-A4E81698DE00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36" name="Graphic 1935" descr="Folder with solid fill">
              <a:extLst>
                <a:ext uri="{FF2B5EF4-FFF2-40B4-BE49-F238E27FC236}">
                  <a16:creationId xmlns:a16="http://schemas.microsoft.com/office/drawing/2014/main" id="{60E1C056-B12B-35FA-AB24-8CEEF3BD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7934A0FA-D6BE-C33B-8F7E-A585AFB52148}"/>
              </a:ext>
            </a:extLst>
          </p:cNvPr>
          <p:cNvGrpSpPr/>
          <p:nvPr/>
        </p:nvGrpSpPr>
        <p:grpSpPr>
          <a:xfrm>
            <a:off x="736438" y="4142324"/>
            <a:ext cx="1421360" cy="838925"/>
            <a:chOff x="7361769" y="1066075"/>
            <a:chExt cx="1421360" cy="838925"/>
          </a:xfrm>
        </p:grpSpPr>
        <p:grpSp>
          <p:nvGrpSpPr>
            <p:cNvPr id="2085" name="Group 2084">
              <a:extLst>
                <a:ext uri="{FF2B5EF4-FFF2-40B4-BE49-F238E27FC236}">
                  <a16:creationId xmlns:a16="http://schemas.microsoft.com/office/drawing/2014/main" id="{3E4A16CE-D9CF-C778-459C-8B9944BE3FB2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2206" name="Rectangle 2205">
                <a:extLst>
                  <a:ext uri="{FF2B5EF4-FFF2-40B4-BE49-F238E27FC236}">
                    <a16:creationId xmlns:a16="http://schemas.microsoft.com/office/drawing/2014/main" id="{E2749944-B264-7E45-C5D4-4CA88FA53A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7" name="Rectangle 2206">
                <a:extLst>
                  <a:ext uri="{FF2B5EF4-FFF2-40B4-BE49-F238E27FC236}">
                    <a16:creationId xmlns:a16="http://schemas.microsoft.com/office/drawing/2014/main" id="{E2141806-AE31-F686-F8F9-342CC309447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8" name="Rectangle 2207">
                <a:extLst>
                  <a:ext uri="{FF2B5EF4-FFF2-40B4-BE49-F238E27FC236}">
                    <a16:creationId xmlns:a16="http://schemas.microsoft.com/office/drawing/2014/main" id="{9DB51CCB-71F7-2403-D83C-A95FA6F00C4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9" name="Rectangle 2208">
                <a:extLst>
                  <a:ext uri="{FF2B5EF4-FFF2-40B4-BE49-F238E27FC236}">
                    <a16:creationId xmlns:a16="http://schemas.microsoft.com/office/drawing/2014/main" id="{FC32A4D9-4A06-4D4B-03F8-0E29938F362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0FF4A598-C2E9-3F45-37D5-2210A00ED7B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1" name="Rectangle 2210">
                <a:extLst>
                  <a:ext uri="{FF2B5EF4-FFF2-40B4-BE49-F238E27FC236}">
                    <a16:creationId xmlns:a16="http://schemas.microsoft.com/office/drawing/2014/main" id="{15245772-4973-03FB-D33C-1F6D6359C87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2" name="Rectangle 2211">
                <a:extLst>
                  <a:ext uri="{FF2B5EF4-FFF2-40B4-BE49-F238E27FC236}">
                    <a16:creationId xmlns:a16="http://schemas.microsoft.com/office/drawing/2014/main" id="{A57480E6-BC50-0813-8EB9-9CFB488B3A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BC7D8F36-02A9-2881-78BA-94DC9FAA24D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6" name="Group 2085">
              <a:extLst>
                <a:ext uri="{FF2B5EF4-FFF2-40B4-BE49-F238E27FC236}">
                  <a16:creationId xmlns:a16="http://schemas.microsoft.com/office/drawing/2014/main" id="{9835FFB1-0E8F-B6E2-644D-A84BD17BB5F7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7958B515-69D4-08D9-D4BC-D0E15FF770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9" name="Rectangle 2198">
                <a:extLst>
                  <a:ext uri="{FF2B5EF4-FFF2-40B4-BE49-F238E27FC236}">
                    <a16:creationId xmlns:a16="http://schemas.microsoft.com/office/drawing/2014/main" id="{1BC7446F-7125-BF1A-600B-D79492453C6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9283A32D-BB7B-86F0-11B2-41A6B465653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1" name="Rectangle 2200">
                <a:extLst>
                  <a:ext uri="{FF2B5EF4-FFF2-40B4-BE49-F238E27FC236}">
                    <a16:creationId xmlns:a16="http://schemas.microsoft.com/office/drawing/2014/main" id="{1F417FFC-CD24-603B-DD08-004AB3413D0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2" name="Rectangle 2201">
                <a:extLst>
                  <a:ext uri="{FF2B5EF4-FFF2-40B4-BE49-F238E27FC236}">
                    <a16:creationId xmlns:a16="http://schemas.microsoft.com/office/drawing/2014/main" id="{A861E753-BF74-916F-15A3-1C6405B166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3" name="Rectangle 2202">
                <a:extLst>
                  <a:ext uri="{FF2B5EF4-FFF2-40B4-BE49-F238E27FC236}">
                    <a16:creationId xmlns:a16="http://schemas.microsoft.com/office/drawing/2014/main" id="{7DD69679-858A-7770-B5C1-13C5437010E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4" name="Rectangle 2203">
                <a:extLst>
                  <a:ext uri="{FF2B5EF4-FFF2-40B4-BE49-F238E27FC236}">
                    <a16:creationId xmlns:a16="http://schemas.microsoft.com/office/drawing/2014/main" id="{AD86935A-9E47-09BC-3C51-B74903371A9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39F006F7-7B5B-4304-3A34-B2F15E73BDF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7" name="Group 2086">
              <a:extLst>
                <a:ext uri="{FF2B5EF4-FFF2-40B4-BE49-F238E27FC236}">
                  <a16:creationId xmlns:a16="http://schemas.microsoft.com/office/drawing/2014/main" id="{C237FD9E-0EA8-E300-A378-2CA08707C7A8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E98A53D2-FBB8-81CA-89B9-0DDC70C590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1" name="Rectangle 2190">
                <a:extLst>
                  <a:ext uri="{FF2B5EF4-FFF2-40B4-BE49-F238E27FC236}">
                    <a16:creationId xmlns:a16="http://schemas.microsoft.com/office/drawing/2014/main" id="{D50ADA9A-6EF6-5D07-D916-614A9AEFEB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9960BB53-39D8-FBC7-F42B-7F451224E82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3" name="Rectangle 2192">
                <a:extLst>
                  <a:ext uri="{FF2B5EF4-FFF2-40B4-BE49-F238E27FC236}">
                    <a16:creationId xmlns:a16="http://schemas.microsoft.com/office/drawing/2014/main" id="{BF17CCA3-C3BF-832E-3915-E5F4F201BDC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4" name="Rectangle 2193">
                <a:extLst>
                  <a:ext uri="{FF2B5EF4-FFF2-40B4-BE49-F238E27FC236}">
                    <a16:creationId xmlns:a16="http://schemas.microsoft.com/office/drawing/2014/main" id="{C6E5DA6D-79B6-327A-A48A-53B8D085E77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5" name="Rectangle 2194">
                <a:extLst>
                  <a:ext uri="{FF2B5EF4-FFF2-40B4-BE49-F238E27FC236}">
                    <a16:creationId xmlns:a16="http://schemas.microsoft.com/office/drawing/2014/main" id="{81EF24A1-E577-53D5-6D8B-05F8F1B7F68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6" name="Rectangle 2195">
                <a:extLst>
                  <a:ext uri="{FF2B5EF4-FFF2-40B4-BE49-F238E27FC236}">
                    <a16:creationId xmlns:a16="http://schemas.microsoft.com/office/drawing/2014/main" id="{0C443FBD-9A17-E27C-4D26-CA6A1C2A7F4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7" name="Rectangle 2196">
                <a:extLst>
                  <a:ext uri="{FF2B5EF4-FFF2-40B4-BE49-F238E27FC236}">
                    <a16:creationId xmlns:a16="http://schemas.microsoft.com/office/drawing/2014/main" id="{7B24875B-1A96-70C5-5496-8DF3E74B62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8" name="Group 2087">
              <a:extLst>
                <a:ext uri="{FF2B5EF4-FFF2-40B4-BE49-F238E27FC236}">
                  <a16:creationId xmlns:a16="http://schemas.microsoft.com/office/drawing/2014/main" id="{F2C80814-62F2-0655-C04D-8B99609CB472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2182" name="Rectangle 2181">
                <a:extLst>
                  <a:ext uri="{FF2B5EF4-FFF2-40B4-BE49-F238E27FC236}">
                    <a16:creationId xmlns:a16="http://schemas.microsoft.com/office/drawing/2014/main" id="{00828428-9B24-31C7-1FE9-E9671E90784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3" name="Rectangle 2182">
                <a:extLst>
                  <a:ext uri="{FF2B5EF4-FFF2-40B4-BE49-F238E27FC236}">
                    <a16:creationId xmlns:a16="http://schemas.microsoft.com/office/drawing/2014/main" id="{9B7CD7C5-4D94-CCBF-427A-9529B267D58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4" name="Rectangle 2183">
                <a:extLst>
                  <a:ext uri="{FF2B5EF4-FFF2-40B4-BE49-F238E27FC236}">
                    <a16:creationId xmlns:a16="http://schemas.microsoft.com/office/drawing/2014/main" id="{6CA1A227-68E8-82EB-CE53-7FEB80D1912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5" name="Rectangle 2184">
                <a:extLst>
                  <a:ext uri="{FF2B5EF4-FFF2-40B4-BE49-F238E27FC236}">
                    <a16:creationId xmlns:a16="http://schemas.microsoft.com/office/drawing/2014/main" id="{0CF5A150-6E12-AFD2-A6DE-198B82A9508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6" name="Rectangle 2185">
                <a:extLst>
                  <a:ext uri="{FF2B5EF4-FFF2-40B4-BE49-F238E27FC236}">
                    <a16:creationId xmlns:a16="http://schemas.microsoft.com/office/drawing/2014/main" id="{920CAA95-1471-1B41-F49E-8CF4E5F550D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7" name="Rectangle 2186">
                <a:extLst>
                  <a:ext uri="{FF2B5EF4-FFF2-40B4-BE49-F238E27FC236}">
                    <a16:creationId xmlns:a16="http://schemas.microsoft.com/office/drawing/2014/main" id="{217266A0-1DA3-DBBE-02BA-4020F904C1D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8" name="Rectangle 2187">
                <a:extLst>
                  <a:ext uri="{FF2B5EF4-FFF2-40B4-BE49-F238E27FC236}">
                    <a16:creationId xmlns:a16="http://schemas.microsoft.com/office/drawing/2014/main" id="{82703091-E4B2-8C70-10F3-6E7CE9275F0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9" name="Rectangle 2188">
                <a:extLst>
                  <a:ext uri="{FF2B5EF4-FFF2-40B4-BE49-F238E27FC236}">
                    <a16:creationId xmlns:a16="http://schemas.microsoft.com/office/drawing/2014/main" id="{83B79F58-4933-4119-A291-F8ABBCAFDB2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9" name="Group 2088">
              <a:extLst>
                <a:ext uri="{FF2B5EF4-FFF2-40B4-BE49-F238E27FC236}">
                  <a16:creationId xmlns:a16="http://schemas.microsoft.com/office/drawing/2014/main" id="{89DCE06C-7601-0D97-8B60-D64561B19113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DC2FFADA-A8B6-4EB6-D7B9-DB38A3E64F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9E4E3788-75CA-6580-0A36-FEB2980ED8D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BFC3C552-81C6-1060-A6F1-573D3397A93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7" name="Rectangle 2176">
                <a:extLst>
                  <a:ext uri="{FF2B5EF4-FFF2-40B4-BE49-F238E27FC236}">
                    <a16:creationId xmlns:a16="http://schemas.microsoft.com/office/drawing/2014/main" id="{AD0B0F89-3E7B-F21E-F7A9-86560A42199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8" name="Rectangle 2177">
                <a:extLst>
                  <a:ext uri="{FF2B5EF4-FFF2-40B4-BE49-F238E27FC236}">
                    <a16:creationId xmlns:a16="http://schemas.microsoft.com/office/drawing/2014/main" id="{2CF78D2E-B784-F7FD-13D1-8D3424CC555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9" name="Rectangle 2178">
                <a:extLst>
                  <a:ext uri="{FF2B5EF4-FFF2-40B4-BE49-F238E27FC236}">
                    <a16:creationId xmlns:a16="http://schemas.microsoft.com/office/drawing/2014/main" id="{76FC9389-0FDC-00C7-A009-5B0150C96C7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0" name="Rectangle 2179">
                <a:extLst>
                  <a:ext uri="{FF2B5EF4-FFF2-40B4-BE49-F238E27FC236}">
                    <a16:creationId xmlns:a16="http://schemas.microsoft.com/office/drawing/2014/main" id="{4851CE9A-CAD4-63CB-41AB-29A713DE858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1" name="Rectangle 2180">
                <a:extLst>
                  <a:ext uri="{FF2B5EF4-FFF2-40B4-BE49-F238E27FC236}">
                    <a16:creationId xmlns:a16="http://schemas.microsoft.com/office/drawing/2014/main" id="{B364A971-908C-0D1D-ECCA-0DBEBF6670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0" name="Group 2089">
              <a:extLst>
                <a:ext uri="{FF2B5EF4-FFF2-40B4-BE49-F238E27FC236}">
                  <a16:creationId xmlns:a16="http://schemas.microsoft.com/office/drawing/2014/main" id="{4E87E88F-D386-5D74-FE87-E92EC3BD39B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2166" name="Rectangle 2165">
                <a:extLst>
                  <a:ext uri="{FF2B5EF4-FFF2-40B4-BE49-F238E27FC236}">
                    <a16:creationId xmlns:a16="http://schemas.microsoft.com/office/drawing/2014/main" id="{C8E8BCCC-BAD9-5E8A-F30B-592CB2D3A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7" name="Rectangle 2166">
                <a:extLst>
                  <a:ext uri="{FF2B5EF4-FFF2-40B4-BE49-F238E27FC236}">
                    <a16:creationId xmlns:a16="http://schemas.microsoft.com/office/drawing/2014/main" id="{E92B2BBE-1977-4387-AA87-7B7F57B37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8" name="Rectangle 2167">
                <a:extLst>
                  <a:ext uri="{FF2B5EF4-FFF2-40B4-BE49-F238E27FC236}">
                    <a16:creationId xmlns:a16="http://schemas.microsoft.com/office/drawing/2014/main" id="{F2D06C0B-6ADC-65C4-305D-92321D032EC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9" name="Rectangle 2168">
                <a:extLst>
                  <a:ext uri="{FF2B5EF4-FFF2-40B4-BE49-F238E27FC236}">
                    <a16:creationId xmlns:a16="http://schemas.microsoft.com/office/drawing/2014/main" id="{188586C4-4DF5-6351-0BA9-2CAB50E3FB9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0" name="Rectangle 2169">
                <a:extLst>
                  <a:ext uri="{FF2B5EF4-FFF2-40B4-BE49-F238E27FC236}">
                    <a16:creationId xmlns:a16="http://schemas.microsoft.com/office/drawing/2014/main" id="{94632A43-CC94-69AC-93AE-2818165DD49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1" name="Rectangle 2170">
                <a:extLst>
                  <a:ext uri="{FF2B5EF4-FFF2-40B4-BE49-F238E27FC236}">
                    <a16:creationId xmlns:a16="http://schemas.microsoft.com/office/drawing/2014/main" id="{9840450D-737D-94AF-4630-BE990C4D07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2" name="Rectangle 2171">
                <a:extLst>
                  <a:ext uri="{FF2B5EF4-FFF2-40B4-BE49-F238E27FC236}">
                    <a16:creationId xmlns:a16="http://schemas.microsoft.com/office/drawing/2014/main" id="{9248AB1F-669F-8AEC-6824-0F3C01CF28A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3" name="Rectangle 2172">
                <a:extLst>
                  <a:ext uri="{FF2B5EF4-FFF2-40B4-BE49-F238E27FC236}">
                    <a16:creationId xmlns:a16="http://schemas.microsoft.com/office/drawing/2014/main" id="{86024501-C6F8-0B18-B9AB-87E490E79A4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1" name="Group 2090">
              <a:extLst>
                <a:ext uri="{FF2B5EF4-FFF2-40B4-BE49-F238E27FC236}">
                  <a16:creationId xmlns:a16="http://schemas.microsoft.com/office/drawing/2014/main" id="{A2C9EF56-1518-72E7-2C0D-47529A8DB154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2158" name="Rectangle 2157">
                <a:extLst>
                  <a:ext uri="{FF2B5EF4-FFF2-40B4-BE49-F238E27FC236}">
                    <a16:creationId xmlns:a16="http://schemas.microsoft.com/office/drawing/2014/main" id="{2CFD6BF5-24FC-01ED-BA39-9D65DF8FD01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9" name="Rectangle 2158">
                <a:extLst>
                  <a:ext uri="{FF2B5EF4-FFF2-40B4-BE49-F238E27FC236}">
                    <a16:creationId xmlns:a16="http://schemas.microsoft.com/office/drawing/2014/main" id="{D8112CC8-A99E-4111-9836-A2D5B4669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0" name="Rectangle 2159">
                <a:extLst>
                  <a:ext uri="{FF2B5EF4-FFF2-40B4-BE49-F238E27FC236}">
                    <a16:creationId xmlns:a16="http://schemas.microsoft.com/office/drawing/2014/main" id="{89677448-3300-27E3-597E-1227BD9637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1" name="Rectangle 2160">
                <a:extLst>
                  <a:ext uri="{FF2B5EF4-FFF2-40B4-BE49-F238E27FC236}">
                    <a16:creationId xmlns:a16="http://schemas.microsoft.com/office/drawing/2014/main" id="{D12DC352-01E7-86D5-3D5D-D29FAA6CF57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62BE8704-642B-16F0-BA2B-93000F2FDD7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863BF330-B3D3-5CFD-2D1B-5F731C77916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F4D90C2C-BA44-FEE0-8AFC-1FE08FDE845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5" name="Rectangle 2164">
                <a:extLst>
                  <a:ext uri="{FF2B5EF4-FFF2-40B4-BE49-F238E27FC236}">
                    <a16:creationId xmlns:a16="http://schemas.microsoft.com/office/drawing/2014/main" id="{8F7E1B60-0210-8345-45FA-2C93470E92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2" name="Group 2091">
              <a:extLst>
                <a:ext uri="{FF2B5EF4-FFF2-40B4-BE49-F238E27FC236}">
                  <a16:creationId xmlns:a16="http://schemas.microsoft.com/office/drawing/2014/main" id="{A07027B6-72E4-2567-0375-D1D763D20250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2150" name="Rectangle 2149">
                <a:extLst>
                  <a:ext uri="{FF2B5EF4-FFF2-40B4-BE49-F238E27FC236}">
                    <a16:creationId xmlns:a16="http://schemas.microsoft.com/office/drawing/2014/main" id="{E22C3772-FFB2-3B21-AE06-3EF484F6911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1" name="Rectangle 2150">
                <a:extLst>
                  <a:ext uri="{FF2B5EF4-FFF2-40B4-BE49-F238E27FC236}">
                    <a16:creationId xmlns:a16="http://schemas.microsoft.com/office/drawing/2014/main" id="{ABE2C389-6198-5CEF-00D0-5BA55A442DC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2" name="Rectangle 2151">
                <a:extLst>
                  <a:ext uri="{FF2B5EF4-FFF2-40B4-BE49-F238E27FC236}">
                    <a16:creationId xmlns:a16="http://schemas.microsoft.com/office/drawing/2014/main" id="{505BC2B7-0EBE-DC62-0059-E77BE175AA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3" name="Rectangle 2152">
                <a:extLst>
                  <a:ext uri="{FF2B5EF4-FFF2-40B4-BE49-F238E27FC236}">
                    <a16:creationId xmlns:a16="http://schemas.microsoft.com/office/drawing/2014/main" id="{15251306-442E-FBD7-1181-7EA9675CC7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4" name="Rectangle 2153">
                <a:extLst>
                  <a:ext uri="{FF2B5EF4-FFF2-40B4-BE49-F238E27FC236}">
                    <a16:creationId xmlns:a16="http://schemas.microsoft.com/office/drawing/2014/main" id="{DDBA96DA-64AB-6991-C706-8D0819462DD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EFFAB97E-064A-4265-4BEF-940D5CA06E8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338AEE98-5A3E-F974-C675-583F67011BA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7" name="Rectangle 2156">
                <a:extLst>
                  <a:ext uri="{FF2B5EF4-FFF2-40B4-BE49-F238E27FC236}">
                    <a16:creationId xmlns:a16="http://schemas.microsoft.com/office/drawing/2014/main" id="{5A8C9BE9-36A9-9DB0-740B-A44B934555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3" name="Group 2092">
              <a:extLst>
                <a:ext uri="{FF2B5EF4-FFF2-40B4-BE49-F238E27FC236}">
                  <a16:creationId xmlns:a16="http://schemas.microsoft.com/office/drawing/2014/main" id="{9FAEA875-031F-69E7-AA83-9DD64B226D47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2142" name="Rectangle 2141">
                <a:extLst>
                  <a:ext uri="{FF2B5EF4-FFF2-40B4-BE49-F238E27FC236}">
                    <a16:creationId xmlns:a16="http://schemas.microsoft.com/office/drawing/2014/main" id="{088499D1-C9D8-CDB6-5027-CF97415C747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3" name="Rectangle 2142">
                <a:extLst>
                  <a:ext uri="{FF2B5EF4-FFF2-40B4-BE49-F238E27FC236}">
                    <a16:creationId xmlns:a16="http://schemas.microsoft.com/office/drawing/2014/main" id="{12A636AA-0F00-6A72-BC0D-3CCBBFA2B8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4" name="Rectangle 2143">
                <a:extLst>
                  <a:ext uri="{FF2B5EF4-FFF2-40B4-BE49-F238E27FC236}">
                    <a16:creationId xmlns:a16="http://schemas.microsoft.com/office/drawing/2014/main" id="{B2B9F205-0829-2090-34CE-1EC125FF5F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3E14B8A4-E693-5D55-C36F-D6FB33AA8E1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6" name="Rectangle 2145">
                <a:extLst>
                  <a:ext uri="{FF2B5EF4-FFF2-40B4-BE49-F238E27FC236}">
                    <a16:creationId xmlns:a16="http://schemas.microsoft.com/office/drawing/2014/main" id="{EA9E4374-88F9-C2ED-7613-17F984215D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E748E6E0-20E5-D7E6-120D-67523548EEE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8" name="Rectangle 2147">
                <a:extLst>
                  <a:ext uri="{FF2B5EF4-FFF2-40B4-BE49-F238E27FC236}">
                    <a16:creationId xmlns:a16="http://schemas.microsoft.com/office/drawing/2014/main" id="{DD6D3642-8E77-52A7-22C9-151DE33F688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9" name="Rectangle 2148">
                <a:extLst>
                  <a:ext uri="{FF2B5EF4-FFF2-40B4-BE49-F238E27FC236}">
                    <a16:creationId xmlns:a16="http://schemas.microsoft.com/office/drawing/2014/main" id="{3C86EA49-5932-0B8B-E36E-3EC350E570B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E2F2DF8C-2924-F3CB-0B4D-2CF4B818DE7F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2134" name="Rectangle 2133">
                <a:extLst>
                  <a:ext uri="{FF2B5EF4-FFF2-40B4-BE49-F238E27FC236}">
                    <a16:creationId xmlns:a16="http://schemas.microsoft.com/office/drawing/2014/main" id="{0EEB1BCC-6359-15EA-8CA2-26D52CA9215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5" name="Rectangle 2134">
                <a:extLst>
                  <a:ext uri="{FF2B5EF4-FFF2-40B4-BE49-F238E27FC236}">
                    <a16:creationId xmlns:a16="http://schemas.microsoft.com/office/drawing/2014/main" id="{C53E5787-3235-B1F3-6F3D-9F82701FAF7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6" name="Rectangle 2135">
                <a:extLst>
                  <a:ext uri="{FF2B5EF4-FFF2-40B4-BE49-F238E27FC236}">
                    <a16:creationId xmlns:a16="http://schemas.microsoft.com/office/drawing/2014/main" id="{738D44ED-B6DE-B255-1488-ABE0625B01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7" name="Rectangle 2136">
                <a:extLst>
                  <a:ext uri="{FF2B5EF4-FFF2-40B4-BE49-F238E27FC236}">
                    <a16:creationId xmlns:a16="http://schemas.microsoft.com/office/drawing/2014/main" id="{D0D3A920-6A64-F3F7-FD22-91692117659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9C9157DA-4877-F9E4-D460-D978384334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9" name="Rectangle 2138">
                <a:extLst>
                  <a:ext uri="{FF2B5EF4-FFF2-40B4-BE49-F238E27FC236}">
                    <a16:creationId xmlns:a16="http://schemas.microsoft.com/office/drawing/2014/main" id="{5F1182C1-9FF8-109B-AB75-15048D2AD06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5D4C83C3-7AC2-2910-6C6A-44D11F7A97D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1" name="Rectangle 2140">
                <a:extLst>
                  <a:ext uri="{FF2B5EF4-FFF2-40B4-BE49-F238E27FC236}">
                    <a16:creationId xmlns:a16="http://schemas.microsoft.com/office/drawing/2014/main" id="{01A0BCE9-E06D-513F-11E8-3D4F4744DE9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5" name="Group 2094">
              <a:extLst>
                <a:ext uri="{FF2B5EF4-FFF2-40B4-BE49-F238E27FC236}">
                  <a16:creationId xmlns:a16="http://schemas.microsoft.com/office/drawing/2014/main" id="{2EE0F95F-41D1-6D09-A89E-151A67B5A394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2126" name="Rectangle 2125">
                <a:extLst>
                  <a:ext uri="{FF2B5EF4-FFF2-40B4-BE49-F238E27FC236}">
                    <a16:creationId xmlns:a16="http://schemas.microsoft.com/office/drawing/2014/main" id="{D7717106-E0C6-AA8C-44E3-5F65C73D586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7" name="Rectangle 2126">
                <a:extLst>
                  <a:ext uri="{FF2B5EF4-FFF2-40B4-BE49-F238E27FC236}">
                    <a16:creationId xmlns:a16="http://schemas.microsoft.com/office/drawing/2014/main" id="{C2953BDC-DBC4-B230-88A5-A5FA731D6A4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8" name="Rectangle 2127">
                <a:extLst>
                  <a:ext uri="{FF2B5EF4-FFF2-40B4-BE49-F238E27FC236}">
                    <a16:creationId xmlns:a16="http://schemas.microsoft.com/office/drawing/2014/main" id="{7D35B76F-5CE3-86B8-AFFA-3B7DF646685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7A26063F-5122-D1A0-ED1D-240E42EAEEF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AD4D8800-E72B-9293-E4A3-5A5B6930EF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1" name="Rectangle 2130">
                <a:extLst>
                  <a:ext uri="{FF2B5EF4-FFF2-40B4-BE49-F238E27FC236}">
                    <a16:creationId xmlns:a16="http://schemas.microsoft.com/office/drawing/2014/main" id="{62A4D3C2-7657-BFDF-8B79-7CD00C4497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29770909-6A55-30EA-475C-123C7F38F1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3" name="Rectangle 2132">
                <a:extLst>
                  <a:ext uri="{FF2B5EF4-FFF2-40B4-BE49-F238E27FC236}">
                    <a16:creationId xmlns:a16="http://schemas.microsoft.com/office/drawing/2014/main" id="{8AB67992-54A2-2D6A-528F-5C003A47BC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8C84C385-D37D-E1C1-775F-ACA39D57639E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2118" name="Rectangle 2117">
                <a:extLst>
                  <a:ext uri="{FF2B5EF4-FFF2-40B4-BE49-F238E27FC236}">
                    <a16:creationId xmlns:a16="http://schemas.microsoft.com/office/drawing/2014/main" id="{A1A944B8-250A-EF77-F1C2-A156368CAD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9" name="Rectangle 2118">
                <a:extLst>
                  <a:ext uri="{FF2B5EF4-FFF2-40B4-BE49-F238E27FC236}">
                    <a16:creationId xmlns:a16="http://schemas.microsoft.com/office/drawing/2014/main" id="{2243AB73-4375-8E2F-3473-E5F25C1B513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0E2E4B7F-E5F1-43D9-121B-A29F418266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298A3639-78AA-E5FA-47A9-90FFE949E40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4AA744CD-9659-535C-1B82-BE9A2A9C767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3" name="Rectangle 2122">
                <a:extLst>
                  <a:ext uri="{FF2B5EF4-FFF2-40B4-BE49-F238E27FC236}">
                    <a16:creationId xmlns:a16="http://schemas.microsoft.com/office/drawing/2014/main" id="{5882C5D7-F760-4FE4-92B1-3E264801B5E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4" name="Rectangle 2123">
                <a:extLst>
                  <a:ext uri="{FF2B5EF4-FFF2-40B4-BE49-F238E27FC236}">
                    <a16:creationId xmlns:a16="http://schemas.microsoft.com/office/drawing/2014/main" id="{4DD0F63D-09A0-6A68-4285-274B3DCCEB2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5" name="Rectangle 2124">
                <a:extLst>
                  <a:ext uri="{FF2B5EF4-FFF2-40B4-BE49-F238E27FC236}">
                    <a16:creationId xmlns:a16="http://schemas.microsoft.com/office/drawing/2014/main" id="{9F33D64E-59C1-F165-7A83-65D75F48F1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7" name="Group 2096">
              <a:extLst>
                <a:ext uri="{FF2B5EF4-FFF2-40B4-BE49-F238E27FC236}">
                  <a16:creationId xmlns:a16="http://schemas.microsoft.com/office/drawing/2014/main" id="{415F8567-76CE-E8A7-3CE2-33BA23DFF122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2110" name="Rectangle 2109">
                <a:extLst>
                  <a:ext uri="{FF2B5EF4-FFF2-40B4-BE49-F238E27FC236}">
                    <a16:creationId xmlns:a16="http://schemas.microsoft.com/office/drawing/2014/main" id="{380F673D-0C87-21BB-B38A-68C2777FA3E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1" name="Rectangle 2110">
                <a:extLst>
                  <a:ext uri="{FF2B5EF4-FFF2-40B4-BE49-F238E27FC236}">
                    <a16:creationId xmlns:a16="http://schemas.microsoft.com/office/drawing/2014/main" id="{07ECEAE7-8C41-CE3F-1CF4-3ED1BD7EAA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2" name="Rectangle 2111">
                <a:extLst>
                  <a:ext uri="{FF2B5EF4-FFF2-40B4-BE49-F238E27FC236}">
                    <a16:creationId xmlns:a16="http://schemas.microsoft.com/office/drawing/2014/main" id="{3CED93AE-2B06-2FB8-EA5B-F1A3C91DE28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E8B4A8E6-A055-579C-8E0D-B8A2E5C00E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15FC5008-3F9D-6D36-DC30-3A83EE45E07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6632DD18-43E5-814D-ADB8-35710462CA6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6" name="Rectangle 2115">
                <a:extLst>
                  <a:ext uri="{FF2B5EF4-FFF2-40B4-BE49-F238E27FC236}">
                    <a16:creationId xmlns:a16="http://schemas.microsoft.com/office/drawing/2014/main" id="{098A79DF-1AB6-BA3C-188A-BFA8B5147E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7" name="Rectangle 2116">
                <a:extLst>
                  <a:ext uri="{FF2B5EF4-FFF2-40B4-BE49-F238E27FC236}">
                    <a16:creationId xmlns:a16="http://schemas.microsoft.com/office/drawing/2014/main" id="{95CE08BC-3DE4-8646-E43C-D4328576ED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98" name="Rectangle 2097">
              <a:extLst>
                <a:ext uri="{FF2B5EF4-FFF2-40B4-BE49-F238E27FC236}">
                  <a16:creationId xmlns:a16="http://schemas.microsoft.com/office/drawing/2014/main" id="{3B67C383-9132-30C8-16B9-622A7DC841D4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099" name="Group 2098">
              <a:extLst>
                <a:ext uri="{FF2B5EF4-FFF2-40B4-BE49-F238E27FC236}">
                  <a16:creationId xmlns:a16="http://schemas.microsoft.com/office/drawing/2014/main" id="{8E373ABE-B350-6319-2C47-84338E63B255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102" name="Rectangle 2101">
                <a:extLst>
                  <a:ext uri="{FF2B5EF4-FFF2-40B4-BE49-F238E27FC236}">
                    <a16:creationId xmlns:a16="http://schemas.microsoft.com/office/drawing/2014/main" id="{F089B93A-E239-52A2-8594-86B2492E4B8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3" name="Rectangle 2102">
                <a:extLst>
                  <a:ext uri="{FF2B5EF4-FFF2-40B4-BE49-F238E27FC236}">
                    <a16:creationId xmlns:a16="http://schemas.microsoft.com/office/drawing/2014/main" id="{C0836D4B-E780-5106-FC20-E13D35054E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4" name="Rectangle 2103">
                <a:extLst>
                  <a:ext uri="{FF2B5EF4-FFF2-40B4-BE49-F238E27FC236}">
                    <a16:creationId xmlns:a16="http://schemas.microsoft.com/office/drawing/2014/main" id="{6D41BA91-1EDA-FB4B-F1C0-F28B4F43DB3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242C5A13-65E4-647E-7D46-CAD66FBD4C8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6" name="Rectangle 2105">
                <a:extLst>
                  <a:ext uri="{FF2B5EF4-FFF2-40B4-BE49-F238E27FC236}">
                    <a16:creationId xmlns:a16="http://schemas.microsoft.com/office/drawing/2014/main" id="{878378EC-AACC-9C0E-1282-EA457A39BEF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7" name="Rectangle 2106">
                <a:extLst>
                  <a:ext uri="{FF2B5EF4-FFF2-40B4-BE49-F238E27FC236}">
                    <a16:creationId xmlns:a16="http://schemas.microsoft.com/office/drawing/2014/main" id="{4A006A37-0BC7-5854-C5F2-18FF7741509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6FB127F2-F5E9-EF5B-0AC9-B9A3099B7A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9" name="Rectangle 2108">
                <a:extLst>
                  <a:ext uri="{FF2B5EF4-FFF2-40B4-BE49-F238E27FC236}">
                    <a16:creationId xmlns:a16="http://schemas.microsoft.com/office/drawing/2014/main" id="{99A65D42-E521-6261-6341-778465A8DC2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00" name="Rounded Rectangle 2099">
              <a:extLst>
                <a:ext uri="{FF2B5EF4-FFF2-40B4-BE49-F238E27FC236}">
                  <a16:creationId xmlns:a16="http://schemas.microsoft.com/office/drawing/2014/main" id="{026A3A11-CC9B-1E5A-EC57-12529592A204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lastfm_song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101" name="Graphic 2100" descr="Folder with solid fill">
              <a:extLst>
                <a:ext uri="{FF2B5EF4-FFF2-40B4-BE49-F238E27FC236}">
                  <a16:creationId xmlns:a16="http://schemas.microsoft.com/office/drawing/2014/main" id="{64811DE7-E3A2-DF33-0295-6300843EF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sp>
        <p:nvSpPr>
          <p:cNvPr id="2214" name="Oval 2213">
            <a:extLst>
              <a:ext uri="{FF2B5EF4-FFF2-40B4-BE49-F238E27FC236}">
                <a16:creationId xmlns:a16="http://schemas.microsoft.com/office/drawing/2014/main" id="{9BD2E2F3-909A-E665-732F-96D8B615D9F3}"/>
              </a:ext>
            </a:extLst>
          </p:cNvPr>
          <p:cNvSpPr/>
          <p:nvPr/>
        </p:nvSpPr>
        <p:spPr>
          <a:xfrm>
            <a:off x="3908295" y="601917"/>
            <a:ext cx="831619" cy="831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MEGA JOIN</a:t>
            </a:r>
          </a:p>
        </p:txBody>
      </p:sp>
      <p:cxnSp>
        <p:nvCxnSpPr>
          <p:cNvPr id="2215" name="Straight Arrow Connector 2214">
            <a:extLst>
              <a:ext uri="{FF2B5EF4-FFF2-40B4-BE49-F238E27FC236}">
                <a16:creationId xmlns:a16="http://schemas.microsoft.com/office/drawing/2014/main" id="{22756CCE-FB53-7E6B-9F55-F0516ADE0410}"/>
              </a:ext>
            </a:extLst>
          </p:cNvPr>
          <p:cNvCxnSpPr>
            <a:cxnSpLocks/>
            <a:stCxn id="1933" idx="3"/>
            <a:endCxn id="2214" idx="2"/>
          </p:cNvCxnSpPr>
          <p:nvPr/>
        </p:nvCxnSpPr>
        <p:spPr>
          <a:xfrm flipV="1">
            <a:off x="2157798" y="1017727"/>
            <a:ext cx="1750497" cy="73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9" name="Curved Connector 2218">
            <a:extLst>
              <a:ext uri="{FF2B5EF4-FFF2-40B4-BE49-F238E27FC236}">
                <a16:creationId xmlns:a16="http://schemas.microsoft.com/office/drawing/2014/main" id="{63E3E9C1-6CE4-8DE6-2C70-AB0CE2D7EE0E}"/>
              </a:ext>
            </a:extLst>
          </p:cNvPr>
          <p:cNvCxnSpPr>
            <a:cxnSpLocks/>
            <a:stCxn id="16" idx="3"/>
            <a:endCxn id="2214" idx="2"/>
          </p:cNvCxnSpPr>
          <p:nvPr/>
        </p:nvCxnSpPr>
        <p:spPr>
          <a:xfrm flipV="1">
            <a:off x="2157798" y="1017727"/>
            <a:ext cx="1750497" cy="1240832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2" name="Curved Connector 2221">
            <a:extLst>
              <a:ext uri="{FF2B5EF4-FFF2-40B4-BE49-F238E27FC236}">
                <a16:creationId xmlns:a16="http://schemas.microsoft.com/office/drawing/2014/main" id="{67C75E76-2F9C-1263-2D40-3624FC06C182}"/>
              </a:ext>
            </a:extLst>
          </p:cNvPr>
          <p:cNvCxnSpPr>
            <a:cxnSpLocks/>
            <a:stCxn id="1892" idx="3"/>
            <a:endCxn id="2214" idx="2"/>
          </p:cNvCxnSpPr>
          <p:nvPr/>
        </p:nvCxnSpPr>
        <p:spPr>
          <a:xfrm flipV="1">
            <a:off x="2157798" y="1017727"/>
            <a:ext cx="1750497" cy="24375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5" name="Curved Connector 2224">
            <a:extLst>
              <a:ext uri="{FF2B5EF4-FFF2-40B4-BE49-F238E27FC236}">
                <a16:creationId xmlns:a16="http://schemas.microsoft.com/office/drawing/2014/main" id="{951F5772-5565-6BD3-B4B7-A5FBF449C6A1}"/>
              </a:ext>
            </a:extLst>
          </p:cNvPr>
          <p:cNvCxnSpPr>
            <a:cxnSpLocks/>
            <a:stCxn id="2098" idx="3"/>
            <a:endCxn id="2214" idx="2"/>
          </p:cNvCxnSpPr>
          <p:nvPr/>
        </p:nvCxnSpPr>
        <p:spPr>
          <a:xfrm flipV="1">
            <a:off x="2157798" y="1017727"/>
            <a:ext cx="1750497" cy="36341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8" name="Group 2227">
            <a:extLst>
              <a:ext uri="{FF2B5EF4-FFF2-40B4-BE49-F238E27FC236}">
                <a16:creationId xmlns:a16="http://schemas.microsoft.com/office/drawing/2014/main" id="{193A84EA-3579-976A-5EB3-000E77D57D66}"/>
              </a:ext>
            </a:extLst>
          </p:cNvPr>
          <p:cNvGrpSpPr/>
          <p:nvPr/>
        </p:nvGrpSpPr>
        <p:grpSpPr>
          <a:xfrm>
            <a:off x="6337304" y="515484"/>
            <a:ext cx="1421360" cy="838925"/>
            <a:chOff x="9298890" y="1054499"/>
            <a:chExt cx="1421360" cy="838925"/>
          </a:xfrm>
        </p:grpSpPr>
        <p:grpSp>
          <p:nvGrpSpPr>
            <p:cNvPr id="2229" name="Group 2228">
              <a:extLst>
                <a:ext uri="{FF2B5EF4-FFF2-40B4-BE49-F238E27FC236}">
                  <a16:creationId xmlns:a16="http://schemas.microsoft.com/office/drawing/2014/main" id="{E120F6AC-5B0D-B3C7-39EA-AEC1A6629051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350" name="Rectangle 2349">
                <a:extLst>
                  <a:ext uri="{FF2B5EF4-FFF2-40B4-BE49-F238E27FC236}">
                    <a16:creationId xmlns:a16="http://schemas.microsoft.com/office/drawing/2014/main" id="{B2FF67EE-8E21-E98C-3A8E-D3BA936CA75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1" name="Rectangle 2350">
                <a:extLst>
                  <a:ext uri="{FF2B5EF4-FFF2-40B4-BE49-F238E27FC236}">
                    <a16:creationId xmlns:a16="http://schemas.microsoft.com/office/drawing/2014/main" id="{232DD165-68AB-9320-0811-335174010B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2" name="Rectangle 2351">
                <a:extLst>
                  <a:ext uri="{FF2B5EF4-FFF2-40B4-BE49-F238E27FC236}">
                    <a16:creationId xmlns:a16="http://schemas.microsoft.com/office/drawing/2014/main" id="{923AA027-04E9-9A77-5AA4-1F70196D10A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3" name="Rectangle 2352">
                <a:extLst>
                  <a:ext uri="{FF2B5EF4-FFF2-40B4-BE49-F238E27FC236}">
                    <a16:creationId xmlns:a16="http://schemas.microsoft.com/office/drawing/2014/main" id="{F1E90A6F-8DCC-D01D-7E8F-3C646A05C57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4" name="Rectangle 2353">
                <a:extLst>
                  <a:ext uri="{FF2B5EF4-FFF2-40B4-BE49-F238E27FC236}">
                    <a16:creationId xmlns:a16="http://schemas.microsoft.com/office/drawing/2014/main" id="{4854BE30-A4CB-E779-797C-F1FBF48D4BC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5" name="Rectangle 2354">
                <a:extLst>
                  <a:ext uri="{FF2B5EF4-FFF2-40B4-BE49-F238E27FC236}">
                    <a16:creationId xmlns:a16="http://schemas.microsoft.com/office/drawing/2014/main" id="{4B60ECDD-86A1-4066-F8B7-9D1767983D6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6" name="Rectangle 2355">
                <a:extLst>
                  <a:ext uri="{FF2B5EF4-FFF2-40B4-BE49-F238E27FC236}">
                    <a16:creationId xmlns:a16="http://schemas.microsoft.com/office/drawing/2014/main" id="{64F536F1-92B8-5E2F-6F91-A2CDD243C6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7" name="Rectangle 2356">
                <a:extLst>
                  <a:ext uri="{FF2B5EF4-FFF2-40B4-BE49-F238E27FC236}">
                    <a16:creationId xmlns:a16="http://schemas.microsoft.com/office/drawing/2014/main" id="{85ACB007-0855-60E6-E3C9-ECC40CEDAC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0" name="Group 2229">
              <a:extLst>
                <a:ext uri="{FF2B5EF4-FFF2-40B4-BE49-F238E27FC236}">
                  <a16:creationId xmlns:a16="http://schemas.microsoft.com/office/drawing/2014/main" id="{28ED4B8C-7148-968D-72C7-E7DE7A7B13E2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342" name="Rectangle 2341">
                <a:extLst>
                  <a:ext uri="{FF2B5EF4-FFF2-40B4-BE49-F238E27FC236}">
                    <a16:creationId xmlns:a16="http://schemas.microsoft.com/office/drawing/2014/main" id="{C7E7DAB9-E884-C917-7BEE-12ACE25461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3" name="Rectangle 2342">
                <a:extLst>
                  <a:ext uri="{FF2B5EF4-FFF2-40B4-BE49-F238E27FC236}">
                    <a16:creationId xmlns:a16="http://schemas.microsoft.com/office/drawing/2014/main" id="{B56F4D17-76C1-EB38-17FC-A16406ECFB6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4" name="Rectangle 2343">
                <a:extLst>
                  <a:ext uri="{FF2B5EF4-FFF2-40B4-BE49-F238E27FC236}">
                    <a16:creationId xmlns:a16="http://schemas.microsoft.com/office/drawing/2014/main" id="{DE92963F-6DFD-CE0F-6C90-9F70483DBE2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5" name="Rectangle 2344">
                <a:extLst>
                  <a:ext uri="{FF2B5EF4-FFF2-40B4-BE49-F238E27FC236}">
                    <a16:creationId xmlns:a16="http://schemas.microsoft.com/office/drawing/2014/main" id="{911A4C98-6F13-2504-60DE-DED7240D6DD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6" name="Rectangle 2345">
                <a:extLst>
                  <a:ext uri="{FF2B5EF4-FFF2-40B4-BE49-F238E27FC236}">
                    <a16:creationId xmlns:a16="http://schemas.microsoft.com/office/drawing/2014/main" id="{2FAA8B2A-959B-F858-27D9-09813430B3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7" name="Rectangle 2346">
                <a:extLst>
                  <a:ext uri="{FF2B5EF4-FFF2-40B4-BE49-F238E27FC236}">
                    <a16:creationId xmlns:a16="http://schemas.microsoft.com/office/drawing/2014/main" id="{0FB4663C-9A15-7385-EFF3-C042B094E53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8" name="Rectangle 2347">
                <a:extLst>
                  <a:ext uri="{FF2B5EF4-FFF2-40B4-BE49-F238E27FC236}">
                    <a16:creationId xmlns:a16="http://schemas.microsoft.com/office/drawing/2014/main" id="{AB1B2B31-64F2-2861-C8DC-B895CB340FB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9" name="Rectangle 2348">
                <a:extLst>
                  <a:ext uri="{FF2B5EF4-FFF2-40B4-BE49-F238E27FC236}">
                    <a16:creationId xmlns:a16="http://schemas.microsoft.com/office/drawing/2014/main" id="{240143D3-B2C9-7247-FA3C-79BA7A7E9AE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1" name="Group 2230">
              <a:extLst>
                <a:ext uri="{FF2B5EF4-FFF2-40B4-BE49-F238E27FC236}">
                  <a16:creationId xmlns:a16="http://schemas.microsoft.com/office/drawing/2014/main" id="{2D369AE0-AFBE-275C-1488-1C55D4680D7F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334" name="Rectangle 2333">
                <a:extLst>
                  <a:ext uri="{FF2B5EF4-FFF2-40B4-BE49-F238E27FC236}">
                    <a16:creationId xmlns:a16="http://schemas.microsoft.com/office/drawing/2014/main" id="{88BEE76A-5C45-5976-26A0-F3451DC5C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5" name="Rectangle 2334">
                <a:extLst>
                  <a:ext uri="{FF2B5EF4-FFF2-40B4-BE49-F238E27FC236}">
                    <a16:creationId xmlns:a16="http://schemas.microsoft.com/office/drawing/2014/main" id="{AF1D1833-4E6A-9A45-CDAF-99EBA27768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6" name="Rectangle 2335">
                <a:extLst>
                  <a:ext uri="{FF2B5EF4-FFF2-40B4-BE49-F238E27FC236}">
                    <a16:creationId xmlns:a16="http://schemas.microsoft.com/office/drawing/2014/main" id="{F3EAE554-D4CD-47B1-E34C-0BAF650FDFC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7" name="Rectangle 2336">
                <a:extLst>
                  <a:ext uri="{FF2B5EF4-FFF2-40B4-BE49-F238E27FC236}">
                    <a16:creationId xmlns:a16="http://schemas.microsoft.com/office/drawing/2014/main" id="{BC2C60E4-8595-2323-D2CB-F69B9A59903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8" name="Rectangle 2337">
                <a:extLst>
                  <a:ext uri="{FF2B5EF4-FFF2-40B4-BE49-F238E27FC236}">
                    <a16:creationId xmlns:a16="http://schemas.microsoft.com/office/drawing/2014/main" id="{2438B94F-0518-BA72-C245-9D54F2DC78A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9" name="Rectangle 2338">
                <a:extLst>
                  <a:ext uri="{FF2B5EF4-FFF2-40B4-BE49-F238E27FC236}">
                    <a16:creationId xmlns:a16="http://schemas.microsoft.com/office/drawing/2014/main" id="{F2D371D2-9B2C-81BF-7804-4005154F8C8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0" name="Rectangle 2339">
                <a:extLst>
                  <a:ext uri="{FF2B5EF4-FFF2-40B4-BE49-F238E27FC236}">
                    <a16:creationId xmlns:a16="http://schemas.microsoft.com/office/drawing/2014/main" id="{7E2DF0BB-192D-E1D4-FA87-4078E22839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1" name="Rectangle 2340">
                <a:extLst>
                  <a:ext uri="{FF2B5EF4-FFF2-40B4-BE49-F238E27FC236}">
                    <a16:creationId xmlns:a16="http://schemas.microsoft.com/office/drawing/2014/main" id="{B34F1C86-F805-7144-A6B7-272A56B5EB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2" name="Group 2231">
              <a:extLst>
                <a:ext uri="{FF2B5EF4-FFF2-40B4-BE49-F238E27FC236}">
                  <a16:creationId xmlns:a16="http://schemas.microsoft.com/office/drawing/2014/main" id="{819530FA-35B4-FCAD-2D95-28783D835335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326" name="Rectangle 2325">
                <a:extLst>
                  <a:ext uri="{FF2B5EF4-FFF2-40B4-BE49-F238E27FC236}">
                    <a16:creationId xmlns:a16="http://schemas.microsoft.com/office/drawing/2014/main" id="{226071EF-491B-FD5B-C2DB-22E092BB20C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7" name="Rectangle 2326">
                <a:extLst>
                  <a:ext uri="{FF2B5EF4-FFF2-40B4-BE49-F238E27FC236}">
                    <a16:creationId xmlns:a16="http://schemas.microsoft.com/office/drawing/2014/main" id="{2036831C-1265-EB8B-0E1C-7BE69AA9EB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8" name="Rectangle 2327">
                <a:extLst>
                  <a:ext uri="{FF2B5EF4-FFF2-40B4-BE49-F238E27FC236}">
                    <a16:creationId xmlns:a16="http://schemas.microsoft.com/office/drawing/2014/main" id="{27C52165-5DBF-6E6B-244C-D8A12BF23AD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9" name="Rectangle 2328">
                <a:extLst>
                  <a:ext uri="{FF2B5EF4-FFF2-40B4-BE49-F238E27FC236}">
                    <a16:creationId xmlns:a16="http://schemas.microsoft.com/office/drawing/2014/main" id="{3D7FBF02-8D96-7575-F251-77491420C3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0" name="Rectangle 2329">
                <a:extLst>
                  <a:ext uri="{FF2B5EF4-FFF2-40B4-BE49-F238E27FC236}">
                    <a16:creationId xmlns:a16="http://schemas.microsoft.com/office/drawing/2014/main" id="{6C181E8C-51DB-DF50-B187-36F875FEA92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1" name="Rectangle 2330">
                <a:extLst>
                  <a:ext uri="{FF2B5EF4-FFF2-40B4-BE49-F238E27FC236}">
                    <a16:creationId xmlns:a16="http://schemas.microsoft.com/office/drawing/2014/main" id="{2733FFD6-B765-AA26-9F15-A4973423B5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2" name="Rectangle 2331">
                <a:extLst>
                  <a:ext uri="{FF2B5EF4-FFF2-40B4-BE49-F238E27FC236}">
                    <a16:creationId xmlns:a16="http://schemas.microsoft.com/office/drawing/2014/main" id="{4E22FFB3-06D2-9528-43D3-A2D72CBB37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3" name="Rectangle 2332">
                <a:extLst>
                  <a:ext uri="{FF2B5EF4-FFF2-40B4-BE49-F238E27FC236}">
                    <a16:creationId xmlns:a16="http://schemas.microsoft.com/office/drawing/2014/main" id="{8F54EC68-6D93-4B87-F621-1AC22440C9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3" name="Group 2232">
              <a:extLst>
                <a:ext uri="{FF2B5EF4-FFF2-40B4-BE49-F238E27FC236}">
                  <a16:creationId xmlns:a16="http://schemas.microsoft.com/office/drawing/2014/main" id="{D4D1DA7B-E50C-97D6-8DAA-04F98A581804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318" name="Rectangle 2317">
                <a:extLst>
                  <a:ext uri="{FF2B5EF4-FFF2-40B4-BE49-F238E27FC236}">
                    <a16:creationId xmlns:a16="http://schemas.microsoft.com/office/drawing/2014/main" id="{F214F145-2CF7-7FCF-CDB5-F4CA387D5A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9" name="Rectangle 2318">
                <a:extLst>
                  <a:ext uri="{FF2B5EF4-FFF2-40B4-BE49-F238E27FC236}">
                    <a16:creationId xmlns:a16="http://schemas.microsoft.com/office/drawing/2014/main" id="{87A7157E-CBDA-3D21-EA18-EFD8BAFD632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0" name="Rectangle 2319">
                <a:extLst>
                  <a:ext uri="{FF2B5EF4-FFF2-40B4-BE49-F238E27FC236}">
                    <a16:creationId xmlns:a16="http://schemas.microsoft.com/office/drawing/2014/main" id="{C29EDDD3-5C05-20FF-5DD1-A4A387F3349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1" name="Rectangle 2320">
                <a:extLst>
                  <a:ext uri="{FF2B5EF4-FFF2-40B4-BE49-F238E27FC236}">
                    <a16:creationId xmlns:a16="http://schemas.microsoft.com/office/drawing/2014/main" id="{963CA970-5596-4D3C-FB17-9602664BC5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2" name="Rectangle 2321">
                <a:extLst>
                  <a:ext uri="{FF2B5EF4-FFF2-40B4-BE49-F238E27FC236}">
                    <a16:creationId xmlns:a16="http://schemas.microsoft.com/office/drawing/2014/main" id="{0A683086-9190-8B04-5C67-24D558D21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3" name="Rectangle 2322">
                <a:extLst>
                  <a:ext uri="{FF2B5EF4-FFF2-40B4-BE49-F238E27FC236}">
                    <a16:creationId xmlns:a16="http://schemas.microsoft.com/office/drawing/2014/main" id="{E0F32490-E85C-349B-899C-B0C56FF5A0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4" name="Rectangle 2323">
                <a:extLst>
                  <a:ext uri="{FF2B5EF4-FFF2-40B4-BE49-F238E27FC236}">
                    <a16:creationId xmlns:a16="http://schemas.microsoft.com/office/drawing/2014/main" id="{2FD5BCEE-C9BC-5E91-1768-38A861CE91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5" name="Rectangle 2324">
                <a:extLst>
                  <a:ext uri="{FF2B5EF4-FFF2-40B4-BE49-F238E27FC236}">
                    <a16:creationId xmlns:a16="http://schemas.microsoft.com/office/drawing/2014/main" id="{9E61E170-81F3-85DE-DDDC-AF1C5C84D9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4" name="Group 2233">
              <a:extLst>
                <a:ext uri="{FF2B5EF4-FFF2-40B4-BE49-F238E27FC236}">
                  <a16:creationId xmlns:a16="http://schemas.microsoft.com/office/drawing/2014/main" id="{ACB6CF68-D933-4E81-A805-A7290DAB4A77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2310" name="Rectangle 2309">
                <a:extLst>
                  <a:ext uri="{FF2B5EF4-FFF2-40B4-BE49-F238E27FC236}">
                    <a16:creationId xmlns:a16="http://schemas.microsoft.com/office/drawing/2014/main" id="{5325B8F5-1432-782F-404E-99FD5FFE535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1" name="Rectangle 2310">
                <a:extLst>
                  <a:ext uri="{FF2B5EF4-FFF2-40B4-BE49-F238E27FC236}">
                    <a16:creationId xmlns:a16="http://schemas.microsoft.com/office/drawing/2014/main" id="{AF2951B7-91A4-AB19-1537-D82B68FB2D9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2" name="Rectangle 2311">
                <a:extLst>
                  <a:ext uri="{FF2B5EF4-FFF2-40B4-BE49-F238E27FC236}">
                    <a16:creationId xmlns:a16="http://schemas.microsoft.com/office/drawing/2014/main" id="{C2F982AE-61BD-366C-EC22-7D6E135063C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3" name="Rectangle 2312">
                <a:extLst>
                  <a:ext uri="{FF2B5EF4-FFF2-40B4-BE49-F238E27FC236}">
                    <a16:creationId xmlns:a16="http://schemas.microsoft.com/office/drawing/2014/main" id="{5A67E674-26C1-BE74-DE1B-00D1C7A6728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4" name="Rectangle 2313">
                <a:extLst>
                  <a:ext uri="{FF2B5EF4-FFF2-40B4-BE49-F238E27FC236}">
                    <a16:creationId xmlns:a16="http://schemas.microsoft.com/office/drawing/2014/main" id="{0627830F-234C-134D-D4F4-6AF69CE6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5" name="Rectangle 2314">
                <a:extLst>
                  <a:ext uri="{FF2B5EF4-FFF2-40B4-BE49-F238E27FC236}">
                    <a16:creationId xmlns:a16="http://schemas.microsoft.com/office/drawing/2014/main" id="{0744D46D-983A-CCD7-BA20-3B6C6F0A67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6" name="Rectangle 2315">
                <a:extLst>
                  <a:ext uri="{FF2B5EF4-FFF2-40B4-BE49-F238E27FC236}">
                    <a16:creationId xmlns:a16="http://schemas.microsoft.com/office/drawing/2014/main" id="{1FE177B5-B1CE-4BA8-9E57-9F369B4B101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7" name="Rectangle 2316">
                <a:extLst>
                  <a:ext uri="{FF2B5EF4-FFF2-40B4-BE49-F238E27FC236}">
                    <a16:creationId xmlns:a16="http://schemas.microsoft.com/office/drawing/2014/main" id="{D0482368-2081-9415-B57C-3C93F3FAC8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5" name="Group 2234">
              <a:extLst>
                <a:ext uri="{FF2B5EF4-FFF2-40B4-BE49-F238E27FC236}">
                  <a16:creationId xmlns:a16="http://schemas.microsoft.com/office/drawing/2014/main" id="{8AC4F500-57A9-9025-9A73-50B06F4E51F5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2302" name="Rectangle 2301">
                <a:extLst>
                  <a:ext uri="{FF2B5EF4-FFF2-40B4-BE49-F238E27FC236}">
                    <a16:creationId xmlns:a16="http://schemas.microsoft.com/office/drawing/2014/main" id="{9979DD6E-9ACD-CA5E-681B-CF34130E20A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3" name="Rectangle 2302">
                <a:extLst>
                  <a:ext uri="{FF2B5EF4-FFF2-40B4-BE49-F238E27FC236}">
                    <a16:creationId xmlns:a16="http://schemas.microsoft.com/office/drawing/2014/main" id="{38B75521-50AD-09AE-8E64-EE236316518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4" name="Rectangle 2303">
                <a:extLst>
                  <a:ext uri="{FF2B5EF4-FFF2-40B4-BE49-F238E27FC236}">
                    <a16:creationId xmlns:a16="http://schemas.microsoft.com/office/drawing/2014/main" id="{7F6BC553-3496-0CC3-8FF1-DB46A07DC8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5" name="Rectangle 2304">
                <a:extLst>
                  <a:ext uri="{FF2B5EF4-FFF2-40B4-BE49-F238E27FC236}">
                    <a16:creationId xmlns:a16="http://schemas.microsoft.com/office/drawing/2014/main" id="{A6F56296-2451-26AD-CA3D-2A1E4494D93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6" name="Rectangle 2305">
                <a:extLst>
                  <a:ext uri="{FF2B5EF4-FFF2-40B4-BE49-F238E27FC236}">
                    <a16:creationId xmlns:a16="http://schemas.microsoft.com/office/drawing/2014/main" id="{014E8D4F-B1DA-FCD7-BA25-8F73DC9FB47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7" name="Rectangle 2306">
                <a:extLst>
                  <a:ext uri="{FF2B5EF4-FFF2-40B4-BE49-F238E27FC236}">
                    <a16:creationId xmlns:a16="http://schemas.microsoft.com/office/drawing/2014/main" id="{D256EB5C-47E0-0819-3C6F-64700ACB1BE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8" name="Rectangle 2307">
                <a:extLst>
                  <a:ext uri="{FF2B5EF4-FFF2-40B4-BE49-F238E27FC236}">
                    <a16:creationId xmlns:a16="http://schemas.microsoft.com/office/drawing/2014/main" id="{B60AED61-0CF2-0F4E-2537-6ABCBF5DE51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9" name="Rectangle 2308">
                <a:extLst>
                  <a:ext uri="{FF2B5EF4-FFF2-40B4-BE49-F238E27FC236}">
                    <a16:creationId xmlns:a16="http://schemas.microsoft.com/office/drawing/2014/main" id="{262E8707-F1D4-DFF2-4CB5-2C8824FDBEA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6" name="Group 2235">
              <a:extLst>
                <a:ext uri="{FF2B5EF4-FFF2-40B4-BE49-F238E27FC236}">
                  <a16:creationId xmlns:a16="http://schemas.microsoft.com/office/drawing/2014/main" id="{83D63A4C-3FA1-D4C8-8381-4118D85CC622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2294" name="Rectangle 2293">
                <a:extLst>
                  <a:ext uri="{FF2B5EF4-FFF2-40B4-BE49-F238E27FC236}">
                    <a16:creationId xmlns:a16="http://schemas.microsoft.com/office/drawing/2014/main" id="{A7B309A7-D4D0-6A87-0B86-0B45B6B6B60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5" name="Rectangle 2294">
                <a:extLst>
                  <a:ext uri="{FF2B5EF4-FFF2-40B4-BE49-F238E27FC236}">
                    <a16:creationId xmlns:a16="http://schemas.microsoft.com/office/drawing/2014/main" id="{76F16E2B-A275-82BF-E4BD-82529A0169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6" name="Rectangle 2295">
                <a:extLst>
                  <a:ext uri="{FF2B5EF4-FFF2-40B4-BE49-F238E27FC236}">
                    <a16:creationId xmlns:a16="http://schemas.microsoft.com/office/drawing/2014/main" id="{DE99DCCE-4F56-3823-B602-4EE306B1682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7" name="Rectangle 2296">
                <a:extLst>
                  <a:ext uri="{FF2B5EF4-FFF2-40B4-BE49-F238E27FC236}">
                    <a16:creationId xmlns:a16="http://schemas.microsoft.com/office/drawing/2014/main" id="{9F1BE5E1-82B7-4287-E05B-5501C41B00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8" name="Rectangle 2297">
                <a:extLst>
                  <a:ext uri="{FF2B5EF4-FFF2-40B4-BE49-F238E27FC236}">
                    <a16:creationId xmlns:a16="http://schemas.microsoft.com/office/drawing/2014/main" id="{9E9F5AD8-7D9D-7F43-0C74-A606D6CB373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9" name="Rectangle 2298">
                <a:extLst>
                  <a:ext uri="{FF2B5EF4-FFF2-40B4-BE49-F238E27FC236}">
                    <a16:creationId xmlns:a16="http://schemas.microsoft.com/office/drawing/2014/main" id="{7D042132-CED2-4166-C748-F7057DB669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0" name="Rectangle 2299">
                <a:extLst>
                  <a:ext uri="{FF2B5EF4-FFF2-40B4-BE49-F238E27FC236}">
                    <a16:creationId xmlns:a16="http://schemas.microsoft.com/office/drawing/2014/main" id="{975FB1D6-11B2-FE32-72C3-7715146ECA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1" name="Rectangle 2300">
                <a:extLst>
                  <a:ext uri="{FF2B5EF4-FFF2-40B4-BE49-F238E27FC236}">
                    <a16:creationId xmlns:a16="http://schemas.microsoft.com/office/drawing/2014/main" id="{BF76854E-DEB0-6659-DAFA-EE961802CB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7" name="Group 2236">
              <a:extLst>
                <a:ext uri="{FF2B5EF4-FFF2-40B4-BE49-F238E27FC236}">
                  <a16:creationId xmlns:a16="http://schemas.microsoft.com/office/drawing/2014/main" id="{7FDC9081-AB36-770A-2633-6FB421B2C085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2286" name="Rectangle 2285">
                <a:extLst>
                  <a:ext uri="{FF2B5EF4-FFF2-40B4-BE49-F238E27FC236}">
                    <a16:creationId xmlns:a16="http://schemas.microsoft.com/office/drawing/2014/main" id="{7BB3C5AA-9609-C3B1-2380-C78B50DD5F7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7" name="Rectangle 2286">
                <a:extLst>
                  <a:ext uri="{FF2B5EF4-FFF2-40B4-BE49-F238E27FC236}">
                    <a16:creationId xmlns:a16="http://schemas.microsoft.com/office/drawing/2014/main" id="{04AF4B96-E3B2-41FF-EA9D-59A9D423735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8" name="Rectangle 2287">
                <a:extLst>
                  <a:ext uri="{FF2B5EF4-FFF2-40B4-BE49-F238E27FC236}">
                    <a16:creationId xmlns:a16="http://schemas.microsoft.com/office/drawing/2014/main" id="{1D301660-F230-840F-65BC-6DFEA8A00E5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9" name="Rectangle 2288">
                <a:extLst>
                  <a:ext uri="{FF2B5EF4-FFF2-40B4-BE49-F238E27FC236}">
                    <a16:creationId xmlns:a16="http://schemas.microsoft.com/office/drawing/2014/main" id="{437A275D-3950-DD40-90F2-C70B45F752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0" name="Rectangle 2289">
                <a:extLst>
                  <a:ext uri="{FF2B5EF4-FFF2-40B4-BE49-F238E27FC236}">
                    <a16:creationId xmlns:a16="http://schemas.microsoft.com/office/drawing/2014/main" id="{4537D976-8418-E2F0-450F-C4413B46D8A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1" name="Rectangle 2290">
                <a:extLst>
                  <a:ext uri="{FF2B5EF4-FFF2-40B4-BE49-F238E27FC236}">
                    <a16:creationId xmlns:a16="http://schemas.microsoft.com/office/drawing/2014/main" id="{28919B03-FFB2-4453-26AE-7879099457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2" name="Rectangle 2291">
                <a:extLst>
                  <a:ext uri="{FF2B5EF4-FFF2-40B4-BE49-F238E27FC236}">
                    <a16:creationId xmlns:a16="http://schemas.microsoft.com/office/drawing/2014/main" id="{5FFB0212-8F7B-D2BC-1F57-18EA805D7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3" name="Rectangle 2292">
                <a:extLst>
                  <a:ext uri="{FF2B5EF4-FFF2-40B4-BE49-F238E27FC236}">
                    <a16:creationId xmlns:a16="http://schemas.microsoft.com/office/drawing/2014/main" id="{B6997324-CAB6-C392-FBAA-FAA4697560E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8" name="Group 2237">
              <a:extLst>
                <a:ext uri="{FF2B5EF4-FFF2-40B4-BE49-F238E27FC236}">
                  <a16:creationId xmlns:a16="http://schemas.microsoft.com/office/drawing/2014/main" id="{98EAFB09-3459-E2CA-5C36-F31C11CCFAD0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2278" name="Rectangle 2277">
                <a:extLst>
                  <a:ext uri="{FF2B5EF4-FFF2-40B4-BE49-F238E27FC236}">
                    <a16:creationId xmlns:a16="http://schemas.microsoft.com/office/drawing/2014/main" id="{B91125AA-7C10-3FAD-857F-385EDE42AE8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9" name="Rectangle 2278">
                <a:extLst>
                  <a:ext uri="{FF2B5EF4-FFF2-40B4-BE49-F238E27FC236}">
                    <a16:creationId xmlns:a16="http://schemas.microsoft.com/office/drawing/2014/main" id="{995F7F45-973E-FAD0-6B1F-0E87576415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0" name="Rectangle 2279">
                <a:extLst>
                  <a:ext uri="{FF2B5EF4-FFF2-40B4-BE49-F238E27FC236}">
                    <a16:creationId xmlns:a16="http://schemas.microsoft.com/office/drawing/2014/main" id="{B900023E-2C6D-5DEB-5411-158B876F01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1" name="Rectangle 2280">
                <a:extLst>
                  <a:ext uri="{FF2B5EF4-FFF2-40B4-BE49-F238E27FC236}">
                    <a16:creationId xmlns:a16="http://schemas.microsoft.com/office/drawing/2014/main" id="{4E016436-E977-9A60-AD5D-273199B2FF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2" name="Rectangle 2281">
                <a:extLst>
                  <a:ext uri="{FF2B5EF4-FFF2-40B4-BE49-F238E27FC236}">
                    <a16:creationId xmlns:a16="http://schemas.microsoft.com/office/drawing/2014/main" id="{176ECB89-5313-D20E-82D7-2346FA4FF8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3" name="Rectangle 2282">
                <a:extLst>
                  <a:ext uri="{FF2B5EF4-FFF2-40B4-BE49-F238E27FC236}">
                    <a16:creationId xmlns:a16="http://schemas.microsoft.com/office/drawing/2014/main" id="{8791601A-B070-2CF5-AB7F-5101FF92D40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4" name="Rectangle 2283">
                <a:extLst>
                  <a:ext uri="{FF2B5EF4-FFF2-40B4-BE49-F238E27FC236}">
                    <a16:creationId xmlns:a16="http://schemas.microsoft.com/office/drawing/2014/main" id="{D91B0FB0-A879-DCD7-8513-C4A31D98D96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5" name="Rectangle 2284">
                <a:extLst>
                  <a:ext uri="{FF2B5EF4-FFF2-40B4-BE49-F238E27FC236}">
                    <a16:creationId xmlns:a16="http://schemas.microsoft.com/office/drawing/2014/main" id="{141BA59C-3321-7658-DD65-E024587155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9" name="Group 2238">
              <a:extLst>
                <a:ext uri="{FF2B5EF4-FFF2-40B4-BE49-F238E27FC236}">
                  <a16:creationId xmlns:a16="http://schemas.microsoft.com/office/drawing/2014/main" id="{80CC16EA-451C-CA99-961A-E086E392EBAF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2270" name="Rectangle 2269">
                <a:extLst>
                  <a:ext uri="{FF2B5EF4-FFF2-40B4-BE49-F238E27FC236}">
                    <a16:creationId xmlns:a16="http://schemas.microsoft.com/office/drawing/2014/main" id="{8ABFD83A-1BE2-DEB4-9D4C-B133725801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1" name="Rectangle 2270">
                <a:extLst>
                  <a:ext uri="{FF2B5EF4-FFF2-40B4-BE49-F238E27FC236}">
                    <a16:creationId xmlns:a16="http://schemas.microsoft.com/office/drawing/2014/main" id="{C0AA4795-B071-23D8-9E2A-E2C34D0B850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2" name="Rectangle 2271">
                <a:extLst>
                  <a:ext uri="{FF2B5EF4-FFF2-40B4-BE49-F238E27FC236}">
                    <a16:creationId xmlns:a16="http://schemas.microsoft.com/office/drawing/2014/main" id="{FDCB3E6D-4A44-60DD-5683-CF76BDBA545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3" name="Rectangle 2272">
                <a:extLst>
                  <a:ext uri="{FF2B5EF4-FFF2-40B4-BE49-F238E27FC236}">
                    <a16:creationId xmlns:a16="http://schemas.microsoft.com/office/drawing/2014/main" id="{A0A670AE-9833-99B8-6FF3-33B954A061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4" name="Rectangle 2273">
                <a:extLst>
                  <a:ext uri="{FF2B5EF4-FFF2-40B4-BE49-F238E27FC236}">
                    <a16:creationId xmlns:a16="http://schemas.microsoft.com/office/drawing/2014/main" id="{3A3219C1-9BE8-7B8E-5B99-8E39B6D753A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5" name="Rectangle 2274">
                <a:extLst>
                  <a:ext uri="{FF2B5EF4-FFF2-40B4-BE49-F238E27FC236}">
                    <a16:creationId xmlns:a16="http://schemas.microsoft.com/office/drawing/2014/main" id="{0B2B7F80-64C3-1D33-A450-4F05C3D10C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6" name="Rectangle 2275">
                <a:extLst>
                  <a:ext uri="{FF2B5EF4-FFF2-40B4-BE49-F238E27FC236}">
                    <a16:creationId xmlns:a16="http://schemas.microsoft.com/office/drawing/2014/main" id="{C075784A-8063-8C43-B2F0-B96F167F651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7" name="Rectangle 2276">
                <a:extLst>
                  <a:ext uri="{FF2B5EF4-FFF2-40B4-BE49-F238E27FC236}">
                    <a16:creationId xmlns:a16="http://schemas.microsoft.com/office/drawing/2014/main" id="{0B73BECC-3BA8-57F3-A381-F778BE3DE64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40" name="Group 2239">
              <a:extLst>
                <a:ext uri="{FF2B5EF4-FFF2-40B4-BE49-F238E27FC236}">
                  <a16:creationId xmlns:a16="http://schemas.microsoft.com/office/drawing/2014/main" id="{AF15BE31-2132-5164-5F92-39A352687026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2262" name="Rectangle 2261">
                <a:extLst>
                  <a:ext uri="{FF2B5EF4-FFF2-40B4-BE49-F238E27FC236}">
                    <a16:creationId xmlns:a16="http://schemas.microsoft.com/office/drawing/2014/main" id="{DA05BEC7-DFE9-26F5-A68E-57B2A6EDBF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3" name="Rectangle 2262">
                <a:extLst>
                  <a:ext uri="{FF2B5EF4-FFF2-40B4-BE49-F238E27FC236}">
                    <a16:creationId xmlns:a16="http://schemas.microsoft.com/office/drawing/2014/main" id="{40D3D333-6D50-3FAD-4A94-30155C8985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4" name="Rectangle 2263">
                <a:extLst>
                  <a:ext uri="{FF2B5EF4-FFF2-40B4-BE49-F238E27FC236}">
                    <a16:creationId xmlns:a16="http://schemas.microsoft.com/office/drawing/2014/main" id="{DEA42095-4CEB-FF48-8A3F-1C5AE627B15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5" name="Rectangle 2264">
                <a:extLst>
                  <a:ext uri="{FF2B5EF4-FFF2-40B4-BE49-F238E27FC236}">
                    <a16:creationId xmlns:a16="http://schemas.microsoft.com/office/drawing/2014/main" id="{7C1440D8-120E-D8D2-E4BD-33005B99D3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6" name="Rectangle 2265">
                <a:extLst>
                  <a:ext uri="{FF2B5EF4-FFF2-40B4-BE49-F238E27FC236}">
                    <a16:creationId xmlns:a16="http://schemas.microsoft.com/office/drawing/2014/main" id="{D3639E60-AEB8-8B90-9F18-A4856F9253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7" name="Rectangle 2266">
                <a:extLst>
                  <a:ext uri="{FF2B5EF4-FFF2-40B4-BE49-F238E27FC236}">
                    <a16:creationId xmlns:a16="http://schemas.microsoft.com/office/drawing/2014/main" id="{F17CCE53-6670-210D-C3E3-2E58668EF7D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8" name="Rectangle 2267">
                <a:extLst>
                  <a:ext uri="{FF2B5EF4-FFF2-40B4-BE49-F238E27FC236}">
                    <a16:creationId xmlns:a16="http://schemas.microsoft.com/office/drawing/2014/main" id="{2C36ADDB-D43E-8C6C-CE92-5669876155D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9" name="Rectangle 2268">
                <a:extLst>
                  <a:ext uri="{FF2B5EF4-FFF2-40B4-BE49-F238E27FC236}">
                    <a16:creationId xmlns:a16="http://schemas.microsoft.com/office/drawing/2014/main" id="{D644EF62-12D0-5053-D57B-2D8C11C7B4D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41" name="Group 2240">
              <a:extLst>
                <a:ext uri="{FF2B5EF4-FFF2-40B4-BE49-F238E27FC236}">
                  <a16:creationId xmlns:a16="http://schemas.microsoft.com/office/drawing/2014/main" id="{4FC45971-708A-62F0-506E-DB9A99263990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2254" name="Rectangle 2253">
                <a:extLst>
                  <a:ext uri="{FF2B5EF4-FFF2-40B4-BE49-F238E27FC236}">
                    <a16:creationId xmlns:a16="http://schemas.microsoft.com/office/drawing/2014/main" id="{761F694D-E5DE-9DEC-885C-31F0C144F7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5" name="Rectangle 2254">
                <a:extLst>
                  <a:ext uri="{FF2B5EF4-FFF2-40B4-BE49-F238E27FC236}">
                    <a16:creationId xmlns:a16="http://schemas.microsoft.com/office/drawing/2014/main" id="{9F75B4B0-CCC6-C9C5-B5CB-BED2F47D67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6" name="Rectangle 2255">
                <a:extLst>
                  <a:ext uri="{FF2B5EF4-FFF2-40B4-BE49-F238E27FC236}">
                    <a16:creationId xmlns:a16="http://schemas.microsoft.com/office/drawing/2014/main" id="{5D99D42C-578D-5900-75B5-2F775A687B6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7" name="Rectangle 2256">
                <a:extLst>
                  <a:ext uri="{FF2B5EF4-FFF2-40B4-BE49-F238E27FC236}">
                    <a16:creationId xmlns:a16="http://schemas.microsoft.com/office/drawing/2014/main" id="{3704B86C-CDF0-453C-B4B0-E0B0D7137E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8" name="Rectangle 2257">
                <a:extLst>
                  <a:ext uri="{FF2B5EF4-FFF2-40B4-BE49-F238E27FC236}">
                    <a16:creationId xmlns:a16="http://schemas.microsoft.com/office/drawing/2014/main" id="{8218CA60-D7FA-5E29-6C19-DEA33973792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9" name="Rectangle 2258">
                <a:extLst>
                  <a:ext uri="{FF2B5EF4-FFF2-40B4-BE49-F238E27FC236}">
                    <a16:creationId xmlns:a16="http://schemas.microsoft.com/office/drawing/2014/main" id="{0FB674D9-CD9F-2E66-C202-4D419057B88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0" name="Rectangle 2259">
                <a:extLst>
                  <a:ext uri="{FF2B5EF4-FFF2-40B4-BE49-F238E27FC236}">
                    <a16:creationId xmlns:a16="http://schemas.microsoft.com/office/drawing/2014/main" id="{673FCD66-4809-BE8F-ADCA-45830997A1E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1" name="Rectangle 2260">
                <a:extLst>
                  <a:ext uri="{FF2B5EF4-FFF2-40B4-BE49-F238E27FC236}">
                    <a16:creationId xmlns:a16="http://schemas.microsoft.com/office/drawing/2014/main" id="{AFD9CA89-E516-523A-DD4E-C5705362314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42" name="Rectangle 2241">
              <a:extLst>
                <a:ext uri="{FF2B5EF4-FFF2-40B4-BE49-F238E27FC236}">
                  <a16:creationId xmlns:a16="http://schemas.microsoft.com/office/drawing/2014/main" id="{CF3FB4BB-358D-4D9E-CB52-07F08069EA47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243" name="Group 2242">
              <a:extLst>
                <a:ext uri="{FF2B5EF4-FFF2-40B4-BE49-F238E27FC236}">
                  <a16:creationId xmlns:a16="http://schemas.microsoft.com/office/drawing/2014/main" id="{69603A8D-D102-6F46-56E1-C4E9F9B539DF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2246" name="Rectangle 2245">
                <a:extLst>
                  <a:ext uri="{FF2B5EF4-FFF2-40B4-BE49-F238E27FC236}">
                    <a16:creationId xmlns:a16="http://schemas.microsoft.com/office/drawing/2014/main" id="{DBDEFB54-340F-391B-17F4-336AF2192C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7" name="Rectangle 2246">
                <a:extLst>
                  <a:ext uri="{FF2B5EF4-FFF2-40B4-BE49-F238E27FC236}">
                    <a16:creationId xmlns:a16="http://schemas.microsoft.com/office/drawing/2014/main" id="{CA578953-4B1C-8571-B434-DE931B9FC8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8" name="Rectangle 2247">
                <a:extLst>
                  <a:ext uri="{FF2B5EF4-FFF2-40B4-BE49-F238E27FC236}">
                    <a16:creationId xmlns:a16="http://schemas.microsoft.com/office/drawing/2014/main" id="{E8CEC8DE-EF2C-607B-B021-A860B90765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9" name="Rectangle 2248">
                <a:extLst>
                  <a:ext uri="{FF2B5EF4-FFF2-40B4-BE49-F238E27FC236}">
                    <a16:creationId xmlns:a16="http://schemas.microsoft.com/office/drawing/2014/main" id="{F495EE99-ABE6-496B-6699-930F726D24B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0" name="Rectangle 2249">
                <a:extLst>
                  <a:ext uri="{FF2B5EF4-FFF2-40B4-BE49-F238E27FC236}">
                    <a16:creationId xmlns:a16="http://schemas.microsoft.com/office/drawing/2014/main" id="{E6B6BD3A-7EED-4BAB-586E-4756180E175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1" name="Rectangle 2250">
                <a:extLst>
                  <a:ext uri="{FF2B5EF4-FFF2-40B4-BE49-F238E27FC236}">
                    <a16:creationId xmlns:a16="http://schemas.microsoft.com/office/drawing/2014/main" id="{10D38383-CDAF-9002-A4D3-3CA7BF905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2" name="Rectangle 2251">
                <a:extLst>
                  <a:ext uri="{FF2B5EF4-FFF2-40B4-BE49-F238E27FC236}">
                    <a16:creationId xmlns:a16="http://schemas.microsoft.com/office/drawing/2014/main" id="{40F82EC0-5DDA-D7D4-A615-6F055D06090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3" name="Rectangle 2252">
                <a:extLst>
                  <a:ext uri="{FF2B5EF4-FFF2-40B4-BE49-F238E27FC236}">
                    <a16:creationId xmlns:a16="http://schemas.microsoft.com/office/drawing/2014/main" id="{BA401892-C14A-CE8F-BE6A-5AFE09E4F6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44" name="Rounded Rectangle 2243">
              <a:extLst>
                <a:ext uri="{FF2B5EF4-FFF2-40B4-BE49-F238E27FC236}">
                  <a16:creationId xmlns:a16="http://schemas.microsoft.com/office/drawing/2014/main" id="{1BB3280C-B25C-193C-BCC4-D4B182DAC1A6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working_data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245" name="Graphic 2244" descr="Folder with solid fill">
              <a:extLst>
                <a:ext uri="{FF2B5EF4-FFF2-40B4-BE49-F238E27FC236}">
                  <a16:creationId xmlns:a16="http://schemas.microsoft.com/office/drawing/2014/main" id="{FCBE46AE-9AE3-14AA-5BED-34AD83DE7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cxnSp>
        <p:nvCxnSpPr>
          <p:cNvPr id="2358" name="Straight Arrow Connector 2357">
            <a:extLst>
              <a:ext uri="{FF2B5EF4-FFF2-40B4-BE49-F238E27FC236}">
                <a16:creationId xmlns:a16="http://schemas.microsoft.com/office/drawing/2014/main" id="{8482B86D-DDE7-17C6-8458-76F26F9C906B}"/>
              </a:ext>
            </a:extLst>
          </p:cNvPr>
          <p:cNvCxnSpPr>
            <a:cxnSpLocks/>
          </p:cNvCxnSpPr>
          <p:nvPr/>
        </p:nvCxnSpPr>
        <p:spPr>
          <a:xfrm flipV="1">
            <a:off x="4739914" y="1020423"/>
            <a:ext cx="175049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110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Andrew S</dc:creator>
  <cp:lastModifiedBy>Taylor, Andrew S</cp:lastModifiedBy>
  <cp:revision>5</cp:revision>
  <dcterms:created xsi:type="dcterms:W3CDTF">2022-09-21T13:59:47Z</dcterms:created>
  <dcterms:modified xsi:type="dcterms:W3CDTF">2022-09-21T15:21:58Z</dcterms:modified>
</cp:coreProperties>
</file>