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0" d="100"/>
          <a:sy n="110" d="100"/>
        </p:scale>
        <p:origin x="-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Join 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Join 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Join 2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1</cp:revision>
  <dcterms:created xsi:type="dcterms:W3CDTF">2022-09-21T13:59:47Z</dcterms:created>
  <dcterms:modified xsi:type="dcterms:W3CDTF">2022-09-21T14:21:50Z</dcterms:modified>
</cp:coreProperties>
</file>