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90" d="100"/>
          <a:sy n="90" d="100"/>
        </p:scale>
        <p:origin x="76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6548-AD86-DF12-9611-50AFCD397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B832F-84C4-2796-A532-E6CEFF076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9D704-0F74-7A21-7F4D-181A16C6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5FA4-DE89-993E-BAA3-38E620B2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C7EB9-DD44-3DE0-21B8-146BA38B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4A90-6901-B177-D76A-AA8F88C7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37764-B97B-FBA3-D89C-72B57C3CE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AF26-8571-CC87-4B86-E721688F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CDBF5-D15B-CEEE-52F8-054EFF89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210A-C761-9ED5-F0B6-C288054F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1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DF77D-6FAB-29CF-A007-D13A0BDD7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E7549-FEA2-C4E3-40C0-D9C7AFC58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54B08-3128-5F65-2F95-97AF7C17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FAD04-3A1F-F6C1-EE97-976D2818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78EC4-0B41-6514-8D99-06F37FC1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45DD-2859-8C6A-7C0D-0150B544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7900-5B0B-923C-F6B7-6A68BB0C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3B45-70FC-4080-B29A-1AAC3CE4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0C21-D980-34EF-BAC6-59468DCD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CBD9-5BB3-3F66-14CF-D175DBA3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5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FEEB-003F-025D-AF4A-130B4C13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B7409-53E3-DBE6-D9DA-DEF6B609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1D712-6535-C144-47AE-B08759A1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5C2C-E62C-0A3A-C687-83B6A3C5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1C8EF-120D-5883-027B-18C507C5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7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6637-30AD-92C8-A95B-64AEE21F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4320-E94E-A0E7-9766-2CA8046E2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9F86C-FC7B-ABA5-A2C8-0838DB050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22C19-631E-49AF-30F8-05C6EDB8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AA93C-349A-AD09-496C-B342E550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46EAD-E8B9-C623-97F0-AF8C0F7C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5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6C47-24BB-460C-C4D8-01E081A96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64406-EC67-1822-EC2F-EDE27CBB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1EF96-DEA2-2A4B-FE4D-4B7C608E2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DFE3B-ECDB-561C-4943-70B76FDA9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AAABD-BF91-24B4-2AE2-BB0EA700D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10CCC-C57B-94BD-0A6C-391E9CEE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F9CF8-86EA-E05D-F287-6DF46867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4492B-3B39-1144-53C9-E8282485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8DAC-FE00-874A-0F2B-89DF1AD5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02A27-EE74-39A3-1095-D1DDBD07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CA271-1ACF-61E5-790E-3384CA00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6FA9C-D58B-E4ED-FE60-CA3E7AFF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3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9171C-CAF7-2236-821F-DC1FBC0D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8A5AB-A83F-EC62-96E1-7C08F854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58D4C-C9B0-1E9E-ED2F-048638D1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4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EB5D-A688-955F-341C-5D8C5760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A0FC-0FE1-EE13-3417-2A54EA77B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7E46F-7FB3-3068-39DC-FB3A0B1CE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05B99-56C7-0FFB-4D75-D4EA7444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B0CE3-E46E-FE7A-08C8-AEF10A8E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98AE-AE44-2E09-D6D4-D8E617F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A83B-0BE9-9888-1E2B-97243E74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6B0BB-B102-F56E-68DF-7B9175723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E2958-0E32-06CF-EE5B-A16E618EA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3AE65-6798-BA67-C468-B9610654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176D7-DBB3-24A2-A279-C3479133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CBDC3-B9E5-CE7F-A4A8-7F45231B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9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4F549-D667-1735-9699-46DD1536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A311D-611F-1BC3-64FB-AD3CFC83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5428-8592-7EDF-7B94-7133548AC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D60EB-3247-C81A-041E-6F8C1AE22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F54C-C27F-A286-A86F-674FC73DD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9" name="Group 1758">
            <a:extLst>
              <a:ext uri="{FF2B5EF4-FFF2-40B4-BE49-F238E27FC236}">
                <a16:creationId xmlns:a16="http://schemas.microsoft.com/office/drawing/2014/main" id="{4DC50C28-139E-0050-7AA3-9382B6F308B3}"/>
              </a:ext>
            </a:extLst>
          </p:cNvPr>
          <p:cNvGrpSpPr/>
          <p:nvPr/>
        </p:nvGrpSpPr>
        <p:grpSpPr>
          <a:xfrm>
            <a:off x="1218089" y="1048119"/>
            <a:ext cx="1454895" cy="856881"/>
            <a:chOff x="1218089" y="1048119"/>
            <a:chExt cx="1454895" cy="85688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747B12-E58D-B772-70BD-6CA1A0E86238}"/>
                </a:ext>
              </a:extLst>
            </p:cNvPr>
            <p:cNvGrpSpPr/>
            <p:nvPr/>
          </p:nvGrpSpPr>
          <p:grpSpPr>
            <a:xfrm>
              <a:off x="1409553" y="1294668"/>
              <a:ext cx="1263431" cy="46949"/>
              <a:chOff x="1409553" y="1247719"/>
              <a:chExt cx="6151835" cy="2286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64EB09-5EB4-9253-2261-8A17D2C8678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EA4A1A0-E67F-315C-4F92-161B9E3BF53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71513F5-182A-D862-12DA-9C6C5FC326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376367D-228F-CA1E-3025-B1A961B9E42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D0B52-96B4-8A0A-A479-5C350CCCB89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D59C4B0-B478-A66E-7478-E61E250B844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58D3B1-9DEA-BC96-55F5-90A11B2CC65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56CD899-3D2D-BFC9-9819-06B50495093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0499BE-F58B-C476-A210-0BCDA246AF1D}"/>
                </a:ext>
              </a:extLst>
            </p:cNvPr>
            <p:cNvGrpSpPr/>
            <p:nvPr/>
          </p:nvGrpSpPr>
          <p:grpSpPr>
            <a:xfrm>
              <a:off x="1409553" y="1341616"/>
              <a:ext cx="1263431" cy="46949"/>
              <a:chOff x="1409553" y="1247719"/>
              <a:chExt cx="6151835" cy="2286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5ACEC5F-99D8-46EE-3319-D370D04A43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EF2281D-4064-E790-2AA3-B6C351FB150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1F153C9-5763-23D7-113B-8008533FAD1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1458992-CE36-7754-1E3D-75D83110146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7D934BD-A4A3-47E7-DA4C-4F8ED913C32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5EAB2D2-4D3E-BAE6-A19F-9E5B74701D1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E8B964-15B4-3963-3000-AE42B5312D9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B6BF68-C13E-919D-AFF4-35C2B708AC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7CFF6B0-523F-7C5C-AD77-6B4B6977179C}"/>
                </a:ext>
              </a:extLst>
            </p:cNvPr>
            <p:cNvGrpSpPr/>
            <p:nvPr/>
          </p:nvGrpSpPr>
          <p:grpSpPr>
            <a:xfrm>
              <a:off x="1409553" y="1388565"/>
              <a:ext cx="1263431" cy="46949"/>
              <a:chOff x="1409553" y="1247719"/>
              <a:chExt cx="6151835" cy="2286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7E8A9FD-A491-5B59-EB30-48E964B42C0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ABAD89D-95A2-A977-4C90-9DB3D7A8691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BC0EA19-49BD-0422-DCCA-3CA38877402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E1DD817-3C46-405F-7A7F-03F4930B505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3117E0D-DD96-0884-996E-6F7277597D7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FBA8855-F3C6-3F5E-A249-69A8CF43570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A522F24-1B0C-6F56-5E25-2D78EF5B76A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5833DA2-3914-188E-E522-50A25CCD9B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DDB451C-6D78-E0BC-9CFA-85E46ACCCA30}"/>
                </a:ext>
              </a:extLst>
            </p:cNvPr>
            <p:cNvGrpSpPr/>
            <p:nvPr/>
          </p:nvGrpSpPr>
          <p:grpSpPr>
            <a:xfrm>
              <a:off x="1409553" y="1435514"/>
              <a:ext cx="1263431" cy="46949"/>
              <a:chOff x="1409553" y="1247719"/>
              <a:chExt cx="6151835" cy="2286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7DE464-1793-90F5-0E03-7FA4D6C624D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8D89D0C-C618-F6EE-1D97-FF78E484028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5A97B9E-644B-B23C-6295-AE52BA8516D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877D1E1-AF1D-978C-D1CB-A95D7840CC9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5046085-CED3-479F-7FA2-E9BA9947D59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7975D98-DBBC-454F-F610-B963687241D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1B09BE-86A0-0F3F-77EE-654CEC30B55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AA9F1A-F165-3E0F-9C31-228040F1509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0182021-E440-8614-AAB2-1FDF255153D3}"/>
                </a:ext>
              </a:extLst>
            </p:cNvPr>
            <p:cNvGrpSpPr/>
            <p:nvPr/>
          </p:nvGrpSpPr>
          <p:grpSpPr>
            <a:xfrm>
              <a:off x="1409553" y="1482462"/>
              <a:ext cx="1263431" cy="46949"/>
              <a:chOff x="1409553" y="1247719"/>
              <a:chExt cx="6151835" cy="2286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4035AE8-D910-FD90-820A-6BB646C4D02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E40FCA5-0AF4-B479-E558-AF6AD78D31F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046F063-7931-4356-0F89-4E91ED6DFF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3309B82-328F-E83C-A0CE-733BC2EDC24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6900884-BD84-CFA4-B9BA-679C67856F1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23AD4DC-0216-AB8C-D31C-7F2BCF080FF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5EB0E29-BEF4-25B6-A511-F7D22137F4E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BF124A-406C-D5E8-F196-38EA70513F9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D0C93C7-291C-2CCE-DEC3-872FA7F0C988}"/>
                </a:ext>
              </a:extLst>
            </p:cNvPr>
            <p:cNvGrpSpPr/>
            <p:nvPr/>
          </p:nvGrpSpPr>
          <p:grpSpPr>
            <a:xfrm>
              <a:off x="1409553" y="1529411"/>
              <a:ext cx="1263431" cy="46949"/>
              <a:chOff x="1409553" y="1247719"/>
              <a:chExt cx="6151835" cy="2286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22E1108-1085-8678-F1B5-8E334C60247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DA790E5-8598-230A-FF48-03D1AF6515A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5EA83FB-30D5-4BAF-72EE-E41E22A10C0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D263FE-D89E-62A3-DEB9-EEE744BFC12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72AAFAA-4784-69CB-3556-5B17635540C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5150C0F-CC72-0C5F-9E78-DB2ED7BBB80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1A752B8-941B-5C46-FED1-65EA77E113B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4BE683D-D84C-0D15-94D2-4A6246D8EAD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1F9827C-1FD9-442A-DA9D-A4B829A7AEC9}"/>
                </a:ext>
              </a:extLst>
            </p:cNvPr>
            <p:cNvGrpSpPr/>
            <p:nvPr/>
          </p:nvGrpSpPr>
          <p:grpSpPr>
            <a:xfrm>
              <a:off x="1409553" y="1576360"/>
              <a:ext cx="1263431" cy="46949"/>
              <a:chOff x="1409553" y="1247719"/>
              <a:chExt cx="6151835" cy="2286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36B37AD-3F55-43A4-E83B-5F7DBDD3945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AF9F76A-B0DA-0E60-4CB1-CF5DFA7C4D0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056F5B9-1CDE-442A-D47A-E2A0D39CEC5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0DA273-026E-86E7-3DE7-CB9ACF60F57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677170A-520B-E036-A815-95A0918E2FD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E852BCF-4ECE-D40B-250A-C45561C5011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F4641B2-E939-8388-AF61-5BDEDCF2E2A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9681DE1-33DD-E36E-66CF-AC2F4149EA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160E7CF-3C24-40D8-0BE8-CA362EF49F03}"/>
                </a:ext>
              </a:extLst>
            </p:cNvPr>
            <p:cNvGrpSpPr/>
            <p:nvPr/>
          </p:nvGrpSpPr>
          <p:grpSpPr>
            <a:xfrm>
              <a:off x="1409553" y="1623308"/>
              <a:ext cx="1263431" cy="46949"/>
              <a:chOff x="1409553" y="1247719"/>
              <a:chExt cx="6151835" cy="2286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6C35CAA-0ED8-0F65-DBE8-BA74225F860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B0D0962-412D-4670-7826-B78D82AF731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9DA8E54-B9A4-F9EC-51BF-7523ED9BE49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7B455A9-151F-C16D-09B0-C27F48AEA2A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58E51B7-A110-253F-102A-4DEEBD8A628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9D71555-A9D6-16D8-36F6-A0300B9BE0A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50E3023-7768-8E5B-ACE1-599AEF17875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92D3F5C-0620-DC1A-B3D5-F1D38A9893F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6E23F70-9A9B-2286-A074-8FD7D1AEECB5}"/>
                </a:ext>
              </a:extLst>
            </p:cNvPr>
            <p:cNvGrpSpPr/>
            <p:nvPr/>
          </p:nvGrpSpPr>
          <p:grpSpPr>
            <a:xfrm>
              <a:off x="1409553" y="1670257"/>
              <a:ext cx="1263431" cy="46949"/>
              <a:chOff x="1409553" y="1247719"/>
              <a:chExt cx="6151835" cy="22860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5394BF2-2602-085D-C2FF-85DAABBBC1F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9BA24C3-579A-CB87-056D-27C816B2716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838BDDA-C63E-AB4D-AEBE-B658D07B7E0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A3A1C37-F806-3D13-1F2A-5DAE8F2F726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9D5409E-3DC7-AA3A-E9AA-58B4BCE9A3E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0873021-ECC2-8935-424C-141A8067A57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2734F23-D6B2-3E5A-64B7-4D632958E77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286389F-6667-9AA1-C496-6659DCAB63D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9B56401-F770-2E0D-A10B-1A0C5F0DAE9E}"/>
                </a:ext>
              </a:extLst>
            </p:cNvPr>
            <p:cNvGrpSpPr/>
            <p:nvPr/>
          </p:nvGrpSpPr>
          <p:grpSpPr>
            <a:xfrm>
              <a:off x="1409553" y="1717205"/>
              <a:ext cx="1263431" cy="46949"/>
              <a:chOff x="1409553" y="1247719"/>
              <a:chExt cx="6151835" cy="2286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5278325-BA5C-9DFB-6BF7-47394A39597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E6E300B-53BE-ACB2-F5AA-E8D4205C8C9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6DC9DCF-1A14-BEA9-0553-A6992D7AAB4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5BA83C6-7E4F-1097-15E9-B17A227103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62A222A-4D0D-9061-FF0E-CCA20982836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23A0E04-6473-399F-A922-19AC52DBB1D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246E2EB-46A0-75D1-1A13-2C091B5B93D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36F7C84-A808-A8CC-EE34-8120FC93F2C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A335DFD-70B3-145A-0AAA-9CA5118DBDC7}"/>
                </a:ext>
              </a:extLst>
            </p:cNvPr>
            <p:cNvGrpSpPr/>
            <p:nvPr/>
          </p:nvGrpSpPr>
          <p:grpSpPr>
            <a:xfrm>
              <a:off x="1409553" y="1764154"/>
              <a:ext cx="1263431" cy="46949"/>
              <a:chOff x="1409553" y="1247719"/>
              <a:chExt cx="6151835" cy="22860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CB289EA-7F91-522B-4839-1C7677AB41A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BCA572D-8668-7427-FAD1-94172301449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DB860FA-FFC0-8DC2-3912-8A16EBE5CE7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1B1D561-0947-BEE0-7857-0D6A9236198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3A2D3B3-6017-201E-448E-3340C2E011C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8705A37-A51C-E144-91AC-9871E80FEDB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A4D896D-ED1A-DDC1-D254-A50E05865DC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A548FE5-048C-5D83-1DF9-E06E973AE4B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723E1BA-86A9-0DFB-186F-C33F1B5A827E}"/>
                </a:ext>
              </a:extLst>
            </p:cNvPr>
            <p:cNvGrpSpPr/>
            <p:nvPr/>
          </p:nvGrpSpPr>
          <p:grpSpPr>
            <a:xfrm>
              <a:off x="1409553" y="1811103"/>
              <a:ext cx="1263431" cy="46949"/>
              <a:chOff x="1409553" y="1247719"/>
              <a:chExt cx="6151835" cy="22860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A121F76-3481-2F1A-1B88-3F46EAB4ECF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C0EFC08-90E8-6683-C492-FDEF6C162B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1DF2CD3-AD37-0AA2-F5F7-AEA2EB68FE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873F521-AFAA-DC6C-EFF2-C5F7B47358D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82BE1A6-ECAB-2480-199C-C2500AACBA7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6DFF896-59C0-1D46-5AFA-2F075CE7327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ACDDDD9-6AD1-AB11-6C03-8925F22D365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8E9F3D4-E2CE-D25E-F9DE-8D8644980FC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AC5D00B-CD40-7980-249F-C3158D6B0CF9}"/>
                </a:ext>
              </a:extLst>
            </p:cNvPr>
            <p:cNvGrpSpPr/>
            <p:nvPr/>
          </p:nvGrpSpPr>
          <p:grpSpPr>
            <a:xfrm>
              <a:off x="1409553" y="1858051"/>
              <a:ext cx="1263431" cy="46949"/>
              <a:chOff x="1409553" y="1247719"/>
              <a:chExt cx="6151835" cy="22860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04D968E-8ABE-AC56-09A8-13FC42E484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719A14F-D33F-C210-3E6D-8B889AE794B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424C087-5DB8-B2A6-0648-FAA4BF025BC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4B94092-CBF0-7E07-D807-1500E922E30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34E79D8-9D01-F253-B19D-C7A2945E1DA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8995E87-9A42-47AB-3908-2352EB69AF8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6F51621-9E24-A1AE-1B69-12B4FF294A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BC8E165-559D-9E1C-588D-0C1D7991E29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FAEDE5-BF5B-3CFF-6331-DA7DD5BE581E}"/>
                </a:ext>
              </a:extLst>
            </p:cNvPr>
            <p:cNvSpPr/>
            <p:nvPr/>
          </p:nvSpPr>
          <p:spPr>
            <a:xfrm>
              <a:off x="1409553" y="1247029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3FE420D-2F1F-8085-DA41-DF5924262F03}"/>
                </a:ext>
              </a:extLst>
            </p:cNvPr>
            <p:cNvGrpSpPr/>
            <p:nvPr/>
          </p:nvGrpSpPr>
          <p:grpSpPr>
            <a:xfrm>
              <a:off x="1409553" y="1247719"/>
              <a:ext cx="1263431" cy="46949"/>
              <a:chOff x="1409553" y="1247719"/>
              <a:chExt cx="6151835" cy="2286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AE39BC-4127-4E43-122D-A2B146FA12E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4FD606-28E4-0059-C88B-2EF881886FA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9A8E59-9DC1-41F2-368F-CECE9C0218A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3A002F-B7E5-1DE7-6B87-2FB096C111E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1E891-AF51-DAFB-65B3-6C07115E3D9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47E097-EA32-DF1B-C90A-0E032645C64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67F867-433C-E4C9-64D4-69C10F78E7B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8DF7A2-6DC2-789B-74A3-58F4CBD5336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36BCDF9-ADE6-B87D-2822-26CFE8398493}"/>
                </a:ext>
              </a:extLst>
            </p:cNvPr>
            <p:cNvSpPr/>
            <p:nvPr/>
          </p:nvSpPr>
          <p:spPr>
            <a:xfrm>
              <a:off x="1677806" y="1439449"/>
              <a:ext cx="726925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release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3DD6907D-CEF0-E3E0-D3C1-DCD650D1DFCE}"/>
                </a:ext>
              </a:extLst>
            </p:cNvPr>
            <p:cNvSpPr/>
            <p:nvPr/>
          </p:nvSpPr>
          <p:spPr>
            <a:xfrm>
              <a:off x="1302871" y="1137371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270" name="Graphic 269" descr="Database with solid fill">
              <a:extLst>
                <a:ext uri="{FF2B5EF4-FFF2-40B4-BE49-F238E27FC236}">
                  <a16:creationId xmlns:a16="http://schemas.microsoft.com/office/drawing/2014/main" id="{146C3267-8B55-9F56-E9E5-221D856CD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8089" y="1048119"/>
              <a:ext cx="457200" cy="457200"/>
            </a:xfrm>
            <a:prstGeom prst="rect">
              <a:avLst/>
            </a:prstGeom>
          </p:spPr>
        </p:pic>
      </p:grpSp>
      <p:grpSp>
        <p:nvGrpSpPr>
          <p:cNvPr id="1758" name="Group 1757">
            <a:extLst>
              <a:ext uri="{FF2B5EF4-FFF2-40B4-BE49-F238E27FC236}">
                <a16:creationId xmlns:a16="http://schemas.microsoft.com/office/drawing/2014/main" id="{C7D9595A-D732-AC9F-208A-021D8BF10CA0}"/>
              </a:ext>
            </a:extLst>
          </p:cNvPr>
          <p:cNvGrpSpPr/>
          <p:nvPr/>
        </p:nvGrpSpPr>
        <p:grpSpPr>
          <a:xfrm>
            <a:off x="1234856" y="2255596"/>
            <a:ext cx="1454895" cy="856881"/>
            <a:chOff x="1234856" y="2255596"/>
            <a:chExt cx="1454895" cy="856881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559C156D-CE7E-9AF7-3F9A-D65B47889883}"/>
                </a:ext>
              </a:extLst>
            </p:cNvPr>
            <p:cNvGrpSpPr/>
            <p:nvPr/>
          </p:nvGrpSpPr>
          <p:grpSpPr>
            <a:xfrm>
              <a:off x="1426320" y="2502145"/>
              <a:ext cx="1263431" cy="46949"/>
              <a:chOff x="1409553" y="1247719"/>
              <a:chExt cx="6151835" cy="228600"/>
            </a:xfrm>
          </p:grpSpPr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AA4CFA42-FFCF-BF32-C1A5-7301E25DF5D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01CD7588-10C1-1C21-B5E8-1F3C7FFCB8A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9AAE76F1-66BD-8338-44EF-A63131E9E4B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4C1CAF80-DD91-C82C-85E1-B43975A7F0B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4D1529BF-4FE0-E832-402E-80E24EA90E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CA464C2D-A9FF-C436-27BD-1222FB6EBCB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B6DF7A67-E4A0-9325-7A31-4C795E60EBF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10BA0EDF-3BBD-6043-009A-018CD441592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3FD008C0-6B58-FB54-6C70-806D20E0CB35}"/>
                </a:ext>
              </a:extLst>
            </p:cNvPr>
            <p:cNvGrpSpPr/>
            <p:nvPr/>
          </p:nvGrpSpPr>
          <p:grpSpPr>
            <a:xfrm>
              <a:off x="1426320" y="2549093"/>
              <a:ext cx="1263431" cy="46949"/>
              <a:chOff x="1409553" y="1247719"/>
              <a:chExt cx="6151835" cy="228600"/>
            </a:xfrm>
          </p:grpSpPr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64DF7A8C-F854-98AA-2896-A759E002E9F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7C16CE85-53B8-90BE-0E1F-DBE5CE24B5A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FB577E91-63A6-6197-63D1-438EEB2FF2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D1C02DBF-E041-A995-6D87-DB1A4CF6C5C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609C326-ADFB-5703-0FEE-44B8A10A86E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DEFF9069-8DEA-6F8F-6B01-F6A880A8D66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DE2B0C23-A1F2-FF22-0FB9-40CB56D34A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C290983E-947B-0FFC-1FDB-7A3E988E351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BF772D44-3A95-039B-C537-913054545E85}"/>
                </a:ext>
              </a:extLst>
            </p:cNvPr>
            <p:cNvGrpSpPr/>
            <p:nvPr/>
          </p:nvGrpSpPr>
          <p:grpSpPr>
            <a:xfrm>
              <a:off x="1426320" y="2596042"/>
              <a:ext cx="1263431" cy="46949"/>
              <a:chOff x="1409553" y="1247719"/>
              <a:chExt cx="6151835" cy="228600"/>
            </a:xfrm>
          </p:grpSpPr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F664175A-F924-6173-988D-D2B5EA69FAA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6D0A814C-D604-A675-2344-D4882568F2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649DEA66-D8FA-A8E5-D084-DF798BABF86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DD73DECE-AD06-BB9E-F9AE-2F4063264DA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0380CE2C-078B-E76F-F3EA-3AA51EE2AA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A7179EEA-E968-9EF0-DFC5-55ECAF932F8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B297B2A3-C3DA-E1E9-236C-AB770050847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3495DA4F-D161-8657-14A7-A0F3C143BA0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FD7EC40-8D1A-8A91-D1A6-432818434355}"/>
                </a:ext>
              </a:extLst>
            </p:cNvPr>
            <p:cNvGrpSpPr/>
            <p:nvPr/>
          </p:nvGrpSpPr>
          <p:grpSpPr>
            <a:xfrm>
              <a:off x="1426320" y="2642991"/>
              <a:ext cx="1263431" cy="46949"/>
              <a:chOff x="1409553" y="1247719"/>
              <a:chExt cx="6151835" cy="228600"/>
            </a:xfrm>
          </p:grpSpPr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CB7C8D81-7B26-9B83-8EC7-FF4C29C23CD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D8EF3943-9BAB-8608-D373-A487B6F2340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C6521B4E-109B-2200-511D-F5650CFCA91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A44EB3A9-CC6A-FE31-7735-567D24420CE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371031C3-F7F7-5A3B-7FE7-CAAD5C360D2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C91B0864-09BC-4E2F-60E4-32B96380BF4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755D6B30-1ADF-2504-FA60-BD573C31B09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13D4CF02-0D37-9520-EC12-FB920BAA401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96405D36-1F9D-9FB5-E469-C20C114014F3}"/>
                </a:ext>
              </a:extLst>
            </p:cNvPr>
            <p:cNvGrpSpPr/>
            <p:nvPr/>
          </p:nvGrpSpPr>
          <p:grpSpPr>
            <a:xfrm>
              <a:off x="1426320" y="2689939"/>
              <a:ext cx="1263431" cy="46949"/>
              <a:chOff x="1409553" y="1247719"/>
              <a:chExt cx="6151835" cy="228600"/>
            </a:xfrm>
          </p:grpSpPr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7E90FCF3-59B8-428D-FB17-8E8C4B2148E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719A5F67-691B-72CB-120B-7FE5727C2B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2EA2D818-7AF1-FCD2-69F1-AEEA64B12DC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ECC3F414-06D8-62B8-E3A1-B6F1A56E3D8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6612D228-C95E-BE0F-6986-A3C56F41448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01A54647-F766-C0FD-D413-008D1C19827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4ECBA4A4-C0DE-C6F2-9271-B8D5A1A8BCA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2914D6A3-A128-F04A-7825-EA0AADC306E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910DA067-72BE-B6FC-3132-14BCF526C9AE}"/>
                </a:ext>
              </a:extLst>
            </p:cNvPr>
            <p:cNvGrpSpPr/>
            <p:nvPr/>
          </p:nvGrpSpPr>
          <p:grpSpPr>
            <a:xfrm>
              <a:off x="1426320" y="2736888"/>
              <a:ext cx="1263431" cy="46949"/>
              <a:chOff x="1409553" y="1247719"/>
              <a:chExt cx="6151835" cy="228600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E6DC3507-7D81-E4E0-8A70-99F3D42D525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15723532-1AB7-B02C-BD80-B8FD31AF54F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4B8A08D8-8988-81A8-A5C1-3DFBADA6694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CEB37DF7-AE7C-86DF-A3E0-57075EE0E89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773BBA7C-7A78-C32F-9935-EDF0AB42EA6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6DB0E006-B10E-55C6-FC05-F0DA1EC818B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9E3E2B27-D7A7-C8B7-8D39-0AB49ACC064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230A4DCF-62DA-41D6-6C27-546946F171A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5B35CEEC-B53B-9677-F8D9-4F744C6333E5}"/>
                </a:ext>
              </a:extLst>
            </p:cNvPr>
            <p:cNvGrpSpPr/>
            <p:nvPr/>
          </p:nvGrpSpPr>
          <p:grpSpPr>
            <a:xfrm>
              <a:off x="1426320" y="2783837"/>
              <a:ext cx="1263431" cy="46949"/>
              <a:chOff x="1409553" y="1247719"/>
              <a:chExt cx="6151835" cy="228600"/>
            </a:xfrm>
          </p:grpSpPr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F9FF3526-924C-50F8-9784-46404973FF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706F199F-C233-4D9E-26B4-66F30774862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537EFB37-604C-4559-F3AD-AF1BBEDBEAF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80CE706B-DAC2-8BAF-8EA5-747B767CE87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CB69E140-DFB9-4706-5BDA-2D249E500B3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00375FCB-3AF8-3F95-3C09-6BF29CA4DA9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03BA7B58-775E-83EF-2B3A-C505B76434A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A4D6960F-7472-F4C1-4430-4DF9326F8A7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3E61B56-8CD8-C686-BF63-6D659F624D20}"/>
                </a:ext>
              </a:extLst>
            </p:cNvPr>
            <p:cNvGrpSpPr/>
            <p:nvPr/>
          </p:nvGrpSpPr>
          <p:grpSpPr>
            <a:xfrm>
              <a:off x="1426320" y="2830785"/>
              <a:ext cx="1263431" cy="46949"/>
              <a:chOff x="1409553" y="1247719"/>
              <a:chExt cx="6151835" cy="228600"/>
            </a:xfrm>
          </p:grpSpPr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B03FF373-3969-6095-EF86-30F2F03673C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6ED42D13-B01A-9CD0-721B-D164ABD534B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AB82DD54-D001-FCA0-D306-692D2AFEE58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1AFC41D2-7A63-8FB2-99D1-F1031B9404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D416C42B-4064-05D5-6B72-44B4E5C6375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2ACCFD79-7294-E3CA-439D-7A8FDAF30D9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C924111C-4EA9-B438-F640-696D00875F2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E188378C-85A9-A26D-986A-3D1DEDC9906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4EE1B599-A941-6DA9-571D-F227C1098572}"/>
                </a:ext>
              </a:extLst>
            </p:cNvPr>
            <p:cNvGrpSpPr/>
            <p:nvPr/>
          </p:nvGrpSpPr>
          <p:grpSpPr>
            <a:xfrm>
              <a:off x="1426320" y="2877734"/>
              <a:ext cx="1263431" cy="46949"/>
              <a:chOff x="1409553" y="1247719"/>
              <a:chExt cx="6151835" cy="228600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5EB3A2D5-F44D-605A-104E-ECE0DFE5561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4030EF24-C8E6-6698-D4FA-4A16C797E40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B22E59DB-D762-BC09-8761-A92AB2BC68B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40CE3B24-6461-A66D-05BA-E8ADC5CC6B9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6D28FC7A-CF11-3203-19FA-5FCD266CC92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41B3D0D-2964-6937-0052-DE477C80323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7D645930-826D-4CB6-CEA3-3DAF2B39734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70B45E7E-1449-57E7-0BD9-8735260CB4C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95642DD9-11F2-40A6-7EED-7F50729ED0DA}"/>
                </a:ext>
              </a:extLst>
            </p:cNvPr>
            <p:cNvGrpSpPr/>
            <p:nvPr/>
          </p:nvGrpSpPr>
          <p:grpSpPr>
            <a:xfrm>
              <a:off x="1426320" y="2924682"/>
              <a:ext cx="1263431" cy="46949"/>
              <a:chOff x="1409553" y="1247719"/>
              <a:chExt cx="6151835" cy="228600"/>
            </a:xfrm>
          </p:grpSpPr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0C7146FD-5895-352A-EF95-A139E14BEC3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FE3EC26C-767A-A7C1-0432-A02518A8C73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D7800E87-14EA-946E-2585-67DA58BD1A8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96D97C06-F51C-3ABA-688A-4D0043B89CA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C54223AA-6B9D-E644-AAEF-2D45026A400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79729CBB-713C-F895-47E8-39548F065BF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25E963CE-7B69-8D75-EFF2-EB90436B58A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535F9656-1ABB-1E50-2E87-FFD2A43F9AD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F15CE686-12B2-4088-2ACD-262F9279615B}"/>
                </a:ext>
              </a:extLst>
            </p:cNvPr>
            <p:cNvGrpSpPr/>
            <p:nvPr/>
          </p:nvGrpSpPr>
          <p:grpSpPr>
            <a:xfrm>
              <a:off x="1426320" y="2971631"/>
              <a:ext cx="1263431" cy="46949"/>
              <a:chOff x="1409553" y="1247719"/>
              <a:chExt cx="6151835" cy="228600"/>
            </a:xfrm>
          </p:grpSpPr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7A0DA8FE-44C2-229E-4EC8-D07DE09ECB9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AA427EF1-2947-C899-112A-8421E3DBD77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D8069D15-D88F-52A3-6702-B97FC183A55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D5798188-B901-9614-5450-0759CA16212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210346FB-19AD-7805-F6E5-51677762A26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56FFE362-EE57-20C9-FFAD-791D0130D3D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F8520497-9FB4-076C-E7ED-83C66E6C27E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ACF0BB98-1E24-2CD2-CB46-BDB1A3A5243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E71C40A9-7A56-7B66-54EB-32EC0CB7752C}"/>
                </a:ext>
              </a:extLst>
            </p:cNvPr>
            <p:cNvGrpSpPr/>
            <p:nvPr/>
          </p:nvGrpSpPr>
          <p:grpSpPr>
            <a:xfrm>
              <a:off x="1426320" y="3018580"/>
              <a:ext cx="1263431" cy="46949"/>
              <a:chOff x="1409553" y="1247719"/>
              <a:chExt cx="6151835" cy="228600"/>
            </a:xfrm>
          </p:grpSpPr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D68FBDC8-AD3E-3803-9CB6-08B7A69E274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29BEE41A-36AA-B7A4-8333-F856BD95297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5DE6BAB9-1D0B-ADD2-01D5-71ADBD02CF7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94CCBC99-5D88-2417-85BF-39ED9FB612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4F52E7B6-4380-2979-783E-8786EAE588A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DEEFDFBA-CF8A-7DD6-7475-00FCC60D435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F7BE9767-35C7-3BE9-6D0E-A29D1766952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B40DC4CD-D54D-0B9A-D0D4-4F4B521394C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0B3A8AF5-D744-3D33-7F96-15B04B788F6C}"/>
                </a:ext>
              </a:extLst>
            </p:cNvPr>
            <p:cNvGrpSpPr/>
            <p:nvPr/>
          </p:nvGrpSpPr>
          <p:grpSpPr>
            <a:xfrm>
              <a:off x="1426320" y="3065528"/>
              <a:ext cx="1263431" cy="46949"/>
              <a:chOff x="1409553" y="1247719"/>
              <a:chExt cx="6151835" cy="228600"/>
            </a:xfrm>
          </p:grpSpPr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8572A52A-07B1-0CDF-CAD7-5D745D2AD4F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A02E1334-9DFD-E7EC-6777-C23E3106B99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B62B2C81-C62F-D1F8-B732-D58C227F97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8AB0031A-2791-A48F-F9E5-965FBBC4164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CEA322B-0C7F-57A4-63A0-12CAACD92B3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C8F2C373-E340-70FC-E694-62B9FD36E6A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518D7642-7016-5A34-910D-1FB0A6715FB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05ACF6C2-D89E-C58D-D774-19450FB7DFD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07435196-4A37-55F5-088F-10CAEB58E961}"/>
                </a:ext>
              </a:extLst>
            </p:cNvPr>
            <p:cNvSpPr/>
            <p:nvPr/>
          </p:nvSpPr>
          <p:spPr>
            <a:xfrm>
              <a:off x="1426320" y="2455196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A98EF65-7077-CD67-D4F5-CB543C963BA4}"/>
                </a:ext>
              </a:extLst>
            </p:cNvPr>
            <p:cNvGrpSpPr/>
            <p:nvPr/>
          </p:nvGrpSpPr>
          <p:grpSpPr>
            <a:xfrm>
              <a:off x="1426320" y="2455196"/>
              <a:ext cx="1263431" cy="46949"/>
              <a:chOff x="1409553" y="1247719"/>
              <a:chExt cx="6151835" cy="228600"/>
            </a:xfrm>
          </p:grpSpPr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5A685DEE-6541-8F01-69CC-532B97A0D48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8EF5A5A6-CA98-E670-C81D-5B8C2C7BF23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BE120A8E-16B6-CB60-5C0C-EAB9CAEC82A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27B25104-6C3C-62B4-2627-C6C8D5AD1C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72047E4F-CBA5-E3D5-0A4C-330DFD7D05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126EE9D5-DBAF-8619-E129-E9051D0CDC8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FDD22D0B-31FA-F466-F803-E09844E8EA0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6AECDC30-73CA-A7AF-D4F5-5C89FAC58A4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12" name="Rounded Rectangle 411">
              <a:extLst>
                <a:ext uri="{FF2B5EF4-FFF2-40B4-BE49-F238E27FC236}">
                  <a16:creationId xmlns:a16="http://schemas.microsoft.com/office/drawing/2014/main" id="{CA4AFC14-77AA-056E-0313-E9F6BAA85E4F}"/>
                </a:ext>
              </a:extLst>
            </p:cNvPr>
            <p:cNvSpPr/>
            <p:nvPr/>
          </p:nvSpPr>
          <p:spPr>
            <a:xfrm>
              <a:off x="1575073" y="2646926"/>
              <a:ext cx="965924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artist_credit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65E3D84D-15F7-C419-F383-624D1FEFB41F}"/>
                </a:ext>
              </a:extLst>
            </p:cNvPr>
            <p:cNvSpPr/>
            <p:nvPr/>
          </p:nvSpPr>
          <p:spPr>
            <a:xfrm>
              <a:off x="1319638" y="2344848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410" name="Graphic 409" descr="Database with solid fill">
              <a:extLst>
                <a:ext uri="{FF2B5EF4-FFF2-40B4-BE49-F238E27FC236}">
                  <a16:creationId xmlns:a16="http://schemas.microsoft.com/office/drawing/2014/main" id="{FFEBB9AD-0315-6EA1-BCEC-F6B05286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4856" y="2255596"/>
              <a:ext cx="457200" cy="457200"/>
            </a:xfrm>
            <a:prstGeom prst="rect">
              <a:avLst/>
            </a:prstGeom>
          </p:spPr>
        </p:pic>
      </p:grpSp>
      <p:sp>
        <p:nvSpPr>
          <p:cNvPr id="540" name="Oval 539">
            <a:extLst>
              <a:ext uri="{FF2B5EF4-FFF2-40B4-BE49-F238E27FC236}">
                <a16:creationId xmlns:a16="http://schemas.microsoft.com/office/drawing/2014/main" id="{C32D649D-6F5E-B4EB-7E09-B7C83A92839E}"/>
              </a:ext>
            </a:extLst>
          </p:cNvPr>
          <p:cNvSpPr/>
          <p:nvPr/>
        </p:nvSpPr>
        <p:spPr>
          <a:xfrm>
            <a:off x="3988984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BAD1786A-382D-6FFF-FFEA-944C89E24E1D}"/>
              </a:ext>
            </a:extLst>
          </p:cNvPr>
          <p:cNvCxnSpPr>
            <a:cxnSpLocks/>
            <a:stCxn id="4" idx="3"/>
            <a:endCxn id="540" idx="2"/>
          </p:cNvCxnSpPr>
          <p:nvPr/>
        </p:nvCxnSpPr>
        <p:spPr>
          <a:xfrm>
            <a:off x="2672984" y="1575670"/>
            <a:ext cx="131600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urved Connector 548">
            <a:extLst>
              <a:ext uri="{FF2B5EF4-FFF2-40B4-BE49-F238E27FC236}">
                <a16:creationId xmlns:a16="http://schemas.microsoft.com/office/drawing/2014/main" id="{9BEBB555-5863-5EF3-A75D-5EB4EF810CE2}"/>
              </a:ext>
            </a:extLst>
          </p:cNvPr>
          <p:cNvCxnSpPr>
            <a:cxnSpLocks/>
            <a:stCxn id="426" idx="3"/>
            <a:endCxn id="540" idx="2"/>
          </p:cNvCxnSpPr>
          <p:nvPr/>
        </p:nvCxnSpPr>
        <p:spPr>
          <a:xfrm flipV="1">
            <a:off x="2689751" y="1575670"/>
            <a:ext cx="1299233" cy="1208167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7" name="Group 1756">
            <a:extLst>
              <a:ext uri="{FF2B5EF4-FFF2-40B4-BE49-F238E27FC236}">
                <a16:creationId xmlns:a16="http://schemas.microsoft.com/office/drawing/2014/main" id="{6C095D94-CF31-E12F-3930-0070CF383C24}"/>
              </a:ext>
            </a:extLst>
          </p:cNvPr>
          <p:cNvGrpSpPr/>
          <p:nvPr/>
        </p:nvGrpSpPr>
        <p:grpSpPr>
          <a:xfrm>
            <a:off x="3726628" y="2461098"/>
            <a:ext cx="1263431" cy="657281"/>
            <a:chOff x="3726628" y="2461098"/>
            <a:chExt cx="1263431" cy="657281"/>
          </a:xfrm>
        </p:grpSpPr>
        <p:grpSp>
          <p:nvGrpSpPr>
            <p:cNvPr id="1221" name="Group 1220">
              <a:extLst>
                <a:ext uri="{FF2B5EF4-FFF2-40B4-BE49-F238E27FC236}">
                  <a16:creationId xmlns:a16="http://schemas.microsoft.com/office/drawing/2014/main" id="{0C8FAD66-3CB5-865D-27A6-596C18AE86CC}"/>
                </a:ext>
              </a:extLst>
            </p:cNvPr>
            <p:cNvGrpSpPr/>
            <p:nvPr/>
          </p:nvGrpSpPr>
          <p:grpSpPr>
            <a:xfrm>
              <a:off x="3726628" y="2508047"/>
              <a:ext cx="1263431" cy="46949"/>
              <a:chOff x="1409553" y="1247719"/>
              <a:chExt cx="6151835" cy="228600"/>
            </a:xfrm>
          </p:grpSpPr>
          <p:sp>
            <p:nvSpPr>
              <p:cNvPr id="1340" name="Rectangle 1339">
                <a:extLst>
                  <a:ext uri="{FF2B5EF4-FFF2-40B4-BE49-F238E27FC236}">
                    <a16:creationId xmlns:a16="http://schemas.microsoft.com/office/drawing/2014/main" id="{FC1A5E7E-3905-3BA3-AE3B-B2A479499DA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1" name="Rectangle 1340">
                <a:extLst>
                  <a:ext uri="{FF2B5EF4-FFF2-40B4-BE49-F238E27FC236}">
                    <a16:creationId xmlns:a16="http://schemas.microsoft.com/office/drawing/2014/main" id="{E3941263-6314-4815-05B1-7CDF70A21AD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2" name="Rectangle 1341">
                <a:extLst>
                  <a:ext uri="{FF2B5EF4-FFF2-40B4-BE49-F238E27FC236}">
                    <a16:creationId xmlns:a16="http://schemas.microsoft.com/office/drawing/2014/main" id="{7567A1B7-F63F-B8DF-4E9B-E24DA4A3BCB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3" name="Rectangle 1342">
                <a:extLst>
                  <a:ext uri="{FF2B5EF4-FFF2-40B4-BE49-F238E27FC236}">
                    <a16:creationId xmlns:a16="http://schemas.microsoft.com/office/drawing/2014/main" id="{15E79619-D54D-C6C8-6934-73A5F87C66A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06F2FE76-BAF9-C1F8-994D-71D7F66D362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E87DDCE6-66D4-80B1-FEE6-E6EB9EA905E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39BB9622-C436-08B2-DBBD-3F462FD2119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7" name="Rectangle 1346">
                <a:extLst>
                  <a:ext uri="{FF2B5EF4-FFF2-40B4-BE49-F238E27FC236}">
                    <a16:creationId xmlns:a16="http://schemas.microsoft.com/office/drawing/2014/main" id="{17890E2B-A1E6-E020-50D4-55D4929F69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0639DC15-4468-15FB-0A79-5C27A8939995}"/>
                </a:ext>
              </a:extLst>
            </p:cNvPr>
            <p:cNvGrpSpPr/>
            <p:nvPr/>
          </p:nvGrpSpPr>
          <p:grpSpPr>
            <a:xfrm>
              <a:off x="3726628" y="2554995"/>
              <a:ext cx="1263431" cy="46949"/>
              <a:chOff x="1409553" y="1247719"/>
              <a:chExt cx="6151835" cy="228600"/>
            </a:xfrm>
          </p:grpSpPr>
          <p:sp>
            <p:nvSpPr>
              <p:cNvPr id="1332" name="Rectangle 1331">
                <a:extLst>
                  <a:ext uri="{FF2B5EF4-FFF2-40B4-BE49-F238E27FC236}">
                    <a16:creationId xmlns:a16="http://schemas.microsoft.com/office/drawing/2014/main" id="{BA151320-841C-B938-7674-4F345695213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3" name="Rectangle 1332">
                <a:extLst>
                  <a:ext uri="{FF2B5EF4-FFF2-40B4-BE49-F238E27FC236}">
                    <a16:creationId xmlns:a16="http://schemas.microsoft.com/office/drawing/2014/main" id="{86F7EC1C-A486-2A2E-39A2-73647E774D7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4" name="Rectangle 1333">
                <a:extLst>
                  <a:ext uri="{FF2B5EF4-FFF2-40B4-BE49-F238E27FC236}">
                    <a16:creationId xmlns:a16="http://schemas.microsoft.com/office/drawing/2014/main" id="{4664CDA4-3CE9-8E0D-2A79-3A997BA1FB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5" name="Rectangle 1334">
                <a:extLst>
                  <a:ext uri="{FF2B5EF4-FFF2-40B4-BE49-F238E27FC236}">
                    <a16:creationId xmlns:a16="http://schemas.microsoft.com/office/drawing/2014/main" id="{9A96D1DA-CE31-44DB-7895-938A97DF65F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6" name="Rectangle 1335">
                <a:extLst>
                  <a:ext uri="{FF2B5EF4-FFF2-40B4-BE49-F238E27FC236}">
                    <a16:creationId xmlns:a16="http://schemas.microsoft.com/office/drawing/2014/main" id="{82A418E9-2223-935E-1915-D6A713BE3D9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7" name="Rectangle 1336">
                <a:extLst>
                  <a:ext uri="{FF2B5EF4-FFF2-40B4-BE49-F238E27FC236}">
                    <a16:creationId xmlns:a16="http://schemas.microsoft.com/office/drawing/2014/main" id="{EA98F644-2320-41B8-3CA7-60594358C89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8" name="Rectangle 1337">
                <a:extLst>
                  <a:ext uri="{FF2B5EF4-FFF2-40B4-BE49-F238E27FC236}">
                    <a16:creationId xmlns:a16="http://schemas.microsoft.com/office/drawing/2014/main" id="{003E8253-1F57-6E31-9DB2-1399A521B6B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9" name="Rectangle 1338">
                <a:extLst>
                  <a:ext uri="{FF2B5EF4-FFF2-40B4-BE49-F238E27FC236}">
                    <a16:creationId xmlns:a16="http://schemas.microsoft.com/office/drawing/2014/main" id="{2354294F-8535-1D33-8828-F3F63E22030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3" name="Group 1222">
              <a:extLst>
                <a:ext uri="{FF2B5EF4-FFF2-40B4-BE49-F238E27FC236}">
                  <a16:creationId xmlns:a16="http://schemas.microsoft.com/office/drawing/2014/main" id="{1B35D9DA-55B9-B20D-D6E1-7A466A874CB6}"/>
                </a:ext>
              </a:extLst>
            </p:cNvPr>
            <p:cNvGrpSpPr/>
            <p:nvPr/>
          </p:nvGrpSpPr>
          <p:grpSpPr>
            <a:xfrm>
              <a:off x="3726628" y="2601944"/>
              <a:ext cx="1263431" cy="46949"/>
              <a:chOff x="1409553" y="1247719"/>
              <a:chExt cx="6151835" cy="228600"/>
            </a:xfrm>
          </p:grpSpPr>
          <p:sp>
            <p:nvSpPr>
              <p:cNvPr id="1324" name="Rectangle 1323">
                <a:extLst>
                  <a:ext uri="{FF2B5EF4-FFF2-40B4-BE49-F238E27FC236}">
                    <a16:creationId xmlns:a16="http://schemas.microsoft.com/office/drawing/2014/main" id="{F3AFA6C3-244F-6111-F5B4-F05D362394B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5" name="Rectangle 1324">
                <a:extLst>
                  <a:ext uri="{FF2B5EF4-FFF2-40B4-BE49-F238E27FC236}">
                    <a16:creationId xmlns:a16="http://schemas.microsoft.com/office/drawing/2014/main" id="{B227E8B2-6086-07DD-438A-057F6C31E2E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6" name="Rectangle 1325">
                <a:extLst>
                  <a:ext uri="{FF2B5EF4-FFF2-40B4-BE49-F238E27FC236}">
                    <a16:creationId xmlns:a16="http://schemas.microsoft.com/office/drawing/2014/main" id="{0500F9ED-458F-916F-F690-F36BD8CC83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7" name="Rectangle 1326">
                <a:extLst>
                  <a:ext uri="{FF2B5EF4-FFF2-40B4-BE49-F238E27FC236}">
                    <a16:creationId xmlns:a16="http://schemas.microsoft.com/office/drawing/2014/main" id="{BAFABA26-503B-6F8D-FBE7-1D672F4770D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8" name="Rectangle 1327">
                <a:extLst>
                  <a:ext uri="{FF2B5EF4-FFF2-40B4-BE49-F238E27FC236}">
                    <a16:creationId xmlns:a16="http://schemas.microsoft.com/office/drawing/2014/main" id="{9E453165-172D-95D9-317B-B0302B38054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9" name="Rectangle 1328">
                <a:extLst>
                  <a:ext uri="{FF2B5EF4-FFF2-40B4-BE49-F238E27FC236}">
                    <a16:creationId xmlns:a16="http://schemas.microsoft.com/office/drawing/2014/main" id="{FA13E594-9AF8-4599-BED8-C8385DE6DD6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0" name="Rectangle 1329">
                <a:extLst>
                  <a:ext uri="{FF2B5EF4-FFF2-40B4-BE49-F238E27FC236}">
                    <a16:creationId xmlns:a16="http://schemas.microsoft.com/office/drawing/2014/main" id="{F99FFB59-2C4A-D400-F01B-E65AA0D514D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1" name="Rectangle 1330">
                <a:extLst>
                  <a:ext uri="{FF2B5EF4-FFF2-40B4-BE49-F238E27FC236}">
                    <a16:creationId xmlns:a16="http://schemas.microsoft.com/office/drawing/2014/main" id="{9CE87D79-5189-D8B4-4E50-C4E9788A8E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4" name="Group 1223">
              <a:extLst>
                <a:ext uri="{FF2B5EF4-FFF2-40B4-BE49-F238E27FC236}">
                  <a16:creationId xmlns:a16="http://schemas.microsoft.com/office/drawing/2014/main" id="{1E3A1E5A-154D-AD49-4DA7-BC2B489A8C25}"/>
                </a:ext>
              </a:extLst>
            </p:cNvPr>
            <p:cNvGrpSpPr/>
            <p:nvPr/>
          </p:nvGrpSpPr>
          <p:grpSpPr>
            <a:xfrm>
              <a:off x="3726628" y="2648893"/>
              <a:ext cx="1263431" cy="46949"/>
              <a:chOff x="1409553" y="1247719"/>
              <a:chExt cx="6151835" cy="228600"/>
            </a:xfrm>
          </p:grpSpPr>
          <p:sp>
            <p:nvSpPr>
              <p:cNvPr id="1316" name="Rectangle 1315">
                <a:extLst>
                  <a:ext uri="{FF2B5EF4-FFF2-40B4-BE49-F238E27FC236}">
                    <a16:creationId xmlns:a16="http://schemas.microsoft.com/office/drawing/2014/main" id="{1507B9A4-ED71-9D87-F415-20D428362E8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7" name="Rectangle 1316">
                <a:extLst>
                  <a:ext uri="{FF2B5EF4-FFF2-40B4-BE49-F238E27FC236}">
                    <a16:creationId xmlns:a16="http://schemas.microsoft.com/office/drawing/2014/main" id="{70AC4488-D190-EB85-520B-C38786F8F27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8" name="Rectangle 1317">
                <a:extLst>
                  <a:ext uri="{FF2B5EF4-FFF2-40B4-BE49-F238E27FC236}">
                    <a16:creationId xmlns:a16="http://schemas.microsoft.com/office/drawing/2014/main" id="{84264BD3-C165-1B6B-1737-37C69BB5E9D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9" name="Rectangle 1318">
                <a:extLst>
                  <a:ext uri="{FF2B5EF4-FFF2-40B4-BE49-F238E27FC236}">
                    <a16:creationId xmlns:a16="http://schemas.microsoft.com/office/drawing/2014/main" id="{68CDDC57-B450-B344-C7C2-024925A571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0" name="Rectangle 1319">
                <a:extLst>
                  <a:ext uri="{FF2B5EF4-FFF2-40B4-BE49-F238E27FC236}">
                    <a16:creationId xmlns:a16="http://schemas.microsoft.com/office/drawing/2014/main" id="{599C0FC7-4602-741F-2F9F-38721EB0F7E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1" name="Rectangle 1320">
                <a:extLst>
                  <a:ext uri="{FF2B5EF4-FFF2-40B4-BE49-F238E27FC236}">
                    <a16:creationId xmlns:a16="http://schemas.microsoft.com/office/drawing/2014/main" id="{CC32CF8B-7D40-3086-BB7E-17138EFEAC6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2" name="Rectangle 1321">
                <a:extLst>
                  <a:ext uri="{FF2B5EF4-FFF2-40B4-BE49-F238E27FC236}">
                    <a16:creationId xmlns:a16="http://schemas.microsoft.com/office/drawing/2014/main" id="{26E3EAED-D23D-C476-8023-9C7960C521F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3" name="Rectangle 1322">
                <a:extLst>
                  <a:ext uri="{FF2B5EF4-FFF2-40B4-BE49-F238E27FC236}">
                    <a16:creationId xmlns:a16="http://schemas.microsoft.com/office/drawing/2014/main" id="{E9D1CA77-F862-F70C-E2B5-60BA95C2A3B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32270CDA-CD76-2881-3CA6-AF896FD41BBE}"/>
                </a:ext>
              </a:extLst>
            </p:cNvPr>
            <p:cNvGrpSpPr/>
            <p:nvPr/>
          </p:nvGrpSpPr>
          <p:grpSpPr>
            <a:xfrm>
              <a:off x="3726628" y="2695841"/>
              <a:ext cx="1263431" cy="46949"/>
              <a:chOff x="1409553" y="1247719"/>
              <a:chExt cx="6151835" cy="228600"/>
            </a:xfrm>
          </p:grpSpPr>
          <p:sp>
            <p:nvSpPr>
              <p:cNvPr id="1308" name="Rectangle 1307">
                <a:extLst>
                  <a:ext uri="{FF2B5EF4-FFF2-40B4-BE49-F238E27FC236}">
                    <a16:creationId xmlns:a16="http://schemas.microsoft.com/office/drawing/2014/main" id="{45F59273-1395-864C-B176-4658152B095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9" name="Rectangle 1308">
                <a:extLst>
                  <a:ext uri="{FF2B5EF4-FFF2-40B4-BE49-F238E27FC236}">
                    <a16:creationId xmlns:a16="http://schemas.microsoft.com/office/drawing/2014/main" id="{32DF32CF-2C13-249A-CFDE-AE36F40868C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0" name="Rectangle 1309">
                <a:extLst>
                  <a:ext uri="{FF2B5EF4-FFF2-40B4-BE49-F238E27FC236}">
                    <a16:creationId xmlns:a16="http://schemas.microsoft.com/office/drawing/2014/main" id="{C9C9379E-3B4F-C564-8C15-605FCAD811F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1" name="Rectangle 1310">
                <a:extLst>
                  <a:ext uri="{FF2B5EF4-FFF2-40B4-BE49-F238E27FC236}">
                    <a16:creationId xmlns:a16="http://schemas.microsoft.com/office/drawing/2014/main" id="{CD057EA1-3D56-8D48-8C8A-DF81D5177AB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2" name="Rectangle 1311">
                <a:extLst>
                  <a:ext uri="{FF2B5EF4-FFF2-40B4-BE49-F238E27FC236}">
                    <a16:creationId xmlns:a16="http://schemas.microsoft.com/office/drawing/2014/main" id="{0A0C8096-5009-79F0-0CCE-578E595A80F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3" name="Rectangle 1312">
                <a:extLst>
                  <a:ext uri="{FF2B5EF4-FFF2-40B4-BE49-F238E27FC236}">
                    <a16:creationId xmlns:a16="http://schemas.microsoft.com/office/drawing/2014/main" id="{6DBDF97A-B620-DAF9-585D-3561D190C23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4" name="Rectangle 1313">
                <a:extLst>
                  <a:ext uri="{FF2B5EF4-FFF2-40B4-BE49-F238E27FC236}">
                    <a16:creationId xmlns:a16="http://schemas.microsoft.com/office/drawing/2014/main" id="{25D7C73D-5616-4CE6-D37A-B1CE3695C13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5" name="Rectangle 1314">
                <a:extLst>
                  <a:ext uri="{FF2B5EF4-FFF2-40B4-BE49-F238E27FC236}">
                    <a16:creationId xmlns:a16="http://schemas.microsoft.com/office/drawing/2014/main" id="{66DD7051-EAE2-9CF5-666D-1031B7D18FB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6" name="Group 1225">
              <a:extLst>
                <a:ext uri="{FF2B5EF4-FFF2-40B4-BE49-F238E27FC236}">
                  <a16:creationId xmlns:a16="http://schemas.microsoft.com/office/drawing/2014/main" id="{360E3338-435A-081C-350E-BC74DB13962F}"/>
                </a:ext>
              </a:extLst>
            </p:cNvPr>
            <p:cNvGrpSpPr/>
            <p:nvPr/>
          </p:nvGrpSpPr>
          <p:grpSpPr>
            <a:xfrm>
              <a:off x="3726628" y="2742790"/>
              <a:ext cx="1263431" cy="46949"/>
              <a:chOff x="1409553" y="1247719"/>
              <a:chExt cx="6151835" cy="228600"/>
            </a:xfrm>
          </p:grpSpPr>
          <p:sp>
            <p:nvSpPr>
              <p:cNvPr id="1300" name="Rectangle 1299">
                <a:extLst>
                  <a:ext uri="{FF2B5EF4-FFF2-40B4-BE49-F238E27FC236}">
                    <a16:creationId xmlns:a16="http://schemas.microsoft.com/office/drawing/2014/main" id="{C5CBB06C-8B3E-518F-9C3D-AFB5EDD0AA6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1" name="Rectangle 1300">
                <a:extLst>
                  <a:ext uri="{FF2B5EF4-FFF2-40B4-BE49-F238E27FC236}">
                    <a16:creationId xmlns:a16="http://schemas.microsoft.com/office/drawing/2014/main" id="{815C3D53-C97E-4FBE-1BAA-E142E62D9F5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2" name="Rectangle 1301">
                <a:extLst>
                  <a:ext uri="{FF2B5EF4-FFF2-40B4-BE49-F238E27FC236}">
                    <a16:creationId xmlns:a16="http://schemas.microsoft.com/office/drawing/2014/main" id="{730064D9-75C0-E11B-D15A-B89E65BCF40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3" name="Rectangle 1302">
                <a:extLst>
                  <a:ext uri="{FF2B5EF4-FFF2-40B4-BE49-F238E27FC236}">
                    <a16:creationId xmlns:a16="http://schemas.microsoft.com/office/drawing/2014/main" id="{CEBF06C0-1097-9255-11C1-DD00D798687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4" name="Rectangle 1303">
                <a:extLst>
                  <a:ext uri="{FF2B5EF4-FFF2-40B4-BE49-F238E27FC236}">
                    <a16:creationId xmlns:a16="http://schemas.microsoft.com/office/drawing/2014/main" id="{EEB74874-C0EE-B0BB-2D53-1B133F99E86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5" name="Rectangle 1304">
                <a:extLst>
                  <a:ext uri="{FF2B5EF4-FFF2-40B4-BE49-F238E27FC236}">
                    <a16:creationId xmlns:a16="http://schemas.microsoft.com/office/drawing/2014/main" id="{2BBAECAA-05DD-8303-C4D4-9D65553534E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6" name="Rectangle 1305">
                <a:extLst>
                  <a:ext uri="{FF2B5EF4-FFF2-40B4-BE49-F238E27FC236}">
                    <a16:creationId xmlns:a16="http://schemas.microsoft.com/office/drawing/2014/main" id="{129DFECB-F5C3-5450-5AB6-6FDF82FD810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7" name="Rectangle 1306">
                <a:extLst>
                  <a:ext uri="{FF2B5EF4-FFF2-40B4-BE49-F238E27FC236}">
                    <a16:creationId xmlns:a16="http://schemas.microsoft.com/office/drawing/2014/main" id="{3E308D3B-30E6-50F9-0A6C-1A4B61DD37F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7" name="Group 1226">
              <a:extLst>
                <a:ext uri="{FF2B5EF4-FFF2-40B4-BE49-F238E27FC236}">
                  <a16:creationId xmlns:a16="http://schemas.microsoft.com/office/drawing/2014/main" id="{A88182CE-FC07-F129-83D5-FAEA67CFBF1C}"/>
                </a:ext>
              </a:extLst>
            </p:cNvPr>
            <p:cNvGrpSpPr/>
            <p:nvPr/>
          </p:nvGrpSpPr>
          <p:grpSpPr>
            <a:xfrm>
              <a:off x="3726628" y="2789739"/>
              <a:ext cx="1263431" cy="46949"/>
              <a:chOff x="1409553" y="1247719"/>
              <a:chExt cx="6151835" cy="228600"/>
            </a:xfrm>
          </p:grpSpPr>
          <p:sp>
            <p:nvSpPr>
              <p:cNvPr id="1292" name="Rectangle 1291">
                <a:extLst>
                  <a:ext uri="{FF2B5EF4-FFF2-40B4-BE49-F238E27FC236}">
                    <a16:creationId xmlns:a16="http://schemas.microsoft.com/office/drawing/2014/main" id="{6154F612-BBB5-FAB4-385B-567E6873354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3" name="Rectangle 1292">
                <a:extLst>
                  <a:ext uri="{FF2B5EF4-FFF2-40B4-BE49-F238E27FC236}">
                    <a16:creationId xmlns:a16="http://schemas.microsoft.com/office/drawing/2014/main" id="{CF6DBD59-4D7F-56E5-F2B1-B161AEDF531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4" name="Rectangle 1293">
                <a:extLst>
                  <a:ext uri="{FF2B5EF4-FFF2-40B4-BE49-F238E27FC236}">
                    <a16:creationId xmlns:a16="http://schemas.microsoft.com/office/drawing/2014/main" id="{71658818-38BA-29F0-69FC-8C53143408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5" name="Rectangle 1294">
                <a:extLst>
                  <a:ext uri="{FF2B5EF4-FFF2-40B4-BE49-F238E27FC236}">
                    <a16:creationId xmlns:a16="http://schemas.microsoft.com/office/drawing/2014/main" id="{B77C09AB-5AB0-BFBC-440F-487022F2D8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6" name="Rectangle 1295">
                <a:extLst>
                  <a:ext uri="{FF2B5EF4-FFF2-40B4-BE49-F238E27FC236}">
                    <a16:creationId xmlns:a16="http://schemas.microsoft.com/office/drawing/2014/main" id="{6CC938EB-EF4C-829D-C1B1-98EDB0B7C09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7" name="Rectangle 1296">
                <a:extLst>
                  <a:ext uri="{FF2B5EF4-FFF2-40B4-BE49-F238E27FC236}">
                    <a16:creationId xmlns:a16="http://schemas.microsoft.com/office/drawing/2014/main" id="{C7DB04EE-40DA-2512-00F9-2B5044FC06C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8" name="Rectangle 1297">
                <a:extLst>
                  <a:ext uri="{FF2B5EF4-FFF2-40B4-BE49-F238E27FC236}">
                    <a16:creationId xmlns:a16="http://schemas.microsoft.com/office/drawing/2014/main" id="{7B577278-7F31-AA75-A026-7547FE13CC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9" name="Rectangle 1298">
                <a:extLst>
                  <a:ext uri="{FF2B5EF4-FFF2-40B4-BE49-F238E27FC236}">
                    <a16:creationId xmlns:a16="http://schemas.microsoft.com/office/drawing/2014/main" id="{057D1765-14CC-6BD3-FAFF-9F1BD83E79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8" name="Group 1227">
              <a:extLst>
                <a:ext uri="{FF2B5EF4-FFF2-40B4-BE49-F238E27FC236}">
                  <a16:creationId xmlns:a16="http://schemas.microsoft.com/office/drawing/2014/main" id="{95F1430B-8A70-0802-11A7-554AA3FE6CE6}"/>
                </a:ext>
              </a:extLst>
            </p:cNvPr>
            <p:cNvGrpSpPr/>
            <p:nvPr/>
          </p:nvGrpSpPr>
          <p:grpSpPr>
            <a:xfrm>
              <a:off x="3726628" y="2836687"/>
              <a:ext cx="1263431" cy="46949"/>
              <a:chOff x="1409553" y="1247719"/>
              <a:chExt cx="6151835" cy="228600"/>
            </a:xfrm>
          </p:grpSpPr>
          <p:sp>
            <p:nvSpPr>
              <p:cNvPr id="1284" name="Rectangle 1283">
                <a:extLst>
                  <a:ext uri="{FF2B5EF4-FFF2-40B4-BE49-F238E27FC236}">
                    <a16:creationId xmlns:a16="http://schemas.microsoft.com/office/drawing/2014/main" id="{BE34CBCD-5A4A-7065-FACC-2540DFAC4C2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5" name="Rectangle 1284">
                <a:extLst>
                  <a:ext uri="{FF2B5EF4-FFF2-40B4-BE49-F238E27FC236}">
                    <a16:creationId xmlns:a16="http://schemas.microsoft.com/office/drawing/2014/main" id="{4CC5804B-8D6E-97A3-9DEB-CD97FEAFD91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6" name="Rectangle 1285">
                <a:extLst>
                  <a:ext uri="{FF2B5EF4-FFF2-40B4-BE49-F238E27FC236}">
                    <a16:creationId xmlns:a16="http://schemas.microsoft.com/office/drawing/2014/main" id="{08A19DF6-D541-22EE-0B9F-FFCD2B0683C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7" name="Rectangle 1286">
                <a:extLst>
                  <a:ext uri="{FF2B5EF4-FFF2-40B4-BE49-F238E27FC236}">
                    <a16:creationId xmlns:a16="http://schemas.microsoft.com/office/drawing/2014/main" id="{C32C133C-CFA0-697C-3554-EB89E51275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8" name="Rectangle 1287">
                <a:extLst>
                  <a:ext uri="{FF2B5EF4-FFF2-40B4-BE49-F238E27FC236}">
                    <a16:creationId xmlns:a16="http://schemas.microsoft.com/office/drawing/2014/main" id="{C9D0FBEF-1203-FD6D-AB59-B320399E03B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9" name="Rectangle 1288">
                <a:extLst>
                  <a:ext uri="{FF2B5EF4-FFF2-40B4-BE49-F238E27FC236}">
                    <a16:creationId xmlns:a16="http://schemas.microsoft.com/office/drawing/2014/main" id="{7FDABD35-5A5C-E930-1207-224E6AAF39C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0" name="Rectangle 1289">
                <a:extLst>
                  <a:ext uri="{FF2B5EF4-FFF2-40B4-BE49-F238E27FC236}">
                    <a16:creationId xmlns:a16="http://schemas.microsoft.com/office/drawing/2014/main" id="{B17B7A85-5515-BBE8-80BF-7AB2AF705DB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1" name="Rectangle 1290">
                <a:extLst>
                  <a:ext uri="{FF2B5EF4-FFF2-40B4-BE49-F238E27FC236}">
                    <a16:creationId xmlns:a16="http://schemas.microsoft.com/office/drawing/2014/main" id="{B5D47308-8618-2470-DC50-8824C69A74A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9" name="Group 1228">
              <a:extLst>
                <a:ext uri="{FF2B5EF4-FFF2-40B4-BE49-F238E27FC236}">
                  <a16:creationId xmlns:a16="http://schemas.microsoft.com/office/drawing/2014/main" id="{312B6712-17B3-2ADA-AFEF-246905556327}"/>
                </a:ext>
              </a:extLst>
            </p:cNvPr>
            <p:cNvGrpSpPr/>
            <p:nvPr/>
          </p:nvGrpSpPr>
          <p:grpSpPr>
            <a:xfrm>
              <a:off x="3726628" y="2883636"/>
              <a:ext cx="1263431" cy="46949"/>
              <a:chOff x="1409553" y="1247719"/>
              <a:chExt cx="6151835" cy="228600"/>
            </a:xfrm>
          </p:grpSpPr>
          <p:sp>
            <p:nvSpPr>
              <p:cNvPr id="1276" name="Rectangle 1275">
                <a:extLst>
                  <a:ext uri="{FF2B5EF4-FFF2-40B4-BE49-F238E27FC236}">
                    <a16:creationId xmlns:a16="http://schemas.microsoft.com/office/drawing/2014/main" id="{3FEF1C1E-13E6-E841-78C3-3E5B4A0CE62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7" name="Rectangle 1276">
                <a:extLst>
                  <a:ext uri="{FF2B5EF4-FFF2-40B4-BE49-F238E27FC236}">
                    <a16:creationId xmlns:a16="http://schemas.microsoft.com/office/drawing/2014/main" id="{A5B1749B-799B-DCCA-D666-FC0A94F2873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8" name="Rectangle 1277">
                <a:extLst>
                  <a:ext uri="{FF2B5EF4-FFF2-40B4-BE49-F238E27FC236}">
                    <a16:creationId xmlns:a16="http://schemas.microsoft.com/office/drawing/2014/main" id="{D35C4FB7-D3A8-1FC6-718F-F02D478677B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9" name="Rectangle 1278">
                <a:extLst>
                  <a:ext uri="{FF2B5EF4-FFF2-40B4-BE49-F238E27FC236}">
                    <a16:creationId xmlns:a16="http://schemas.microsoft.com/office/drawing/2014/main" id="{8DE5F25B-4756-8D55-AC05-C5A4F3B6E29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0" name="Rectangle 1279">
                <a:extLst>
                  <a:ext uri="{FF2B5EF4-FFF2-40B4-BE49-F238E27FC236}">
                    <a16:creationId xmlns:a16="http://schemas.microsoft.com/office/drawing/2014/main" id="{C8D24C00-0C63-4AA4-EF6F-024A4185B51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1" name="Rectangle 1280">
                <a:extLst>
                  <a:ext uri="{FF2B5EF4-FFF2-40B4-BE49-F238E27FC236}">
                    <a16:creationId xmlns:a16="http://schemas.microsoft.com/office/drawing/2014/main" id="{B1D4CE07-52A7-4D18-F808-800359C9525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2" name="Rectangle 1281">
                <a:extLst>
                  <a:ext uri="{FF2B5EF4-FFF2-40B4-BE49-F238E27FC236}">
                    <a16:creationId xmlns:a16="http://schemas.microsoft.com/office/drawing/2014/main" id="{57B3D803-7869-7079-E52B-82D4157C4D3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3" name="Rectangle 1282">
                <a:extLst>
                  <a:ext uri="{FF2B5EF4-FFF2-40B4-BE49-F238E27FC236}">
                    <a16:creationId xmlns:a16="http://schemas.microsoft.com/office/drawing/2014/main" id="{D01B6085-0059-CC06-3BFB-F3073F9E9C6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0" name="Group 1229">
              <a:extLst>
                <a:ext uri="{FF2B5EF4-FFF2-40B4-BE49-F238E27FC236}">
                  <a16:creationId xmlns:a16="http://schemas.microsoft.com/office/drawing/2014/main" id="{CE784021-7E03-78B8-8B23-04242A1768B4}"/>
                </a:ext>
              </a:extLst>
            </p:cNvPr>
            <p:cNvGrpSpPr/>
            <p:nvPr/>
          </p:nvGrpSpPr>
          <p:grpSpPr>
            <a:xfrm>
              <a:off x="3726628" y="2930584"/>
              <a:ext cx="1263431" cy="46949"/>
              <a:chOff x="1409553" y="1247719"/>
              <a:chExt cx="6151835" cy="228600"/>
            </a:xfrm>
          </p:grpSpPr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F45ECFE7-520E-0EE4-ACDC-144839CEF16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9" name="Rectangle 1268">
                <a:extLst>
                  <a:ext uri="{FF2B5EF4-FFF2-40B4-BE49-F238E27FC236}">
                    <a16:creationId xmlns:a16="http://schemas.microsoft.com/office/drawing/2014/main" id="{5C67E8F3-2601-5EBB-AFB2-168E0DCBB9D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85E91769-9FEE-E60B-F597-CC0263DC16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A3F7FF88-3411-1EA0-E101-FF46480414B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C68F1454-7AFE-C112-8D3B-CB5D4D5F6AC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9A7918D3-2AD8-27C2-DFB2-1742E88B092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1C0542DC-ECA2-F8AF-2D2D-68118CFBDA2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5" name="Rectangle 1274">
                <a:extLst>
                  <a:ext uri="{FF2B5EF4-FFF2-40B4-BE49-F238E27FC236}">
                    <a16:creationId xmlns:a16="http://schemas.microsoft.com/office/drawing/2014/main" id="{92B19C71-037B-5EC9-396F-837370D9A81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1" name="Group 1230">
              <a:extLst>
                <a:ext uri="{FF2B5EF4-FFF2-40B4-BE49-F238E27FC236}">
                  <a16:creationId xmlns:a16="http://schemas.microsoft.com/office/drawing/2014/main" id="{609B1169-405F-1008-1026-4892947E3020}"/>
                </a:ext>
              </a:extLst>
            </p:cNvPr>
            <p:cNvGrpSpPr/>
            <p:nvPr/>
          </p:nvGrpSpPr>
          <p:grpSpPr>
            <a:xfrm>
              <a:off x="3726628" y="2977533"/>
              <a:ext cx="1263431" cy="46949"/>
              <a:chOff x="1409553" y="1247719"/>
              <a:chExt cx="6151835" cy="228600"/>
            </a:xfrm>
          </p:grpSpPr>
          <p:sp>
            <p:nvSpPr>
              <p:cNvPr id="1260" name="Rectangle 1259">
                <a:extLst>
                  <a:ext uri="{FF2B5EF4-FFF2-40B4-BE49-F238E27FC236}">
                    <a16:creationId xmlns:a16="http://schemas.microsoft.com/office/drawing/2014/main" id="{D73ACD14-E990-D422-F80A-1CC1814A183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1" name="Rectangle 1260">
                <a:extLst>
                  <a:ext uri="{FF2B5EF4-FFF2-40B4-BE49-F238E27FC236}">
                    <a16:creationId xmlns:a16="http://schemas.microsoft.com/office/drawing/2014/main" id="{90BBA5F5-4E9A-3330-BFEF-D2B864B3AF8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2" name="Rectangle 1261">
                <a:extLst>
                  <a:ext uri="{FF2B5EF4-FFF2-40B4-BE49-F238E27FC236}">
                    <a16:creationId xmlns:a16="http://schemas.microsoft.com/office/drawing/2014/main" id="{6534D45F-3651-275F-56C5-0D9E0E2AD6C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3" name="Rectangle 1262">
                <a:extLst>
                  <a:ext uri="{FF2B5EF4-FFF2-40B4-BE49-F238E27FC236}">
                    <a16:creationId xmlns:a16="http://schemas.microsoft.com/office/drawing/2014/main" id="{5708DE4C-23A7-476C-BDE2-F821D784006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4" name="Rectangle 1263">
                <a:extLst>
                  <a:ext uri="{FF2B5EF4-FFF2-40B4-BE49-F238E27FC236}">
                    <a16:creationId xmlns:a16="http://schemas.microsoft.com/office/drawing/2014/main" id="{91DBE893-84E8-4876-98FF-C822F5D8BC2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5" name="Rectangle 1264">
                <a:extLst>
                  <a:ext uri="{FF2B5EF4-FFF2-40B4-BE49-F238E27FC236}">
                    <a16:creationId xmlns:a16="http://schemas.microsoft.com/office/drawing/2014/main" id="{85AA26FF-A320-A3AD-7B74-792BBD1B313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6" name="Rectangle 1265">
                <a:extLst>
                  <a:ext uri="{FF2B5EF4-FFF2-40B4-BE49-F238E27FC236}">
                    <a16:creationId xmlns:a16="http://schemas.microsoft.com/office/drawing/2014/main" id="{E696E970-6B61-B710-7AD5-F26A6B63934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7" name="Rectangle 1266">
                <a:extLst>
                  <a:ext uri="{FF2B5EF4-FFF2-40B4-BE49-F238E27FC236}">
                    <a16:creationId xmlns:a16="http://schemas.microsoft.com/office/drawing/2014/main" id="{F31DBE45-AD10-7E11-5CFE-2572035D165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2" name="Group 1231">
              <a:extLst>
                <a:ext uri="{FF2B5EF4-FFF2-40B4-BE49-F238E27FC236}">
                  <a16:creationId xmlns:a16="http://schemas.microsoft.com/office/drawing/2014/main" id="{13BF7CAD-BD78-7132-A674-1F45EDA1A51D}"/>
                </a:ext>
              </a:extLst>
            </p:cNvPr>
            <p:cNvGrpSpPr/>
            <p:nvPr/>
          </p:nvGrpSpPr>
          <p:grpSpPr>
            <a:xfrm>
              <a:off x="3726628" y="3024482"/>
              <a:ext cx="1263431" cy="46949"/>
              <a:chOff x="1409553" y="1247719"/>
              <a:chExt cx="6151835" cy="228600"/>
            </a:xfrm>
          </p:grpSpPr>
          <p:sp>
            <p:nvSpPr>
              <p:cNvPr id="1252" name="Rectangle 1251">
                <a:extLst>
                  <a:ext uri="{FF2B5EF4-FFF2-40B4-BE49-F238E27FC236}">
                    <a16:creationId xmlns:a16="http://schemas.microsoft.com/office/drawing/2014/main" id="{83BE1BBB-07EF-DD73-5270-BA2D08EB509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4DA68CFA-230C-84CF-BFE7-53AC62C1F5B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68A441CB-7376-5AE7-5D4C-64B28534598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7190E335-6C33-EA0B-79A0-AA1CF8B2074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AFC5CF62-13AC-13A7-0837-25ACEC822C6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7" name="Rectangle 1256">
                <a:extLst>
                  <a:ext uri="{FF2B5EF4-FFF2-40B4-BE49-F238E27FC236}">
                    <a16:creationId xmlns:a16="http://schemas.microsoft.com/office/drawing/2014/main" id="{CAB10AE3-4A2B-138B-A5EF-745DA0BF8A3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8" name="Rectangle 1257">
                <a:extLst>
                  <a:ext uri="{FF2B5EF4-FFF2-40B4-BE49-F238E27FC236}">
                    <a16:creationId xmlns:a16="http://schemas.microsoft.com/office/drawing/2014/main" id="{DA769734-DE53-CD2A-DC60-C36E66246E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9" name="Rectangle 1258">
                <a:extLst>
                  <a:ext uri="{FF2B5EF4-FFF2-40B4-BE49-F238E27FC236}">
                    <a16:creationId xmlns:a16="http://schemas.microsoft.com/office/drawing/2014/main" id="{59FC5A11-6786-CCF1-9D03-BEE9CDFC431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3" name="Group 1232">
              <a:extLst>
                <a:ext uri="{FF2B5EF4-FFF2-40B4-BE49-F238E27FC236}">
                  <a16:creationId xmlns:a16="http://schemas.microsoft.com/office/drawing/2014/main" id="{EF689007-C19F-5928-4752-553E881E3664}"/>
                </a:ext>
              </a:extLst>
            </p:cNvPr>
            <p:cNvGrpSpPr/>
            <p:nvPr/>
          </p:nvGrpSpPr>
          <p:grpSpPr>
            <a:xfrm>
              <a:off x="3726628" y="3071430"/>
              <a:ext cx="1263431" cy="46949"/>
              <a:chOff x="1409553" y="1247719"/>
              <a:chExt cx="6151835" cy="228600"/>
            </a:xfrm>
          </p:grpSpPr>
          <p:sp>
            <p:nvSpPr>
              <p:cNvPr id="1244" name="Rectangle 1243">
                <a:extLst>
                  <a:ext uri="{FF2B5EF4-FFF2-40B4-BE49-F238E27FC236}">
                    <a16:creationId xmlns:a16="http://schemas.microsoft.com/office/drawing/2014/main" id="{58FB584D-878F-F62F-A738-DEE1A681E9C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5" name="Rectangle 1244">
                <a:extLst>
                  <a:ext uri="{FF2B5EF4-FFF2-40B4-BE49-F238E27FC236}">
                    <a16:creationId xmlns:a16="http://schemas.microsoft.com/office/drawing/2014/main" id="{08ED5989-A67F-D9FA-4EC5-B622898AF04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6" name="Rectangle 1245">
                <a:extLst>
                  <a:ext uri="{FF2B5EF4-FFF2-40B4-BE49-F238E27FC236}">
                    <a16:creationId xmlns:a16="http://schemas.microsoft.com/office/drawing/2014/main" id="{0D5DC277-D8F2-7791-9314-5C53FEE48FF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7" name="Rectangle 1246">
                <a:extLst>
                  <a:ext uri="{FF2B5EF4-FFF2-40B4-BE49-F238E27FC236}">
                    <a16:creationId xmlns:a16="http://schemas.microsoft.com/office/drawing/2014/main" id="{22C10061-54B8-9379-3EA1-3A4B9CCF4CF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8" name="Rectangle 1247">
                <a:extLst>
                  <a:ext uri="{FF2B5EF4-FFF2-40B4-BE49-F238E27FC236}">
                    <a16:creationId xmlns:a16="http://schemas.microsoft.com/office/drawing/2014/main" id="{5DCB8829-A8C7-F393-9135-3395799CAA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9" name="Rectangle 1248">
                <a:extLst>
                  <a:ext uri="{FF2B5EF4-FFF2-40B4-BE49-F238E27FC236}">
                    <a16:creationId xmlns:a16="http://schemas.microsoft.com/office/drawing/2014/main" id="{FDFE88A0-335A-4704-51DC-68C39B55E5D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0" name="Rectangle 1249">
                <a:extLst>
                  <a:ext uri="{FF2B5EF4-FFF2-40B4-BE49-F238E27FC236}">
                    <a16:creationId xmlns:a16="http://schemas.microsoft.com/office/drawing/2014/main" id="{CCB6F42E-F14E-5B47-A4FF-F9436ED871C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1" name="Rectangle 1250">
                <a:extLst>
                  <a:ext uri="{FF2B5EF4-FFF2-40B4-BE49-F238E27FC236}">
                    <a16:creationId xmlns:a16="http://schemas.microsoft.com/office/drawing/2014/main" id="{4E08C2B0-DBB2-669B-1757-42A1CE1082A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34" name="Rectangle 1233">
              <a:extLst>
                <a:ext uri="{FF2B5EF4-FFF2-40B4-BE49-F238E27FC236}">
                  <a16:creationId xmlns:a16="http://schemas.microsoft.com/office/drawing/2014/main" id="{0E1A5FFA-842C-84CF-5DCC-EEEB1A20B0EE}"/>
                </a:ext>
              </a:extLst>
            </p:cNvPr>
            <p:cNvSpPr/>
            <p:nvPr/>
          </p:nvSpPr>
          <p:spPr>
            <a:xfrm>
              <a:off x="3726628" y="2461098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235" name="Group 1234">
              <a:extLst>
                <a:ext uri="{FF2B5EF4-FFF2-40B4-BE49-F238E27FC236}">
                  <a16:creationId xmlns:a16="http://schemas.microsoft.com/office/drawing/2014/main" id="{CF6AD5EA-10D9-3367-4927-AA8D8F8DC6F7}"/>
                </a:ext>
              </a:extLst>
            </p:cNvPr>
            <p:cNvGrpSpPr/>
            <p:nvPr/>
          </p:nvGrpSpPr>
          <p:grpSpPr>
            <a:xfrm>
              <a:off x="3726628" y="2461098"/>
              <a:ext cx="1263431" cy="46949"/>
              <a:chOff x="1409553" y="1247719"/>
              <a:chExt cx="6151835" cy="228600"/>
            </a:xfrm>
          </p:grpSpPr>
          <p:sp>
            <p:nvSpPr>
              <p:cNvPr id="1236" name="Rectangle 1235">
                <a:extLst>
                  <a:ext uri="{FF2B5EF4-FFF2-40B4-BE49-F238E27FC236}">
                    <a16:creationId xmlns:a16="http://schemas.microsoft.com/office/drawing/2014/main" id="{5CA5AFD6-C437-91CB-780B-546278A2551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7" name="Rectangle 1236">
                <a:extLst>
                  <a:ext uri="{FF2B5EF4-FFF2-40B4-BE49-F238E27FC236}">
                    <a16:creationId xmlns:a16="http://schemas.microsoft.com/office/drawing/2014/main" id="{C39AC031-F32F-F55E-4977-45F5B3D3677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8" name="Rectangle 1237">
                <a:extLst>
                  <a:ext uri="{FF2B5EF4-FFF2-40B4-BE49-F238E27FC236}">
                    <a16:creationId xmlns:a16="http://schemas.microsoft.com/office/drawing/2014/main" id="{B01CBC94-2BFE-DA15-6737-D34A18CF6C1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E9DCEB26-FE8A-557F-9D5E-AE2A22C3623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0" name="Rectangle 1239">
                <a:extLst>
                  <a:ext uri="{FF2B5EF4-FFF2-40B4-BE49-F238E27FC236}">
                    <a16:creationId xmlns:a16="http://schemas.microsoft.com/office/drawing/2014/main" id="{9D4046CE-52EA-1976-C70E-154E4B46369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1" name="Rectangle 1240">
                <a:extLst>
                  <a:ext uri="{FF2B5EF4-FFF2-40B4-BE49-F238E27FC236}">
                    <a16:creationId xmlns:a16="http://schemas.microsoft.com/office/drawing/2014/main" id="{7B690E44-970A-097C-9120-9836B7DAD32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2" name="Rectangle 1241">
                <a:extLst>
                  <a:ext uri="{FF2B5EF4-FFF2-40B4-BE49-F238E27FC236}">
                    <a16:creationId xmlns:a16="http://schemas.microsoft.com/office/drawing/2014/main" id="{DA9BDAA9-C5A6-A176-2D6F-37891D460EA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3" name="Rectangle 1242">
                <a:extLst>
                  <a:ext uri="{FF2B5EF4-FFF2-40B4-BE49-F238E27FC236}">
                    <a16:creationId xmlns:a16="http://schemas.microsoft.com/office/drawing/2014/main" id="{773C9884-706A-E4C0-EA2A-DD587AF3D71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20" name="Rounded Rectangle 1219">
              <a:extLst>
                <a:ext uri="{FF2B5EF4-FFF2-40B4-BE49-F238E27FC236}">
                  <a16:creationId xmlns:a16="http://schemas.microsoft.com/office/drawing/2014/main" id="{B73072B8-44BB-E4DB-6056-23DB18AC33E5}"/>
                </a:ext>
              </a:extLst>
            </p:cNvPr>
            <p:cNvSpPr/>
            <p:nvPr/>
          </p:nvSpPr>
          <p:spPr>
            <a:xfrm>
              <a:off x="3842948" y="2652828"/>
              <a:ext cx="1030791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release_country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17" name="Rectangle 1216">
            <a:extLst>
              <a:ext uri="{FF2B5EF4-FFF2-40B4-BE49-F238E27FC236}">
                <a16:creationId xmlns:a16="http://schemas.microsoft.com/office/drawing/2014/main" id="{374C5F55-7784-36BC-2B4C-DFDA1BBEEF28}"/>
              </a:ext>
            </a:extLst>
          </p:cNvPr>
          <p:cNvSpPr/>
          <p:nvPr/>
        </p:nvSpPr>
        <p:spPr>
          <a:xfrm>
            <a:off x="3619946" y="2350750"/>
            <a:ext cx="260135" cy="29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218" name="Graphic 1217" descr="Database with solid fill">
            <a:extLst>
              <a:ext uri="{FF2B5EF4-FFF2-40B4-BE49-F238E27FC236}">
                <a16:creationId xmlns:a16="http://schemas.microsoft.com/office/drawing/2014/main" id="{6427D1E3-6014-16C6-A8E0-C41089982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5164" y="2261498"/>
            <a:ext cx="457200" cy="457200"/>
          </a:xfrm>
          <a:prstGeom prst="rect">
            <a:avLst/>
          </a:prstGeom>
        </p:spPr>
      </p:pic>
      <p:cxnSp>
        <p:nvCxnSpPr>
          <p:cNvPr id="1479" name="Straight Arrow Connector 1478">
            <a:extLst>
              <a:ext uri="{FF2B5EF4-FFF2-40B4-BE49-F238E27FC236}">
                <a16:creationId xmlns:a16="http://schemas.microsoft.com/office/drawing/2014/main" id="{F36E032B-32E8-7C32-8C4F-15F354567C57}"/>
              </a:ext>
            </a:extLst>
          </p:cNvPr>
          <p:cNvCxnSpPr>
            <a:cxnSpLocks/>
            <a:stCxn id="540" idx="6"/>
            <a:endCxn id="1480" idx="2"/>
          </p:cNvCxnSpPr>
          <p:nvPr/>
        </p:nvCxnSpPr>
        <p:spPr>
          <a:xfrm>
            <a:off x="4589059" y="1575670"/>
            <a:ext cx="1322714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0" name="Oval 1479">
            <a:extLst>
              <a:ext uri="{FF2B5EF4-FFF2-40B4-BE49-F238E27FC236}">
                <a16:creationId xmlns:a16="http://schemas.microsoft.com/office/drawing/2014/main" id="{D7649C46-9DCB-32E3-6EED-C2D079F5FEEE}"/>
              </a:ext>
            </a:extLst>
          </p:cNvPr>
          <p:cNvSpPr/>
          <p:nvPr/>
        </p:nvSpPr>
        <p:spPr>
          <a:xfrm>
            <a:off x="5911773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81" name="Curved Connector 1480">
            <a:extLst>
              <a:ext uri="{FF2B5EF4-FFF2-40B4-BE49-F238E27FC236}">
                <a16:creationId xmlns:a16="http://schemas.microsoft.com/office/drawing/2014/main" id="{9B7A52CE-31FB-67F1-39F8-9BE0F3883FB0}"/>
              </a:ext>
            </a:extLst>
          </p:cNvPr>
          <p:cNvCxnSpPr>
            <a:cxnSpLocks/>
            <a:stCxn id="1234" idx="3"/>
            <a:endCxn id="1480" idx="2"/>
          </p:cNvCxnSpPr>
          <p:nvPr/>
        </p:nvCxnSpPr>
        <p:spPr>
          <a:xfrm flipV="1">
            <a:off x="4990059" y="1575670"/>
            <a:ext cx="921714" cy="12140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5" name="Group 1754">
            <a:extLst>
              <a:ext uri="{FF2B5EF4-FFF2-40B4-BE49-F238E27FC236}">
                <a16:creationId xmlns:a16="http://schemas.microsoft.com/office/drawing/2014/main" id="{1D5DE167-D3F7-E4AF-E9FC-3FB881D73C82}"/>
              </a:ext>
            </a:extLst>
          </p:cNvPr>
          <p:cNvGrpSpPr/>
          <p:nvPr/>
        </p:nvGrpSpPr>
        <p:grpSpPr>
          <a:xfrm>
            <a:off x="5472285" y="2261498"/>
            <a:ext cx="1454895" cy="856881"/>
            <a:chOff x="5472285" y="2261498"/>
            <a:chExt cx="1454895" cy="856881"/>
          </a:xfrm>
        </p:grpSpPr>
        <p:grpSp>
          <p:nvGrpSpPr>
            <p:cNvPr id="1492" name="Group 1491">
              <a:extLst>
                <a:ext uri="{FF2B5EF4-FFF2-40B4-BE49-F238E27FC236}">
                  <a16:creationId xmlns:a16="http://schemas.microsoft.com/office/drawing/2014/main" id="{473F9E2A-8A56-59E1-4741-C87D6538F7A3}"/>
                </a:ext>
              </a:extLst>
            </p:cNvPr>
            <p:cNvGrpSpPr/>
            <p:nvPr/>
          </p:nvGrpSpPr>
          <p:grpSpPr>
            <a:xfrm>
              <a:off x="5663749" y="2508047"/>
              <a:ext cx="1263431" cy="46949"/>
              <a:chOff x="1409553" y="1247719"/>
              <a:chExt cx="6151835" cy="228600"/>
            </a:xfrm>
          </p:grpSpPr>
          <p:sp>
            <p:nvSpPr>
              <p:cNvPr id="1611" name="Rectangle 1610">
                <a:extLst>
                  <a:ext uri="{FF2B5EF4-FFF2-40B4-BE49-F238E27FC236}">
                    <a16:creationId xmlns:a16="http://schemas.microsoft.com/office/drawing/2014/main" id="{1F612906-0C7B-992C-AF44-C665A49FC9A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2" name="Rectangle 1611">
                <a:extLst>
                  <a:ext uri="{FF2B5EF4-FFF2-40B4-BE49-F238E27FC236}">
                    <a16:creationId xmlns:a16="http://schemas.microsoft.com/office/drawing/2014/main" id="{24F236C0-FC81-44FA-6166-DF3F3258EDE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3" name="Rectangle 1612">
                <a:extLst>
                  <a:ext uri="{FF2B5EF4-FFF2-40B4-BE49-F238E27FC236}">
                    <a16:creationId xmlns:a16="http://schemas.microsoft.com/office/drawing/2014/main" id="{1D6732B3-DDCB-EB7B-8895-22C69241A7C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4" name="Rectangle 1613">
                <a:extLst>
                  <a:ext uri="{FF2B5EF4-FFF2-40B4-BE49-F238E27FC236}">
                    <a16:creationId xmlns:a16="http://schemas.microsoft.com/office/drawing/2014/main" id="{7604C06E-E9EF-025F-F22B-11916E26935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5" name="Rectangle 1614">
                <a:extLst>
                  <a:ext uri="{FF2B5EF4-FFF2-40B4-BE49-F238E27FC236}">
                    <a16:creationId xmlns:a16="http://schemas.microsoft.com/office/drawing/2014/main" id="{F07ACF26-ACF7-6DD8-5D35-8E033756861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6" name="Rectangle 1615">
                <a:extLst>
                  <a:ext uri="{FF2B5EF4-FFF2-40B4-BE49-F238E27FC236}">
                    <a16:creationId xmlns:a16="http://schemas.microsoft.com/office/drawing/2014/main" id="{470D357A-CA03-B4AE-826E-629CA95E7EF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7" name="Rectangle 1616">
                <a:extLst>
                  <a:ext uri="{FF2B5EF4-FFF2-40B4-BE49-F238E27FC236}">
                    <a16:creationId xmlns:a16="http://schemas.microsoft.com/office/drawing/2014/main" id="{14467AFA-8785-1DB5-E7E3-CA382446E41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8" name="Rectangle 1617">
                <a:extLst>
                  <a:ext uri="{FF2B5EF4-FFF2-40B4-BE49-F238E27FC236}">
                    <a16:creationId xmlns:a16="http://schemas.microsoft.com/office/drawing/2014/main" id="{86E528A9-6265-2FF1-189A-3F0D4582349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3" name="Group 1492">
              <a:extLst>
                <a:ext uri="{FF2B5EF4-FFF2-40B4-BE49-F238E27FC236}">
                  <a16:creationId xmlns:a16="http://schemas.microsoft.com/office/drawing/2014/main" id="{913F6081-86AB-16B5-83E5-94F93FFA21B4}"/>
                </a:ext>
              </a:extLst>
            </p:cNvPr>
            <p:cNvGrpSpPr/>
            <p:nvPr/>
          </p:nvGrpSpPr>
          <p:grpSpPr>
            <a:xfrm>
              <a:off x="5663749" y="2554995"/>
              <a:ext cx="1263431" cy="46949"/>
              <a:chOff x="1409553" y="1247719"/>
              <a:chExt cx="6151835" cy="228600"/>
            </a:xfrm>
          </p:grpSpPr>
          <p:sp>
            <p:nvSpPr>
              <p:cNvPr id="1603" name="Rectangle 1602">
                <a:extLst>
                  <a:ext uri="{FF2B5EF4-FFF2-40B4-BE49-F238E27FC236}">
                    <a16:creationId xmlns:a16="http://schemas.microsoft.com/office/drawing/2014/main" id="{0F57DD5D-1E95-913F-B175-AD654479629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4" name="Rectangle 1603">
                <a:extLst>
                  <a:ext uri="{FF2B5EF4-FFF2-40B4-BE49-F238E27FC236}">
                    <a16:creationId xmlns:a16="http://schemas.microsoft.com/office/drawing/2014/main" id="{8710C30C-F213-3FFF-152A-EC4D61FAAC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5" name="Rectangle 1604">
                <a:extLst>
                  <a:ext uri="{FF2B5EF4-FFF2-40B4-BE49-F238E27FC236}">
                    <a16:creationId xmlns:a16="http://schemas.microsoft.com/office/drawing/2014/main" id="{82E3354A-C2EA-1DCD-C7C1-EE9A09B6924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6" name="Rectangle 1605">
                <a:extLst>
                  <a:ext uri="{FF2B5EF4-FFF2-40B4-BE49-F238E27FC236}">
                    <a16:creationId xmlns:a16="http://schemas.microsoft.com/office/drawing/2014/main" id="{486BC7F6-8233-AAA5-9440-F67DBB9D8C7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7" name="Rectangle 1606">
                <a:extLst>
                  <a:ext uri="{FF2B5EF4-FFF2-40B4-BE49-F238E27FC236}">
                    <a16:creationId xmlns:a16="http://schemas.microsoft.com/office/drawing/2014/main" id="{9377F645-9FAA-50C4-4113-F7C84392408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8" name="Rectangle 1607">
                <a:extLst>
                  <a:ext uri="{FF2B5EF4-FFF2-40B4-BE49-F238E27FC236}">
                    <a16:creationId xmlns:a16="http://schemas.microsoft.com/office/drawing/2014/main" id="{006A597C-2718-A201-E33F-D030B619741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9" name="Rectangle 1608">
                <a:extLst>
                  <a:ext uri="{FF2B5EF4-FFF2-40B4-BE49-F238E27FC236}">
                    <a16:creationId xmlns:a16="http://schemas.microsoft.com/office/drawing/2014/main" id="{8C28A891-4B56-A8EA-9890-977E8E4689E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0" name="Rectangle 1609">
                <a:extLst>
                  <a:ext uri="{FF2B5EF4-FFF2-40B4-BE49-F238E27FC236}">
                    <a16:creationId xmlns:a16="http://schemas.microsoft.com/office/drawing/2014/main" id="{605438F6-EFF7-CD70-36B7-61B3E189442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4" name="Group 1493">
              <a:extLst>
                <a:ext uri="{FF2B5EF4-FFF2-40B4-BE49-F238E27FC236}">
                  <a16:creationId xmlns:a16="http://schemas.microsoft.com/office/drawing/2014/main" id="{744FCE44-9F49-5816-2170-4E3E428BD82B}"/>
                </a:ext>
              </a:extLst>
            </p:cNvPr>
            <p:cNvGrpSpPr/>
            <p:nvPr/>
          </p:nvGrpSpPr>
          <p:grpSpPr>
            <a:xfrm>
              <a:off x="5663749" y="2601944"/>
              <a:ext cx="1263431" cy="46949"/>
              <a:chOff x="1409553" y="1247719"/>
              <a:chExt cx="6151835" cy="228600"/>
            </a:xfrm>
          </p:grpSpPr>
          <p:sp>
            <p:nvSpPr>
              <p:cNvPr id="1595" name="Rectangle 1594">
                <a:extLst>
                  <a:ext uri="{FF2B5EF4-FFF2-40B4-BE49-F238E27FC236}">
                    <a16:creationId xmlns:a16="http://schemas.microsoft.com/office/drawing/2014/main" id="{C783C26E-E63B-48AB-4E6A-28E9D66CD62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6" name="Rectangle 1595">
                <a:extLst>
                  <a:ext uri="{FF2B5EF4-FFF2-40B4-BE49-F238E27FC236}">
                    <a16:creationId xmlns:a16="http://schemas.microsoft.com/office/drawing/2014/main" id="{DED254B7-36A5-80DC-698C-BD2205D26B1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7" name="Rectangle 1596">
                <a:extLst>
                  <a:ext uri="{FF2B5EF4-FFF2-40B4-BE49-F238E27FC236}">
                    <a16:creationId xmlns:a16="http://schemas.microsoft.com/office/drawing/2014/main" id="{5B505DCE-AF58-E2C8-DB89-7F7752FD377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8" name="Rectangle 1597">
                <a:extLst>
                  <a:ext uri="{FF2B5EF4-FFF2-40B4-BE49-F238E27FC236}">
                    <a16:creationId xmlns:a16="http://schemas.microsoft.com/office/drawing/2014/main" id="{B8E8A7DC-261C-19A7-DF46-8C037B6FDD9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9" name="Rectangle 1598">
                <a:extLst>
                  <a:ext uri="{FF2B5EF4-FFF2-40B4-BE49-F238E27FC236}">
                    <a16:creationId xmlns:a16="http://schemas.microsoft.com/office/drawing/2014/main" id="{4C045C61-D1D9-9A92-40E3-817EBB369B0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0" name="Rectangle 1599">
                <a:extLst>
                  <a:ext uri="{FF2B5EF4-FFF2-40B4-BE49-F238E27FC236}">
                    <a16:creationId xmlns:a16="http://schemas.microsoft.com/office/drawing/2014/main" id="{42ED91AD-C9CD-9F6B-33FE-C7F9ACCF657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1" name="Rectangle 1600">
                <a:extLst>
                  <a:ext uri="{FF2B5EF4-FFF2-40B4-BE49-F238E27FC236}">
                    <a16:creationId xmlns:a16="http://schemas.microsoft.com/office/drawing/2014/main" id="{B1065881-9381-DCCD-FF54-0F8B41A49E1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2" name="Rectangle 1601">
                <a:extLst>
                  <a:ext uri="{FF2B5EF4-FFF2-40B4-BE49-F238E27FC236}">
                    <a16:creationId xmlns:a16="http://schemas.microsoft.com/office/drawing/2014/main" id="{A61284F1-88D2-B00E-7E84-2B8A27F6F92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5" name="Group 1494">
              <a:extLst>
                <a:ext uri="{FF2B5EF4-FFF2-40B4-BE49-F238E27FC236}">
                  <a16:creationId xmlns:a16="http://schemas.microsoft.com/office/drawing/2014/main" id="{31AE49EA-65CD-0834-C12A-832D5E22F0F5}"/>
                </a:ext>
              </a:extLst>
            </p:cNvPr>
            <p:cNvGrpSpPr/>
            <p:nvPr/>
          </p:nvGrpSpPr>
          <p:grpSpPr>
            <a:xfrm>
              <a:off x="5663749" y="2648893"/>
              <a:ext cx="1263431" cy="46949"/>
              <a:chOff x="1409553" y="1247719"/>
              <a:chExt cx="6151835" cy="228600"/>
            </a:xfrm>
          </p:grpSpPr>
          <p:sp>
            <p:nvSpPr>
              <p:cNvPr id="1587" name="Rectangle 1586">
                <a:extLst>
                  <a:ext uri="{FF2B5EF4-FFF2-40B4-BE49-F238E27FC236}">
                    <a16:creationId xmlns:a16="http://schemas.microsoft.com/office/drawing/2014/main" id="{9691AD7D-DC0A-5229-A729-892F2464C53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8" name="Rectangle 1587">
                <a:extLst>
                  <a:ext uri="{FF2B5EF4-FFF2-40B4-BE49-F238E27FC236}">
                    <a16:creationId xmlns:a16="http://schemas.microsoft.com/office/drawing/2014/main" id="{FAB322AE-EB50-9B18-605A-E51FE4D45CB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9" name="Rectangle 1588">
                <a:extLst>
                  <a:ext uri="{FF2B5EF4-FFF2-40B4-BE49-F238E27FC236}">
                    <a16:creationId xmlns:a16="http://schemas.microsoft.com/office/drawing/2014/main" id="{06E3A1A8-AE49-E41C-BB9B-B6362291402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0" name="Rectangle 1589">
                <a:extLst>
                  <a:ext uri="{FF2B5EF4-FFF2-40B4-BE49-F238E27FC236}">
                    <a16:creationId xmlns:a16="http://schemas.microsoft.com/office/drawing/2014/main" id="{CC8B6937-1F45-E012-B94A-CA6B37B66E3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1" name="Rectangle 1590">
                <a:extLst>
                  <a:ext uri="{FF2B5EF4-FFF2-40B4-BE49-F238E27FC236}">
                    <a16:creationId xmlns:a16="http://schemas.microsoft.com/office/drawing/2014/main" id="{5626EB82-1994-129F-553B-BD4872FF87D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2" name="Rectangle 1591">
                <a:extLst>
                  <a:ext uri="{FF2B5EF4-FFF2-40B4-BE49-F238E27FC236}">
                    <a16:creationId xmlns:a16="http://schemas.microsoft.com/office/drawing/2014/main" id="{764F0B18-8D51-61A1-4535-2F4AEEF4FE5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3" name="Rectangle 1592">
                <a:extLst>
                  <a:ext uri="{FF2B5EF4-FFF2-40B4-BE49-F238E27FC236}">
                    <a16:creationId xmlns:a16="http://schemas.microsoft.com/office/drawing/2014/main" id="{E04DAE18-E01A-DFD2-2573-A7C8F87735E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4" name="Rectangle 1593">
                <a:extLst>
                  <a:ext uri="{FF2B5EF4-FFF2-40B4-BE49-F238E27FC236}">
                    <a16:creationId xmlns:a16="http://schemas.microsoft.com/office/drawing/2014/main" id="{99E5D8ED-D28B-46EE-AC66-C2467A7FE6B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6" name="Group 1495">
              <a:extLst>
                <a:ext uri="{FF2B5EF4-FFF2-40B4-BE49-F238E27FC236}">
                  <a16:creationId xmlns:a16="http://schemas.microsoft.com/office/drawing/2014/main" id="{83D14AF4-E608-59C0-A1D4-28F731627F67}"/>
                </a:ext>
              </a:extLst>
            </p:cNvPr>
            <p:cNvGrpSpPr/>
            <p:nvPr/>
          </p:nvGrpSpPr>
          <p:grpSpPr>
            <a:xfrm>
              <a:off x="5663749" y="2695841"/>
              <a:ext cx="1263431" cy="46949"/>
              <a:chOff x="1409553" y="1247719"/>
              <a:chExt cx="6151835" cy="228600"/>
            </a:xfrm>
          </p:grpSpPr>
          <p:sp>
            <p:nvSpPr>
              <p:cNvPr id="1579" name="Rectangle 1578">
                <a:extLst>
                  <a:ext uri="{FF2B5EF4-FFF2-40B4-BE49-F238E27FC236}">
                    <a16:creationId xmlns:a16="http://schemas.microsoft.com/office/drawing/2014/main" id="{927F0A97-5879-760F-BEB7-5FE727365B0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0" name="Rectangle 1579">
                <a:extLst>
                  <a:ext uri="{FF2B5EF4-FFF2-40B4-BE49-F238E27FC236}">
                    <a16:creationId xmlns:a16="http://schemas.microsoft.com/office/drawing/2014/main" id="{C240DB1D-4807-0ECA-1EFC-2A6BEE177E1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1" name="Rectangle 1580">
                <a:extLst>
                  <a:ext uri="{FF2B5EF4-FFF2-40B4-BE49-F238E27FC236}">
                    <a16:creationId xmlns:a16="http://schemas.microsoft.com/office/drawing/2014/main" id="{94265DC0-5EC5-66CE-529E-0AFC3696986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2" name="Rectangle 1581">
                <a:extLst>
                  <a:ext uri="{FF2B5EF4-FFF2-40B4-BE49-F238E27FC236}">
                    <a16:creationId xmlns:a16="http://schemas.microsoft.com/office/drawing/2014/main" id="{0C2477A3-C2A8-F690-17C6-F30EEFE1AA0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3" name="Rectangle 1582">
                <a:extLst>
                  <a:ext uri="{FF2B5EF4-FFF2-40B4-BE49-F238E27FC236}">
                    <a16:creationId xmlns:a16="http://schemas.microsoft.com/office/drawing/2014/main" id="{55B283DB-4FE1-B87B-A4C6-3E5747EF12C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4" name="Rectangle 1583">
                <a:extLst>
                  <a:ext uri="{FF2B5EF4-FFF2-40B4-BE49-F238E27FC236}">
                    <a16:creationId xmlns:a16="http://schemas.microsoft.com/office/drawing/2014/main" id="{7D0A76B2-1413-DE84-B434-51BB0AFC5AA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5" name="Rectangle 1584">
                <a:extLst>
                  <a:ext uri="{FF2B5EF4-FFF2-40B4-BE49-F238E27FC236}">
                    <a16:creationId xmlns:a16="http://schemas.microsoft.com/office/drawing/2014/main" id="{7C694AC0-520C-0036-9B2D-F7E4DD5159E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6" name="Rectangle 1585">
                <a:extLst>
                  <a:ext uri="{FF2B5EF4-FFF2-40B4-BE49-F238E27FC236}">
                    <a16:creationId xmlns:a16="http://schemas.microsoft.com/office/drawing/2014/main" id="{F57FD48C-B3F0-8A8F-55F4-DEBBFE5C815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7" name="Group 1496">
              <a:extLst>
                <a:ext uri="{FF2B5EF4-FFF2-40B4-BE49-F238E27FC236}">
                  <a16:creationId xmlns:a16="http://schemas.microsoft.com/office/drawing/2014/main" id="{22278408-5F5E-F7B3-A81F-5FBBD75D57EF}"/>
                </a:ext>
              </a:extLst>
            </p:cNvPr>
            <p:cNvGrpSpPr/>
            <p:nvPr/>
          </p:nvGrpSpPr>
          <p:grpSpPr>
            <a:xfrm>
              <a:off x="5663749" y="2742790"/>
              <a:ext cx="1263431" cy="46949"/>
              <a:chOff x="1409553" y="1247719"/>
              <a:chExt cx="6151835" cy="228600"/>
            </a:xfrm>
          </p:grpSpPr>
          <p:sp>
            <p:nvSpPr>
              <p:cNvPr id="1571" name="Rectangle 1570">
                <a:extLst>
                  <a:ext uri="{FF2B5EF4-FFF2-40B4-BE49-F238E27FC236}">
                    <a16:creationId xmlns:a16="http://schemas.microsoft.com/office/drawing/2014/main" id="{2D961982-3737-A026-8ADE-E21B7D26D0A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2" name="Rectangle 1571">
                <a:extLst>
                  <a:ext uri="{FF2B5EF4-FFF2-40B4-BE49-F238E27FC236}">
                    <a16:creationId xmlns:a16="http://schemas.microsoft.com/office/drawing/2014/main" id="{E6FD64F5-26C4-EDA6-D993-EB47FD60F58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3" name="Rectangle 1572">
                <a:extLst>
                  <a:ext uri="{FF2B5EF4-FFF2-40B4-BE49-F238E27FC236}">
                    <a16:creationId xmlns:a16="http://schemas.microsoft.com/office/drawing/2014/main" id="{EE2BDAB0-8D2C-0D97-0868-6AA7C1095A2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4" name="Rectangle 1573">
                <a:extLst>
                  <a:ext uri="{FF2B5EF4-FFF2-40B4-BE49-F238E27FC236}">
                    <a16:creationId xmlns:a16="http://schemas.microsoft.com/office/drawing/2014/main" id="{185DC12E-5A1A-05D6-560F-CB02B5A18B6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5" name="Rectangle 1574">
                <a:extLst>
                  <a:ext uri="{FF2B5EF4-FFF2-40B4-BE49-F238E27FC236}">
                    <a16:creationId xmlns:a16="http://schemas.microsoft.com/office/drawing/2014/main" id="{FE8AEC87-9C98-5CD6-7127-167703C5352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6" name="Rectangle 1575">
                <a:extLst>
                  <a:ext uri="{FF2B5EF4-FFF2-40B4-BE49-F238E27FC236}">
                    <a16:creationId xmlns:a16="http://schemas.microsoft.com/office/drawing/2014/main" id="{6D272254-AC7B-D430-561B-8FBDF0FC9C4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7" name="Rectangle 1576">
                <a:extLst>
                  <a:ext uri="{FF2B5EF4-FFF2-40B4-BE49-F238E27FC236}">
                    <a16:creationId xmlns:a16="http://schemas.microsoft.com/office/drawing/2014/main" id="{E7CC5484-1B76-7EC1-C90E-0D4C18E05DF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8" name="Rectangle 1577">
                <a:extLst>
                  <a:ext uri="{FF2B5EF4-FFF2-40B4-BE49-F238E27FC236}">
                    <a16:creationId xmlns:a16="http://schemas.microsoft.com/office/drawing/2014/main" id="{4F551AA1-5118-C533-C48C-A407EF3F047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8" name="Group 1497">
              <a:extLst>
                <a:ext uri="{FF2B5EF4-FFF2-40B4-BE49-F238E27FC236}">
                  <a16:creationId xmlns:a16="http://schemas.microsoft.com/office/drawing/2014/main" id="{3CDB9864-69B8-74E3-D14E-F42631A12964}"/>
                </a:ext>
              </a:extLst>
            </p:cNvPr>
            <p:cNvGrpSpPr/>
            <p:nvPr/>
          </p:nvGrpSpPr>
          <p:grpSpPr>
            <a:xfrm>
              <a:off x="5663749" y="2789739"/>
              <a:ext cx="1263431" cy="46949"/>
              <a:chOff x="1409553" y="1247719"/>
              <a:chExt cx="6151835" cy="228600"/>
            </a:xfrm>
          </p:grpSpPr>
          <p:sp>
            <p:nvSpPr>
              <p:cNvPr id="1563" name="Rectangle 1562">
                <a:extLst>
                  <a:ext uri="{FF2B5EF4-FFF2-40B4-BE49-F238E27FC236}">
                    <a16:creationId xmlns:a16="http://schemas.microsoft.com/office/drawing/2014/main" id="{F856D5D9-C9D6-7297-EFEA-9A6EDF3BE79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4" name="Rectangle 1563">
                <a:extLst>
                  <a:ext uri="{FF2B5EF4-FFF2-40B4-BE49-F238E27FC236}">
                    <a16:creationId xmlns:a16="http://schemas.microsoft.com/office/drawing/2014/main" id="{8B8B5C93-D02B-F486-D46C-48BCC409151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5" name="Rectangle 1564">
                <a:extLst>
                  <a:ext uri="{FF2B5EF4-FFF2-40B4-BE49-F238E27FC236}">
                    <a16:creationId xmlns:a16="http://schemas.microsoft.com/office/drawing/2014/main" id="{B15CB78F-5383-8CF1-A1BD-3734F2EDF8B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6" name="Rectangle 1565">
                <a:extLst>
                  <a:ext uri="{FF2B5EF4-FFF2-40B4-BE49-F238E27FC236}">
                    <a16:creationId xmlns:a16="http://schemas.microsoft.com/office/drawing/2014/main" id="{BB608600-F155-B40D-6724-110D63382A7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7" name="Rectangle 1566">
                <a:extLst>
                  <a:ext uri="{FF2B5EF4-FFF2-40B4-BE49-F238E27FC236}">
                    <a16:creationId xmlns:a16="http://schemas.microsoft.com/office/drawing/2014/main" id="{986CD19E-9B3F-C21F-90E7-FB7D6BF931B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8" name="Rectangle 1567">
                <a:extLst>
                  <a:ext uri="{FF2B5EF4-FFF2-40B4-BE49-F238E27FC236}">
                    <a16:creationId xmlns:a16="http://schemas.microsoft.com/office/drawing/2014/main" id="{1A558C7B-9570-ED8C-9EAF-785B46F13CA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9" name="Rectangle 1568">
                <a:extLst>
                  <a:ext uri="{FF2B5EF4-FFF2-40B4-BE49-F238E27FC236}">
                    <a16:creationId xmlns:a16="http://schemas.microsoft.com/office/drawing/2014/main" id="{EABAE745-19F1-457D-18BE-760E9FD0A0B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0" name="Rectangle 1569">
                <a:extLst>
                  <a:ext uri="{FF2B5EF4-FFF2-40B4-BE49-F238E27FC236}">
                    <a16:creationId xmlns:a16="http://schemas.microsoft.com/office/drawing/2014/main" id="{E445F0C1-4C2B-5B87-19E1-92FC057DBF5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9" name="Group 1498">
              <a:extLst>
                <a:ext uri="{FF2B5EF4-FFF2-40B4-BE49-F238E27FC236}">
                  <a16:creationId xmlns:a16="http://schemas.microsoft.com/office/drawing/2014/main" id="{15928642-421E-D409-3F3C-17A26CA96847}"/>
                </a:ext>
              </a:extLst>
            </p:cNvPr>
            <p:cNvGrpSpPr/>
            <p:nvPr/>
          </p:nvGrpSpPr>
          <p:grpSpPr>
            <a:xfrm>
              <a:off x="5663749" y="2836687"/>
              <a:ext cx="1263431" cy="46949"/>
              <a:chOff x="1409553" y="1247719"/>
              <a:chExt cx="6151835" cy="228600"/>
            </a:xfrm>
          </p:grpSpPr>
          <p:sp>
            <p:nvSpPr>
              <p:cNvPr id="1555" name="Rectangle 1554">
                <a:extLst>
                  <a:ext uri="{FF2B5EF4-FFF2-40B4-BE49-F238E27FC236}">
                    <a16:creationId xmlns:a16="http://schemas.microsoft.com/office/drawing/2014/main" id="{BB4B3DA7-4DD9-B20C-C1C2-8D95836F50C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6" name="Rectangle 1555">
                <a:extLst>
                  <a:ext uri="{FF2B5EF4-FFF2-40B4-BE49-F238E27FC236}">
                    <a16:creationId xmlns:a16="http://schemas.microsoft.com/office/drawing/2014/main" id="{FA8ECDE7-A7FB-5495-8C1C-2645CAC84CF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7" name="Rectangle 1556">
                <a:extLst>
                  <a:ext uri="{FF2B5EF4-FFF2-40B4-BE49-F238E27FC236}">
                    <a16:creationId xmlns:a16="http://schemas.microsoft.com/office/drawing/2014/main" id="{57B7071D-1A81-C1CE-99CB-0F35E7D3490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8" name="Rectangle 1557">
                <a:extLst>
                  <a:ext uri="{FF2B5EF4-FFF2-40B4-BE49-F238E27FC236}">
                    <a16:creationId xmlns:a16="http://schemas.microsoft.com/office/drawing/2014/main" id="{929DED4D-05E2-6BF9-3E65-77D07BA1992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9" name="Rectangle 1558">
                <a:extLst>
                  <a:ext uri="{FF2B5EF4-FFF2-40B4-BE49-F238E27FC236}">
                    <a16:creationId xmlns:a16="http://schemas.microsoft.com/office/drawing/2014/main" id="{60398648-DCBE-2648-A7F5-C47262E2F9A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0" name="Rectangle 1559">
                <a:extLst>
                  <a:ext uri="{FF2B5EF4-FFF2-40B4-BE49-F238E27FC236}">
                    <a16:creationId xmlns:a16="http://schemas.microsoft.com/office/drawing/2014/main" id="{33C8546F-39CF-FE5F-B1A5-2E6CC7FB947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1" name="Rectangle 1560">
                <a:extLst>
                  <a:ext uri="{FF2B5EF4-FFF2-40B4-BE49-F238E27FC236}">
                    <a16:creationId xmlns:a16="http://schemas.microsoft.com/office/drawing/2014/main" id="{51EC9B71-050C-EC52-1905-C67A5C33BF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2" name="Rectangle 1561">
                <a:extLst>
                  <a:ext uri="{FF2B5EF4-FFF2-40B4-BE49-F238E27FC236}">
                    <a16:creationId xmlns:a16="http://schemas.microsoft.com/office/drawing/2014/main" id="{1A7FD5E6-0C9C-AAB0-027F-70D7BE567BB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FDF94288-9094-DD1F-3F4A-EBCEFD6429C7}"/>
                </a:ext>
              </a:extLst>
            </p:cNvPr>
            <p:cNvGrpSpPr/>
            <p:nvPr/>
          </p:nvGrpSpPr>
          <p:grpSpPr>
            <a:xfrm>
              <a:off x="5663749" y="2883636"/>
              <a:ext cx="1263431" cy="46949"/>
              <a:chOff x="1409553" y="1247719"/>
              <a:chExt cx="6151835" cy="228600"/>
            </a:xfrm>
          </p:grpSpPr>
          <p:sp>
            <p:nvSpPr>
              <p:cNvPr id="1547" name="Rectangle 1546">
                <a:extLst>
                  <a:ext uri="{FF2B5EF4-FFF2-40B4-BE49-F238E27FC236}">
                    <a16:creationId xmlns:a16="http://schemas.microsoft.com/office/drawing/2014/main" id="{4D2B5733-8F42-26A8-41FD-AEBB823643A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8" name="Rectangle 1547">
                <a:extLst>
                  <a:ext uri="{FF2B5EF4-FFF2-40B4-BE49-F238E27FC236}">
                    <a16:creationId xmlns:a16="http://schemas.microsoft.com/office/drawing/2014/main" id="{149702D6-78B2-297D-6830-A256612242F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9" name="Rectangle 1548">
                <a:extLst>
                  <a:ext uri="{FF2B5EF4-FFF2-40B4-BE49-F238E27FC236}">
                    <a16:creationId xmlns:a16="http://schemas.microsoft.com/office/drawing/2014/main" id="{17C667B1-5838-F758-2FE3-B8CFB6C3D99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0" name="Rectangle 1549">
                <a:extLst>
                  <a:ext uri="{FF2B5EF4-FFF2-40B4-BE49-F238E27FC236}">
                    <a16:creationId xmlns:a16="http://schemas.microsoft.com/office/drawing/2014/main" id="{0075DCBE-8060-43B8-511C-883487BD438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1" name="Rectangle 1550">
                <a:extLst>
                  <a:ext uri="{FF2B5EF4-FFF2-40B4-BE49-F238E27FC236}">
                    <a16:creationId xmlns:a16="http://schemas.microsoft.com/office/drawing/2014/main" id="{C0E95F64-851F-ED62-E8D1-8CBDCED65F2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2" name="Rectangle 1551">
                <a:extLst>
                  <a:ext uri="{FF2B5EF4-FFF2-40B4-BE49-F238E27FC236}">
                    <a16:creationId xmlns:a16="http://schemas.microsoft.com/office/drawing/2014/main" id="{EDF0F69F-69F1-8F83-BD1F-6B0528DC5F6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3" name="Rectangle 1552">
                <a:extLst>
                  <a:ext uri="{FF2B5EF4-FFF2-40B4-BE49-F238E27FC236}">
                    <a16:creationId xmlns:a16="http://schemas.microsoft.com/office/drawing/2014/main" id="{AA5B23B9-6DDA-2B74-8B90-C4E6B4C9C67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4" name="Rectangle 1553">
                <a:extLst>
                  <a:ext uri="{FF2B5EF4-FFF2-40B4-BE49-F238E27FC236}">
                    <a16:creationId xmlns:a16="http://schemas.microsoft.com/office/drawing/2014/main" id="{4C68563C-3F21-127C-D4DC-627097C815C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1" name="Group 1500">
              <a:extLst>
                <a:ext uri="{FF2B5EF4-FFF2-40B4-BE49-F238E27FC236}">
                  <a16:creationId xmlns:a16="http://schemas.microsoft.com/office/drawing/2014/main" id="{86CC96E4-D801-CD6B-A10D-48BF703E9F38}"/>
                </a:ext>
              </a:extLst>
            </p:cNvPr>
            <p:cNvGrpSpPr/>
            <p:nvPr/>
          </p:nvGrpSpPr>
          <p:grpSpPr>
            <a:xfrm>
              <a:off x="5663749" y="2930584"/>
              <a:ext cx="1263431" cy="46949"/>
              <a:chOff x="1409553" y="1247719"/>
              <a:chExt cx="6151835" cy="228600"/>
            </a:xfrm>
          </p:grpSpPr>
          <p:sp>
            <p:nvSpPr>
              <p:cNvPr id="1539" name="Rectangle 1538">
                <a:extLst>
                  <a:ext uri="{FF2B5EF4-FFF2-40B4-BE49-F238E27FC236}">
                    <a16:creationId xmlns:a16="http://schemas.microsoft.com/office/drawing/2014/main" id="{1E54315E-3049-7987-C8A9-6381F594561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0" name="Rectangle 1539">
                <a:extLst>
                  <a:ext uri="{FF2B5EF4-FFF2-40B4-BE49-F238E27FC236}">
                    <a16:creationId xmlns:a16="http://schemas.microsoft.com/office/drawing/2014/main" id="{34D62C32-EBC0-D8AB-8F39-956812A1508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1" name="Rectangle 1540">
                <a:extLst>
                  <a:ext uri="{FF2B5EF4-FFF2-40B4-BE49-F238E27FC236}">
                    <a16:creationId xmlns:a16="http://schemas.microsoft.com/office/drawing/2014/main" id="{0AFFF09F-FEA3-E201-670B-6E9DAB9D1D9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2" name="Rectangle 1541">
                <a:extLst>
                  <a:ext uri="{FF2B5EF4-FFF2-40B4-BE49-F238E27FC236}">
                    <a16:creationId xmlns:a16="http://schemas.microsoft.com/office/drawing/2014/main" id="{E9ECD525-5D3F-FCED-0FFD-79319CA4885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3" name="Rectangle 1542">
                <a:extLst>
                  <a:ext uri="{FF2B5EF4-FFF2-40B4-BE49-F238E27FC236}">
                    <a16:creationId xmlns:a16="http://schemas.microsoft.com/office/drawing/2014/main" id="{ED11AE5A-93E9-F55B-DEA8-D62C899A3A2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4" name="Rectangle 1543">
                <a:extLst>
                  <a:ext uri="{FF2B5EF4-FFF2-40B4-BE49-F238E27FC236}">
                    <a16:creationId xmlns:a16="http://schemas.microsoft.com/office/drawing/2014/main" id="{F6815521-E730-D2BF-9517-95FEF10BA97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5" name="Rectangle 1544">
                <a:extLst>
                  <a:ext uri="{FF2B5EF4-FFF2-40B4-BE49-F238E27FC236}">
                    <a16:creationId xmlns:a16="http://schemas.microsoft.com/office/drawing/2014/main" id="{7DFCBA24-5217-306F-7EFE-3749A60B31D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6" name="Rectangle 1545">
                <a:extLst>
                  <a:ext uri="{FF2B5EF4-FFF2-40B4-BE49-F238E27FC236}">
                    <a16:creationId xmlns:a16="http://schemas.microsoft.com/office/drawing/2014/main" id="{7D7C21EC-41F6-06F8-6197-4407C905F80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2" name="Group 1501">
              <a:extLst>
                <a:ext uri="{FF2B5EF4-FFF2-40B4-BE49-F238E27FC236}">
                  <a16:creationId xmlns:a16="http://schemas.microsoft.com/office/drawing/2014/main" id="{C3F9FC6F-0F61-1FCF-F4DF-16CB6013D3EB}"/>
                </a:ext>
              </a:extLst>
            </p:cNvPr>
            <p:cNvGrpSpPr/>
            <p:nvPr/>
          </p:nvGrpSpPr>
          <p:grpSpPr>
            <a:xfrm>
              <a:off x="5663749" y="2977533"/>
              <a:ext cx="1263431" cy="46949"/>
              <a:chOff x="1409553" y="1247719"/>
              <a:chExt cx="6151835" cy="228600"/>
            </a:xfrm>
          </p:grpSpPr>
          <p:sp>
            <p:nvSpPr>
              <p:cNvPr id="1531" name="Rectangle 1530">
                <a:extLst>
                  <a:ext uri="{FF2B5EF4-FFF2-40B4-BE49-F238E27FC236}">
                    <a16:creationId xmlns:a16="http://schemas.microsoft.com/office/drawing/2014/main" id="{9DAD00BF-C19A-1EFF-BD76-2FAD80A767A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2" name="Rectangle 1531">
                <a:extLst>
                  <a:ext uri="{FF2B5EF4-FFF2-40B4-BE49-F238E27FC236}">
                    <a16:creationId xmlns:a16="http://schemas.microsoft.com/office/drawing/2014/main" id="{09834773-196D-EEA3-BD6E-D8B797C358B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3" name="Rectangle 1532">
                <a:extLst>
                  <a:ext uri="{FF2B5EF4-FFF2-40B4-BE49-F238E27FC236}">
                    <a16:creationId xmlns:a16="http://schemas.microsoft.com/office/drawing/2014/main" id="{E2570545-BBF6-417F-518E-BCD2A1261D5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4" name="Rectangle 1533">
                <a:extLst>
                  <a:ext uri="{FF2B5EF4-FFF2-40B4-BE49-F238E27FC236}">
                    <a16:creationId xmlns:a16="http://schemas.microsoft.com/office/drawing/2014/main" id="{951E7CEC-A4C2-F503-D37E-577A894D5E1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5" name="Rectangle 1534">
                <a:extLst>
                  <a:ext uri="{FF2B5EF4-FFF2-40B4-BE49-F238E27FC236}">
                    <a16:creationId xmlns:a16="http://schemas.microsoft.com/office/drawing/2014/main" id="{73AB9782-450F-8BA8-7FB6-5CB0F143AED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6" name="Rectangle 1535">
                <a:extLst>
                  <a:ext uri="{FF2B5EF4-FFF2-40B4-BE49-F238E27FC236}">
                    <a16:creationId xmlns:a16="http://schemas.microsoft.com/office/drawing/2014/main" id="{21712BA1-266F-30FF-D110-6AA2F7EF1CC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7" name="Rectangle 1536">
                <a:extLst>
                  <a:ext uri="{FF2B5EF4-FFF2-40B4-BE49-F238E27FC236}">
                    <a16:creationId xmlns:a16="http://schemas.microsoft.com/office/drawing/2014/main" id="{BFB27823-E561-D29F-A1AD-319DC284AA9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8" name="Rectangle 1537">
                <a:extLst>
                  <a:ext uri="{FF2B5EF4-FFF2-40B4-BE49-F238E27FC236}">
                    <a16:creationId xmlns:a16="http://schemas.microsoft.com/office/drawing/2014/main" id="{F83ABCE8-E91D-C487-B289-DBA000E42DD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3" name="Group 1502">
              <a:extLst>
                <a:ext uri="{FF2B5EF4-FFF2-40B4-BE49-F238E27FC236}">
                  <a16:creationId xmlns:a16="http://schemas.microsoft.com/office/drawing/2014/main" id="{5169B857-D392-2AA1-5801-927B9AB0BA26}"/>
                </a:ext>
              </a:extLst>
            </p:cNvPr>
            <p:cNvGrpSpPr/>
            <p:nvPr/>
          </p:nvGrpSpPr>
          <p:grpSpPr>
            <a:xfrm>
              <a:off x="5663749" y="3024482"/>
              <a:ext cx="1263431" cy="46949"/>
              <a:chOff x="1409553" y="1247719"/>
              <a:chExt cx="6151835" cy="228600"/>
            </a:xfrm>
          </p:grpSpPr>
          <p:sp>
            <p:nvSpPr>
              <p:cNvPr id="1523" name="Rectangle 1522">
                <a:extLst>
                  <a:ext uri="{FF2B5EF4-FFF2-40B4-BE49-F238E27FC236}">
                    <a16:creationId xmlns:a16="http://schemas.microsoft.com/office/drawing/2014/main" id="{EB231DE8-70D3-8594-867A-FF6FF6DF2DA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4" name="Rectangle 1523">
                <a:extLst>
                  <a:ext uri="{FF2B5EF4-FFF2-40B4-BE49-F238E27FC236}">
                    <a16:creationId xmlns:a16="http://schemas.microsoft.com/office/drawing/2014/main" id="{E51A5E17-8A7D-8F2A-B6FF-23B161875C4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5" name="Rectangle 1524">
                <a:extLst>
                  <a:ext uri="{FF2B5EF4-FFF2-40B4-BE49-F238E27FC236}">
                    <a16:creationId xmlns:a16="http://schemas.microsoft.com/office/drawing/2014/main" id="{F5758F73-413D-723F-6712-E84C9543A74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6" name="Rectangle 1525">
                <a:extLst>
                  <a:ext uri="{FF2B5EF4-FFF2-40B4-BE49-F238E27FC236}">
                    <a16:creationId xmlns:a16="http://schemas.microsoft.com/office/drawing/2014/main" id="{CE65AD5C-291B-3C5A-35B3-2889A337284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7" name="Rectangle 1526">
                <a:extLst>
                  <a:ext uri="{FF2B5EF4-FFF2-40B4-BE49-F238E27FC236}">
                    <a16:creationId xmlns:a16="http://schemas.microsoft.com/office/drawing/2014/main" id="{FC3298B3-A8C5-D7C5-4E7D-DFF72EBEF1F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8" name="Rectangle 1527">
                <a:extLst>
                  <a:ext uri="{FF2B5EF4-FFF2-40B4-BE49-F238E27FC236}">
                    <a16:creationId xmlns:a16="http://schemas.microsoft.com/office/drawing/2014/main" id="{879B0E26-DFC1-972D-50D8-02A77826730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9" name="Rectangle 1528">
                <a:extLst>
                  <a:ext uri="{FF2B5EF4-FFF2-40B4-BE49-F238E27FC236}">
                    <a16:creationId xmlns:a16="http://schemas.microsoft.com/office/drawing/2014/main" id="{8E52EEED-E73F-FFC6-E9BC-E65944F0215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0" name="Rectangle 1529">
                <a:extLst>
                  <a:ext uri="{FF2B5EF4-FFF2-40B4-BE49-F238E27FC236}">
                    <a16:creationId xmlns:a16="http://schemas.microsoft.com/office/drawing/2014/main" id="{DA30CAD9-A665-11A2-D4A8-9E9EE123D3A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4" name="Group 1503">
              <a:extLst>
                <a:ext uri="{FF2B5EF4-FFF2-40B4-BE49-F238E27FC236}">
                  <a16:creationId xmlns:a16="http://schemas.microsoft.com/office/drawing/2014/main" id="{5D2043DE-F065-AD73-1BD7-8B51EA3C67EA}"/>
                </a:ext>
              </a:extLst>
            </p:cNvPr>
            <p:cNvGrpSpPr/>
            <p:nvPr/>
          </p:nvGrpSpPr>
          <p:grpSpPr>
            <a:xfrm>
              <a:off x="5663749" y="3071430"/>
              <a:ext cx="1263431" cy="46949"/>
              <a:chOff x="1409553" y="1247719"/>
              <a:chExt cx="6151835" cy="228600"/>
            </a:xfrm>
          </p:grpSpPr>
          <p:sp>
            <p:nvSpPr>
              <p:cNvPr id="1515" name="Rectangle 1514">
                <a:extLst>
                  <a:ext uri="{FF2B5EF4-FFF2-40B4-BE49-F238E27FC236}">
                    <a16:creationId xmlns:a16="http://schemas.microsoft.com/office/drawing/2014/main" id="{EE74ED36-8478-2551-70D3-58EF4018710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6" name="Rectangle 1515">
                <a:extLst>
                  <a:ext uri="{FF2B5EF4-FFF2-40B4-BE49-F238E27FC236}">
                    <a16:creationId xmlns:a16="http://schemas.microsoft.com/office/drawing/2014/main" id="{BCED078F-7721-DD8E-449B-320763DFA8C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7" name="Rectangle 1516">
                <a:extLst>
                  <a:ext uri="{FF2B5EF4-FFF2-40B4-BE49-F238E27FC236}">
                    <a16:creationId xmlns:a16="http://schemas.microsoft.com/office/drawing/2014/main" id="{93D15BE5-6097-796F-3A48-0E2BC9247DF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8" name="Rectangle 1517">
                <a:extLst>
                  <a:ext uri="{FF2B5EF4-FFF2-40B4-BE49-F238E27FC236}">
                    <a16:creationId xmlns:a16="http://schemas.microsoft.com/office/drawing/2014/main" id="{55B2659E-FF43-02AB-43CC-DACC3B60F98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9" name="Rectangle 1518">
                <a:extLst>
                  <a:ext uri="{FF2B5EF4-FFF2-40B4-BE49-F238E27FC236}">
                    <a16:creationId xmlns:a16="http://schemas.microsoft.com/office/drawing/2014/main" id="{47AB93DF-B650-CCD6-A06A-9FC30494B84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0" name="Rectangle 1519">
                <a:extLst>
                  <a:ext uri="{FF2B5EF4-FFF2-40B4-BE49-F238E27FC236}">
                    <a16:creationId xmlns:a16="http://schemas.microsoft.com/office/drawing/2014/main" id="{EC55ECF6-110E-07CB-5089-ADDCD0E8F5A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1" name="Rectangle 1520">
                <a:extLst>
                  <a:ext uri="{FF2B5EF4-FFF2-40B4-BE49-F238E27FC236}">
                    <a16:creationId xmlns:a16="http://schemas.microsoft.com/office/drawing/2014/main" id="{C1A61225-63C6-2FCA-D588-B222E324D4F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2" name="Rectangle 1521">
                <a:extLst>
                  <a:ext uri="{FF2B5EF4-FFF2-40B4-BE49-F238E27FC236}">
                    <a16:creationId xmlns:a16="http://schemas.microsoft.com/office/drawing/2014/main" id="{8B75A863-5D79-B580-2913-FFA7744E00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505" name="Rectangle 1504">
              <a:extLst>
                <a:ext uri="{FF2B5EF4-FFF2-40B4-BE49-F238E27FC236}">
                  <a16:creationId xmlns:a16="http://schemas.microsoft.com/office/drawing/2014/main" id="{09741999-6820-3D10-2427-81C5BDF3B567}"/>
                </a:ext>
              </a:extLst>
            </p:cNvPr>
            <p:cNvSpPr/>
            <p:nvPr/>
          </p:nvSpPr>
          <p:spPr>
            <a:xfrm>
              <a:off x="5663749" y="2461098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506" name="Group 1505">
              <a:extLst>
                <a:ext uri="{FF2B5EF4-FFF2-40B4-BE49-F238E27FC236}">
                  <a16:creationId xmlns:a16="http://schemas.microsoft.com/office/drawing/2014/main" id="{00B1DC8E-27E1-8A4A-9B02-AAF251543A55}"/>
                </a:ext>
              </a:extLst>
            </p:cNvPr>
            <p:cNvGrpSpPr/>
            <p:nvPr/>
          </p:nvGrpSpPr>
          <p:grpSpPr>
            <a:xfrm>
              <a:off x="5663749" y="2461098"/>
              <a:ext cx="1263431" cy="46949"/>
              <a:chOff x="1409553" y="1247719"/>
              <a:chExt cx="6151835" cy="228600"/>
            </a:xfrm>
          </p:grpSpPr>
          <p:sp>
            <p:nvSpPr>
              <p:cNvPr id="1507" name="Rectangle 1506">
                <a:extLst>
                  <a:ext uri="{FF2B5EF4-FFF2-40B4-BE49-F238E27FC236}">
                    <a16:creationId xmlns:a16="http://schemas.microsoft.com/office/drawing/2014/main" id="{D743CDC7-6C4F-E4D1-A622-1B8C375801E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8" name="Rectangle 1507">
                <a:extLst>
                  <a:ext uri="{FF2B5EF4-FFF2-40B4-BE49-F238E27FC236}">
                    <a16:creationId xmlns:a16="http://schemas.microsoft.com/office/drawing/2014/main" id="{B292BC7C-9C42-F60E-900F-F5D11808ACB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9" name="Rectangle 1508">
                <a:extLst>
                  <a:ext uri="{FF2B5EF4-FFF2-40B4-BE49-F238E27FC236}">
                    <a16:creationId xmlns:a16="http://schemas.microsoft.com/office/drawing/2014/main" id="{E2F7202D-4937-5AED-86AC-5E496878CE3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0" name="Rectangle 1509">
                <a:extLst>
                  <a:ext uri="{FF2B5EF4-FFF2-40B4-BE49-F238E27FC236}">
                    <a16:creationId xmlns:a16="http://schemas.microsoft.com/office/drawing/2014/main" id="{98BC349D-0C29-2199-BB02-0B77BCF31DE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1" name="Rectangle 1510">
                <a:extLst>
                  <a:ext uri="{FF2B5EF4-FFF2-40B4-BE49-F238E27FC236}">
                    <a16:creationId xmlns:a16="http://schemas.microsoft.com/office/drawing/2014/main" id="{04CC66E2-0F81-0639-55D7-6E12E6AEDD9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2" name="Rectangle 1511">
                <a:extLst>
                  <a:ext uri="{FF2B5EF4-FFF2-40B4-BE49-F238E27FC236}">
                    <a16:creationId xmlns:a16="http://schemas.microsoft.com/office/drawing/2014/main" id="{90CA55B8-109F-19A1-A43A-3845193B85E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3" name="Rectangle 1512">
                <a:extLst>
                  <a:ext uri="{FF2B5EF4-FFF2-40B4-BE49-F238E27FC236}">
                    <a16:creationId xmlns:a16="http://schemas.microsoft.com/office/drawing/2014/main" id="{A1858E64-81B7-FAB9-6704-D05420856E9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4" name="Rectangle 1513">
                <a:extLst>
                  <a:ext uri="{FF2B5EF4-FFF2-40B4-BE49-F238E27FC236}">
                    <a16:creationId xmlns:a16="http://schemas.microsoft.com/office/drawing/2014/main" id="{B96E6FAC-859A-3367-FCC0-A27B14B450E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491" name="Rounded Rectangle 1490">
              <a:extLst>
                <a:ext uri="{FF2B5EF4-FFF2-40B4-BE49-F238E27FC236}">
                  <a16:creationId xmlns:a16="http://schemas.microsoft.com/office/drawing/2014/main" id="{5A389DB6-03C9-9C51-5133-BB7D72B16E38}"/>
                </a:ext>
              </a:extLst>
            </p:cNvPr>
            <p:cNvSpPr/>
            <p:nvPr/>
          </p:nvSpPr>
          <p:spPr>
            <a:xfrm>
              <a:off x="5813707" y="2652828"/>
              <a:ext cx="963515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medium</a:t>
              </a:r>
            </a:p>
          </p:txBody>
        </p:sp>
        <p:sp>
          <p:nvSpPr>
            <p:cNvPr id="1488" name="Rectangle 1487">
              <a:extLst>
                <a:ext uri="{FF2B5EF4-FFF2-40B4-BE49-F238E27FC236}">
                  <a16:creationId xmlns:a16="http://schemas.microsoft.com/office/drawing/2014/main" id="{FDCEC845-395E-96BF-AA73-CECF6CA633D2}"/>
                </a:ext>
              </a:extLst>
            </p:cNvPr>
            <p:cNvSpPr/>
            <p:nvPr/>
          </p:nvSpPr>
          <p:spPr>
            <a:xfrm>
              <a:off x="5557067" y="2350750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1489" name="Graphic 1488" descr="Database with solid fill">
              <a:extLst>
                <a:ext uri="{FF2B5EF4-FFF2-40B4-BE49-F238E27FC236}">
                  <a16:creationId xmlns:a16="http://schemas.microsoft.com/office/drawing/2014/main" id="{FE84E4B9-C25C-5F3F-23C8-22FFB3912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72285" y="2261498"/>
              <a:ext cx="457200" cy="457200"/>
            </a:xfrm>
            <a:prstGeom prst="rect">
              <a:avLst/>
            </a:prstGeom>
          </p:spPr>
        </p:pic>
      </p:grpSp>
      <p:cxnSp>
        <p:nvCxnSpPr>
          <p:cNvPr id="1619" name="Straight Arrow Connector 1618">
            <a:extLst>
              <a:ext uri="{FF2B5EF4-FFF2-40B4-BE49-F238E27FC236}">
                <a16:creationId xmlns:a16="http://schemas.microsoft.com/office/drawing/2014/main" id="{A2A2DEAE-257A-B5B1-4F95-1EF88D89A796}"/>
              </a:ext>
            </a:extLst>
          </p:cNvPr>
          <p:cNvCxnSpPr>
            <a:cxnSpLocks/>
            <a:endCxn id="1620" idx="2"/>
          </p:cNvCxnSpPr>
          <p:nvPr/>
        </p:nvCxnSpPr>
        <p:spPr>
          <a:xfrm>
            <a:off x="6511848" y="1575670"/>
            <a:ext cx="133704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0" name="Oval 1619">
            <a:extLst>
              <a:ext uri="{FF2B5EF4-FFF2-40B4-BE49-F238E27FC236}">
                <a16:creationId xmlns:a16="http://schemas.microsoft.com/office/drawing/2014/main" id="{BFFBCF3D-09FC-5818-0890-F7E98454CC70}"/>
              </a:ext>
            </a:extLst>
          </p:cNvPr>
          <p:cNvSpPr/>
          <p:nvPr/>
        </p:nvSpPr>
        <p:spPr>
          <a:xfrm>
            <a:off x="7848894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21" name="Curved Connector 1620">
            <a:extLst>
              <a:ext uri="{FF2B5EF4-FFF2-40B4-BE49-F238E27FC236}">
                <a16:creationId xmlns:a16="http://schemas.microsoft.com/office/drawing/2014/main" id="{5EDE8866-B1AF-7851-D3E0-31AC1C816F88}"/>
              </a:ext>
            </a:extLst>
          </p:cNvPr>
          <p:cNvCxnSpPr>
            <a:cxnSpLocks/>
            <a:stCxn id="1505" idx="3"/>
            <a:endCxn id="1620" idx="2"/>
          </p:cNvCxnSpPr>
          <p:nvPr/>
        </p:nvCxnSpPr>
        <p:spPr>
          <a:xfrm flipV="1">
            <a:off x="6927180" y="1575670"/>
            <a:ext cx="921714" cy="12140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6" name="Group 1755">
            <a:extLst>
              <a:ext uri="{FF2B5EF4-FFF2-40B4-BE49-F238E27FC236}">
                <a16:creationId xmlns:a16="http://schemas.microsoft.com/office/drawing/2014/main" id="{6D62B7CF-CF98-83BA-15E6-E0E846F18873}"/>
              </a:ext>
            </a:extLst>
          </p:cNvPr>
          <p:cNvGrpSpPr/>
          <p:nvPr/>
        </p:nvGrpSpPr>
        <p:grpSpPr>
          <a:xfrm>
            <a:off x="3547241" y="3405078"/>
            <a:ext cx="1454895" cy="856881"/>
            <a:chOff x="3547241" y="3405078"/>
            <a:chExt cx="1454895" cy="856881"/>
          </a:xfrm>
        </p:grpSpPr>
        <p:grpSp>
          <p:nvGrpSpPr>
            <p:cNvPr id="1628" name="Group 1627">
              <a:extLst>
                <a:ext uri="{FF2B5EF4-FFF2-40B4-BE49-F238E27FC236}">
                  <a16:creationId xmlns:a16="http://schemas.microsoft.com/office/drawing/2014/main" id="{53F40145-60C0-73B2-DC78-D0B93A20C020}"/>
                </a:ext>
              </a:extLst>
            </p:cNvPr>
            <p:cNvGrpSpPr/>
            <p:nvPr/>
          </p:nvGrpSpPr>
          <p:grpSpPr>
            <a:xfrm>
              <a:off x="3738705" y="3651627"/>
              <a:ext cx="1263431" cy="46949"/>
              <a:chOff x="1409553" y="1247719"/>
              <a:chExt cx="6151835" cy="228600"/>
            </a:xfrm>
          </p:grpSpPr>
          <p:sp>
            <p:nvSpPr>
              <p:cNvPr id="1747" name="Rectangle 1746">
                <a:extLst>
                  <a:ext uri="{FF2B5EF4-FFF2-40B4-BE49-F238E27FC236}">
                    <a16:creationId xmlns:a16="http://schemas.microsoft.com/office/drawing/2014/main" id="{987595CF-5192-E416-17BB-0E4490D6E98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8" name="Rectangle 1747">
                <a:extLst>
                  <a:ext uri="{FF2B5EF4-FFF2-40B4-BE49-F238E27FC236}">
                    <a16:creationId xmlns:a16="http://schemas.microsoft.com/office/drawing/2014/main" id="{FF21390B-F9F1-7C91-AF34-C4DF22DD9DC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9" name="Rectangle 1748">
                <a:extLst>
                  <a:ext uri="{FF2B5EF4-FFF2-40B4-BE49-F238E27FC236}">
                    <a16:creationId xmlns:a16="http://schemas.microsoft.com/office/drawing/2014/main" id="{CCEB7CD9-D18D-E172-9912-637EA6B941E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0" name="Rectangle 1749">
                <a:extLst>
                  <a:ext uri="{FF2B5EF4-FFF2-40B4-BE49-F238E27FC236}">
                    <a16:creationId xmlns:a16="http://schemas.microsoft.com/office/drawing/2014/main" id="{82B3BE55-6ED4-0481-80E9-8BEF8F3D859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1" name="Rectangle 1750">
                <a:extLst>
                  <a:ext uri="{FF2B5EF4-FFF2-40B4-BE49-F238E27FC236}">
                    <a16:creationId xmlns:a16="http://schemas.microsoft.com/office/drawing/2014/main" id="{DE53E468-C2F6-3863-3863-DEB2F84BF4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2" name="Rectangle 1751">
                <a:extLst>
                  <a:ext uri="{FF2B5EF4-FFF2-40B4-BE49-F238E27FC236}">
                    <a16:creationId xmlns:a16="http://schemas.microsoft.com/office/drawing/2014/main" id="{6DA03950-C8AF-F937-C586-1D78D4A198B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3" name="Rectangle 1752">
                <a:extLst>
                  <a:ext uri="{FF2B5EF4-FFF2-40B4-BE49-F238E27FC236}">
                    <a16:creationId xmlns:a16="http://schemas.microsoft.com/office/drawing/2014/main" id="{43A71FFD-04C4-AFF8-A0B4-0075CFF1508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4" name="Rectangle 1753">
                <a:extLst>
                  <a:ext uri="{FF2B5EF4-FFF2-40B4-BE49-F238E27FC236}">
                    <a16:creationId xmlns:a16="http://schemas.microsoft.com/office/drawing/2014/main" id="{19083AE7-A0AA-EC36-2CD1-9C8474699D5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29" name="Group 1628">
              <a:extLst>
                <a:ext uri="{FF2B5EF4-FFF2-40B4-BE49-F238E27FC236}">
                  <a16:creationId xmlns:a16="http://schemas.microsoft.com/office/drawing/2014/main" id="{4CAA5B2E-3B1A-B88F-53CE-0B2D72E7D808}"/>
                </a:ext>
              </a:extLst>
            </p:cNvPr>
            <p:cNvGrpSpPr/>
            <p:nvPr/>
          </p:nvGrpSpPr>
          <p:grpSpPr>
            <a:xfrm>
              <a:off x="3738705" y="3698575"/>
              <a:ext cx="1263431" cy="46949"/>
              <a:chOff x="1409553" y="1247719"/>
              <a:chExt cx="6151835" cy="228600"/>
            </a:xfrm>
          </p:grpSpPr>
          <p:sp>
            <p:nvSpPr>
              <p:cNvPr id="1739" name="Rectangle 1738">
                <a:extLst>
                  <a:ext uri="{FF2B5EF4-FFF2-40B4-BE49-F238E27FC236}">
                    <a16:creationId xmlns:a16="http://schemas.microsoft.com/office/drawing/2014/main" id="{E5DE08F5-5502-E6E5-C82B-37B5BDEE93D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0" name="Rectangle 1739">
                <a:extLst>
                  <a:ext uri="{FF2B5EF4-FFF2-40B4-BE49-F238E27FC236}">
                    <a16:creationId xmlns:a16="http://schemas.microsoft.com/office/drawing/2014/main" id="{93732DA2-D5BC-BB08-2740-B4D19E2B210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1" name="Rectangle 1740">
                <a:extLst>
                  <a:ext uri="{FF2B5EF4-FFF2-40B4-BE49-F238E27FC236}">
                    <a16:creationId xmlns:a16="http://schemas.microsoft.com/office/drawing/2014/main" id="{C1B38CB4-CC22-E64A-8F29-C5B0DC736AE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2" name="Rectangle 1741">
                <a:extLst>
                  <a:ext uri="{FF2B5EF4-FFF2-40B4-BE49-F238E27FC236}">
                    <a16:creationId xmlns:a16="http://schemas.microsoft.com/office/drawing/2014/main" id="{9DE24063-B21B-0C22-9152-A4993CA5949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3" name="Rectangle 1742">
                <a:extLst>
                  <a:ext uri="{FF2B5EF4-FFF2-40B4-BE49-F238E27FC236}">
                    <a16:creationId xmlns:a16="http://schemas.microsoft.com/office/drawing/2014/main" id="{BD2CAD93-6123-138E-D712-CA946FC4626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4" name="Rectangle 1743">
                <a:extLst>
                  <a:ext uri="{FF2B5EF4-FFF2-40B4-BE49-F238E27FC236}">
                    <a16:creationId xmlns:a16="http://schemas.microsoft.com/office/drawing/2014/main" id="{48F5179C-7885-8E5B-0088-A25BFBDEED5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5" name="Rectangle 1744">
                <a:extLst>
                  <a:ext uri="{FF2B5EF4-FFF2-40B4-BE49-F238E27FC236}">
                    <a16:creationId xmlns:a16="http://schemas.microsoft.com/office/drawing/2014/main" id="{7FA358FB-BC26-FEFF-FB96-4D87A865026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6" name="Rectangle 1745">
                <a:extLst>
                  <a:ext uri="{FF2B5EF4-FFF2-40B4-BE49-F238E27FC236}">
                    <a16:creationId xmlns:a16="http://schemas.microsoft.com/office/drawing/2014/main" id="{07685041-AEE4-DD7E-F5A2-84FF72DE34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0" name="Group 1629">
              <a:extLst>
                <a:ext uri="{FF2B5EF4-FFF2-40B4-BE49-F238E27FC236}">
                  <a16:creationId xmlns:a16="http://schemas.microsoft.com/office/drawing/2014/main" id="{AD0C4BD5-57C4-B994-E5E4-45F4D3473487}"/>
                </a:ext>
              </a:extLst>
            </p:cNvPr>
            <p:cNvGrpSpPr/>
            <p:nvPr/>
          </p:nvGrpSpPr>
          <p:grpSpPr>
            <a:xfrm>
              <a:off x="3738705" y="3745524"/>
              <a:ext cx="1263431" cy="46949"/>
              <a:chOff x="1409553" y="1247719"/>
              <a:chExt cx="6151835" cy="228600"/>
            </a:xfrm>
          </p:grpSpPr>
          <p:sp>
            <p:nvSpPr>
              <p:cNvPr id="1731" name="Rectangle 1730">
                <a:extLst>
                  <a:ext uri="{FF2B5EF4-FFF2-40B4-BE49-F238E27FC236}">
                    <a16:creationId xmlns:a16="http://schemas.microsoft.com/office/drawing/2014/main" id="{CDE5671A-1676-501B-9CE6-D440DAE7FBD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2" name="Rectangle 1731">
                <a:extLst>
                  <a:ext uri="{FF2B5EF4-FFF2-40B4-BE49-F238E27FC236}">
                    <a16:creationId xmlns:a16="http://schemas.microsoft.com/office/drawing/2014/main" id="{C447EFA2-191A-693D-3806-0D4A5A0389A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3" name="Rectangle 1732">
                <a:extLst>
                  <a:ext uri="{FF2B5EF4-FFF2-40B4-BE49-F238E27FC236}">
                    <a16:creationId xmlns:a16="http://schemas.microsoft.com/office/drawing/2014/main" id="{EF25D511-00D0-A459-76F8-FF3F01C1994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4" name="Rectangle 1733">
                <a:extLst>
                  <a:ext uri="{FF2B5EF4-FFF2-40B4-BE49-F238E27FC236}">
                    <a16:creationId xmlns:a16="http://schemas.microsoft.com/office/drawing/2014/main" id="{E082A406-E8C0-82EB-2F7E-CA017EDDF7E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5" name="Rectangle 1734">
                <a:extLst>
                  <a:ext uri="{FF2B5EF4-FFF2-40B4-BE49-F238E27FC236}">
                    <a16:creationId xmlns:a16="http://schemas.microsoft.com/office/drawing/2014/main" id="{21578C9A-107F-1467-47F0-99F54BDC6B8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6" name="Rectangle 1735">
                <a:extLst>
                  <a:ext uri="{FF2B5EF4-FFF2-40B4-BE49-F238E27FC236}">
                    <a16:creationId xmlns:a16="http://schemas.microsoft.com/office/drawing/2014/main" id="{E653F2C7-A463-5328-EF5B-9690FACC9F0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7" name="Rectangle 1736">
                <a:extLst>
                  <a:ext uri="{FF2B5EF4-FFF2-40B4-BE49-F238E27FC236}">
                    <a16:creationId xmlns:a16="http://schemas.microsoft.com/office/drawing/2014/main" id="{6D3B27BB-FBE7-C31B-D725-71883503D42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8" name="Rectangle 1737">
                <a:extLst>
                  <a:ext uri="{FF2B5EF4-FFF2-40B4-BE49-F238E27FC236}">
                    <a16:creationId xmlns:a16="http://schemas.microsoft.com/office/drawing/2014/main" id="{9B304F1A-CB2B-E277-8E13-4CA7E250B3A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1" name="Group 1630">
              <a:extLst>
                <a:ext uri="{FF2B5EF4-FFF2-40B4-BE49-F238E27FC236}">
                  <a16:creationId xmlns:a16="http://schemas.microsoft.com/office/drawing/2014/main" id="{0EF284C7-871A-70EB-26A5-02BA68207319}"/>
                </a:ext>
              </a:extLst>
            </p:cNvPr>
            <p:cNvGrpSpPr/>
            <p:nvPr/>
          </p:nvGrpSpPr>
          <p:grpSpPr>
            <a:xfrm>
              <a:off x="3738705" y="3792473"/>
              <a:ext cx="1263431" cy="46949"/>
              <a:chOff x="1409553" y="1247719"/>
              <a:chExt cx="6151835" cy="228600"/>
            </a:xfrm>
          </p:grpSpPr>
          <p:sp>
            <p:nvSpPr>
              <p:cNvPr id="1723" name="Rectangle 1722">
                <a:extLst>
                  <a:ext uri="{FF2B5EF4-FFF2-40B4-BE49-F238E27FC236}">
                    <a16:creationId xmlns:a16="http://schemas.microsoft.com/office/drawing/2014/main" id="{6A402D2A-AAAA-0350-263F-11745CAA205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4" name="Rectangle 1723">
                <a:extLst>
                  <a:ext uri="{FF2B5EF4-FFF2-40B4-BE49-F238E27FC236}">
                    <a16:creationId xmlns:a16="http://schemas.microsoft.com/office/drawing/2014/main" id="{D6AEE2CA-6117-FA88-3D97-BB3B38CF032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5" name="Rectangle 1724">
                <a:extLst>
                  <a:ext uri="{FF2B5EF4-FFF2-40B4-BE49-F238E27FC236}">
                    <a16:creationId xmlns:a16="http://schemas.microsoft.com/office/drawing/2014/main" id="{DF0C24A1-8AC6-9636-BD84-D22D5C10398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6" name="Rectangle 1725">
                <a:extLst>
                  <a:ext uri="{FF2B5EF4-FFF2-40B4-BE49-F238E27FC236}">
                    <a16:creationId xmlns:a16="http://schemas.microsoft.com/office/drawing/2014/main" id="{151730C1-C581-CB52-C1B2-1AC53E0075F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7" name="Rectangle 1726">
                <a:extLst>
                  <a:ext uri="{FF2B5EF4-FFF2-40B4-BE49-F238E27FC236}">
                    <a16:creationId xmlns:a16="http://schemas.microsoft.com/office/drawing/2014/main" id="{5807FD33-264B-D23D-7594-36FFA76BB14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8" name="Rectangle 1727">
                <a:extLst>
                  <a:ext uri="{FF2B5EF4-FFF2-40B4-BE49-F238E27FC236}">
                    <a16:creationId xmlns:a16="http://schemas.microsoft.com/office/drawing/2014/main" id="{CD50FA6C-1E86-E30D-AE5A-A1D4118424B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9" name="Rectangle 1728">
                <a:extLst>
                  <a:ext uri="{FF2B5EF4-FFF2-40B4-BE49-F238E27FC236}">
                    <a16:creationId xmlns:a16="http://schemas.microsoft.com/office/drawing/2014/main" id="{A8ADC9A1-0CC7-D5E2-ACC5-ED7D118597E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0" name="Rectangle 1729">
                <a:extLst>
                  <a:ext uri="{FF2B5EF4-FFF2-40B4-BE49-F238E27FC236}">
                    <a16:creationId xmlns:a16="http://schemas.microsoft.com/office/drawing/2014/main" id="{73AC3E60-F58E-1FE4-E561-6509D0FABD7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2" name="Group 1631">
              <a:extLst>
                <a:ext uri="{FF2B5EF4-FFF2-40B4-BE49-F238E27FC236}">
                  <a16:creationId xmlns:a16="http://schemas.microsoft.com/office/drawing/2014/main" id="{847E03D5-AB6E-6070-B410-30C05A9C9F22}"/>
                </a:ext>
              </a:extLst>
            </p:cNvPr>
            <p:cNvGrpSpPr/>
            <p:nvPr/>
          </p:nvGrpSpPr>
          <p:grpSpPr>
            <a:xfrm>
              <a:off x="3738705" y="3839421"/>
              <a:ext cx="1263431" cy="46949"/>
              <a:chOff x="1409553" y="1247719"/>
              <a:chExt cx="6151835" cy="228600"/>
            </a:xfrm>
          </p:grpSpPr>
          <p:sp>
            <p:nvSpPr>
              <p:cNvPr id="1715" name="Rectangle 1714">
                <a:extLst>
                  <a:ext uri="{FF2B5EF4-FFF2-40B4-BE49-F238E27FC236}">
                    <a16:creationId xmlns:a16="http://schemas.microsoft.com/office/drawing/2014/main" id="{6047B1FA-AF7B-A599-D98B-20F49842398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6" name="Rectangle 1715">
                <a:extLst>
                  <a:ext uri="{FF2B5EF4-FFF2-40B4-BE49-F238E27FC236}">
                    <a16:creationId xmlns:a16="http://schemas.microsoft.com/office/drawing/2014/main" id="{F84902EB-EA84-0AEC-CF88-24AF59B462D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7" name="Rectangle 1716">
                <a:extLst>
                  <a:ext uri="{FF2B5EF4-FFF2-40B4-BE49-F238E27FC236}">
                    <a16:creationId xmlns:a16="http://schemas.microsoft.com/office/drawing/2014/main" id="{945FDFD1-9922-CF63-8762-DA057349021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8" name="Rectangle 1717">
                <a:extLst>
                  <a:ext uri="{FF2B5EF4-FFF2-40B4-BE49-F238E27FC236}">
                    <a16:creationId xmlns:a16="http://schemas.microsoft.com/office/drawing/2014/main" id="{CD1D1D0F-A291-5BD6-FBC9-04813E50047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9" name="Rectangle 1718">
                <a:extLst>
                  <a:ext uri="{FF2B5EF4-FFF2-40B4-BE49-F238E27FC236}">
                    <a16:creationId xmlns:a16="http://schemas.microsoft.com/office/drawing/2014/main" id="{08066A7F-A644-96F0-551C-22D8D8C70B6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0" name="Rectangle 1719">
                <a:extLst>
                  <a:ext uri="{FF2B5EF4-FFF2-40B4-BE49-F238E27FC236}">
                    <a16:creationId xmlns:a16="http://schemas.microsoft.com/office/drawing/2014/main" id="{B5A6ABA4-9D12-2B89-58CF-80D79311C54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1" name="Rectangle 1720">
                <a:extLst>
                  <a:ext uri="{FF2B5EF4-FFF2-40B4-BE49-F238E27FC236}">
                    <a16:creationId xmlns:a16="http://schemas.microsoft.com/office/drawing/2014/main" id="{F4BEE076-D921-57DC-DE5A-7B0C2A81178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2" name="Rectangle 1721">
                <a:extLst>
                  <a:ext uri="{FF2B5EF4-FFF2-40B4-BE49-F238E27FC236}">
                    <a16:creationId xmlns:a16="http://schemas.microsoft.com/office/drawing/2014/main" id="{75FD9FEB-1B13-1242-092A-C0371995188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3" name="Group 1632">
              <a:extLst>
                <a:ext uri="{FF2B5EF4-FFF2-40B4-BE49-F238E27FC236}">
                  <a16:creationId xmlns:a16="http://schemas.microsoft.com/office/drawing/2014/main" id="{2E071A13-552B-36DD-C3FE-5ED2C8C9550A}"/>
                </a:ext>
              </a:extLst>
            </p:cNvPr>
            <p:cNvGrpSpPr/>
            <p:nvPr/>
          </p:nvGrpSpPr>
          <p:grpSpPr>
            <a:xfrm>
              <a:off x="3738705" y="3886370"/>
              <a:ext cx="1263431" cy="46949"/>
              <a:chOff x="1409553" y="1247719"/>
              <a:chExt cx="6151835" cy="228600"/>
            </a:xfrm>
          </p:grpSpPr>
          <p:sp>
            <p:nvSpPr>
              <p:cNvPr id="1707" name="Rectangle 1706">
                <a:extLst>
                  <a:ext uri="{FF2B5EF4-FFF2-40B4-BE49-F238E27FC236}">
                    <a16:creationId xmlns:a16="http://schemas.microsoft.com/office/drawing/2014/main" id="{801277C6-E489-D7A8-DC4F-05D3BEDA695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8" name="Rectangle 1707">
                <a:extLst>
                  <a:ext uri="{FF2B5EF4-FFF2-40B4-BE49-F238E27FC236}">
                    <a16:creationId xmlns:a16="http://schemas.microsoft.com/office/drawing/2014/main" id="{5B7FF7EB-2B4B-9232-52CF-527751E8AFF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9" name="Rectangle 1708">
                <a:extLst>
                  <a:ext uri="{FF2B5EF4-FFF2-40B4-BE49-F238E27FC236}">
                    <a16:creationId xmlns:a16="http://schemas.microsoft.com/office/drawing/2014/main" id="{AF93F34B-68A2-2FBC-1167-5A5B86357A4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0" name="Rectangle 1709">
                <a:extLst>
                  <a:ext uri="{FF2B5EF4-FFF2-40B4-BE49-F238E27FC236}">
                    <a16:creationId xmlns:a16="http://schemas.microsoft.com/office/drawing/2014/main" id="{F33CD7BD-8FB4-0F57-D09A-4EF158141E6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1" name="Rectangle 1710">
                <a:extLst>
                  <a:ext uri="{FF2B5EF4-FFF2-40B4-BE49-F238E27FC236}">
                    <a16:creationId xmlns:a16="http://schemas.microsoft.com/office/drawing/2014/main" id="{E439C021-C6DB-7A9B-5685-60BBD376FDA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2" name="Rectangle 1711">
                <a:extLst>
                  <a:ext uri="{FF2B5EF4-FFF2-40B4-BE49-F238E27FC236}">
                    <a16:creationId xmlns:a16="http://schemas.microsoft.com/office/drawing/2014/main" id="{179B3276-6725-7F1C-0AFA-E3A44C98E91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3" name="Rectangle 1712">
                <a:extLst>
                  <a:ext uri="{FF2B5EF4-FFF2-40B4-BE49-F238E27FC236}">
                    <a16:creationId xmlns:a16="http://schemas.microsoft.com/office/drawing/2014/main" id="{99822DC8-2290-2D73-EF9F-19B4908FD78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4" name="Rectangle 1713">
                <a:extLst>
                  <a:ext uri="{FF2B5EF4-FFF2-40B4-BE49-F238E27FC236}">
                    <a16:creationId xmlns:a16="http://schemas.microsoft.com/office/drawing/2014/main" id="{C94A90C3-8AD5-EDB1-308B-8175861CA3C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4" name="Group 1633">
              <a:extLst>
                <a:ext uri="{FF2B5EF4-FFF2-40B4-BE49-F238E27FC236}">
                  <a16:creationId xmlns:a16="http://schemas.microsoft.com/office/drawing/2014/main" id="{A8D6E376-7B1B-C67E-8139-5A65576E99FA}"/>
                </a:ext>
              </a:extLst>
            </p:cNvPr>
            <p:cNvGrpSpPr/>
            <p:nvPr/>
          </p:nvGrpSpPr>
          <p:grpSpPr>
            <a:xfrm>
              <a:off x="3738705" y="3933319"/>
              <a:ext cx="1263431" cy="46949"/>
              <a:chOff x="1409553" y="1247719"/>
              <a:chExt cx="6151835" cy="228600"/>
            </a:xfrm>
          </p:grpSpPr>
          <p:sp>
            <p:nvSpPr>
              <p:cNvPr id="1699" name="Rectangle 1698">
                <a:extLst>
                  <a:ext uri="{FF2B5EF4-FFF2-40B4-BE49-F238E27FC236}">
                    <a16:creationId xmlns:a16="http://schemas.microsoft.com/office/drawing/2014/main" id="{12D94320-1C66-31FA-B545-E739B80E1A0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0" name="Rectangle 1699">
                <a:extLst>
                  <a:ext uri="{FF2B5EF4-FFF2-40B4-BE49-F238E27FC236}">
                    <a16:creationId xmlns:a16="http://schemas.microsoft.com/office/drawing/2014/main" id="{591DBF42-7194-0B54-1AEA-1E9B0DBAFC4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1" name="Rectangle 1700">
                <a:extLst>
                  <a:ext uri="{FF2B5EF4-FFF2-40B4-BE49-F238E27FC236}">
                    <a16:creationId xmlns:a16="http://schemas.microsoft.com/office/drawing/2014/main" id="{DCFC63DC-AAAB-308D-C12F-D9DA083ECF8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2" name="Rectangle 1701">
                <a:extLst>
                  <a:ext uri="{FF2B5EF4-FFF2-40B4-BE49-F238E27FC236}">
                    <a16:creationId xmlns:a16="http://schemas.microsoft.com/office/drawing/2014/main" id="{B5996781-6D19-75C2-34EC-538BD7C121C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3" name="Rectangle 1702">
                <a:extLst>
                  <a:ext uri="{FF2B5EF4-FFF2-40B4-BE49-F238E27FC236}">
                    <a16:creationId xmlns:a16="http://schemas.microsoft.com/office/drawing/2014/main" id="{F1D48B7C-7D59-E277-ADCC-741592809F3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4" name="Rectangle 1703">
                <a:extLst>
                  <a:ext uri="{FF2B5EF4-FFF2-40B4-BE49-F238E27FC236}">
                    <a16:creationId xmlns:a16="http://schemas.microsoft.com/office/drawing/2014/main" id="{6FA5747A-C0B3-3CA3-DAAD-2741921709E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5" name="Rectangle 1704">
                <a:extLst>
                  <a:ext uri="{FF2B5EF4-FFF2-40B4-BE49-F238E27FC236}">
                    <a16:creationId xmlns:a16="http://schemas.microsoft.com/office/drawing/2014/main" id="{0EC17211-72E1-B81C-B1DC-8EE94383D55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6" name="Rectangle 1705">
                <a:extLst>
                  <a:ext uri="{FF2B5EF4-FFF2-40B4-BE49-F238E27FC236}">
                    <a16:creationId xmlns:a16="http://schemas.microsoft.com/office/drawing/2014/main" id="{95D6E4A9-6CB3-6779-2D34-B1944C1EFBA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5" name="Group 1634">
              <a:extLst>
                <a:ext uri="{FF2B5EF4-FFF2-40B4-BE49-F238E27FC236}">
                  <a16:creationId xmlns:a16="http://schemas.microsoft.com/office/drawing/2014/main" id="{1288EAFC-73EC-4F39-307A-60F2E90BC2CA}"/>
                </a:ext>
              </a:extLst>
            </p:cNvPr>
            <p:cNvGrpSpPr/>
            <p:nvPr/>
          </p:nvGrpSpPr>
          <p:grpSpPr>
            <a:xfrm>
              <a:off x="3738705" y="3980267"/>
              <a:ext cx="1263431" cy="46949"/>
              <a:chOff x="1409553" y="1247719"/>
              <a:chExt cx="6151835" cy="228600"/>
            </a:xfrm>
          </p:grpSpPr>
          <p:sp>
            <p:nvSpPr>
              <p:cNvPr id="1691" name="Rectangle 1690">
                <a:extLst>
                  <a:ext uri="{FF2B5EF4-FFF2-40B4-BE49-F238E27FC236}">
                    <a16:creationId xmlns:a16="http://schemas.microsoft.com/office/drawing/2014/main" id="{339D8D34-DC77-2F31-DE4B-A04018C6D6F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2" name="Rectangle 1691">
                <a:extLst>
                  <a:ext uri="{FF2B5EF4-FFF2-40B4-BE49-F238E27FC236}">
                    <a16:creationId xmlns:a16="http://schemas.microsoft.com/office/drawing/2014/main" id="{A4932BF8-C9FC-40DC-C311-8447C7BC705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3" name="Rectangle 1692">
                <a:extLst>
                  <a:ext uri="{FF2B5EF4-FFF2-40B4-BE49-F238E27FC236}">
                    <a16:creationId xmlns:a16="http://schemas.microsoft.com/office/drawing/2014/main" id="{2D10CE76-703D-D0C3-4521-B3A82A02D90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4" name="Rectangle 1693">
                <a:extLst>
                  <a:ext uri="{FF2B5EF4-FFF2-40B4-BE49-F238E27FC236}">
                    <a16:creationId xmlns:a16="http://schemas.microsoft.com/office/drawing/2014/main" id="{00A8AAA9-EF94-BBAC-3A5B-1F5F28552D4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5" name="Rectangle 1694">
                <a:extLst>
                  <a:ext uri="{FF2B5EF4-FFF2-40B4-BE49-F238E27FC236}">
                    <a16:creationId xmlns:a16="http://schemas.microsoft.com/office/drawing/2014/main" id="{6A54DD9B-5399-E3C8-AF58-D0C9C2923BB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6" name="Rectangle 1695">
                <a:extLst>
                  <a:ext uri="{FF2B5EF4-FFF2-40B4-BE49-F238E27FC236}">
                    <a16:creationId xmlns:a16="http://schemas.microsoft.com/office/drawing/2014/main" id="{CB18F46D-1847-14E4-8325-42B6D25CAED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7" name="Rectangle 1696">
                <a:extLst>
                  <a:ext uri="{FF2B5EF4-FFF2-40B4-BE49-F238E27FC236}">
                    <a16:creationId xmlns:a16="http://schemas.microsoft.com/office/drawing/2014/main" id="{61AB1E9A-A06C-F9E9-1F8A-74FF0DF010A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8" name="Rectangle 1697">
                <a:extLst>
                  <a:ext uri="{FF2B5EF4-FFF2-40B4-BE49-F238E27FC236}">
                    <a16:creationId xmlns:a16="http://schemas.microsoft.com/office/drawing/2014/main" id="{9B9D8164-4265-7653-8AF0-ACC91CC4B7F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6" name="Group 1635">
              <a:extLst>
                <a:ext uri="{FF2B5EF4-FFF2-40B4-BE49-F238E27FC236}">
                  <a16:creationId xmlns:a16="http://schemas.microsoft.com/office/drawing/2014/main" id="{CA9D7844-3B99-CA25-44D7-D8684FF49B46}"/>
                </a:ext>
              </a:extLst>
            </p:cNvPr>
            <p:cNvGrpSpPr/>
            <p:nvPr/>
          </p:nvGrpSpPr>
          <p:grpSpPr>
            <a:xfrm>
              <a:off x="3738705" y="4027216"/>
              <a:ext cx="1263431" cy="46949"/>
              <a:chOff x="1409553" y="1247719"/>
              <a:chExt cx="6151835" cy="228600"/>
            </a:xfrm>
          </p:grpSpPr>
          <p:sp>
            <p:nvSpPr>
              <p:cNvPr id="1683" name="Rectangle 1682">
                <a:extLst>
                  <a:ext uri="{FF2B5EF4-FFF2-40B4-BE49-F238E27FC236}">
                    <a16:creationId xmlns:a16="http://schemas.microsoft.com/office/drawing/2014/main" id="{E3B5D85E-E8EC-890A-3A39-5AECD860D76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4" name="Rectangle 1683">
                <a:extLst>
                  <a:ext uri="{FF2B5EF4-FFF2-40B4-BE49-F238E27FC236}">
                    <a16:creationId xmlns:a16="http://schemas.microsoft.com/office/drawing/2014/main" id="{9FD6AAAF-DB29-FA09-AA69-42E400882C1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5" name="Rectangle 1684">
                <a:extLst>
                  <a:ext uri="{FF2B5EF4-FFF2-40B4-BE49-F238E27FC236}">
                    <a16:creationId xmlns:a16="http://schemas.microsoft.com/office/drawing/2014/main" id="{875A5244-9CA9-F6CA-0981-F35E7032583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6" name="Rectangle 1685">
                <a:extLst>
                  <a:ext uri="{FF2B5EF4-FFF2-40B4-BE49-F238E27FC236}">
                    <a16:creationId xmlns:a16="http://schemas.microsoft.com/office/drawing/2014/main" id="{59FBE5CE-89EB-E669-9857-A3279054122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7" name="Rectangle 1686">
                <a:extLst>
                  <a:ext uri="{FF2B5EF4-FFF2-40B4-BE49-F238E27FC236}">
                    <a16:creationId xmlns:a16="http://schemas.microsoft.com/office/drawing/2014/main" id="{C1764522-52E2-3F26-D098-46AA9E8EEA0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8" name="Rectangle 1687">
                <a:extLst>
                  <a:ext uri="{FF2B5EF4-FFF2-40B4-BE49-F238E27FC236}">
                    <a16:creationId xmlns:a16="http://schemas.microsoft.com/office/drawing/2014/main" id="{387071FA-9D6D-7CCB-4036-9DAFB0E671C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9" name="Rectangle 1688">
                <a:extLst>
                  <a:ext uri="{FF2B5EF4-FFF2-40B4-BE49-F238E27FC236}">
                    <a16:creationId xmlns:a16="http://schemas.microsoft.com/office/drawing/2014/main" id="{029A972C-16F2-B36B-6F1B-500D4098E9F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0" name="Rectangle 1689">
                <a:extLst>
                  <a:ext uri="{FF2B5EF4-FFF2-40B4-BE49-F238E27FC236}">
                    <a16:creationId xmlns:a16="http://schemas.microsoft.com/office/drawing/2014/main" id="{FEA04B21-3A39-6A11-8DAB-9A3754D0023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7" name="Group 1636">
              <a:extLst>
                <a:ext uri="{FF2B5EF4-FFF2-40B4-BE49-F238E27FC236}">
                  <a16:creationId xmlns:a16="http://schemas.microsoft.com/office/drawing/2014/main" id="{19711CBA-CD14-FEDA-4CA0-79980477CD48}"/>
                </a:ext>
              </a:extLst>
            </p:cNvPr>
            <p:cNvGrpSpPr/>
            <p:nvPr/>
          </p:nvGrpSpPr>
          <p:grpSpPr>
            <a:xfrm>
              <a:off x="3738705" y="4074164"/>
              <a:ext cx="1263431" cy="46949"/>
              <a:chOff x="1409553" y="1247719"/>
              <a:chExt cx="6151835" cy="228600"/>
            </a:xfrm>
          </p:grpSpPr>
          <p:sp>
            <p:nvSpPr>
              <p:cNvPr id="1675" name="Rectangle 1674">
                <a:extLst>
                  <a:ext uri="{FF2B5EF4-FFF2-40B4-BE49-F238E27FC236}">
                    <a16:creationId xmlns:a16="http://schemas.microsoft.com/office/drawing/2014/main" id="{34DA8547-52CF-1DAF-80A0-594A9290AE1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6" name="Rectangle 1675">
                <a:extLst>
                  <a:ext uri="{FF2B5EF4-FFF2-40B4-BE49-F238E27FC236}">
                    <a16:creationId xmlns:a16="http://schemas.microsoft.com/office/drawing/2014/main" id="{809D92C5-0650-6676-B48D-AC09B4F2CDA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7" name="Rectangle 1676">
                <a:extLst>
                  <a:ext uri="{FF2B5EF4-FFF2-40B4-BE49-F238E27FC236}">
                    <a16:creationId xmlns:a16="http://schemas.microsoft.com/office/drawing/2014/main" id="{2EF25FE2-886B-E971-800D-D645002C085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8" name="Rectangle 1677">
                <a:extLst>
                  <a:ext uri="{FF2B5EF4-FFF2-40B4-BE49-F238E27FC236}">
                    <a16:creationId xmlns:a16="http://schemas.microsoft.com/office/drawing/2014/main" id="{6591D2F3-D916-0FC5-F9B4-8679B99C286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9" name="Rectangle 1678">
                <a:extLst>
                  <a:ext uri="{FF2B5EF4-FFF2-40B4-BE49-F238E27FC236}">
                    <a16:creationId xmlns:a16="http://schemas.microsoft.com/office/drawing/2014/main" id="{237D90E9-9F15-DB09-C2D8-DD391BC2DE8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0" name="Rectangle 1679">
                <a:extLst>
                  <a:ext uri="{FF2B5EF4-FFF2-40B4-BE49-F238E27FC236}">
                    <a16:creationId xmlns:a16="http://schemas.microsoft.com/office/drawing/2014/main" id="{CE66EC65-6D0A-247E-5517-827483D03DD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1" name="Rectangle 1680">
                <a:extLst>
                  <a:ext uri="{FF2B5EF4-FFF2-40B4-BE49-F238E27FC236}">
                    <a16:creationId xmlns:a16="http://schemas.microsoft.com/office/drawing/2014/main" id="{8BDF5505-663C-B05C-07F1-7255EAAD8A3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2" name="Rectangle 1681">
                <a:extLst>
                  <a:ext uri="{FF2B5EF4-FFF2-40B4-BE49-F238E27FC236}">
                    <a16:creationId xmlns:a16="http://schemas.microsoft.com/office/drawing/2014/main" id="{D3A20A2F-D8EE-EF8C-44BB-5DFCA9F88B6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8" name="Group 1637">
              <a:extLst>
                <a:ext uri="{FF2B5EF4-FFF2-40B4-BE49-F238E27FC236}">
                  <a16:creationId xmlns:a16="http://schemas.microsoft.com/office/drawing/2014/main" id="{BC47DAF0-FDB6-BA43-AF78-148A581AF8BB}"/>
                </a:ext>
              </a:extLst>
            </p:cNvPr>
            <p:cNvGrpSpPr/>
            <p:nvPr/>
          </p:nvGrpSpPr>
          <p:grpSpPr>
            <a:xfrm>
              <a:off x="3738705" y="4121113"/>
              <a:ext cx="1263431" cy="46949"/>
              <a:chOff x="1409553" y="1247719"/>
              <a:chExt cx="6151835" cy="228600"/>
            </a:xfrm>
          </p:grpSpPr>
          <p:sp>
            <p:nvSpPr>
              <p:cNvPr id="1667" name="Rectangle 1666">
                <a:extLst>
                  <a:ext uri="{FF2B5EF4-FFF2-40B4-BE49-F238E27FC236}">
                    <a16:creationId xmlns:a16="http://schemas.microsoft.com/office/drawing/2014/main" id="{8E7E6088-F32C-E368-2204-CF8F1511FF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8" name="Rectangle 1667">
                <a:extLst>
                  <a:ext uri="{FF2B5EF4-FFF2-40B4-BE49-F238E27FC236}">
                    <a16:creationId xmlns:a16="http://schemas.microsoft.com/office/drawing/2014/main" id="{56C299EB-46FD-9AAC-15F6-D6FF8ECD165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9" name="Rectangle 1668">
                <a:extLst>
                  <a:ext uri="{FF2B5EF4-FFF2-40B4-BE49-F238E27FC236}">
                    <a16:creationId xmlns:a16="http://schemas.microsoft.com/office/drawing/2014/main" id="{367DF5ED-7D33-D44B-D90B-8FC69A87602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0" name="Rectangle 1669">
                <a:extLst>
                  <a:ext uri="{FF2B5EF4-FFF2-40B4-BE49-F238E27FC236}">
                    <a16:creationId xmlns:a16="http://schemas.microsoft.com/office/drawing/2014/main" id="{FD13D255-8256-F59D-B3F7-38267CD32AA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1" name="Rectangle 1670">
                <a:extLst>
                  <a:ext uri="{FF2B5EF4-FFF2-40B4-BE49-F238E27FC236}">
                    <a16:creationId xmlns:a16="http://schemas.microsoft.com/office/drawing/2014/main" id="{EEE28852-29FD-C4CB-8DA3-8A7D8994D47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2" name="Rectangle 1671">
                <a:extLst>
                  <a:ext uri="{FF2B5EF4-FFF2-40B4-BE49-F238E27FC236}">
                    <a16:creationId xmlns:a16="http://schemas.microsoft.com/office/drawing/2014/main" id="{4AF7F415-E0FF-AB28-554A-66BDDD35671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3" name="Rectangle 1672">
                <a:extLst>
                  <a:ext uri="{FF2B5EF4-FFF2-40B4-BE49-F238E27FC236}">
                    <a16:creationId xmlns:a16="http://schemas.microsoft.com/office/drawing/2014/main" id="{668D0FCA-DA83-0FAC-0FFA-5966DE20036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4" name="Rectangle 1673">
                <a:extLst>
                  <a:ext uri="{FF2B5EF4-FFF2-40B4-BE49-F238E27FC236}">
                    <a16:creationId xmlns:a16="http://schemas.microsoft.com/office/drawing/2014/main" id="{379AEE2E-C45D-4ADA-9BFA-BF9C75DE5B2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9" name="Group 1638">
              <a:extLst>
                <a:ext uri="{FF2B5EF4-FFF2-40B4-BE49-F238E27FC236}">
                  <a16:creationId xmlns:a16="http://schemas.microsoft.com/office/drawing/2014/main" id="{18FB7A45-48CC-5212-CB08-036E9AE8C806}"/>
                </a:ext>
              </a:extLst>
            </p:cNvPr>
            <p:cNvGrpSpPr/>
            <p:nvPr/>
          </p:nvGrpSpPr>
          <p:grpSpPr>
            <a:xfrm>
              <a:off x="3738705" y="4168062"/>
              <a:ext cx="1263431" cy="46949"/>
              <a:chOff x="1409553" y="1247719"/>
              <a:chExt cx="6151835" cy="228600"/>
            </a:xfrm>
          </p:grpSpPr>
          <p:sp>
            <p:nvSpPr>
              <p:cNvPr id="1659" name="Rectangle 1658">
                <a:extLst>
                  <a:ext uri="{FF2B5EF4-FFF2-40B4-BE49-F238E27FC236}">
                    <a16:creationId xmlns:a16="http://schemas.microsoft.com/office/drawing/2014/main" id="{E51A2853-1ACF-59AA-B299-ADEC5D913D5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0" name="Rectangle 1659">
                <a:extLst>
                  <a:ext uri="{FF2B5EF4-FFF2-40B4-BE49-F238E27FC236}">
                    <a16:creationId xmlns:a16="http://schemas.microsoft.com/office/drawing/2014/main" id="{B3A80360-E7E5-697A-5CA0-6B4ABBC226B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1" name="Rectangle 1660">
                <a:extLst>
                  <a:ext uri="{FF2B5EF4-FFF2-40B4-BE49-F238E27FC236}">
                    <a16:creationId xmlns:a16="http://schemas.microsoft.com/office/drawing/2014/main" id="{4D809A18-03D7-C9C7-4606-702FBCC1A2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2" name="Rectangle 1661">
                <a:extLst>
                  <a:ext uri="{FF2B5EF4-FFF2-40B4-BE49-F238E27FC236}">
                    <a16:creationId xmlns:a16="http://schemas.microsoft.com/office/drawing/2014/main" id="{6D28B292-C4DA-C720-4FC0-7205534097E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3" name="Rectangle 1662">
                <a:extLst>
                  <a:ext uri="{FF2B5EF4-FFF2-40B4-BE49-F238E27FC236}">
                    <a16:creationId xmlns:a16="http://schemas.microsoft.com/office/drawing/2014/main" id="{DFA71CD1-7459-B30F-861B-215F290F202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4" name="Rectangle 1663">
                <a:extLst>
                  <a:ext uri="{FF2B5EF4-FFF2-40B4-BE49-F238E27FC236}">
                    <a16:creationId xmlns:a16="http://schemas.microsoft.com/office/drawing/2014/main" id="{C21171D3-83B5-564E-4134-4846F769E76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5" name="Rectangle 1664">
                <a:extLst>
                  <a:ext uri="{FF2B5EF4-FFF2-40B4-BE49-F238E27FC236}">
                    <a16:creationId xmlns:a16="http://schemas.microsoft.com/office/drawing/2014/main" id="{2F1FC36E-3EC8-8C7D-2333-3AD37EC11EB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6" name="Rectangle 1665">
                <a:extLst>
                  <a:ext uri="{FF2B5EF4-FFF2-40B4-BE49-F238E27FC236}">
                    <a16:creationId xmlns:a16="http://schemas.microsoft.com/office/drawing/2014/main" id="{379C1CD2-C0DC-AE5B-6151-BE7B4A2BFE5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40" name="Group 1639">
              <a:extLst>
                <a:ext uri="{FF2B5EF4-FFF2-40B4-BE49-F238E27FC236}">
                  <a16:creationId xmlns:a16="http://schemas.microsoft.com/office/drawing/2014/main" id="{A6509513-B106-D617-8E99-58367458511E}"/>
                </a:ext>
              </a:extLst>
            </p:cNvPr>
            <p:cNvGrpSpPr/>
            <p:nvPr/>
          </p:nvGrpSpPr>
          <p:grpSpPr>
            <a:xfrm>
              <a:off x="3738705" y="4215010"/>
              <a:ext cx="1263431" cy="46949"/>
              <a:chOff x="1409553" y="1247719"/>
              <a:chExt cx="6151835" cy="228600"/>
            </a:xfrm>
          </p:grpSpPr>
          <p:sp>
            <p:nvSpPr>
              <p:cNvPr id="1651" name="Rectangle 1650">
                <a:extLst>
                  <a:ext uri="{FF2B5EF4-FFF2-40B4-BE49-F238E27FC236}">
                    <a16:creationId xmlns:a16="http://schemas.microsoft.com/office/drawing/2014/main" id="{970CFC60-4FA3-B6C3-FC9F-684D590961F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2" name="Rectangle 1651">
                <a:extLst>
                  <a:ext uri="{FF2B5EF4-FFF2-40B4-BE49-F238E27FC236}">
                    <a16:creationId xmlns:a16="http://schemas.microsoft.com/office/drawing/2014/main" id="{EB99A87E-CB33-F9B3-2E21-A4D05740041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3" name="Rectangle 1652">
                <a:extLst>
                  <a:ext uri="{FF2B5EF4-FFF2-40B4-BE49-F238E27FC236}">
                    <a16:creationId xmlns:a16="http://schemas.microsoft.com/office/drawing/2014/main" id="{F98C7CC9-CFBC-66E7-775E-3335A563662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4" name="Rectangle 1653">
                <a:extLst>
                  <a:ext uri="{FF2B5EF4-FFF2-40B4-BE49-F238E27FC236}">
                    <a16:creationId xmlns:a16="http://schemas.microsoft.com/office/drawing/2014/main" id="{20ED429A-489D-856D-6DAF-17A3D239830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5" name="Rectangle 1654">
                <a:extLst>
                  <a:ext uri="{FF2B5EF4-FFF2-40B4-BE49-F238E27FC236}">
                    <a16:creationId xmlns:a16="http://schemas.microsoft.com/office/drawing/2014/main" id="{1C371078-7340-BA06-730C-350B9948115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6" name="Rectangle 1655">
                <a:extLst>
                  <a:ext uri="{FF2B5EF4-FFF2-40B4-BE49-F238E27FC236}">
                    <a16:creationId xmlns:a16="http://schemas.microsoft.com/office/drawing/2014/main" id="{37A57833-4254-1FBE-F808-23F5B81B405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7" name="Rectangle 1656">
                <a:extLst>
                  <a:ext uri="{FF2B5EF4-FFF2-40B4-BE49-F238E27FC236}">
                    <a16:creationId xmlns:a16="http://schemas.microsoft.com/office/drawing/2014/main" id="{888FEA6D-0C44-F24F-DB7F-17FC3974915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8" name="Rectangle 1657">
                <a:extLst>
                  <a:ext uri="{FF2B5EF4-FFF2-40B4-BE49-F238E27FC236}">
                    <a16:creationId xmlns:a16="http://schemas.microsoft.com/office/drawing/2014/main" id="{F170AAFA-1595-577A-8214-499A05E004B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641" name="Rectangle 1640">
              <a:extLst>
                <a:ext uri="{FF2B5EF4-FFF2-40B4-BE49-F238E27FC236}">
                  <a16:creationId xmlns:a16="http://schemas.microsoft.com/office/drawing/2014/main" id="{A41A3428-0998-200E-30A4-A4AD705864A1}"/>
                </a:ext>
              </a:extLst>
            </p:cNvPr>
            <p:cNvSpPr/>
            <p:nvPr/>
          </p:nvSpPr>
          <p:spPr>
            <a:xfrm>
              <a:off x="3738705" y="3604678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642" name="Group 1641">
              <a:extLst>
                <a:ext uri="{FF2B5EF4-FFF2-40B4-BE49-F238E27FC236}">
                  <a16:creationId xmlns:a16="http://schemas.microsoft.com/office/drawing/2014/main" id="{B393CF0E-C641-244F-119A-489C5DAC1677}"/>
                </a:ext>
              </a:extLst>
            </p:cNvPr>
            <p:cNvGrpSpPr/>
            <p:nvPr/>
          </p:nvGrpSpPr>
          <p:grpSpPr>
            <a:xfrm>
              <a:off x="3738705" y="3604678"/>
              <a:ext cx="1263431" cy="46949"/>
              <a:chOff x="1409553" y="1247719"/>
              <a:chExt cx="6151835" cy="228600"/>
            </a:xfrm>
          </p:grpSpPr>
          <p:sp>
            <p:nvSpPr>
              <p:cNvPr id="1643" name="Rectangle 1642">
                <a:extLst>
                  <a:ext uri="{FF2B5EF4-FFF2-40B4-BE49-F238E27FC236}">
                    <a16:creationId xmlns:a16="http://schemas.microsoft.com/office/drawing/2014/main" id="{019BF1E1-C911-D8F2-5C39-20BBA839F49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4" name="Rectangle 1643">
                <a:extLst>
                  <a:ext uri="{FF2B5EF4-FFF2-40B4-BE49-F238E27FC236}">
                    <a16:creationId xmlns:a16="http://schemas.microsoft.com/office/drawing/2014/main" id="{650AA8A4-1E59-1D9A-A85A-C257FA80478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5" name="Rectangle 1644">
                <a:extLst>
                  <a:ext uri="{FF2B5EF4-FFF2-40B4-BE49-F238E27FC236}">
                    <a16:creationId xmlns:a16="http://schemas.microsoft.com/office/drawing/2014/main" id="{8B3DF620-0DDA-F47A-CA3B-5263B125F56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6" name="Rectangle 1645">
                <a:extLst>
                  <a:ext uri="{FF2B5EF4-FFF2-40B4-BE49-F238E27FC236}">
                    <a16:creationId xmlns:a16="http://schemas.microsoft.com/office/drawing/2014/main" id="{C68EF1F6-D98D-DAAA-0D97-D1820D3FE88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7" name="Rectangle 1646">
                <a:extLst>
                  <a:ext uri="{FF2B5EF4-FFF2-40B4-BE49-F238E27FC236}">
                    <a16:creationId xmlns:a16="http://schemas.microsoft.com/office/drawing/2014/main" id="{C8AA14AF-5CFB-F7EB-8401-D449B150EFA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8" name="Rectangle 1647">
                <a:extLst>
                  <a:ext uri="{FF2B5EF4-FFF2-40B4-BE49-F238E27FC236}">
                    <a16:creationId xmlns:a16="http://schemas.microsoft.com/office/drawing/2014/main" id="{942284F5-7F7B-F965-CE50-8B55F723F4A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9" name="Rectangle 1648">
                <a:extLst>
                  <a:ext uri="{FF2B5EF4-FFF2-40B4-BE49-F238E27FC236}">
                    <a16:creationId xmlns:a16="http://schemas.microsoft.com/office/drawing/2014/main" id="{60F8C40A-ADB0-7DF5-6BF7-5380C105F65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0" name="Rectangle 1649">
                <a:extLst>
                  <a:ext uri="{FF2B5EF4-FFF2-40B4-BE49-F238E27FC236}">
                    <a16:creationId xmlns:a16="http://schemas.microsoft.com/office/drawing/2014/main" id="{1B579BFF-15B0-E9CD-A7F0-9EA91EA11DA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627" name="Rounded Rectangle 1626">
              <a:extLst>
                <a:ext uri="{FF2B5EF4-FFF2-40B4-BE49-F238E27FC236}">
                  <a16:creationId xmlns:a16="http://schemas.microsoft.com/office/drawing/2014/main" id="{A45E045B-8135-6E3F-DDCE-547358B57A6E}"/>
                </a:ext>
              </a:extLst>
            </p:cNvPr>
            <p:cNvSpPr/>
            <p:nvPr/>
          </p:nvSpPr>
          <p:spPr>
            <a:xfrm>
              <a:off x="3783712" y="3796408"/>
              <a:ext cx="1188720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release_unkcountry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24" name="Rectangle 1623">
              <a:extLst>
                <a:ext uri="{FF2B5EF4-FFF2-40B4-BE49-F238E27FC236}">
                  <a16:creationId xmlns:a16="http://schemas.microsoft.com/office/drawing/2014/main" id="{FB50D8B1-3527-C637-21A4-1C3B7F67AD50}"/>
                </a:ext>
              </a:extLst>
            </p:cNvPr>
            <p:cNvSpPr/>
            <p:nvPr/>
          </p:nvSpPr>
          <p:spPr>
            <a:xfrm>
              <a:off x="3632023" y="3494330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1625" name="Graphic 1624" descr="Database with solid fill">
              <a:extLst>
                <a:ext uri="{FF2B5EF4-FFF2-40B4-BE49-F238E27FC236}">
                  <a16:creationId xmlns:a16="http://schemas.microsoft.com/office/drawing/2014/main" id="{DE6EFC34-5699-96F8-479D-023DD0BC4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7241" y="3405078"/>
              <a:ext cx="457200" cy="457200"/>
            </a:xfrm>
            <a:prstGeom prst="rect">
              <a:avLst/>
            </a:prstGeom>
          </p:spPr>
        </p:pic>
      </p:grpSp>
      <p:cxnSp>
        <p:nvCxnSpPr>
          <p:cNvPr id="1760" name="Curved Connector 1759">
            <a:extLst>
              <a:ext uri="{FF2B5EF4-FFF2-40B4-BE49-F238E27FC236}">
                <a16:creationId xmlns:a16="http://schemas.microsoft.com/office/drawing/2014/main" id="{C5DF1C70-E243-A58F-C056-C50AFEF21DF4}"/>
              </a:ext>
            </a:extLst>
          </p:cNvPr>
          <p:cNvCxnSpPr>
            <a:cxnSpLocks/>
            <a:stCxn id="1641" idx="3"/>
            <a:endCxn id="1480" idx="2"/>
          </p:cNvCxnSpPr>
          <p:nvPr/>
        </p:nvCxnSpPr>
        <p:spPr>
          <a:xfrm flipV="1">
            <a:off x="5002136" y="1575670"/>
            <a:ext cx="909637" cy="235764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4" name="Group 1763">
            <a:extLst>
              <a:ext uri="{FF2B5EF4-FFF2-40B4-BE49-F238E27FC236}">
                <a16:creationId xmlns:a16="http://schemas.microsoft.com/office/drawing/2014/main" id="{BA38E904-EBFB-13CF-08AA-2CD045458069}"/>
              </a:ext>
            </a:extLst>
          </p:cNvPr>
          <p:cNvGrpSpPr/>
          <p:nvPr/>
        </p:nvGrpSpPr>
        <p:grpSpPr>
          <a:xfrm>
            <a:off x="9456819" y="1283092"/>
            <a:ext cx="1263431" cy="46949"/>
            <a:chOff x="1409553" y="1247719"/>
            <a:chExt cx="6151835" cy="228600"/>
          </a:xfrm>
        </p:grpSpPr>
        <p:sp>
          <p:nvSpPr>
            <p:cNvPr id="1886" name="Rectangle 1885">
              <a:extLst>
                <a:ext uri="{FF2B5EF4-FFF2-40B4-BE49-F238E27FC236}">
                  <a16:creationId xmlns:a16="http://schemas.microsoft.com/office/drawing/2014/main" id="{04FD2812-73E4-07E3-18E3-34BC36F9D02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7" name="Rectangle 1886">
              <a:extLst>
                <a:ext uri="{FF2B5EF4-FFF2-40B4-BE49-F238E27FC236}">
                  <a16:creationId xmlns:a16="http://schemas.microsoft.com/office/drawing/2014/main" id="{083A8C78-1F92-291E-3D3A-F28359906FE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8" name="Rectangle 1887">
              <a:extLst>
                <a:ext uri="{FF2B5EF4-FFF2-40B4-BE49-F238E27FC236}">
                  <a16:creationId xmlns:a16="http://schemas.microsoft.com/office/drawing/2014/main" id="{88900974-AA42-CBE3-3C20-DC907FE4964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9" name="Rectangle 1888">
              <a:extLst>
                <a:ext uri="{FF2B5EF4-FFF2-40B4-BE49-F238E27FC236}">
                  <a16:creationId xmlns:a16="http://schemas.microsoft.com/office/drawing/2014/main" id="{2E532181-FF93-7509-7795-75E4EB256845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0" name="Rectangle 1889">
              <a:extLst>
                <a:ext uri="{FF2B5EF4-FFF2-40B4-BE49-F238E27FC236}">
                  <a16:creationId xmlns:a16="http://schemas.microsoft.com/office/drawing/2014/main" id="{655EBEC8-339C-D9D8-B5DB-101319A5151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1" name="Rectangle 1890">
              <a:extLst>
                <a:ext uri="{FF2B5EF4-FFF2-40B4-BE49-F238E27FC236}">
                  <a16:creationId xmlns:a16="http://schemas.microsoft.com/office/drawing/2014/main" id="{4FFC9EBE-F2C6-2D2E-EA1F-9EC3F9DE5F3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2" name="Rectangle 1891">
              <a:extLst>
                <a:ext uri="{FF2B5EF4-FFF2-40B4-BE49-F238E27FC236}">
                  <a16:creationId xmlns:a16="http://schemas.microsoft.com/office/drawing/2014/main" id="{9CF1B55D-2A93-6341-9666-72BE21FA0A75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3" name="Rectangle 1892">
              <a:extLst>
                <a:ext uri="{FF2B5EF4-FFF2-40B4-BE49-F238E27FC236}">
                  <a16:creationId xmlns:a16="http://schemas.microsoft.com/office/drawing/2014/main" id="{BC4A4144-5DBA-D64F-8577-EF02DC76902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5" name="Group 1764">
            <a:extLst>
              <a:ext uri="{FF2B5EF4-FFF2-40B4-BE49-F238E27FC236}">
                <a16:creationId xmlns:a16="http://schemas.microsoft.com/office/drawing/2014/main" id="{07260E3A-2CC8-F612-D31F-016DFD28B968}"/>
              </a:ext>
            </a:extLst>
          </p:cNvPr>
          <p:cNvGrpSpPr/>
          <p:nvPr/>
        </p:nvGrpSpPr>
        <p:grpSpPr>
          <a:xfrm>
            <a:off x="9456819" y="1330040"/>
            <a:ext cx="1263431" cy="46949"/>
            <a:chOff x="1409553" y="1247719"/>
            <a:chExt cx="6151835" cy="228600"/>
          </a:xfrm>
        </p:grpSpPr>
        <p:sp>
          <p:nvSpPr>
            <p:cNvPr id="1878" name="Rectangle 1877">
              <a:extLst>
                <a:ext uri="{FF2B5EF4-FFF2-40B4-BE49-F238E27FC236}">
                  <a16:creationId xmlns:a16="http://schemas.microsoft.com/office/drawing/2014/main" id="{7344325D-8384-4B29-E880-BB5501F316B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9" name="Rectangle 1878">
              <a:extLst>
                <a:ext uri="{FF2B5EF4-FFF2-40B4-BE49-F238E27FC236}">
                  <a16:creationId xmlns:a16="http://schemas.microsoft.com/office/drawing/2014/main" id="{FBF1A9D7-70EB-3BB3-B321-6BA7110CBE4D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0" name="Rectangle 1879">
              <a:extLst>
                <a:ext uri="{FF2B5EF4-FFF2-40B4-BE49-F238E27FC236}">
                  <a16:creationId xmlns:a16="http://schemas.microsoft.com/office/drawing/2014/main" id="{AF348B39-1722-4D2E-DD5B-A944DEA5F9B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1" name="Rectangle 1880">
              <a:extLst>
                <a:ext uri="{FF2B5EF4-FFF2-40B4-BE49-F238E27FC236}">
                  <a16:creationId xmlns:a16="http://schemas.microsoft.com/office/drawing/2014/main" id="{83457142-9D3A-31BC-8EDD-6936995424E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2" name="Rectangle 1881">
              <a:extLst>
                <a:ext uri="{FF2B5EF4-FFF2-40B4-BE49-F238E27FC236}">
                  <a16:creationId xmlns:a16="http://schemas.microsoft.com/office/drawing/2014/main" id="{5873385F-F93E-16FF-6E5D-5F2C706340D9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3" name="Rectangle 1882">
              <a:extLst>
                <a:ext uri="{FF2B5EF4-FFF2-40B4-BE49-F238E27FC236}">
                  <a16:creationId xmlns:a16="http://schemas.microsoft.com/office/drawing/2014/main" id="{76B87A2D-DC62-A4CC-1822-7E103A47EDDC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4" name="Rectangle 1883">
              <a:extLst>
                <a:ext uri="{FF2B5EF4-FFF2-40B4-BE49-F238E27FC236}">
                  <a16:creationId xmlns:a16="http://schemas.microsoft.com/office/drawing/2014/main" id="{1BC81517-50BA-0FDB-9F09-E9C9E05F057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5" name="Rectangle 1884">
              <a:extLst>
                <a:ext uri="{FF2B5EF4-FFF2-40B4-BE49-F238E27FC236}">
                  <a16:creationId xmlns:a16="http://schemas.microsoft.com/office/drawing/2014/main" id="{631EA513-CBD1-41AD-7EB9-AEB4E9F30BA3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6" name="Group 1765">
            <a:extLst>
              <a:ext uri="{FF2B5EF4-FFF2-40B4-BE49-F238E27FC236}">
                <a16:creationId xmlns:a16="http://schemas.microsoft.com/office/drawing/2014/main" id="{DB676AC3-1B6C-9A58-A6A0-E068B2CF0CF1}"/>
              </a:ext>
            </a:extLst>
          </p:cNvPr>
          <p:cNvGrpSpPr/>
          <p:nvPr/>
        </p:nvGrpSpPr>
        <p:grpSpPr>
          <a:xfrm>
            <a:off x="9456819" y="1376989"/>
            <a:ext cx="1263431" cy="46949"/>
            <a:chOff x="1409553" y="1247719"/>
            <a:chExt cx="6151835" cy="228600"/>
          </a:xfrm>
        </p:grpSpPr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FAAA6F78-7338-3448-53E8-2C95449702A6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1" name="Rectangle 1870">
              <a:extLst>
                <a:ext uri="{FF2B5EF4-FFF2-40B4-BE49-F238E27FC236}">
                  <a16:creationId xmlns:a16="http://schemas.microsoft.com/office/drawing/2014/main" id="{3C49900E-57EE-1AE1-AC9A-680EEC28819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2" name="Rectangle 1871">
              <a:extLst>
                <a:ext uri="{FF2B5EF4-FFF2-40B4-BE49-F238E27FC236}">
                  <a16:creationId xmlns:a16="http://schemas.microsoft.com/office/drawing/2014/main" id="{54005132-E2BC-906C-D646-12CB13A83C2F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3" name="Rectangle 1872">
              <a:extLst>
                <a:ext uri="{FF2B5EF4-FFF2-40B4-BE49-F238E27FC236}">
                  <a16:creationId xmlns:a16="http://schemas.microsoft.com/office/drawing/2014/main" id="{25351AB7-F541-B0CC-4969-47621D662E0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4" name="Rectangle 1873">
              <a:extLst>
                <a:ext uri="{FF2B5EF4-FFF2-40B4-BE49-F238E27FC236}">
                  <a16:creationId xmlns:a16="http://schemas.microsoft.com/office/drawing/2014/main" id="{5D7F8A6B-E58A-F940-791D-545B9D8F4ACB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5" name="Rectangle 1874">
              <a:extLst>
                <a:ext uri="{FF2B5EF4-FFF2-40B4-BE49-F238E27FC236}">
                  <a16:creationId xmlns:a16="http://schemas.microsoft.com/office/drawing/2014/main" id="{D5B603EC-DBA6-F7E5-562D-30B024D9A008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6" name="Rectangle 1875">
              <a:extLst>
                <a:ext uri="{FF2B5EF4-FFF2-40B4-BE49-F238E27FC236}">
                  <a16:creationId xmlns:a16="http://schemas.microsoft.com/office/drawing/2014/main" id="{2D118DF7-CDEB-0C48-E27C-BDC898F3484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7" name="Rectangle 1876">
              <a:extLst>
                <a:ext uri="{FF2B5EF4-FFF2-40B4-BE49-F238E27FC236}">
                  <a16:creationId xmlns:a16="http://schemas.microsoft.com/office/drawing/2014/main" id="{DB4593CA-2DE1-857D-2E8F-D20387A200A7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7" name="Group 1766">
            <a:extLst>
              <a:ext uri="{FF2B5EF4-FFF2-40B4-BE49-F238E27FC236}">
                <a16:creationId xmlns:a16="http://schemas.microsoft.com/office/drawing/2014/main" id="{E88D17BB-31E8-8F4C-AE38-FDE2A65DBD57}"/>
              </a:ext>
            </a:extLst>
          </p:cNvPr>
          <p:cNvGrpSpPr/>
          <p:nvPr/>
        </p:nvGrpSpPr>
        <p:grpSpPr>
          <a:xfrm>
            <a:off x="9456819" y="1423938"/>
            <a:ext cx="1263431" cy="46949"/>
            <a:chOff x="1409553" y="1247719"/>
            <a:chExt cx="6151835" cy="228600"/>
          </a:xfrm>
        </p:grpSpPr>
        <p:sp>
          <p:nvSpPr>
            <p:cNvPr id="1862" name="Rectangle 1861">
              <a:extLst>
                <a:ext uri="{FF2B5EF4-FFF2-40B4-BE49-F238E27FC236}">
                  <a16:creationId xmlns:a16="http://schemas.microsoft.com/office/drawing/2014/main" id="{B013FDC1-7B93-DAD8-5B27-741A16FC0F32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3" name="Rectangle 1862">
              <a:extLst>
                <a:ext uri="{FF2B5EF4-FFF2-40B4-BE49-F238E27FC236}">
                  <a16:creationId xmlns:a16="http://schemas.microsoft.com/office/drawing/2014/main" id="{D3274687-9231-02F1-FC96-7F684116654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CC19DAC4-F423-3398-E9B1-AD5930C941F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5" name="Rectangle 1864">
              <a:extLst>
                <a:ext uri="{FF2B5EF4-FFF2-40B4-BE49-F238E27FC236}">
                  <a16:creationId xmlns:a16="http://schemas.microsoft.com/office/drawing/2014/main" id="{FC5C219C-264A-2DFE-00AE-D17B94FA411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28E81239-EBB4-DEF2-1A56-FA2BF940ABE4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7" name="Rectangle 1866">
              <a:extLst>
                <a:ext uri="{FF2B5EF4-FFF2-40B4-BE49-F238E27FC236}">
                  <a16:creationId xmlns:a16="http://schemas.microsoft.com/office/drawing/2014/main" id="{88F0247E-8837-388C-0942-56068D5FE62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8" name="Rectangle 1867">
              <a:extLst>
                <a:ext uri="{FF2B5EF4-FFF2-40B4-BE49-F238E27FC236}">
                  <a16:creationId xmlns:a16="http://schemas.microsoft.com/office/drawing/2014/main" id="{0BD1024E-7CC8-E107-1FAC-DAC57F91397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9" name="Rectangle 1868">
              <a:extLst>
                <a:ext uri="{FF2B5EF4-FFF2-40B4-BE49-F238E27FC236}">
                  <a16:creationId xmlns:a16="http://schemas.microsoft.com/office/drawing/2014/main" id="{944A49E3-675F-5A9D-0216-AC481B28E1A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8" name="Group 1767">
            <a:extLst>
              <a:ext uri="{FF2B5EF4-FFF2-40B4-BE49-F238E27FC236}">
                <a16:creationId xmlns:a16="http://schemas.microsoft.com/office/drawing/2014/main" id="{A77CBE83-5A87-3DA4-1538-D5A3268D4EB1}"/>
              </a:ext>
            </a:extLst>
          </p:cNvPr>
          <p:cNvGrpSpPr/>
          <p:nvPr/>
        </p:nvGrpSpPr>
        <p:grpSpPr>
          <a:xfrm>
            <a:off x="9456819" y="1470886"/>
            <a:ext cx="1263431" cy="46949"/>
            <a:chOff x="1409553" y="1247719"/>
            <a:chExt cx="6151835" cy="228600"/>
          </a:xfrm>
        </p:grpSpPr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431F94C0-5631-9640-0E55-BB5352CD6D1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6619513D-4611-941E-E39D-BECE4A069B1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F0F9FA93-09CD-890A-239D-5078C94B36D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EB1B8BDF-7BB7-DB74-05F0-A20CE5490509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0DA13EF0-1EEC-DA64-4C9F-867DF524B75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D44F6388-5114-033E-667C-3F89EB7B0A7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0" name="Rectangle 1859">
              <a:extLst>
                <a:ext uri="{FF2B5EF4-FFF2-40B4-BE49-F238E27FC236}">
                  <a16:creationId xmlns:a16="http://schemas.microsoft.com/office/drawing/2014/main" id="{68AE6D2F-A8B8-26D3-36BA-71AC8C8E2082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1" name="Rectangle 1860">
              <a:extLst>
                <a:ext uri="{FF2B5EF4-FFF2-40B4-BE49-F238E27FC236}">
                  <a16:creationId xmlns:a16="http://schemas.microsoft.com/office/drawing/2014/main" id="{9A6B5606-3CCD-36DC-6E53-D0162618367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9" name="Group 1768">
            <a:extLst>
              <a:ext uri="{FF2B5EF4-FFF2-40B4-BE49-F238E27FC236}">
                <a16:creationId xmlns:a16="http://schemas.microsoft.com/office/drawing/2014/main" id="{9494DE38-E1B2-898D-1AA5-2105DFF44A67}"/>
              </a:ext>
            </a:extLst>
          </p:cNvPr>
          <p:cNvGrpSpPr/>
          <p:nvPr/>
        </p:nvGrpSpPr>
        <p:grpSpPr>
          <a:xfrm>
            <a:off x="9456819" y="1517835"/>
            <a:ext cx="1263431" cy="46949"/>
            <a:chOff x="1409553" y="1247719"/>
            <a:chExt cx="6151835" cy="228600"/>
          </a:xfrm>
        </p:grpSpPr>
        <p:sp>
          <p:nvSpPr>
            <p:cNvPr id="1846" name="Rectangle 1845">
              <a:extLst>
                <a:ext uri="{FF2B5EF4-FFF2-40B4-BE49-F238E27FC236}">
                  <a16:creationId xmlns:a16="http://schemas.microsoft.com/office/drawing/2014/main" id="{7317AE33-6C15-558E-D091-6F7E8ACC167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7" name="Rectangle 1846">
              <a:extLst>
                <a:ext uri="{FF2B5EF4-FFF2-40B4-BE49-F238E27FC236}">
                  <a16:creationId xmlns:a16="http://schemas.microsoft.com/office/drawing/2014/main" id="{BEC74502-E788-E176-18EF-495CD2723A4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8" name="Rectangle 1847">
              <a:extLst>
                <a:ext uri="{FF2B5EF4-FFF2-40B4-BE49-F238E27FC236}">
                  <a16:creationId xmlns:a16="http://schemas.microsoft.com/office/drawing/2014/main" id="{23BE845B-F8CA-79ED-8858-4BD7C32E19D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C5CF302B-9608-3B86-CB63-9DAD82D17CE8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DEF3BEE4-0654-369E-45DC-665C0E2A764D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545B3E29-AB7E-AB8D-90A3-7342961CB31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2" name="Rectangle 1851">
              <a:extLst>
                <a:ext uri="{FF2B5EF4-FFF2-40B4-BE49-F238E27FC236}">
                  <a16:creationId xmlns:a16="http://schemas.microsoft.com/office/drawing/2014/main" id="{0E03C28C-7141-19D8-72CB-78D02A40BDB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3" name="Rectangle 1852">
              <a:extLst>
                <a:ext uri="{FF2B5EF4-FFF2-40B4-BE49-F238E27FC236}">
                  <a16:creationId xmlns:a16="http://schemas.microsoft.com/office/drawing/2014/main" id="{43B822AC-6625-81C0-4EE4-561A27954B86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0" name="Group 1769">
            <a:extLst>
              <a:ext uri="{FF2B5EF4-FFF2-40B4-BE49-F238E27FC236}">
                <a16:creationId xmlns:a16="http://schemas.microsoft.com/office/drawing/2014/main" id="{49AD6EDC-8210-1D58-8766-3C1B575A1FC2}"/>
              </a:ext>
            </a:extLst>
          </p:cNvPr>
          <p:cNvGrpSpPr/>
          <p:nvPr/>
        </p:nvGrpSpPr>
        <p:grpSpPr>
          <a:xfrm>
            <a:off x="9456819" y="1564784"/>
            <a:ext cx="1263431" cy="46949"/>
            <a:chOff x="1409553" y="1247719"/>
            <a:chExt cx="6151835" cy="228600"/>
          </a:xfrm>
        </p:grpSpPr>
        <p:sp>
          <p:nvSpPr>
            <p:cNvPr id="1838" name="Rectangle 1837">
              <a:extLst>
                <a:ext uri="{FF2B5EF4-FFF2-40B4-BE49-F238E27FC236}">
                  <a16:creationId xmlns:a16="http://schemas.microsoft.com/office/drawing/2014/main" id="{50FAB9FE-13C5-60BA-9DEB-2E83A259EA4A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9" name="Rectangle 1838">
              <a:extLst>
                <a:ext uri="{FF2B5EF4-FFF2-40B4-BE49-F238E27FC236}">
                  <a16:creationId xmlns:a16="http://schemas.microsoft.com/office/drawing/2014/main" id="{C41390FE-EA59-6C69-0AB7-368D2885435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0" name="Rectangle 1839">
              <a:extLst>
                <a:ext uri="{FF2B5EF4-FFF2-40B4-BE49-F238E27FC236}">
                  <a16:creationId xmlns:a16="http://schemas.microsoft.com/office/drawing/2014/main" id="{2D5AAC65-3137-42C3-9274-08C07D50A482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1" name="Rectangle 1840">
              <a:extLst>
                <a:ext uri="{FF2B5EF4-FFF2-40B4-BE49-F238E27FC236}">
                  <a16:creationId xmlns:a16="http://schemas.microsoft.com/office/drawing/2014/main" id="{5C1AED99-045B-2F74-80B3-3F6381EDAD4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2" name="Rectangle 1841">
              <a:extLst>
                <a:ext uri="{FF2B5EF4-FFF2-40B4-BE49-F238E27FC236}">
                  <a16:creationId xmlns:a16="http://schemas.microsoft.com/office/drawing/2014/main" id="{62AD592B-B5C6-CE38-574B-B6D5635ADCE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3" name="Rectangle 1842">
              <a:extLst>
                <a:ext uri="{FF2B5EF4-FFF2-40B4-BE49-F238E27FC236}">
                  <a16:creationId xmlns:a16="http://schemas.microsoft.com/office/drawing/2014/main" id="{D4EB631F-F012-F561-5A3A-270C1E6939BD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4" name="Rectangle 1843">
              <a:extLst>
                <a:ext uri="{FF2B5EF4-FFF2-40B4-BE49-F238E27FC236}">
                  <a16:creationId xmlns:a16="http://schemas.microsoft.com/office/drawing/2014/main" id="{B2DFA920-1CC1-C571-ABAF-A9A946CE371F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F4C54865-A498-E7B7-A324-4C416C0DA67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1" name="Group 1770">
            <a:extLst>
              <a:ext uri="{FF2B5EF4-FFF2-40B4-BE49-F238E27FC236}">
                <a16:creationId xmlns:a16="http://schemas.microsoft.com/office/drawing/2014/main" id="{1C04CCEA-88D0-2557-5208-4DE3E24370F7}"/>
              </a:ext>
            </a:extLst>
          </p:cNvPr>
          <p:cNvGrpSpPr/>
          <p:nvPr/>
        </p:nvGrpSpPr>
        <p:grpSpPr>
          <a:xfrm>
            <a:off x="9456819" y="1611732"/>
            <a:ext cx="1263431" cy="46949"/>
            <a:chOff x="1409553" y="1247719"/>
            <a:chExt cx="6151835" cy="228600"/>
          </a:xfrm>
        </p:grpSpPr>
        <p:sp>
          <p:nvSpPr>
            <p:cNvPr id="1830" name="Rectangle 1829">
              <a:extLst>
                <a:ext uri="{FF2B5EF4-FFF2-40B4-BE49-F238E27FC236}">
                  <a16:creationId xmlns:a16="http://schemas.microsoft.com/office/drawing/2014/main" id="{36813947-3ACE-6499-7BEB-A80D2ABF705C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1" name="Rectangle 1830">
              <a:extLst>
                <a:ext uri="{FF2B5EF4-FFF2-40B4-BE49-F238E27FC236}">
                  <a16:creationId xmlns:a16="http://schemas.microsoft.com/office/drawing/2014/main" id="{E1C50959-8ACC-0FEA-719F-ACAF4B3E46E4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2" name="Rectangle 1831">
              <a:extLst>
                <a:ext uri="{FF2B5EF4-FFF2-40B4-BE49-F238E27FC236}">
                  <a16:creationId xmlns:a16="http://schemas.microsoft.com/office/drawing/2014/main" id="{DF8C7CE0-536B-CB46-62A3-7A66FCB7CD2D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3" name="Rectangle 1832">
              <a:extLst>
                <a:ext uri="{FF2B5EF4-FFF2-40B4-BE49-F238E27FC236}">
                  <a16:creationId xmlns:a16="http://schemas.microsoft.com/office/drawing/2014/main" id="{3E4E0261-65F4-73D1-D7FC-63059162AC6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4" name="Rectangle 1833">
              <a:extLst>
                <a:ext uri="{FF2B5EF4-FFF2-40B4-BE49-F238E27FC236}">
                  <a16:creationId xmlns:a16="http://schemas.microsoft.com/office/drawing/2014/main" id="{BDD964F6-78D8-5505-F05C-4877B9A874E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5" name="Rectangle 1834">
              <a:extLst>
                <a:ext uri="{FF2B5EF4-FFF2-40B4-BE49-F238E27FC236}">
                  <a16:creationId xmlns:a16="http://schemas.microsoft.com/office/drawing/2014/main" id="{B56A0B88-0C42-25A0-02B4-EFC43543A1A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6" name="Rectangle 1835">
              <a:extLst>
                <a:ext uri="{FF2B5EF4-FFF2-40B4-BE49-F238E27FC236}">
                  <a16:creationId xmlns:a16="http://schemas.microsoft.com/office/drawing/2014/main" id="{0099B0B0-6A05-45CE-C4FF-050E44CA38DD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7" name="Rectangle 1836">
              <a:extLst>
                <a:ext uri="{FF2B5EF4-FFF2-40B4-BE49-F238E27FC236}">
                  <a16:creationId xmlns:a16="http://schemas.microsoft.com/office/drawing/2014/main" id="{2893CC04-BDDB-8B15-95AF-90EB1906604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2" name="Group 1771">
            <a:extLst>
              <a:ext uri="{FF2B5EF4-FFF2-40B4-BE49-F238E27FC236}">
                <a16:creationId xmlns:a16="http://schemas.microsoft.com/office/drawing/2014/main" id="{98310495-6117-64B2-D6ED-150D25948D34}"/>
              </a:ext>
            </a:extLst>
          </p:cNvPr>
          <p:cNvGrpSpPr/>
          <p:nvPr/>
        </p:nvGrpSpPr>
        <p:grpSpPr>
          <a:xfrm>
            <a:off x="9456819" y="1658681"/>
            <a:ext cx="1263431" cy="46949"/>
            <a:chOff x="1409553" y="1247719"/>
            <a:chExt cx="6151835" cy="228600"/>
          </a:xfrm>
        </p:grpSpPr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3D69B637-2AD7-7902-0AD5-9868B04E52E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id="{143F381B-DC97-BA97-3F18-F5C29DA8091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4" name="Rectangle 1823">
              <a:extLst>
                <a:ext uri="{FF2B5EF4-FFF2-40B4-BE49-F238E27FC236}">
                  <a16:creationId xmlns:a16="http://schemas.microsoft.com/office/drawing/2014/main" id="{5FAB9A9C-FEE4-8D97-1765-4E9406B7991B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5" name="Rectangle 1824">
              <a:extLst>
                <a:ext uri="{FF2B5EF4-FFF2-40B4-BE49-F238E27FC236}">
                  <a16:creationId xmlns:a16="http://schemas.microsoft.com/office/drawing/2014/main" id="{1CA02C0D-A966-E25A-8C98-37D6E135B79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6" name="Rectangle 1825">
              <a:extLst>
                <a:ext uri="{FF2B5EF4-FFF2-40B4-BE49-F238E27FC236}">
                  <a16:creationId xmlns:a16="http://schemas.microsoft.com/office/drawing/2014/main" id="{0A3E2674-EDA2-0E6C-6F77-5B1841A43E11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7" name="Rectangle 1826">
              <a:extLst>
                <a:ext uri="{FF2B5EF4-FFF2-40B4-BE49-F238E27FC236}">
                  <a16:creationId xmlns:a16="http://schemas.microsoft.com/office/drawing/2014/main" id="{AF701EAB-2233-2FE4-E0CB-F1D78B09392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8" name="Rectangle 1827">
              <a:extLst>
                <a:ext uri="{FF2B5EF4-FFF2-40B4-BE49-F238E27FC236}">
                  <a16:creationId xmlns:a16="http://schemas.microsoft.com/office/drawing/2014/main" id="{3D23CC22-44C1-20BE-A6E1-132EB2597558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9" name="Rectangle 1828">
              <a:extLst>
                <a:ext uri="{FF2B5EF4-FFF2-40B4-BE49-F238E27FC236}">
                  <a16:creationId xmlns:a16="http://schemas.microsoft.com/office/drawing/2014/main" id="{0160E0CB-7873-FD93-DA29-FA72FC02EE1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3" name="Group 1772">
            <a:extLst>
              <a:ext uri="{FF2B5EF4-FFF2-40B4-BE49-F238E27FC236}">
                <a16:creationId xmlns:a16="http://schemas.microsoft.com/office/drawing/2014/main" id="{23EC4BDE-726F-C902-DF3D-C648EBC85ABC}"/>
              </a:ext>
            </a:extLst>
          </p:cNvPr>
          <p:cNvGrpSpPr/>
          <p:nvPr/>
        </p:nvGrpSpPr>
        <p:grpSpPr>
          <a:xfrm>
            <a:off x="9456819" y="1705629"/>
            <a:ext cx="1263431" cy="46949"/>
            <a:chOff x="1409553" y="1247719"/>
            <a:chExt cx="6151835" cy="228600"/>
          </a:xfrm>
        </p:grpSpPr>
        <p:sp>
          <p:nvSpPr>
            <p:cNvPr id="1814" name="Rectangle 1813">
              <a:extLst>
                <a:ext uri="{FF2B5EF4-FFF2-40B4-BE49-F238E27FC236}">
                  <a16:creationId xmlns:a16="http://schemas.microsoft.com/office/drawing/2014/main" id="{29C60940-3CD8-4D35-149C-D968B53CA5BE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770C5488-E28C-22A1-FA93-125A0D66329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6" name="Rectangle 1815">
              <a:extLst>
                <a:ext uri="{FF2B5EF4-FFF2-40B4-BE49-F238E27FC236}">
                  <a16:creationId xmlns:a16="http://schemas.microsoft.com/office/drawing/2014/main" id="{A9F01CC8-2EEA-0D5D-8487-0309EB69438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747D29E6-A48D-98D1-E177-1D2960F0544D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5481619D-97DE-92FA-7C78-172889BCEB4F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41526AAC-45E0-23FC-FB1B-5D9B70E88C2A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0" name="Rectangle 1819">
              <a:extLst>
                <a:ext uri="{FF2B5EF4-FFF2-40B4-BE49-F238E27FC236}">
                  <a16:creationId xmlns:a16="http://schemas.microsoft.com/office/drawing/2014/main" id="{2B08A21C-A53F-62BF-85BB-BC5969086D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1" name="Rectangle 1820">
              <a:extLst>
                <a:ext uri="{FF2B5EF4-FFF2-40B4-BE49-F238E27FC236}">
                  <a16:creationId xmlns:a16="http://schemas.microsoft.com/office/drawing/2014/main" id="{6A9AE25E-BC6B-E895-4B28-E6C6BE7E4AF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4" name="Group 1773">
            <a:extLst>
              <a:ext uri="{FF2B5EF4-FFF2-40B4-BE49-F238E27FC236}">
                <a16:creationId xmlns:a16="http://schemas.microsoft.com/office/drawing/2014/main" id="{F1E17C49-5720-4288-CA2C-21804337E6E5}"/>
              </a:ext>
            </a:extLst>
          </p:cNvPr>
          <p:cNvGrpSpPr/>
          <p:nvPr/>
        </p:nvGrpSpPr>
        <p:grpSpPr>
          <a:xfrm>
            <a:off x="9456819" y="1752578"/>
            <a:ext cx="1263431" cy="46949"/>
            <a:chOff x="1409553" y="1247719"/>
            <a:chExt cx="6151835" cy="228600"/>
          </a:xfrm>
        </p:grpSpPr>
        <p:sp>
          <p:nvSpPr>
            <p:cNvPr id="1806" name="Rectangle 1805">
              <a:extLst>
                <a:ext uri="{FF2B5EF4-FFF2-40B4-BE49-F238E27FC236}">
                  <a16:creationId xmlns:a16="http://schemas.microsoft.com/office/drawing/2014/main" id="{F195D36B-226E-2BF2-1B5E-4D618127F2A3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7" name="Rectangle 1806">
              <a:extLst>
                <a:ext uri="{FF2B5EF4-FFF2-40B4-BE49-F238E27FC236}">
                  <a16:creationId xmlns:a16="http://schemas.microsoft.com/office/drawing/2014/main" id="{EF99BB0B-7ED0-46C1-B6C6-855D94D17BC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EB867BC9-BF26-D866-6EDE-EA22EF9CB5B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9" name="Rectangle 1808">
              <a:extLst>
                <a:ext uri="{FF2B5EF4-FFF2-40B4-BE49-F238E27FC236}">
                  <a16:creationId xmlns:a16="http://schemas.microsoft.com/office/drawing/2014/main" id="{3BE48FAC-DBF7-E0F8-227F-C7B49C556D7F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E11F9EE0-4A53-5879-988D-86F9F8F06F0E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1" name="Rectangle 1810">
              <a:extLst>
                <a:ext uri="{FF2B5EF4-FFF2-40B4-BE49-F238E27FC236}">
                  <a16:creationId xmlns:a16="http://schemas.microsoft.com/office/drawing/2014/main" id="{6594F1C0-4F69-B38E-3D56-43DF7FC5D25B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2" name="Rectangle 1811">
              <a:extLst>
                <a:ext uri="{FF2B5EF4-FFF2-40B4-BE49-F238E27FC236}">
                  <a16:creationId xmlns:a16="http://schemas.microsoft.com/office/drawing/2014/main" id="{EA70CA6C-DBE8-0432-F877-3E7EB981CC6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3" name="Rectangle 1812">
              <a:extLst>
                <a:ext uri="{FF2B5EF4-FFF2-40B4-BE49-F238E27FC236}">
                  <a16:creationId xmlns:a16="http://schemas.microsoft.com/office/drawing/2014/main" id="{4F37D800-770C-844C-FD51-582B2DDC1D9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5" name="Group 1774">
            <a:extLst>
              <a:ext uri="{FF2B5EF4-FFF2-40B4-BE49-F238E27FC236}">
                <a16:creationId xmlns:a16="http://schemas.microsoft.com/office/drawing/2014/main" id="{34E2C896-5481-71A5-C644-A0911C10055E}"/>
              </a:ext>
            </a:extLst>
          </p:cNvPr>
          <p:cNvGrpSpPr/>
          <p:nvPr/>
        </p:nvGrpSpPr>
        <p:grpSpPr>
          <a:xfrm>
            <a:off x="9456819" y="1799527"/>
            <a:ext cx="1263431" cy="46949"/>
            <a:chOff x="1409553" y="1247719"/>
            <a:chExt cx="6151835" cy="228600"/>
          </a:xfrm>
        </p:grpSpPr>
        <p:sp>
          <p:nvSpPr>
            <p:cNvPr id="1798" name="Rectangle 1797">
              <a:extLst>
                <a:ext uri="{FF2B5EF4-FFF2-40B4-BE49-F238E27FC236}">
                  <a16:creationId xmlns:a16="http://schemas.microsoft.com/office/drawing/2014/main" id="{D4F3D6F0-6550-5D41-B6A3-028C050A3819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9" name="Rectangle 1798">
              <a:extLst>
                <a:ext uri="{FF2B5EF4-FFF2-40B4-BE49-F238E27FC236}">
                  <a16:creationId xmlns:a16="http://schemas.microsoft.com/office/drawing/2014/main" id="{E78D761B-F073-F66D-DA0A-534AA960E4DE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0" name="Rectangle 1799">
              <a:extLst>
                <a:ext uri="{FF2B5EF4-FFF2-40B4-BE49-F238E27FC236}">
                  <a16:creationId xmlns:a16="http://schemas.microsoft.com/office/drawing/2014/main" id="{0A07642D-E690-E7FF-8FE5-206AB627EE27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1" name="Rectangle 1800">
              <a:extLst>
                <a:ext uri="{FF2B5EF4-FFF2-40B4-BE49-F238E27FC236}">
                  <a16:creationId xmlns:a16="http://schemas.microsoft.com/office/drawing/2014/main" id="{51828663-C43B-4E1D-1FF7-53EEF230244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2" name="Rectangle 1801">
              <a:extLst>
                <a:ext uri="{FF2B5EF4-FFF2-40B4-BE49-F238E27FC236}">
                  <a16:creationId xmlns:a16="http://schemas.microsoft.com/office/drawing/2014/main" id="{D4398E14-31A7-DFA7-EF48-BE07262D19E3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3" name="Rectangle 1802">
              <a:extLst>
                <a:ext uri="{FF2B5EF4-FFF2-40B4-BE49-F238E27FC236}">
                  <a16:creationId xmlns:a16="http://schemas.microsoft.com/office/drawing/2014/main" id="{7FE6CF34-24BD-9873-4D68-42639B2E908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4" name="Rectangle 1803">
              <a:extLst>
                <a:ext uri="{FF2B5EF4-FFF2-40B4-BE49-F238E27FC236}">
                  <a16:creationId xmlns:a16="http://schemas.microsoft.com/office/drawing/2014/main" id="{3A90147D-EE8F-E2E6-0A73-DDE2EDA4D3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5" name="Rectangle 1804">
              <a:extLst>
                <a:ext uri="{FF2B5EF4-FFF2-40B4-BE49-F238E27FC236}">
                  <a16:creationId xmlns:a16="http://schemas.microsoft.com/office/drawing/2014/main" id="{D2897CC0-BEB7-09A1-0489-DADDC38A0CC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6" name="Group 1775">
            <a:extLst>
              <a:ext uri="{FF2B5EF4-FFF2-40B4-BE49-F238E27FC236}">
                <a16:creationId xmlns:a16="http://schemas.microsoft.com/office/drawing/2014/main" id="{8C20C8A4-0894-1273-2B2F-3B625D635B25}"/>
              </a:ext>
            </a:extLst>
          </p:cNvPr>
          <p:cNvGrpSpPr/>
          <p:nvPr/>
        </p:nvGrpSpPr>
        <p:grpSpPr>
          <a:xfrm>
            <a:off x="9456819" y="1846475"/>
            <a:ext cx="1263431" cy="46949"/>
            <a:chOff x="1409553" y="1247719"/>
            <a:chExt cx="6151835" cy="228600"/>
          </a:xfrm>
        </p:grpSpPr>
        <p:sp>
          <p:nvSpPr>
            <p:cNvPr id="1790" name="Rectangle 1789">
              <a:extLst>
                <a:ext uri="{FF2B5EF4-FFF2-40B4-BE49-F238E27FC236}">
                  <a16:creationId xmlns:a16="http://schemas.microsoft.com/office/drawing/2014/main" id="{F805AE91-8436-59E9-CF68-07E787374ED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1" name="Rectangle 1790">
              <a:extLst>
                <a:ext uri="{FF2B5EF4-FFF2-40B4-BE49-F238E27FC236}">
                  <a16:creationId xmlns:a16="http://schemas.microsoft.com/office/drawing/2014/main" id="{C5104BEB-5D52-7195-7AB1-7DF190A3103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2" name="Rectangle 1791">
              <a:extLst>
                <a:ext uri="{FF2B5EF4-FFF2-40B4-BE49-F238E27FC236}">
                  <a16:creationId xmlns:a16="http://schemas.microsoft.com/office/drawing/2014/main" id="{A368BDFA-46DE-08C6-4397-B3B052A214E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3" name="Rectangle 1792">
              <a:extLst>
                <a:ext uri="{FF2B5EF4-FFF2-40B4-BE49-F238E27FC236}">
                  <a16:creationId xmlns:a16="http://schemas.microsoft.com/office/drawing/2014/main" id="{DFF325E2-3575-C9E8-FBF8-6D482E67FAB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4" name="Rectangle 1793">
              <a:extLst>
                <a:ext uri="{FF2B5EF4-FFF2-40B4-BE49-F238E27FC236}">
                  <a16:creationId xmlns:a16="http://schemas.microsoft.com/office/drawing/2014/main" id="{D8CC9E78-6453-DC6A-50DA-08E8F7986CB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5" name="Rectangle 1794">
              <a:extLst>
                <a:ext uri="{FF2B5EF4-FFF2-40B4-BE49-F238E27FC236}">
                  <a16:creationId xmlns:a16="http://schemas.microsoft.com/office/drawing/2014/main" id="{951B4B80-A9E2-B867-52DD-CFA42A15215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6" name="Rectangle 1795">
              <a:extLst>
                <a:ext uri="{FF2B5EF4-FFF2-40B4-BE49-F238E27FC236}">
                  <a16:creationId xmlns:a16="http://schemas.microsoft.com/office/drawing/2014/main" id="{A27AB2F2-67C7-F974-DCA2-48EF3C1D6779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7" name="Rectangle 1796">
              <a:extLst>
                <a:ext uri="{FF2B5EF4-FFF2-40B4-BE49-F238E27FC236}">
                  <a16:creationId xmlns:a16="http://schemas.microsoft.com/office/drawing/2014/main" id="{1047ABE3-225B-C57B-15C9-2FC7776A9A2A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7" name="Rectangle 1776">
            <a:extLst>
              <a:ext uri="{FF2B5EF4-FFF2-40B4-BE49-F238E27FC236}">
                <a16:creationId xmlns:a16="http://schemas.microsoft.com/office/drawing/2014/main" id="{C9E5370F-6444-EA0F-513F-EFDCE4A991EE}"/>
              </a:ext>
            </a:extLst>
          </p:cNvPr>
          <p:cNvSpPr/>
          <p:nvPr/>
        </p:nvSpPr>
        <p:spPr>
          <a:xfrm>
            <a:off x="9456819" y="1235453"/>
            <a:ext cx="1263431" cy="65728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778" name="Group 1777">
            <a:extLst>
              <a:ext uri="{FF2B5EF4-FFF2-40B4-BE49-F238E27FC236}">
                <a16:creationId xmlns:a16="http://schemas.microsoft.com/office/drawing/2014/main" id="{CCC81670-A8D9-82BD-A8BC-7040249185DF}"/>
              </a:ext>
            </a:extLst>
          </p:cNvPr>
          <p:cNvGrpSpPr/>
          <p:nvPr/>
        </p:nvGrpSpPr>
        <p:grpSpPr>
          <a:xfrm>
            <a:off x="9456819" y="1236143"/>
            <a:ext cx="1263431" cy="46949"/>
            <a:chOff x="1409553" y="1247719"/>
            <a:chExt cx="6151835" cy="228600"/>
          </a:xfrm>
        </p:grpSpPr>
        <p:sp>
          <p:nvSpPr>
            <p:cNvPr id="1782" name="Rectangle 1781">
              <a:extLst>
                <a:ext uri="{FF2B5EF4-FFF2-40B4-BE49-F238E27FC236}">
                  <a16:creationId xmlns:a16="http://schemas.microsoft.com/office/drawing/2014/main" id="{D96D8FF3-0DF1-2016-7968-688A3F2B591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3" name="Rectangle 1782">
              <a:extLst>
                <a:ext uri="{FF2B5EF4-FFF2-40B4-BE49-F238E27FC236}">
                  <a16:creationId xmlns:a16="http://schemas.microsoft.com/office/drawing/2014/main" id="{B3F24B29-3405-498A-AFB1-8D7A3800D6E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4" name="Rectangle 1783">
              <a:extLst>
                <a:ext uri="{FF2B5EF4-FFF2-40B4-BE49-F238E27FC236}">
                  <a16:creationId xmlns:a16="http://schemas.microsoft.com/office/drawing/2014/main" id="{E1CD4EBF-8C07-53E3-AF2D-263979C254C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5" name="Rectangle 1784">
              <a:extLst>
                <a:ext uri="{FF2B5EF4-FFF2-40B4-BE49-F238E27FC236}">
                  <a16:creationId xmlns:a16="http://schemas.microsoft.com/office/drawing/2014/main" id="{FD03C375-7B5C-FD65-C2E8-9F135AF94BA6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6" name="Rectangle 1785">
              <a:extLst>
                <a:ext uri="{FF2B5EF4-FFF2-40B4-BE49-F238E27FC236}">
                  <a16:creationId xmlns:a16="http://schemas.microsoft.com/office/drawing/2014/main" id="{B7CD7065-493A-2A79-3057-A96F5F01274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7" name="Rectangle 1786">
              <a:extLst>
                <a:ext uri="{FF2B5EF4-FFF2-40B4-BE49-F238E27FC236}">
                  <a16:creationId xmlns:a16="http://schemas.microsoft.com/office/drawing/2014/main" id="{1F13E012-1090-16CD-A6A4-2E1147E78DB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8" name="Rectangle 1787">
              <a:extLst>
                <a:ext uri="{FF2B5EF4-FFF2-40B4-BE49-F238E27FC236}">
                  <a16:creationId xmlns:a16="http://schemas.microsoft.com/office/drawing/2014/main" id="{B3620CC7-0832-DC4F-6F16-0D7571A6FF5A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9" name="Rectangle 1788">
              <a:extLst>
                <a:ext uri="{FF2B5EF4-FFF2-40B4-BE49-F238E27FC236}">
                  <a16:creationId xmlns:a16="http://schemas.microsoft.com/office/drawing/2014/main" id="{CD87582E-66F7-9783-A00E-D0DCC4F69D0D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9" name="Rounded Rectangle 1778">
            <a:extLst>
              <a:ext uri="{FF2B5EF4-FFF2-40B4-BE49-F238E27FC236}">
                <a16:creationId xmlns:a16="http://schemas.microsoft.com/office/drawing/2014/main" id="{9B04CDDA-7975-B731-6C90-DF5A409B5A70}"/>
              </a:ext>
            </a:extLst>
          </p:cNvPr>
          <p:cNvSpPr/>
          <p:nvPr/>
        </p:nvSpPr>
        <p:spPr>
          <a:xfrm>
            <a:off x="9619224" y="1427873"/>
            <a:ext cx="919717" cy="281692"/>
          </a:xfrm>
          <a:prstGeom prst="roundRect">
            <a:avLst/>
          </a:prstGeom>
          <a:solidFill>
            <a:srgbClr val="FFFFFF">
              <a:alpha val="89804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mb_album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895" name="Graphic 1894" descr="Folder with solid fill">
            <a:extLst>
              <a:ext uri="{FF2B5EF4-FFF2-40B4-BE49-F238E27FC236}">
                <a16:creationId xmlns:a16="http://schemas.microsoft.com/office/drawing/2014/main" id="{01B3BCA5-20DE-8E50-977E-77055F7C4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8890" y="1054499"/>
            <a:ext cx="385060" cy="385060"/>
          </a:xfrm>
          <a:prstGeom prst="rect">
            <a:avLst/>
          </a:prstGeom>
        </p:spPr>
      </p:pic>
      <p:cxnSp>
        <p:nvCxnSpPr>
          <p:cNvPr id="1896" name="Straight Arrow Connector 1895">
            <a:extLst>
              <a:ext uri="{FF2B5EF4-FFF2-40B4-BE49-F238E27FC236}">
                <a16:creationId xmlns:a16="http://schemas.microsoft.com/office/drawing/2014/main" id="{1EAEAFBD-8752-0B38-E33A-B8AA89AE83FD}"/>
              </a:ext>
            </a:extLst>
          </p:cNvPr>
          <p:cNvCxnSpPr>
            <a:cxnSpLocks/>
            <a:stCxn id="1620" idx="6"/>
            <a:endCxn id="1777" idx="1"/>
          </p:cNvCxnSpPr>
          <p:nvPr/>
        </p:nvCxnSpPr>
        <p:spPr>
          <a:xfrm flipV="1">
            <a:off x="8448969" y="1564094"/>
            <a:ext cx="1007850" cy="1157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1" name="TextBox 1900">
            <a:extLst>
              <a:ext uri="{FF2B5EF4-FFF2-40B4-BE49-F238E27FC236}">
                <a16:creationId xmlns:a16="http://schemas.microsoft.com/office/drawing/2014/main" id="{20E09577-CD58-E04D-E4D2-D48AF08D643D}"/>
              </a:ext>
            </a:extLst>
          </p:cNvPr>
          <p:cNvSpPr txBox="1"/>
          <p:nvPr/>
        </p:nvSpPr>
        <p:spPr>
          <a:xfrm>
            <a:off x="3817669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  <p:sp>
        <p:nvSpPr>
          <p:cNvPr id="1902" name="TextBox 1901">
            <a:extLst>
              <a:ext uri="{FF2B5EF4-FFF2-40B4-BE49-F238E27FC236}">
                <a16:creationId xmlns:a16="http://schemas.microsoft.com/office/drawing/2014/main" id="{12533E2C-1998-B404-B272-C11FB920EE78}"/>
              </a:ext>
            </a:extLst>
          </p:cNvPr>
          <p:cNvSpPr txBox="1"/>
          <p:nvPr/>
        </p:nvSpPr>
        <p:spPr>
          <a:xfrm>
            <a:off x="5740458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  <p:sp>
        <p:nvSpPr>
          <p:cNvPr id="1903" name="TextBox 1902">
            <a:extLst>
              <a:ext uri="{FF2B5EF4-FFF2-40B4-BE49-F238E27FC236}">
                <a16:creationId xmlns:a16="http://schemas.microsoft.com/office/drawing/2014/main" id="{85A94376-D8BB-15D9-38EA-D9ADEC0FBE51}"/>
              </a:ext>
            </a:extLst>
          </p:cNvPr>
          <p:cNvSpPr txBox="1"/>
          <p:nvPr/>
        </p:nvSpPr>
        <p:spPr>
          <a:xfrm>
            <a:off x="7663247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31231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9" name="Group 1758">
            <a:extLst>
              <a:ext uri="{FF2B5EF4-FFF2-40B4-BE49-F238E27FC236}">
                <a16:creationId xmlns:a16="http://schemas.microsoft.com/office/drawing/2014/main" id="{4DC50C28-139E-0050-7AA3-9382B6F308B3}"/>
              </a:ext>
            </a:extLst>
          </p:cNvPr>
          <p:cNvGrpSpPr/>
          <p:nvPr/>
        </p:nvGrpSpPr>
        <p:grpSpPr>
          <a:xfrm>
            <a:off x="1218089" y="1048119"/>
            <a:ext cx="1454895" cy="856881"/>
            <a:chOff x="1218089" y="1048119"/>
            <a:chExt cx="1454895" cy="85688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747B12-E58D-B772-70BD-6CA1A0E86238}"/>
                </a:ext>
              </a:extLst>
            </p:cNvPr>
            <p:cNvGrpSpPr/>
            <p:nvPr/>
          </p:nvGrpSpPr>
          <p:grpSpPr>
            <a:xfrm>
              <a:off x="1409553" y="1294668"/>
              <a:ext cx="1263431" cy="46949"/>
              <a:chOff x="1409553" y="1247719"/>
              <a:chExt cx="6151835" cy="2286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64EB09-5EB4-9253-2261-8A17D2C8678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EA4A1A0-E67F-315C-4F92-161B9E3BF53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71513F5-182A-D862-12DA-9C6C5FC326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376367D-228F-CA1E-3025-B1A961B9E42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D0B52-96B4-8A0A-A479-5C350CCCB89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D59C4B0-B478-A66E-7478-E61E250B844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58D3B1-9DEA-BC96-55F5-90A11B2CC65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56CD899-3D2D-BFC9-9819-06B50495093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0499BE-F58B-C476-A210-0BCDA246AF1D}"/>
                </a:ext>
              </a:extLst>
            </p:cNvPr>
            <p:cNvGrpSpPr/>
            <p:nvPr/>
          </p:nvGrpSpPr>
          <p:grpSpPr>
            <a:xfrm>
              <a:off x="1409553" y="1341616"/>
              <a:ext cx="1263431" cy="46949"/>
              <a:chOff x="1409553" y="1247719"/>
              <a:chExt cx="6151835" cy="2286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5ACEC5F-99D8-46EE-3319-D370D04A43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EF2281D-4064-E790-2AA3-B6C351FB150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1F153C9-5763-23D7-113B-8008533FAD1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1458992-CE36-7754-1E3D-75D83110146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7D934BD-A4A3-47E7-DA4C-4F8ED913C32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5EAB2D2-4D3E-BAE6-A19F-9E5B74701D1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E8B964-15B4-3963-3000-AE42B5312D9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B6BF68-C13E-919D-AFF4-35C2B708AC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7CFF6B0-523F-7C5C-AD77-6B4B6977179C}"/>
                </a:ext>
              </a:extLst>
            </p:cNvPr>
            <p:cNvGrpSpPr/>
            <p:nvPr/>
          </p:nvGrpSpPr>
          <p:grpSpPr>
            <a:xfrm>
              <a:off x="1409553" y="1388565"/>
              <a:ext cx="1263431" cy="46949"/>
              <a:chOff x="1409553" y="1247719"/>
              <a:chExt cx="6151835" cy="2286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7E8A9FD-A491-5B59-EB30-48E964B42C0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ABAD89D-95A2-A977-4C90-9DB3D7A8691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BC0EA19-49BD-0422-DCCA-3CA38877402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E1DD817-3C46-405F-7A7F-03F4930B505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3117E0D-DD96-0884-996E-6F7277597D7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FBA8855-F3C6-3F5E-A249-69A8CF43570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A522F24-1B0C-6F56-5E25-2D78EF5B76A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5833DA2-3914-188E-E522-50A25CCD9B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DDB451C-6D78-E0BC-9CFA-85E46ACCCA30}"/>
                </a:ext>
              </a:extLst>
            </p:cNvPr>
            <p:cNvGrpSpPr/>
            <p:nvPr/>
          </p:nvGrpSpPr>
          <p:grpSpPr>
            <a:xfrm>
              <a:off x="1409553" y="1435514"/>
              <a:ext cx="1263431" cy="46949"/>
              <a:chOff x="1409553" y="1247719"/>
              <a:chExt cx="6151835" cy="2286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7DE464-1793-90F5-0E03-7FA4D6C624D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8D89D0C-C618-F6EE-1D97-FF78E484028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5A97B9E-644B-B23C-6295-AE52BA8516D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877D1E1-AF1D-978C-D1CB-A95D7840CC9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5046085-CED3-479F-7FA2-E9BA9947D59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7975D98-DBBC-454F-F610-B963687241D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1B09BE-86A0-0F3F-77EE-654CEC30B55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AA9F1A-F165-3E0F-9C31-228040F1509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0182021-E440-8614-AAB2-1FDF255153D3}"/>
                </a:ext>
              </a:extLst>
            </p:cNvPr>
            <p:cNvGrpSpPr/>
            <p:nvPr/>
          </p:nvGrpSpPr>
          <p:grpSpPr>
            <a:xfrm>
              <a:off x="1409553" y="1482462"/>
              <a:ext cx="1263431" cy="46949"/>
              <a:chOff x="1409553" y="1247719"/>
              <a:chExt cx="6151835" cy="2286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4035AE8-D910-FD90-820A-6BB646C4D02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E40FCA5-0AF4-B479-E558-AF6AD78D31F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046F063-7931-4356-0F89-4E91ED6DFF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3309B82-328F-E83C-A0CE-733BC2EDC24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6900884-BD84-CFA4-B9BA-679C67856F1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23AD4DC-0216-AB8C-D31C-7F2BCF080FF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5EB0E29-BEF4-25B6-A511-F7D22137F4E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BF124A-406C-D5E8-F196-38EA70513F9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D0C93C7-291C-2CCE-DEC3-872FA7F0C988}"/>
                </a:ext>
              </a:extLst>
            </p:cNvPr>
            <p:cNvGrpSpPr/>
            <p:nvPr/>
          </p:nvGrpSpPr>
          <p:grpSpPr>
            <a:xfrm>
              <a:off x="1409553" y="1529411"/>
              <a:ext cx="1263431" cy="46949"/>
              <a:chOff x="1409553" y="1247719"/>
              <a:chExt cx="6151835" cy="2286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22E1108-1085-8678-F1B5-8E334C60247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DA790E5-8598-230A-FF48-03D1AF6515A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5EA83FB-30D5-4BAF-72EE-E41E22A10C0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D263FE-D89E-62A3-DEB9-EEE744BFC12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72AAFAA-4784-69CB-3556-5B17635540C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5150C0F-CC72-0C5F-9E78-DB2ED7BBB80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1A752B8-941B-5C46-FED1-65EA77E113B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4BE683D-D84C-0D15-94D2-4A6246D8EAD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1F9827C-1FD9-442A-DA9D-A4B829A7AEC9}"/>
                </a:ext>
              </a:extLst>
            </p:cNvPr>
            <p:cNvGrpSpPr/>
            <p:nvPr/>
          </p:nvGrpSpPr>
          <p:grpSpPr>
            <a:xfrm>
              <a:off x="1409553" y="1576360"/>
              <a:ext cx="1263431" cy="46949"/>
              <a:chOff x="1409553" y="1247719"/>
              <a:chExt cx="6151835" cy="2286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36B37AD-3F55-43A4-E83B-5F7DBDD3945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AF9F76A-B0DA-0E60-4CB1-CF5DFA7C4D0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056F5B9-1CDE-442A-D47A-E2A0D39CEC5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0DA273-026E-86E7-3DE7-CB9ACF60F57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677170A-520B-E036-A815-95A0918E2FD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E852BCF-4ECE-D40B-250A-C45561C5011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F4641B2-E939-8388-AF61-5BDEDCF2E2A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9681DE1-33DD-E36E-66CF-AC2F4149EA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160E7CF-3C24-40D8-0BE8-CA362EF49F03}"/>
                </a:ext>
              </a:extLst>
            </p:cNvPr>
            <p:cNvGrpSpPr/>
            <p:nvPr/>
          </p:nvGrpSpPr>
          <p:grpSpPr>
            <a:xfrm>
              <a:off x="1409553" y="1623308"/>
              <a:ext cx="1263431" cy="46949"/>
              <a:chOff x="1409553" y="1247719"/>
              <a:chExt cx="6151835" cy="2286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6C35CAA-0ED8-0F65-DBE8-BA74225F860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B0D0962-412D-4670-7826-B78D82AF731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9DA8E54-B9A4-F9EC-51BF-7523ED9BE49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7B455A9-151F-C16D-09B0-C27F48AEA2A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58E51B7-A110-253F-102A-4DEEBD8A628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9D71555-A9D6-16D8-36F6-A0300B9BE0A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50E3023-7768-8E5B-ACE1-599AEF17875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92D3F5C-0620-DC1A-B3D5-F1D38A9893F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6E23F70-9A9B-2286-A074-8FD7D1AEECB5}"/>
                </a:ext>
              </a:extLst>
            </p:cNvPr>
            <p:cNvGrpSpPr/>
            <p:nvPr/>
          </p:nvGrpSpPr>
          <p:grpSpPr>
            <a:xfrm>
              <a:off x="1409553" y="1670257"/>
              <a:ext cx="1263431" cy="46949"/>
              <a:chOff x="1409553" y="1247719"/>
              <a:chExt cx="6151835" cy="22860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5394BF2-2602-085D-C2FF-85DAABBBC1F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9BA24C3-579A-CB87-056D-27C816B2716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838BDDA-C63E-AB4D-AEBE-B658D07B7E0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A3A1C37-F806-3D13-1F2A-5DAE8F2F726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9D5409E-3DC7-AA3A-E9AA-58B4BCE9A3E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0873021-ECC2-8935-424C-141A8067A57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2734F23-D6B2-3E5A-64B7-4D632958E77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286389F-6667-9AA1-C496-6659DCAB63D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9B56401-F770-2E0D-A10B-1A0C5F0DAE9E}"/>
                </a:ext>
              </a:extLst>
            </p:cNvPr>
            <p:cNvGrpSpPr/>
            <p:nvPr/>
          </p:nvGrpSpPr>
          <p:grpSpPr>
            <a:xfrm>
              <a:off x="1409553" y="1717205"/>
              <a:ext cx="1263431" cy="46949"/>
              <a:chOff x="1409553" y="1247719"/>
              <a:chExt cx="6151835" cy="2286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5278325-BA5C-9DFB-6BF7-47394A39597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E6E300B-53BE-ACB2-F5AA-E8D4205C8C9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6DC9DCF-1A14-BEA9-0553-A6992D7AAB4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5BA83C6-7E4F-1097-15E9-B17A227103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62A222A-4D0D-9061-FF0E-CCA20982836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23A0E04-6473-399F-A922-19AC52DBB1D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246E2EB-46A0-75D1-1A13-2C091B5B93D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36F7C84-A808-A8CC-EE34-8120FC93F2C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A335DFD-70B3-145A-0AAA-9CA5118DBDC7}"/>
                </a:ext>
              </a:extLst>
            </p:cNvPr>
            <p:cNvGrpSpPr/>
            <p:nvPr/>
          </p:nvGrpSpPr>
          <p:grpSpPr>
            <a:xfrm>
              <a:off x="1409553" y="1764154"/>
              <a:ext cx="1263431" cy="46949"/>
              <a:chOff x="1409553" y="1247719"/>
              <a:chExt cx="6151835" cy="22860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CB289EA-7F91-522B-4839-1C7677AB41A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BCA572D-8668-7427-FAD1-94172301449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DB860FA-FFC0-8DC2-3912-8A16EBE5CE7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1B1D561-0947-BEE0-7857-0D6A9236198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3A2D3B3-6017-201E-448E-3340C2E011C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8705A37-A51C-E144-91AC-9871E80FEDB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A4D896D-ED1A-DDC1-D254-A50E05865DC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A548FE5-048C-5D83-1DF9-E06E973AE4B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723E1BA-86A9-0DFB-186F-C33F1B5A827E}"/>
                </a:ext>
              </a:extLst>
            </p:cNvPr>
            <p:cNvGrpSpPr/>
            <p:nvPr/>
          </p:nvGrpSpPr>
          <p:grpSpPr>
            <a:xfrm>
              <a:off x="1409553" y="1811103"/>
              <a:ext cx="1263431" cy="46949"/>
              <a:chOff x="1409553" y="1247719"/>
              <a:chExt cx="6151835" cy="22860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A121F76-3481-2F1A-1B88-3F46EAB4ECF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C0EFC08-90E8-6683-C492-FDEF6C162B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1DF2CD3-AD37-0AA2-F5F7-AEA2EB68FE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873F521-AFAA-DC6C-EFF2-C5F7B47358D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82BE1A6-ECAB-2480-199C-C2500AACBA7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6DFF896-59C0-1D46-5AFA-2F075CE7327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ACDDDD9-6AD1-AB11-6C03-8925F22D365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8E9F3D4-E2CE-D25E-F9DE-8D8644980FC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AC5D00B-CD40-7980-249F-C3158D6B0CF9}"/>
                </a:ext>
              </a:extLst>
            </p:cNvPr>
            <p:cNvGrpSpPr/>
            <p:nvPr/>
          </p:nvGrpSpPr>
          <p:grpSpPr>
            <a:xfrm>
              <a:off x="1409553" y="1858051"/>
              <a:ext cx="1263431" cy="46949"/>
              <a:chOff x="1409553" y="1247719"/>
              <a:chExt cx="6151835" cy="22860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04D968E-8ABE-AC56-09A8-13FC42E484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719A14F-D33F-C210-3E6D-8B889AE794B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424C087-5DB8-B2A6-0648-FAA4BF025BC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4B94092-CBF0-7E07-D807-1500E922E30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34E79D8-9D01-F253-B19D-C7A2945E1DA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8995E87-9A42-47AB-3908-2352EB69AF8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6F51621-9E24-A1AE-1B69-12B4FF294A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BC8E165-559D-9E1C-588D-0C1D7991E29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FAEDE5-BF5B-3CFF-6331-DA7DD5BE581E}"/>
                </a:ext>
              </a:extLst>
            </p:cNvPr>
            <p:cNvSpPr/>
            <p:nvPr/>
          </p:nvSpPr>
          <p:spPr>
            <a:xfrm>
              <a:off x="1409553" y="1247029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3FE420D-2F1F-8085-DA41-DF5924262F03}"/>
                </a:ext>
              </a:extLst>
            </p:cNvPr>
            <p:cNvGrpSpPr/>
            <p:nvPr/>
          </p:nvGrpSpPr>
          <p:grpSpPr>
            <a:xfrm>
              <a:off x="1409553" y="1247719"/>
              <a:ext cx="1263431" cy="46949"/>
              <a:chOff x="1409553" y="1247719"/>
              <a:chExt cx="6151835" cy="2286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AE39BC-4127-4E43-122D-A2B146FA12E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4FD606-28E4-0059-C88B-2EF881886FA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9A8E59-9DC1-41F2-368F-CECE9C0218A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3A002F-B7E5-1DE7-6B87-2FB096C111E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1E891-AF51-DAFB-65B3-6C07115E3D9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47E097-EA32-DF1B-C90A-0E032645C64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67F867-433C-E4C9-64D4-69C10F78E7B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8DF7A2-6DC2-789B-74A3-58F4CBD5336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36BCDF9-ADE6-B87D-2822-26CFE8398493}"/>
                </a:ext>
              </a:extLst>
            </p:cNvPr>
            <p:cNvSpPr/>
            <p:nvPr/>
          </p:nvSpPr>
          <p:spPr>
            <a:xfrm>
              <a:off x="1677806" y="1439449"/>
              <a:ext cx="726925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track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3DD6907D-CEF0-E3E0-D3C1-DCD650D1DFCE}"/>
                </a:ext>
              </a:extLst>
            </p:cNvPr>
            <p:cNvSpPr/>
            <p:nvPr/>
          </p:nvSpPr>
          <p:spPr>
            <a:xfrm>
              <a:off x="1302871" y="1137371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270" name="Graphic 269" descr="Database with solid fill">
              <a:extLst>
                <a:ext uri="{FF2B5EF4-FFF2-40B4-BE49-F238E27FC236}">
                  <a16:creationId xmlns:a16="http://schemas.microsoft.com/office/drawing/2014/main" id="{146C3267-8B55-9F56-E9E5-221D856CD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8089" y="1048119"/>
              <a:ext cx="457200" cy="457200"/>
            </a:xfrm>
            <a:prstGeom prst="rect">
              <a:avLst/>
            </a:prstGeom>
          </p:spPr>
        </p:pic>
      </p:grpSp>
      <p:grpSp>
        <p:nvGrpSpPr>
          <p:cNvPr id="1758" name="Group 1757">
            <a:extLst>
              <a:ext uri="{FF2B5EF4-FFF2-40B4-BE49-F238E27FC236}">
                <a16:creationId xmlns:a16="http://schemas.microsoft.com/office/drawing/2014/main" id="{C7D9595A-D732-AC9F-208A-021D8BF10CA0}"/>
              </a:ext>
            </a:extLst>
          </p:cNvPr>
          <p:cNvGrpSpPr/>
          <p:nvPr/>
        </p:nvGrpSpPr>
        <p:grpSpPr>
          <a:xfrm>
            <a:off x="1234856" y="2255596"/>
            <a:ext cx="1454895" cy="856881"/>
            <a:chOff x="1234856" y="2255596"/>
            <a:chExt cx="1454895" cy="856881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559C156D-CE7E-9AF7-3F9A-D65B47889883}"/>
                </a:ext>
              </a:extLst>
            </p:cNvPr>
            <p:cNvGrpSpPr/>
            <p:nvPr/>
          </p:nvGrpSpPr>
          <p:grpSpPr>
            <a:xfrm>
              <a:off x="1426320" y="2502145"/>
              <a:ext cx="1263431" cy="46949"/>
              <a:chOff x="1409553" y="1247719"/>
              <a:chExt cx="6151835" cy="228600"/>
            </a:xfrm>
          </p:grpSpPr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AA4CFA42-FFCF-BF32-C1A5-7301E25DF5D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01CD7588-10C1-1C21-B5E8-1F3C7FFCB8A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9AAE76F1-66BD-8338-44EF-A63131E9E4B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4C1CAF80-DD91-C82C-85E1-B43975A7F0B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4D1529BF-4FE0-E832-402E-80E24EA90E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CA464C2D-A9FF-C436-27BD-1222FB6EBCB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B6DF7A67-E4A0-9325-7A31-4C795E60EBF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10BA0EDF-3BBD-6043-009A-018CD441592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3FD008C0-6B58-FB54-6C70-806D20E0CB35}"/>
                </a:ext>
              </a:extLst>
            </p:cNvPr>
            <p:cNvGrpSpPr/>
            <p:nvPr/>
          </p:nvGrpSpPr>
          <p:grpSpPr>
            <a:xfrm>
              <a:off x="1426320" y="2549093"/>
              <a:ext cx="1263431" cy="46949"/>
              <a:chOff x="1409553" y="1247719"/>
              <a:chExt cx="6151835" cy="228600"/>
            </a:xfrm>
          </p:grpSpPr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64DF7A8C-F854-98AA-2896-A759E002E9F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7C16CE85-53B8-90BE-0E1F-DBE5CE24B5A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FB577E91-63A6-6197-63D1-438EEB2FF2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D1C02DBF-E041-A995-6D87-DB1A4CF6C5C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609C326-ADFB-5703-0FEE-44B8A10A86E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DEFF9069-8DEA-6F8F-6B01-F6A880A8D66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DE2B0C23-A1F2-FF22-0FB9-40CB56D34A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C290983E-947B-0FFC-1FDB-7A3E988E351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BF772D44-3A95-039B-C537-913054545E85}"/>
                </a:ext>
              </a:extLst>
            </p:cNvPr>
            <p:cNvGrpSpPr/>
            <p:nvPr/>
          </p:nvGrpSpPr>
          <p:grpSpPr>
            <a:xfrm>
              <a:off x="1426320" y="2596042"/>
              <a:ext cx="1263431" cy="46949"/>
              <a:chOff x="1409553" y="1247719"/>
              <a:chExt cx="6151835" cy="228600"/>
            </a:xfrm>
          </p:grpSpPr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F664175A-F924-6173-988D-D2B5EA69FAA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6D0A814C-D604-A675-2344-D4882568F2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649DEA66-D8FA-A8E5-D084-DF798BABF86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DD73DECE-AD06-BB9E-F9AE-2F4063264DA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0380CE2C-078B-E76F-F3EA-3AA51EE2AA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A7179EEA-E968-9EF0-DFC5-55ECAF932F8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B297B2A3-C3DA-E1E9-236C-AB770050847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3495DA4F-D161-8657-14A7-A0F3C143BA0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FD7EC40-8D1A-8A91-D1A6-432818434355}"/>
                </a:ext>
              </a:extLst>
            </p:cNvPr>
            <p:cNvGrpSpPr/>
            <p:nvPr/>
          </p:nvGrpSpPr>
          <p:grpSpPr>
            <a:xfrm>
              <a:off x="1426320" y="2642991"/>
              <a:ext cx="1263431" cy="46949"/>
              <a:chOff x="1409553" y="1247719"/>
              <a:chExt cx="6151835" cy="228600"/>
            </a:xfrm>
          </p:grpSpPr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CB7C8D81-7B26-9B83-8EC7-FF4C29C23CD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D8EF3943-9BAB-8608-D373-A487B6F2340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C6521B4E-109B-2200-511D-F5650CFCA91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A44EB3A9-CC6A-FE31-7735-567D24420CE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371031C3-F7F7-5A3B-7FE7-CAAD5C360D2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C91B0864-09BC-4E2F-60E4-32B96380BF4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755D6B30-1ADF-2504-FA60-BD573C31B09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13D4CF02-0D37-9520-EC12-FB920BAA401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96405D36-1F9D-9FB5-E469-C20C114014F3}"/>
                </a:ext>
              </a:extLst>
            </p:cNvPr>
            <p:cNvGrpSpPr/>
            <p:nvPr/>
          </p:nvGrpSpPr>
          <p:grpSpPr>
            <a:xfrm>
              <a:off x="1426320" y="2689939"/>
              <a:ext cx="1263431" cy="46949"/>
              <a:chOff x="1409553" y="1247719"/>
              <a:chExt cx="6151835" cy="228600"/>
            </a:xfrm>
          </p:grpSpPr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7E90FCF3-59B8-428D-FB17-8E8C4B2148E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719A5F67-691B-72CB-120B-7FE5727C2B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2EA2D818-7AF1-FCD2-69F1-AEEA64B12DC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ECC3F414-06D8-62B8-E3A1-B6F1A56E3D8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6612D228-C95E-BE0F-6986-A3C56F41448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01A54647-F766-C0FD-D413-008D1C19827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4ECBA4A4-C0DE-C6F2-9271-B8D5A1A8BCA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2914D6A3-A128-F04A-7825-EA0AADC306E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910DA067-72BE-B6FC-3132-14BCF526C9AE}"/>
                </a:ext>
              </a:extLst>
            </p:cNvPr>
            <p:cNvGrpSpPr/>
            <p:nvPr/>
          </p:nvGrpSpPr>
          <p:grpSpPr>
            <a:xfrm>
              <a:off x="1426320" y="2736888"/>
              <a:ext cx="1263431" cy="46949"/>
              <a:chOff x="1409553" y="1247719"/>
              <a:chExt cx="6151835" cy="228600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E6DC3507-7D81-E4E0-8A70-99F3D42D525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15723532-1AB7-B02C-BD80-B8FD31AF54F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4B8A08D8-8988-81A8-A5C1-3DFBADA6694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CEB37DF7-AE7C-86DF-A3E0-57075EE0E89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773BBA7C-7A78-C32F-9935-EDF0AB42EA6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6DB0E006-B10E-55C6-FC05-F0DA1EC818B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9E3E2B27-D7A7-C8B7-8D39-0AB49ACC064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230A4DCF-62DA-41D6-6C27-546946F171A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5B35CEEC-B53B-9677-F8D9-4F744C6333E5}"/>
                </a:ext>
              </a:extLst>
            </p:cNvPr>
            <p:cNvGrpSpPr/>
            <p:nvPr/>
          </p:nvGrpSpPr>
          <p:grpSpPr>
            <a:xfrm>
              <a:off x="1426320" y="2783837"/>
              <a:ext cx="1263431" cy="46949"/>
              <a:chOff x="1409553" y="1247719"/>
              <a:chExt cx="6151835" cy="228600"/>
            </a:xfrm>
          </p:grpSpPr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F9FF3526-924C-50F8-9784-46404973FF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706F199F-C233-4D9E-26B4-66F30774862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537EFB37-604C-4559-F3AD-AF1BBEDBEAF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80CE706B-DAC2-8BAF-8EA5-747B767CE87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CB69E140-DFB9-4706-5BDA-2D249E500B3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00375FCB-3AF8-3F95-3C09-6BF29CA4DA9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03BA7B58-775E-83EF-2B3A-C505B76434A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A4D6960F-7472-F4C1-4430-4DF9326F8A7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3E61B56-8CD8-C686-BF63-6D659F624D20}"/>
                </a:ext>
              </a:extLst>
            </p:cNvPr>
            <p:cNvGrpSpPr/>
            <p:nvPr/>
          </p:nvGrpSpPr>
          <p:grpSpPr>
            <a:xfrm>
              <a:off x="1426320" y="2830785"/>
              <a:ext cx="1263431" cy="46949"/>
              <a:chOff x="1409553" y="1247719"/>
              <a:chExt cx="6151835" cy="228600"/>
            </a:xfrm>
          </p:grpSpPr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B03FF373-3969-6095-EF86-30F2F03673C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6ED42D13-B01A-9CD0-721B-D164ABD534B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AB82DD54-D001-FCA0-D306-692D2AFEE58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1AFC41D2-7A63-8FB2-99D1-F1031B9404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D416C42B-4064-05D5-6B72-44B4E5C6375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2ACCFD79-7294-E3CA-439D-7A8FDAF30D9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C924111C-4EA9-B438-F640-696D00875F2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E188378C-85A9-A26D-986A-3D1DEDC9906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4EE1B599-A941-6DA9-571D-F227C1098572}"/>
                </a:ext>
              </a:extLst>
            </p:cNvPr>
            <p:cNvGrpSpPr/>
            <p:nvPr/>
          </p:nvGrpSpPr>
          <p:grpSpPr>
            <a:xfrm>
              <a:off x="1426320" y="2877734"/>
              <a:ext cx="1263431" cy="46949"/>
              <a:chOff x="1409553" y="1247719"/>
              <a:chExt cx="6151835" cy="228600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5EB3A2D5-F44D-605A-104E-ECE0DFE5561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4030EF24-C8E6-6698-D4FA-4A16C797E40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B22E59DB-D762-BC09-8761-A92AB2BC68B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40CE3B24-6461-A66D-05BA-E8ADC5CC6B9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6D28FC7A-CF11-3203-19FA-5FCD266CC92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41B3D0D-2964-6937-0052-DE477C80323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7D645930-826D-4CB6-CEA3-3DAF2B39734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70B45E7E-1449-57E7-0BD9-8735260CB4C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95642DD9-11F2-40A6-7EED-7F50729ED0DA}"/>
                </a:ext>
              </a:extLst>
            </p:cNvPr>
            <p:cNvGrpSpPr/>
            <p:nvPr/>
          </p:nvGrpSpPr>
          <p:grpSpPr>
            <a:xfrm>
              <a:off x="1426320" y="2924682"/>
              <a:ext cx="1263431" cy="46949"/>
              <a:chOff x="1409553" y="1247719"/>
              <a:chExt cx="6151835" cy="228600"/>
            </a:xfrm>
          </p:grpSpPr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0C7146FD-5895-352A-EF95-A139E14BEC3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FE3EC26C-767A-A7C1-0432-A02518A8C73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D7800E87-14EA-946E-2585-67DA58BD1A8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96D97C06-F51C-3ABA-688A-4D0043B89CA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C54223AA-6B9D-E644-AAEF-2D45026A400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79729CBB-713C-F895-47E8-39548F065BF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25E963CE-7B69-8D75-EFF2-EB90436B58A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535F9656-1ABB-1E50-2E87-FFD2A43F9AD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F15CE686-12B2-4088-2ACD-262F9279615B}"/>
                </a:ext>
              </a:extLst>
            </p:cNvPr>
            <p:cNvGrpSpPr/>
            <p:nvPr/>
          </p:nvGrpSpPr>
          <p:grpSpPr>
            <a:xfrm>
              <a:off x="1426320" y="2971631"/>
              <a:ext cx="1263431" cy="46949"/>
              <a:chOff x="1409553" y="1247719"/>
              <a:chExt cx="6151835" cy="228600"/>
            </a:xfrm>
          </p:grpSpPr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7A0DA8FE-44C2-229E-4EC8-D07DE09ECB9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AA427EF1-2947-C899-112A-8421E3DBD77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D8069D15-D88F-52A3-6702-B97FC183A55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D5798188-B901-9614-5450-0759CA16212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210346FB-19AD-7805-F6E5-51677762A26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56FFE362-EE57-20C9-FFAD-791D0130D3D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F8520497-9FB4-076C-E7ED-83C66E6C27E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ACF0BB98-1E24-2CD2-CB46-BDB1A3A5243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E71C40A9-7A56-7B66-54EB-32EC0CB7752C}"/>
                </a:ext>
              </a:extLst>
            </p:cNvPr>
            <p:cNvGrpSpPr/>
            <p:nvPr/>
          </p:nvGrpSpPr>
          <p:grpSpPr>
            <a:xfrm>
              <a:off x="1426320" y="3018580"/>
              <a:ext cx="1263431" cy="46949"/>
              <a:chOff x="1409553" y="1247719"/>
              <a:chExt cx="6151835" cy="228600"/>
            </a:xfrm>
          </p:grpSpPr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D68FBDC8-AD3E-3803-9CB6-08B7A69E274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29BEE41A-36AA-B7A4-8333-F856BD95297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5DE6BAB9-1D0B-ADD2-01D5-71ADBD02CF7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94CCBC99-5D88-2417-85BF-39ED9FB612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4F52E7B6-4380-2979-783E-8786EAE588A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DEEFDFBA-CF8A-7DD6-7475-00FCC60D435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F7BE9767-35C7-3BE9-6D0E-A29D1766952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B40DC4CD-D54D-0B9A-D0D4-4F4B521394C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0B3A8AF5-D744-3D33-7F96-15B04B788F6C}"/>
                </a:ext>
              </a:extLst>
            </p:cNvPr>
            <p:cNvGrpSpPr/>
            <p:nvPr/>
          </p:nvGrpSpPr>
          <p:grpSpPr>
            <a:xfrm>
              <a:off x="1426320" y="3065528"/>
              <a:ext cx="1263431" cy="46949"/>
              <a:chOff x="1409553" y="1247719"/>
              <a:chExt cx="6151835" cy="228600"/>
            </a:xfrm>
          </p:grpSpPr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8572A52A-07B1-0CDF-CAD7-5D745D2AD4F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A02E1334-9DFD-E7EC-6777-C23E3106B99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B62B2C81-C62F-D1F8-B732-D58C227F97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8AB0031A-2791-A48F-F9E5-965FBBC4164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CEA322B-0C7F-57A4-63A0-12CAACD92B3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C8F2C373-E340-70FC-E694-62B9FD36E6A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518D7642-7016-5A34-910D-1FB0A6715FB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05ACF6C2-D89E-C58D-D774-19450FB7DFD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07435196-4A37-55F5-088F-10CAEB58E961}"/>
                </a:ext>
              </a:extLst>
            </p:cNvPr>
            <p:cNvSpPr/>
            <p:nvPr/>
          </p:nvSpPr>
          <p:spPr>
            <a:xfrm>
              <a:off x="1426320" y="2455196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A98EF65-7077-CD67-D4F5-CB543C963BA4}"/>
                </a:ext>
              </a:extLst>
            </p:cNvPr>
            <p:cNvGrpSpPr/>
            <p:nvPr/>
          </p:nvGrpSpPr>
          <p:grpSpPr>
            <a:xfrm>
              <a:off x="1426320" y="2455196"/>
              <a:ext cx="1263431" cy="46949"/>
              <a:chOff x="1409553" y="1247719"/>
              <a:chExt cx="6151835" cy="228600"/>
            </a:xfrm>
          </p:grpSpPr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5A685DEE-6541-8F01-69CC-532B97A0D48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8EF5A5A6-CA98-E670-C81D-5B8C2C7BF23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BE120A8E-16B6-CB60-5C0C-EAB9CAEC82A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27B25104-6C3C-62B4-2627-C6C8D5AD1C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72047E4F-CBA5-E3D5-0A4C-330DFD7D05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126EE9D5-DBAF-8619-E129-E9051D0CDC8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FDD22D0B-31FA-F466-F803-E09844E8EA0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6AECDC30-73CA-A7AF-D4F5-5C89FAC58A4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12" name="Rounded Rectangle 411">
              <a:extLst>
                <a:ext uri="{FF2B5EF4-FFF2-40B4-BE49-F238E27FC236}">
                  <a16:creationId xmlns:a16="http://schemas.microsoft.com/office/drawing/2014/main" id="{CA4AFC14-77AA-056E-0313-E9F6BAA85E4F}"/>
                </a:ext>
              </a:extLst>
            </p:cNvPr>
            <p:cNvSpPr/>
            <p:nvPr/>
          </p:nvSpPr>
          <p:spPr>
            <a:xfrm>
              <a:off x="1575073" y="2646926"/>
              <a:ext cx="965924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recording</a:t>
              </a: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65E3D84D-15F7-C419-F383-624D1FEFB41F}"/>
                </a:ext>
              </a:extLst>
            </p:cNvPr>
            <p:cNvSpPr/>
            <p:nvPr/>
          </p:nvSpPr>
          <p:spPr>
            <a:xfrm>
              <a:off x="1319638" y="2344848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410" name="Graphic 409" descr="Database with solid fill">
              <a:extLst>
                <a:ext uri="{FF2B5EF4-FFF2-40B4-BE49-F238E27FC236}">
                  <a16:creationId xmlns:a16="http://schemas.microsoft.com/office/drawing/2014/main" id="{FFEBB9AD-0315-6EA1-BCEC-F6B05286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4856" y="2255596"/>
              <a:ext cx="457200" cy="457200"/>
            </a:xfrm>
            <a:prstGeom prst="rect">
              <a:avLst/>
            </a:prstGeom>
          </p:spPr>
        </p:pic>
      </p:grpSp>
      <p:sp>
        <p:nvSpPr>
          <p:cNvPr id="540" name="Oval 539">
            <a:extLst>
              <a:ext uri="{FF2B5EF4-FFF2-40B4-BE49-F238E27FC236}">
                <a16:creationId xmlns:a16="http://schemas.microsoft.com/office/drawing/2014/main" id="{C32D649D-6F5E-B4EB-7E09-B7C83A92839E}"/>
              </a:ext>
            </a:extLst>
          </p:cNvPr>
          <p:cNvSpPr/>
          <p:nvPr/>
        </p:nvSpPr>
        <p:spPr>
          <a:xfrm>
            <a:off x="3974652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BAD1786A-382D-6FFF-FFEA-944C89E24E1D}"/>
              </a:ext>
            </a:extLst>
          </p:cNvPr>
          <p:cNvCxnSpPr>
            <a:cxnSpLocks/>
            <a:stCxn id="4" idx="3"/>
            <a:endCxn id="540" idx="2"/>
          </p:cNvCxnSpPr>
          <p:nvPr/>
        </p:nvCxnSpPr>
        <p:spPr>
          <a:xfrm>
            <a:off x="2672984" y="1575670"/>
            <a:ext cx="130166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urved Connector 548">
            <a:extLst>
              <a:ext uri="{FF2B5EF4-FFF2-40B4-BE49-F238E27FC236}">
                <a16:creationId xmlns:a16="http://schemas.microsoft.com/office/drawing/2014/main" id="{9BEBB555-5863-5EF3-A75D-5EB4EF810CE2}"/>
              </a:ext>
            </a:extLst>
          </p:cNvPr>
          <p:cNvCxnSpPr>
            <a:cxnSpLocks/>
            <a:stCxn id="426" idx="3"/>
            <a:endCxn id="540" idx="2"/>
          </p:cNvCxnSpPr>
          <p:nvPr/>
        </p:nvCxnSpPr>
        <p:spPr>
          <a:xfrm flipV="1">
            <a:off x="2689751" y="1575670"/>
            <a:ext cx="1284901" cy="1208167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7" name="Group 1756">
            <a:extLst>
              <a:ext uri="{FF2B5EF4-FFF2-40B4-BE49-F238E27FC236}">
                <a16:creationId xmlns:a16="http://schemas.microsoft.com/office/drawing/2014/main" id="{6C095D94-CF31-E12F-3930-0070CF383C24}"/>
              </a:ext>
            </a:extLst>
          </p:cNvPr>
          <p:cNvGrpSpPr/>
          <p:nvPr/>
        </p:nvGrpSpPr>
        <p:grpSpPr>
          <a:xfrm>
            <a:off x="3726628" y="2461098"/>
            <a:ext cx="1263431" cy="657281"/>
            <a:chOff x="3726628" y="2461098"/>
            <a:chExt cx="1263431" cy="657281"/>
          </a:xfrm>
        </p:grpSpPr>
        <p:grpSp>
          <p:nvGrpSpPr>
            <p:cNvPr id="1221" name="Group 1220">
              <a:extLst>
                <a:ext uri="{FF2B5EF4-FFF2-40B4-BE49-F238E27FC236}">
                  <a16:creationId xmlns:a16="http://schemas.microsoft.com/office/drawing/2014/main" id="{0C8FAD66-3CB5-865D-27A6-596C18AE86CC}"/>
                </a:ext>
              </a:extLst>
            </p:cNvPr>
            <p:cNvGrpSpPr/>
            <p:nvPr/>
          </p:nvGrpSpPr>
          <p:grpSpPr>
            <a:xfrm>
              <a:off x="3726628" y="2508047"/>
              <a:ext cx="1263431" cy="46949"/>
              <a:chOff x="1409553" y="1247719"/>
              <a:chExt cx="6151835" cy="228600"/>
            </a:xfrm>
          </p:grpSpPr>
          <p:sp>
            <p:nvSpPr>
              <p:cNvPr id="1340" name="Rectangle 1339">
                <a:extLst>
                  <a:ext uri="{FF2B5EF4-FFF2-40B4-BE49-F238E27FC236}">
                    <a16:creationId xmlns:a16="http://schemas.microsoft.com/office/drawing/2014/main" id="{FC1A5E7E-3905-3BA3-AE3B-B2A479499DA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1" name="Rectangle 1340">
                <a:extLst>
                  <a:ext uri="{FF2B5EF4-FFF2-40B4-BE49-F238E27FC236}">
                    <a16:creationId xmlns:a16="http://schemas.microsoft.com/office/drawing/2014/main" id="{E3941263-6314-4815-05B1-7CDF70A21AD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2" name="Rectangle 1341">
                <a:extLst>
                  <a:ext uri="{FF2B5EF4-FFF2-40B4-BE49-F238E27FC236}">
                    <a16:creationId xmlns:a16="http://schemas.microsoft.com/office/drawing/2014/main" id="{7567A1B7-F63F-B8DF-4E9B-E24DA4A3BCB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3" name="Rectangle 1342">
                <a:extLst>
                  <a:ext uri="{FF2B5EF4-FFF2-40B4-BE49-F238E27FC236}">
                    <a16:creationId xmlns:a16="http://schemas.microsoft.com/office/drawing/2014/main" id="{15E79619-D54D-C6C8-6934-73A5F87C66A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06F2FE76-BAF9-C1F8-994D-71D7F66D362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E87DDCE6-66D4-80B1-FEE6-E6EB9EA905E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39BB9622-C436-08B2-DBBD-3F462FD2119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7" name="Rectangle 1346">
                <a:extLst>
                  <a:ext uri="{FF2B5EF4-FFF2-40B4-BE49-F238E27FC236}">
                    <a16:creationId xmlns:a16="http://schemas.microsoft.com/office/drawing/2014/main" id="{17890E2B-A1E6-E020-50D4-55D4929F69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0639DC15-4468-15FB-0A79-5C27A8939995}"/>
                </a:ext>
              </a:extLst>
            </p:cNvPr>
            <p:cNvGrpSpPr/>
            <p:nvPr/>
          </p:nvGrpSpPr>
          <p:grpSpPr>
            <a:xfrm>
              <a:off x="3726628" y="2554995"/>
              <a:ext cx="1263431" cy="46949"/>
              <a:chOff x="1409553" y="1247719"/>
              <a:chExt cx="6151835" cy="228600"/>
            </a:xfrm>
          </p:grpSpPr>
          <p:sp>
            <p:nvSpPr>
              <p:cNvPr id="1332" name="Rectangle 1331">
                <a:extLst>
                  <a:ext uri="{FF2B5EF4-FFF2-40B4-BE49-F238E27FC236}">
                    <a16:creationId xmlns:a16="http://schemas.microsoft.com/office/drawing/2014/main" id="{BA151320-841C-B938-7674-4F345695213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3" name="Rectangle 1332">
                <a:extLst>
                  <a:ext uri="{FF2B5EF4-FFF2-40B4-BE49-F238E27FC236}">
                    <a16:creationId xmlns:a16="http://schemas.microsoft.com/office/drawing/2014/main" id="{86F7EC1C-A486-2A2E-39A2-73647E774D7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4" name="Rectangle 1333">
                <a:extLst>
                  <a:ext uri="{FF2B5EF4-FFF2-40B4-BE49-F238E27FC236}">
                    <a16:creationId xmlns:a16="http://schemas.microsoft.com/office/drawing/2014/main" id="{4664CDA4-3CE9-8E0D-2A79-3A997BA1FB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5" name="Rectangle 1334">
                <a:extLst>
                  <a:ext uri="{FF2B5EF4-FFF2-40B4-BE49-F238E27FC236}">
                    <a16:creationId xmlns:a16="http://schemas.microsoft.com/office/drawing/2014/main" id="{9A96D1DA-CE31-44DB-7895-938A97DF65F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6" name="Rectangle 1335">
                <a:extLst>
                  <a:ext uri="{FF2B5EF4-FFF2-40B4-BE49-F238E27FC236}">
                    <a16:creationId xmlns:a16="http://schemas.microsoft.com/office/drawing/2014/main" id="{82A418E9-2223-935E-1915-D6A713BE3D9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7" name="Rectangle 1336">
                <a:extLst>
                  <a:ext uri="{FF2B5EF4-FFF2-40B4-BE49-F238E27FC236}">
                    <a16:creationId xmlns:a16="http://schemas.microsoft.com/office/drawing/2014/main" id="{EA98F644-2320-41B8-3CA7-60594358C89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8" name="Rectangle 1337">
                <a:extLst>
                  <a:ext uri="{FF2B5EF4-FFF2-40B4-BE49-F238E27FC236}">
                    <a16:creationId xmlns:a16="http://schemas.microsoft.com/office/drawing/2014/main" id="{003E8253-1F57-6E31-9DB2-1399A521B6B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9" name="Rectangle 1338">
                <a:extLst>
                  <a:ext uri="{FF2B5EF4-FFF2-40B4-BE49-F238E27FC236}">
                    <a16:creationId xmlns:a16="http://schemas.microsoft.com/office/drawing/2014/main" id="{2354294F-8535-1D33-8828-F3F63E22030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3" name="Group 1222">
              <a:extLst>
                <a:ext uri="{FF2B5EF4-FFF2-40B4-BE49-F238E27FC236}">
                  <a16:creationId xmlns:a16="http://schemas.microsoft.com/office/drawing/2014/main" id="{1B35D9DA-55B9-B20D-D6E1-7A466A874CB6}"/>
                </a:ext>
              </a:extLst>
            </p:cNvPr>
            <p:cNvGrpSpPr/>
            <p:nvPr/>
          </p:nvGrpSpPr>
          <p:grpSpPr>
            <a:xfrm>
              <a:off x="3726628" y="2601944"/>
              <a:ext cx="1263431" cy="46949"/>
              <a:chOff x="1409553" y="1247719"/>
              <a:chExt cx="6151835" cy="228600"/>
            </a:xfrm>
          </p:grpSpPr>
          <p:sp>
            <p:nvSpPr>
              <p:cNvPr id="1324" name="Rectangle 1323">
                <a:extLst>
                  <a:ext uri="{FF2B5EF4-FFF2-40B4-BE49-F238E27FC236}">
                    <a16:creationId xmlns:a16="http://schemas.microsoft.com/office/drawing/2014/main" id="{F3AFA6C3-244F-6111-F5B4-F05D362394B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5" name="Rectangle 1324">
                <a:extLst>
                  <a:ext uri="{FF2B5EF4-FFF2-40B4-BE49-F238E27FC236}">
                    <a16:creationId xmlns:a16="http://schemas.microsoft.com/office/drawing/2014/main" id="{B227E8B2-6086-07DD-438A-057F6C31E2E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6" name="Rectangle 1325">
                <a:extLst>
                  <a:ext uri="{FF2B5EF4-FFF2-40B4-BE49-F238E27FC236}">
                    <a16:creationId xmlns:a16="http://schemas.microsoft.com/office/drawing/2014/main" id="{0500F9ED-458F-916F-F690-F36BD8CC83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7" name="Rectangle 1326">
                <a:extLst>
                  <a:ext uri="{FF2B5EF4-FFF2-40B4-BE49-F238E27FC236}">
                    <a16:creationId xmlns:a16="http://schemas.microsoft.com/office/drawing/2014/main" id="{BAFABA26-503B-6F8D-FBE7-1D672F4770D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8" name="Rectangle 1327">
                <a:extLst>
                  <a:ext uri="{FF2B5EF4-FFF2-40B4-BE49-F238E27FC236}">
                    <a16:creationId xmlns:a16="http://schemas.microsoft.com/office/drawing/2014/main" id="{9E453165-172D-95D9-317B-B0302B38054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9" name="Rectangle 1328">
                <a:extLst>
                  <a:ext uri="{FF2B5EF4-FFF2-40B4-BE49-F238E27FC236}">
                    <a16:creationId xmlns:a16="http://schemas.microsoft.com/office/drawing/2014/main" id="{FA13E594-9AF8-4599-BED8-C8385DE6DD6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0" name="Rectangle 1329">
                <a:extLst>
                  <a:ext uri="{FF2B5EF4-FFF2-40B4-BE49-F238E27FC236}">
                    <a16:creationId xmlns:a16="http://schemas.microsoft.com/office/drawing/2014/main" id="{F99FFB59-2C4A-D400-F01B-E65AA0D514D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1" name="Rectangle 1330">
                <a:extLst>
                  <a:ext uri="{FF2B5EF4-FFF2-40B4-BE49-F238E27FC236}">
                    <a16:creationId xmlns:a16="http://schemas.microsoft.com/office/drawing/2014/main" id="{9CE87D79-5189-D8B4-4E50-C4E9788A8E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4" name="Group 1223">
              <a:extLst>
                <a:ext uri="{FF2B5EF4-FFF2-40B4-BE49-F238E27FC236}">
                  <a16:creationId xmlns:a16="http://schemas.microsoft.com/office/drawing/2014/main" id="{1E3A1E5A-154D-AD49-4DA7-BC2B489A8C25}"/>
                </a:ext>
              </a:extLst>
            </p:cNvPr>
            <p:cNvGrpSpPr/>
            <p:nvPr/>
          </p:nvGrpSpPr>
          <p:grpSpPr>
            <a:xfrm>
              <a:off x="3726628" y="2648893"/>
              <a:ext cx="1263431" cy="46949"/>
              <a:chOff x="1409553" y="1247719"/>
              <a:chExt cx="6151835" cy="228600"/>
            </a:xfrm>
          </p:grpSpPr>
          <p:sp>
            <p:nvSpPr>
              <p:cNvPr id="1316" name="Rectangle 1315">
                <a:extLst>
                  <a:ext uri="{FF2B5EF4-FFF2-40B4-BE49-F238E27FC236}">
                    <a16:creationId xmlns:a16="http://schemas.microsoft.com/office/drawing/2014/main" id="{1507B9A4-ED71-9D87-F415-20D428362E8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7" name="Rectangle 1316">
                <a:extLst>
                  <a:ext uri="{FF2B5EF4-FFF2-40B4-BE49-F238E27FC236}">
                    <a16:creationId xmlns:a16="http://schemas.microsoft.com/office/drawing/2014/main" id="{70AC4488-D190-EB85-520B-C38786F8F27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8" name="Rectangle 1317">
                <a:extLst>
                  <a:ext uri="{FF2B5EF4-FFF2-40B4-BE49-F238E27FC236}">
                    <a16:creationId xmlns:a16="http://schemas.microsoft.com/office/drawing/2014/main" id="{84264BD3-C165-1B6B-1737-37C69BB5E9D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9" name="Rectangle 1318">
                <a:extLst>
                  <a:ext uri="{FF2B5EF4-FFF2-40B4-BE49-F238E27FC236}">
                    <a16:creationId xmlns:a16="http://schemas.microsoft.com/office/drawing/2014/main" id="{68CDDC57-B450-B344-C7C2-024925A571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0" name="Rectangle 1319">
                <a:extLst>
                  <a:ext uri="{FF2B5EF4-FFF2-40B4-BE49-F238E27FC236}">
                    <a16:creationId xmlns:a16="http://schemas.microsoft.com/office/drawing/2014/main" id="{599C0FC7-4602-741F-2F9F-38721EB0F7E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1" name="Rectangle 1320">
                <a:extLst>
                  <a:ext uri="{FF2B5EF4-FFF2-40B4-BE49-F238E27FC236}">
                    <a16:creationId xmlns:a16="http://schemas.microsoft.com/office/drawing/2014/main" id="{CC32CF8B-7D40-3086-BB7E-17138EFEAC6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2" name="Rectangle 1321">
                <a:extLst>
                  <a:ext uri="{FF2B5EF4-FFF2-40B4-BE49-F238E27FC236}">
                    <a16:creationId xmlns:a16="http://schemas.microsoft.com/office/drawing/2014/main" id="{26E3EAED-D23D-C476-8023-9C7960C521F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3" name="Rectangle 1322">
                <a:extLst>
                  <a:ext uri="{FF2B5EF4-FFF2-40B4-BE49-F238E27FC236}">
                    <a16:creationId xmlns:a16="http://schemas.microsoft.com/office/drawing/2014/main" id="{E9D1CA77-F862-F70C-E2B5-60BA95C2A3B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32270CDA-CD76-2881-3CA6-AF896FD41BBE}"/>
                </a:ext>
              </a:extLst>
            </p:cNvPr>
            <p:cNvGrpSpPr/>
            <p:nvPr/>
          </p:nvGrpSpPr>
          <p:grpSpPr>
            <a:xfrm>
              <a:off x="3726628" y="2695841"/>
              <a:ext cx="1263431" cy="46949"/>
              <a:chOff x="1409553" y="1247719"/>
              <a:chExt cx="6151835" cy="228600"/>
            </a:xfrm>
          </p:grpSpPr>
          <p:sp>
            <p:nvSpPr>
              <p:cNvPr id="1308" name="Rectangle 1307">
                <a:extLst>
                  <a:ext uri="{FF2B5EF4-FFF2-40B4-BE49-F238E27FC236}">
                    <a16:creationId xmlns:a16="http://schemas.microsoft.com/office/drawing/2014/main" id="{45F59273-1395-864C-B176-4658152B095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9" name="Rectangle 1308">
                <a:extLst>
                  <a:ext uri="{FF2B5EF4-FFF2-40B4-BE49-F238E27FC236}">
                    <a16:creationId xmlns:a16="http://schemas.microsoft.com/office/drawing/2014/main" id="{32DF32CF-2C13-249A-CFDE-AE36F40868C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0" name="Rectangle 1309">
                <a:extLst>
                  <a:ext uri="{FF2B5EF4-FFF2-40B4-BE49-F238E27FC236}">
                    <a16:creationId xmlns:a16="http://schemas.microsoft.com/office/drawing/2014/main" id="{C9C9379E-3B4F-C564-8C15-605FCAD811F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1" name="Rectangle 1310">
                <a:extLst>
                  <a:ext uri="{FF2B5EF4-FFF2-40B4-BE49-F238E27FC236}">
                    <a16:creationId xmlns:a16="http://schemas.microsoft.com/office/drawing/2014/main" id="{CD057EA1-3D56-8D48-8C8A-DF81D5177AB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2" name="Rectangle 1311">
                <a:extLst>
                  <a:ext uri="{FF2B5EF4-FFF2-40B4-BE49-F238E27FC236}">
                    <a16:creationId xmlns:a16="http://schemas.microsoft.com/office/drawing/2014/main" id="{0A0C8096-5009-79F0-0CCE-578E595A80F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3" name="Rectangle 1312">
                <a:extLst>
                  <a:ext uri="{FF2B5EF4-FFF2-40B4-BE49-F238E27FC236}">
                    <a16:creationId xmlns:a16="http://schemas.microsoft.com/office/drawing/2014/main" id="{6DBDF97A-B620-DAF9-585D-3561D190C23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4" name="Rectangle 1313">
                <a:extLst>
                  <a:ext uri="{FF2B5EF4-FFF2-40B4-BE49-F238E27FC236}">
                    <a16:creationId xmlns:a16="http://schemas.microsoft.com/office/drawing/2014/main" id="{25D7C73D-5616-4CE6-D37A-B1CE3695C13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5" name="Rectangle 1314">
                <a:extLst>
                  <a:ext uri="{FF2B5EF4-FFF2-40B4-BE49-F238E27FC236}">
                    <a16:creationId xmlns:a16="http://schemas.microsoft.com/office/drawing/2014/main" id="{66DD7051-EAE2-9CF5-666D-1031B7D18FB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6" name="Group 1225">
              <a:extLst>
                <a:ext uri="{FF2B5EF4-FFF2-40B4-BE49-F238E27FC236}">
                  <a16:creationId xmlns:a16="http://schemas.microsoft.com/office/drawing/2014/main" id="{360E3338-435A-081C-350E-BC74DB13962F}"/>
                </a:ext>
              </a:extLst>
            </p:cNvPr>
            <p:cNvGrpSpPr/>
            <p:nvPr/>
          </p:nvGrpSpPr>
          <p:grpSpPr>
            <a:xfrm>
              <a:off x="3726628" y="2742790"/>
              <a:ext cx="1263431" cy="46949"/>
              <a:chOff x="1409553" y="1247719"/>
              <a:chExt cx="6151835" cy="228600"/>
            </a:xfrm>
          </p:grpSpPr>
          <p:sp>
            <p:nvSpPr>
              <p:cNvPr id="1300" name="Rectangle 1299">
                <a:extLst>
                  <a:ext uri="{FF2B5EF4-FFF2-40B4-BE49-F238E27FC236}">
                    <a16:creationId xmlns:a16="http://schemas.microsoft.com/office/drawing/2014/main" id="{C5CBB06C-8B3E-518F-9C3D-AFB5EDD0AA6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1" name="Rectangle 1300">
                <a:extLst>
                  <a:ext uri="{FF2B5EF4-FFF2-40B4-BE49-F238E27FC236}">
                    <a16:creationId xmlns:a16="http://schemas.microsoft.com/office/drawing/2014/main" id="{815C3D53-C97E-4FBE-1BAA-E142E62D9F5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2" name="Rectangle 1301">
                <a:extLst>
                  <a:ext uri="{FF2B5EF4-FFF2-40B4-BE49-F238E27FC236}">
                    <a16:creationId xmlns:a16="http://schemas.microsoft.com/office/drawing/2014/main" id="{730064D9-75C0-E11B-D15A-B89E65BCF40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3" name="Rectangle 1302">
                <a:extLst>
                  <a:ext uri="{FF2B5EF4-FFF2-40B4-BE49-F238E27FC236}">
                    <a16:creationId xmlns:a16="http://schemas.microsoft.com/office/drawing/2014/main" id="{CEBF06C0-1097-9255-11C1-DD00D798687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4" name="Rectangle 1303">
                <a:extLst>
                  <a:ext uri="{FF2B5EF4-FFF2-40B4-BE49-F238E27FC236}">
                    <a16:creationId xmlns:a16="http://schemas.microsoft.com/office/drawing/2014/main" id="{EEB74874-C0EE-B0BB-2D53-1B133F99E86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5" name="Rectangle 1304">
                <a:extLst>
                  <a:ext uri="{FF2B5EF4-FFF2-40B4-BE49-F238E27FC236}">
                    <a16:creationId xmlns:a16="http://schemas.microsoft.com/office/drawing/2014/main" id="{2BBAECAA-05DD-8303-C4D4-9D65553534E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6" name="Rectangle 1305">
                <a:extLst>
                  <a:ext uri="{FF2B5EF4-FFF2-40B4-BE49-F238E27FC236}">
                    <a16:creationId xmlns:a16="http://schemas.microsoft.com/office/drawing/2014/main" id="{129DFECB-F5C3-5450-5AB6-6FDF82FD810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7" name="Rectangle 1306">
                <a:extLst>
                  <a:ext uri="{FF2B5EF4-FFF2-40B4-BE49-F238E27FC236}">
                    <a16:creationId xmlns:a16="http://schemas.microsoft.com/office/drawing/2014/main" id="{3E308D3B-30E6-50F9-0A6C-1A4B61DD37F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7" name="Group 1226">
              <a:extLst>
                <a:ext uri="{FF2B5EF4-FFF2-40B4-BE49-F238E27FC236}">
                  <a16:creationId xmlns:a16="http://schemas.microsoft.com/office/drawing/2014/main" id="{A88182CE-FC07-F129-83D5-FAEA67CFBF1C}"/>
                </a:ext>
              </a:extLst>
            </p:cNvPr>
            <p:cNvGrpSpPr/>
            <p:nvPr/>
          </p:nvGrpSpPr>
          <p:grpSpPr>
            <a:xfrm>
              <a:off x="3726628" y="2789739"/>
              <a:ext cx="1263431" cy="46949"/>
              <a:chOff x="1409553" y="1247719"/>
              <a:chExt cx="6151835" cy="228600"/>
            </a:xfrm>
          </p:grpSpPr>
          <p:sp>
            <p:nvSpPr>
              <p:cNvPr id="1292" name="Rectangle 1291">
                <a:extLst>
                  <a:ext uri="{FF2B5EF4-FFF2-40B4-BE49-F238E27FC236}">
                    <a16:creationId xmlns:a16="http://schemas.microsoft.com/office/drawing/2014/main" id="{6154F612-BBB5-FAB4-385B-567E6873354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3" name="Rectangle 1292">
                <a:extLst>
                  <a:ext uri="{FF2B5EF4-FFF2-40B4-BE49-F238E27FC236}">
                    <a16:creationId xmlns:a16="http://schemas.microsoft.com/office/drawing/2014/main" id="{CF6DBD59-4D7F-56E5-F2B1-B161AEDF531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4" name="Rectangle 1293">
                <a:extLst>
                  <a:ext uri="{FF2B5EF4-FFF2-40B4-BE49-F238E27FC236}">
                    <a16:creationId xmlns:a16="http://schemas.microsoft.com/office/drawing/2014/main" id="{71658818-38BA-29F0-69FC-8C53143408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5" name="Rectangle 1294">
                <a:extLst>
                  <a:ext uri="{FF2B5EF4-FFF2-40B4-BE49-F238E27FC236}">
                    <a16:creationId xmlns:a16="http://schemas.microsoft.com/office/drawing/2014/main" id="{B77C09AB-5AB0-BFBC-440F-487022F2D8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6" name="Rectangle 1295">
                <a:extLst>
                  <a:ext uri="{FF2B5EF4-FFF2-40B4-BE49-F238E27FC236}">
                    <a16:creationId xmlns:a16="http://schemas.microsoft.com/office/drawing/2014/main" id="{6CC938EB-EF4C-829D-C1B1-98EDB0B7C09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7" name="Rectangle 1296">
                <a:extLst>
                  <a:ext uri="{FF2B5EF4-FFF2-40B4-BE49-F238E27FC236}">
                    <a16:creationId xmlns:a16="http://schemas.microsoft.com/office/drawing/2014/main" id="{C7DB04EE-40DA-2512-00F9-2B5044FC06C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8" name="Rectangle 1297">
                <a:extLst>
                  <a:ext uri="{FF2B5EF4-FFF2-40B4-BE49-F238E27FC236}">
                    <a16:creationId xmlns:a16="http://schemas.microsoft.com/office/drawing/2014/main" id="{7B577278-7F31-AA75-A026-7547FE13CC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9" name="Rectangle 1298">
                <a:extLst>
                  <a:ext uri="{FF2B5EF4-FFF2-40B4-BE49-F238E27FC236}">
                    <a16:creationId xmlns:a16="http://schemas.microsoft.com/office/drawing/2014/main" id="{057D1765-14CC-6BD3-FAFF-9F1BD83E79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8" name="Group 1227">
              <a:extLst>
                <a:ext uri="{FF2B5EF4-FFF2-40B4-BE49-F238E27FC236}">
                  <a16:creationId xmlns:a16="http://schemas.microsoft.com/office/drawing/2014/main" id="{95F1430B-8A70-0802-11A7-554AA3FE6CE6}"/>
                </a:ext>
              </a:extLst>
            </p:cNvPr>
            <p:cNvGrpSpPr/>
            <p:nvPr/>
          </p:nvGrpSpPr>
          <p:grpSpPr>
            <a:xfrm>
              <a:off x="3726628" y="2836687"/>
              <a:ext cx="1263431" cy="46949"/>
              <a:chOff x="1409553" y="1247719"/>
              <a:chExt cx="6151835" cy="228600"/>
            </a:xfrm>
          </p:grpSpPr>
          <p:sp>
            <p:nvSpPr>
              <p:cNvPr id="1284" name="Rectangle 1283">
                <a:extLst>
                  <a:ext uri="{FF2B5EF4-FFF2-40B4-BE49-F238E27FC236}">
                    <a16:creationId xmlns:a16="http://schemas.microsoft.com/office/drawing/2014/main" id="{BE34CBCD-5A4A-7065-FACC-2540DFAC4C2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5" name="Rectangle 1284">
                <a:extLst>
                  <a:ext uri="{FF2B5EF4-FFF2-40B4-BE49-F238E27FC236}">
                    <a16:creationId xmlns:a16="http://schemas.microsoft.com/office/drawing/2014/main" id="{4CC5804B-8D6E-97A3-9DEB-CD97FEAFD91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6" name="Rectangle 1285">
                <a:extLst>
                  <a:ext uri="{FF2B5EF4-FFF2-40B4-BE49-F238E27FC236}">
                    <a16:creationId xmlns:a16="http://schemas.microsoft.com/office/drawing/2014/main" id="{08A19DF6-D541-22EE-0B9F-FFCD2B0683C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7" name="Rectangle 1286">
                <a:extLst>
                  <a:ext uri="{FF2B5EF4-FFF2-40B4-BE49-F238E27FC236}">
                    <a16:creationId xmlns:a16="http://schemas.microsoft.com/office/drawing/2014/main" id="{C32C133C-CFA0-697C-3554-EB89E51275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8" name="Rectangle 1287">
                <a:extLst>
                  <a:ext uri="{FF2B5EF4-FFF2-40B4-BE49-F238E27FC236}">
                    <a16:creationId xmlns:a16="http://schemas.microsoft.com/office/drawing/2014/main" id="{C9D0FBEF-1203-FD6D-AB59-B320399E03B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9" name="Rectangle 1288">
                <a:extLst>
                  <a:ext uri="{FF2B5EF4-FFF2-40B4-BE49-F238E27FC236}">
                    <a16:creationId xmlns:a16="http://schemas.microsoft.com/office/drawing/2014/main" id="{7FDABD35-5A5C-E930-1207-224E6AAF39C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0" name="Rectangle 1289">
                <a:extLst>
                  <a:ext uri="{FF2B5EF4-FFF2-40B4-BE49-F238E27FC236}">
                    <a16:creationId xmlns:a16="http://schemas.microsoft.com/office/drawing/2014/main" id="{B17B7A85-5515-BBE8-80BF-7AB2AF705DB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1" name="Rectangle 1290">
                <a:extLst>
                  <a:ext uri="{FF2B5EF4-FFF2-40B4-BE49-F238E27FC236}">
                    <a16:creationId xmlns:a16="http://schemas.microsoft.com/office/drawing/2014/main" id="{B5D47308-8618-2470-DC50-8824C69A74A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9" name="Group 1228">
              <a:extLst>
                <a:ext uri="{FF2B5EF4-FFF2-40B4-BE49-F238E27FC236}">
                  <a16:creationId xmlns:a16="http://schemas.microsoft.com/office/drawing/2014/main" id="{312B6712-17B3-2ADA-AFEF-246905556327}"/>
                </a:ext>
              </a:extLst>
            </p:cNvPr>
            <p:cNvGrpSpPr/>
            <p:nvPr/>
          </p:nvGrpSpPr>
          <p:grpSpPr>
            <a:xfrm>
              <a:off x="3726628" y="2883636"/>
              <a:ext cx="1263431" cy="46949"/>
              <a:chOff x="1409553" y="1247719"/>
              <a:chExt cx="6151835" cy="228600"/>
            </a:xfrm>
          </p:grpSpPr>
          <p:sp>
            <p:nvSpPr>
              <p:cNvPr id="1276" name="Rectangle 1275">
                <a:extLst>
                  <a:ext uri="{FF2B5EF4-FFF2-40B4-BE49-F238E27FC236}">
                    <a16:creationId xmlns:a16="http://schemas.microsoft.com/office/drawing/2014/main" id="{3FEF1C1E-13E6-E841-78C3-3E5B4A0CE62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7" name="Rectangle 1276">
                <a:extLst>
                  <a:ext uri="{FF2B5EF4-FFF2-40B4-BE49-F238E27FC236}">
                    <a16:creationId xmlns:a16="http://schemas.microsoft.com/office/drawing/2014/main" id="{A5B1749B-799B-DCCA-D666-FC0A94F2873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8" name="Rectangle 1277">
                <a:extLst>
                  <a:ext uri="{FF2B5EF4-FFF2-40B4-BE49-F238E27FC236}">
                    <a16:creationId xmlns:a16="http://schemas.microsoft.com/office/drawing/2014/main" id="{D35C4FB7-D3A8-1FC6-718F-F02D478677B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9" name="Rectangle 1278">
                <a:extLst>
                  <a:ext uri="{FF2B5EF4-FFF2-40B4-BE49-F238E27FC236}">
                    <a16:creationId xmlns:a16="http://schemas.microsoft.com/office/drawing/2014/main" id="{8DE5F25B-4756-8D55-AC05-C5A4F3B6E29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0" name="Rectangle 1279">
                <a:extLst>
                  <a:ext uri="{FF2B5EF4-FFF2-40B4-BE49-F238E27FC236}">
                    <a16:creationId xmlns:a16="http://schemas.microsoft.com/office/drawing/2014/main" id="{C8D24C00-0C63-4AA4-EF6F-024A4185B51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1" name="Rectangle 1280">
                <a:extLst>
                  <a:ext uri="{FF2B5EF4-FFF2-40B4-BE49-F238E27FC236}">
                    <a16:creationId xmlns:a16="http://schemas.microsoft.com/office/drawing/2014/main" id="{B1D4CE07-52A7-4D18-F808-800359C9525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2" name="Rectangle 1281">
                <a:extLst>
                  <a:ext uri="{FF2B5EF4-FFF2-40B4-BE49-F238E27FC236}">
                    <a16:creationId xmlns:a16="http://schemas.microsoft.com/office/drawing/2014/main" id="{57B3D803-7869-7079-E52B-82D4157C4D3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3" name="Rectangle 1282">
                <a:extLst>
                  <a:ext uri="{FF2B5EF4-FFF2-40B4-BE49-F238E27FC236}">
                    <a16:creationId xmlns:a16="http://schemas.microsoft.com/office/drawing/2014/main" id="{D01B6085-0059-CC06-3BFB-F3073F9E9C6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0" name="Group 1229">
              <a:extLst>
                <a:ext uri="{FF2B5EF4-FFF2-40B4-BE49-F238E27FC236}">
                  <a16:creationId xmlns:a16="http://schemas.microsoft.com/office/drawing/2014/main" id="{CE784021-7E03-78B8-8B23-04242A1768B4}"/>
                </a:ext>
              </a:extLst>
            </p:cNvPr>
            <p:cNvGrpSpPr/>
            <p:nvPr/>
          </p:nvGrpSpPr>
          <p:grpSpPr>
            <a:xfrm>
              <a:off x="3726628" y="2930584"/>
              <a:ext cx="1263431" cy="46949"/>
              <a:chOff x="1409553" y="1247719"/>
              <a:chExt cx="6151835" cy="228600"/>
            </a:xfrm>
          </p:grpSpPr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F45ECFE7-520E-0EE4-ACDC-144839CEF16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9" name="Rectangle 1268">
                <a:extLst>
                  <a:ext uri="{FF2B5EF4-FFF2-40B4-BE49-F238E27FC236}">
                    <a16:creationId xmlns:a16="http://schemas.microsoft.com/office/drawing/2014/main" id="{5C67E8F3-2601-5EBB-AFB2-168E0DCBB9D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85E91769-9FEE-E60B-F597-CC0263DC16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A3F7FF88-3411-1EA0-E101-FF46480414B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C68F1454-7AFE-C112-8D3B-CB5D4D5F6AC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9A7918D3-2AD8-27C2-DFB2-1742E88B092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1C0542DC-ECA2-F8AF-2D2D-68118CFBDA2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5" name="Rectangle 1274">
                <a:extLst>
                  <a:ext uri="{FF2B5EF4-FFF2-40B4-BE49-F238E27FC236}">
                    <a16:creationId xmlns:a16="http://schemas.microsoft.com/office/drawing/2014/main" id="{92B19C71-037B-5EC9-396F-837370D9A81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1" name="Group 1230">
              <a:extLst>
                <a:ext uri="{FF2B5EF4-FFF2-40B4-BE49-F238E27FC236}">
                  <a16:creationId xmlns:a16="http://schemas.microsoft.com/office/drawing/2014/main" id="{609B1169-405F-1008-1026-4892947E3020}"/>
                </a:ext>
              </a:extLst>
            </p:cNvPr>
            <p:cNvGrpSpPr/>
            <p:nvPr/>
          </p:nvGrpSpPr>
          <p:grpSpPr>
            <a:xfrm>
              <a:off x="3726628" y="2977533"/>
              <a:ext cx="1263431" cy="46949"/>
              <a:chOff x="1409553" y="1247719"/>
              <a:chExt cx="6151835" cy="228600"/>
            </a:xfrm>
          </p:grpSpPr>
          <p:sp>
            <p:nvSpPr>
              <p:cNvPr id="1260" name="Rectangle 1259">
                <a:extLst>
                  <a:ext uri="{FF2B5EF4-FFF2-40B4-BE49-F238E27FC236}">
                    <a16:creationId xmlns:a16="http://schemas.microsoft.com/office/drawing/2014/main" id="{D73ACD14-E990-D422-F80A-1CC1814A183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1" name="Rectangle 1260">
                <a:extLst>
                  <a:ext uri="{FF2B5EF4-FFF2-40B4-BE49-F238E27FC236}">
                    <a16:creationId xmlns:a16="http://schemas.microsoft.com/office/drawing/2014/main" id="{90BBA5F5-4E9A-3330-BFEF-D2B864B3AF8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2" name="Rectangle 1261">
                <a:extLst>
                  <a:ext uri="{FF2B5EF4-FFF2-40B4-BE49-F238E27FC236}">
                    <a16:creationId xmlns:a16="http://schemas.microsoft.com/office/drawing/2014/main" id="{6534D45F-3651-275F-56C5-0D9E0E2AD6C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3" name="Rectangle 1262">
                <a:extLst>
                  <a:ext uri="{FF2B5EF4-FFF2-40B4-BE49-F238E27FC236}">
                    <a16:creationId xmlns:a16="http://schemas.microsoft.com/office/drawing/2014/main" id="{5708DE4C-23A7-476C-BDE2-F821D784006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4" name="Rectangle 1263">
                <a:extLst>
                  <a:ext uri="{FF2B5EF4-FFF2-40B4-BE49-F238E27FC236}">
                    <a16:creationId xmlns:a16="http://schemas.microsoft.com/office/drawing/2014/main" id="{91DBE893-84E8-4876-98FF-C822F5D8BC2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5" name="Rectangle 1264">
                <a:extLst>
                  <a:ext uri="{FF2B5EF4-FFF2-40B4-BE49-F238E27FC236}">
                    <a16:creationId xmlns:a16="http://schemas.microsoft.com/office/drawing/2014/main" id="{85AA26FF-A320-A3AD-7B74-792BBD1B313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6" name="Rectangle 1265">
                <a:extLst>
                  <a:ext uri="{FF2B5EF4-FFF2-40B4-BE49-F238E27FC236}">
                    <a16:creationId xmlns:a16="http://schemas.microsoft.com/office/drawing/2014/main" id="{E696E970-6B61-B710-7AD5-F26A6B63934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7" name="Rectangle 1266">
                <a:extLst>
                  <a:ext uri="{FF2B5EF4-FFF2-40B4-BE49-F238E27FC236}">
                    <a16:creationId xmlns:a16="http://schemas.microsoft.com/office/drawing/2014/main" id="{F31DBE45-AD10-7E11-5CFE-2572035D165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2" name="Group 1231">
              <a:extLst>
                <a:ext uri="{FF2B5EF4-FFF2-40B4-BE49-F238E27FC236}">
                  <a16:creationId xmlns:a16="http://schemas.microsoft.com/office/drawing/2014/main" id="{13BF7CAD-BD78-7132-A674-1F45EDA1A51D}"/>
                </a:ext>
              </a:extLst>
            </p:cNvPr>
            <p:cNvGrpSpPr/>
            <p:nvPr/>
          </p:nvGrpSpPr>
          <p:grpSpPr>
            <a:xfrm>
              <a:off x="3726628" y="3024482"/>
              <a:ext cx="1263431" cy="46949"/>
              <a:chOff x="1409553" y="1247719"/>
              <a:chExt cx="6151835" cy="228600"/>
            </a:xfrm>
          </p:grpSpPr>
          <p:sp>
            <p:nvSpPr>
              <p:cNvPr id="1252" name="Rectangle 1251">
                <a:extLst>
                  <a:ext uri="{FF2B5EF4-FFF2-40B4-BE49-F238E27FC236}">
                    <a16:creationId xmlns:a16="http://schemas.microsoft.com/office/drawing/2014/main" id="{83BE1BBB-07EF-DD73-5270-BA2D08EB509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4DA68CFA-230C-84CF-BFE7-53AC62C1F5B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68A441CB-7376-5AE7-5D4C-64B28534598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7190E335-6C33-EA0B-79A0-AA1CF8B2074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AFC5CF62-13AC-13A7-0837-25ACEC822C6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7" name="Rectangle 1256">
                <a:extLst>
                  <a:ext uri="{FF2B5EF4-FFF2-40B4-BE49-F238E27FC236}">
                    <a16:creationId xmlns:a16="http://schemas.microsoft.com/office/drawing/2014/main" id="{CAB10AE3-4A2B-138B-A5EF-745DA0BF8A3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8" name="Rectangle 1257">
                <a:extLst>
                  <a:ext uri="{FF2B5EF4-FFF2-40B4-BE49-F238E27FC236}">
                    <a16:creationId xmlns:a16="http://schemas.microsoft.com/office/drawing/2014/main" id="{DA769734-DE53-CD2A-DC60-C36E66246E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9" name="Rectangle 1258">
                <a:extLst>
                  <a:ext uri="{FF2B5EF4-FFF2-40B4-BE49-F238E27FC236}">
                    <a16:creationId xmlns:a16="http://schemas.microsoft.com/office/drawing/2014/main" id="{59FC5A11-6786-CCF1-9D03-BEE9CDFC431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3" name="Group 1232">
              <a:extLst>
                <a:ext uri="{FF2B5EF4-FFF2-40B4-BE49-F238E27FC236}">
                  <a16:creationId xmlns:a16="http://schemas.microsoft.com/office/drawing/2014/main" id="{EF689007-C19F-5928-4752-553E881E3664}"/>
                </a:ext>
              </a:extLst>
            </p:cNvPr>
            <p:cNvGrpSpPr/>
            <p:nvPr/>
          </p:nvGrpSpPr>
          <p:grpSpPr>
            <a:xfrm>
              <a:off x="3726628" y="3071430"/>
              <a:ext cx="1263431" cy="46949"/>
              <a:chOff x="1409553" y="1247719"/>
              <a:chExt cx="6151835" cy="228600"/>
            </a:xfrm>
          </p:grpSpPr>
          <p:sp>
            <p:nvSpPr>
              <p:cNvPr id="1244" name="Rectangle 1243">
                <a:extLst>
                  <a:ext uri="{FF2B5EF4-FFF2-40B4-BE49-F238E27FC236}">
                    <a16:creationId xmlns:a16="http://schemas.microsoft.com/office/drawing/2014/main" id="{58FB584D-878F-F62F-A738-DEE1A681E9C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5" name="Rectangle 1244">
                <a:extLst>
                  <a:ext uri="{FF2B5EF4-FFF2-40B4-BE49-F238E27FC236}">
                    <a16:creationId xmlns:a16="http://schemas.microsoft.com/office/drawing/2014/main" id="{08ED5989-A67F-D9FA-4EC5-B622898AF04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6" name="Rectangle 1245">
                <a:extLst>
                  <a:ext uri="{FF2B5EF4-FFF2-40B4-BE49-F238E27FC236}">
                    <a16:creationId xmlns:a16="http://schemas.microsoft.com/office/drawing/2014/main" id="{0D5DC277-D8F2-7791-9314-5C53FEE48FF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7" name="Rectangle 1246">
                <a:extLst>
                  <a:ext uri="{FF2B5EF4-FFF2-40B4-BE49-F238E27FC236}">
                    <a16:creationId xmlns:a16="http://schemas.microsoft.com/office/drawing/2014/main" id="{22C10061-54B8-9379-3EA1-3A4B9CCF4CF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8" name="Rectangle 1247">
                <a:extLst>
                  <a:ext uri="{FF2B5EF4-FFF2-40B4-BE49-F238E27FC236}">
                    <a16:creationId xmlns:a16="http://schemas.microsoft.com/office/drawing/2014/main" id="{5DCB8829-A8C7-F393-9135-3395799CAA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9" name="Rectangle 1248">
                <a:extLst>
                  <a:ext uri="{FF2B5EF4-FFF2-40B4-BE49-F238E27FC236}">
                    <a16:creationId xmlns:a16="http://schemas.microsoft.com/office/drawing/2014/main" id="{FDFE88A0-335A-4704-51DC-68C39B55E5D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0" name="Rectangle 1249">
                <a:extLst>
                  <a:ext uri="{FF2B5EF4-FFF2-40B4-BE49-F238E27FC236}">
                    <a16:creationId xmlns:a16="http://schemas.microsoft.com/office/drawing/2014/main" id="{CCB6F42E-F14E-5B47-A4FF-F9436ED871C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1" name="Rectangle 1250">
                <a:extLst>
                  <a:ext uri="{FF2B5EF4-FFF2-40B4-BE49-F238E27FC236}">
                    <a16:creationId xmlns:a16="http://schemas.microsoft.com/office/drawing/2014/main" id="{4E08C2B0-DBB2-669B-1757-42A1CE1082A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34" name="Rectangle 1233">
              <a:extLst>
                <a:ext uri="{FF2B5EF4-FFF2-40B4-BE49-F238E27FC236}">
                  <a16:creationId xmlns:a16="http://schemas.microsoft.com/office/drawing/2014/main" id="{0E1A5FFA-842C-84CF-5DCC-EEEB1A20B0EE}"/>
                </a:ext>
              </a:extLst>
            </p:cNvPr>
            <p:cNvSpPr/>
            <p:nvPr/>
          </p:nvSpPr>
          <p:spPr>
            <a:xfrm>
              <a:off x="3726628" y="2461098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235" name="Group 1234">
              <a:extLst>
                <a:ext uri="{FF2B5EF4-FFF2-40B4-BE49-F238E27FC236}">
                  <a16:creationId xmlns:a16="http://schemas.microsoft.com/office/drawing/2014/main" id="{CF6AD5EA-10D9-3367-4927-AA8D8F8DC6F7}"/>
                </a:ext>
              </a:extLst>
            </p:cNvPr>
            <p:cNvGrpSpPr/>
            <p:nvPr/>
          </p:nvGrpSpPr>
          <p:grpSpPr>
            <a:xfrm>
              <a:off x="3726628" y="2461098"/>
              <a:ext cx="1263431" cy="46949"/>
              <a:chOff x="1409553" y="1247719"/>
              <a:chExt cx="6151835" cy="228600"/>
            </a:xfrm>
          </p:grpSpPr>
          <p:sp>
            <p:nvSpPr>
              <p:cNvPr id="1236" name="Rectangle 1235">
                <a:extLst>
                  <a:ext uri="{FF2B5EF4-FFF2-40B4-BE49-F238E27FC236}">
                    <a16:creationId xmlns:a16="http://schemas.microsoft.com/office/drawing/2014/main" id="{5CA5AFD6-C437-91CB-780B-546278A2551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7" name="Rectangle 1236">
                <a:extLst>
                  <a:ext uri="{FF2B5EF4-FFF2-40B4-BE49-F238E27FC236}">
                    <a16:creationId xmlns:a16="http://schemas.microsoft.com/office/drawing/2014/main" id="{C39AC031-F32F-F55E-4977-45F5B3D3677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8" name="Rectangle 1237">
                <a:extLst>
                  <a:ext uri="{FF2B5EF4-FFF2-40B4-BE49-F238E27FC236}">
                    <a16:creationId xmlns:a16="http://schemas.microsoft.com/office/drawing/2014/main" id="{B01CBC94-2BFE-DA15-6737-D34A18CF6C1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E9DCEB26-FE8A-557F-9D5E-AE2A22C3623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0" name="Rectangle 1239">
                <a:extLst>
                  <a:ext uri="{FF2B5EF4-FFF2-40B4-BE49-F238E27FC236}">
                    <a16:creationId xmlns:a16="http://schemas.microsoft.com/office/drawing/2014/main" id="{9D4046CE-52EA-1976-C70E-154E4B46369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1" name="Rectangle 1240">
                <a:extLst>
                  <a:ext uri="{FF2B5EF4-FFF2-40B4-BE49-F238E27FC236}">
                    <a16:creationId xmlns:a16="http://schemas.microsoft.com/office/drawing/2014/main" id="{7B690E44-970A-097C-9120-9836B7DAD32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2" name="Rectangle 1241">
                <a:extLst>
                  <a:ext uri="{FF2B5EF4-FFF2-40B4-BE49-F238E27FC236}">
                    <a16:creationId xmlns:a16="http://schemas.microsoft.com/office/drawing/2014/main" id="{DA9BDAA9-C5A6-A176-2D6F-37891D460EA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3" name="Rectangle 1242">
                <a:extLst>
                  <a:ext uri="{FF2B5EF4-FFF2-40B4-BE49-F238E27FC236}">
                    <a16:creationId xmlns:a16="http://schemas.microsoft.com/office/drawing/2014/main" id="{773C9884-706A-E4C0-EA2A-DD587AF3D71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20" name="Rounded Rectangle 1219">
              <a:extLst>
                <a:ext uri="{FF2B5EF4-FFF2-40B4-BE49-F238E27FC236}">
                  <a16:creationId xmlns:a16="http://schemas.microsoft.com/office/drawing/2014/main" id="{B73072B8-44BB-E4DB-6056-23DB18AC33E5}"/>
                </a:ext>
              </a:extLst>
            </p:cNvPr>
            <p:cNvSpPr/>
            <p:nvPr/>
          </p:nvSpPr>
          <p:spPr>
            <a:xfrm>
              <a:off x="3842948" y="2652828"/>
              <a:ext cx="1030791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isrc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17" name="Rectangle 1216">
            <a:extLst>
              <a:ext uri="{FF2B5EF4-FFF2-40B4-BE49-F238E27FC236}">
                <a16:creationId xmlns:a16="http://schemas.microsoft.com/office/drawing/2014/main" id="{374C5F55-7784-36BC-2B4C-DFDA1BBEEF28}"/>
              </a:ext>
            </a:extLst>
          </p:cNvPr>
          <p:cNvSpPr/>
          <p:nvPr/>
        </p:nvSpPr>
        <p:spPr>
          <a:xfrm>
            <a:off x="3619946" y="2350750"/>
            <a:ext cx="260135" cy="29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218" name="Graphic 1217" descr="Database with solid fill">
            <a:extLst>
              <a:ext uri="{FF2B5EF4-FFF2-40B4-BE49-F238E27FC236}">
                <a16:creationId xmlns:a16="http://schemas.microsoft.com/office/drawing/2014/main" id="{6427D1E3-6014-16C6-A8E0-C41089982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5164" y="2261498"/>
            <a:ext cx="457200" cy="457200"/>
          </a:xfrm>
          <a:prstGeom prst="rect">
            <a:avLst/>
          </a:prstGeom>
        </p:spPr>
      </p:pic>
      <p:cxnSp>
        <p:nvCxnSpPr>
          <p:cNvPr id="1479" name="Straight Arrow Connector 1478">
            <a:extLst>
              <a:ext uri="{FF2B5EF4-FFF2-40B4-BE49-F238E27FC236}">
                <a16:creationId xmlns:a16="http://schemas.microsoft.com/office/drawing/2014/main" id="{F36E032B-32E8-7C32-8C4F-15F354567C57}"/>
              </a:ext>
            </a:extLst>
          </p:cNvPr>
          <p:cNvCxnSpPr>
            <a:cxnSpLocks/>
            <a:stCxn id="540" idx="6"/>
            <a:endCxn id="1480" idx="2"/>
          </p:cNvCxnSpPr>
          <p:nvPr/>
        </p:nvCxnSpPr>
        <p:spPr>
          <a:xfrm>
            <a:off x="4574727" y="1575670"/>
            <a:ext cx="133704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0" name="Oval 1479">
            <a:extLst>
              <a:ext uri="{FF2B5EF4-FFF2-40B4-BE49-F238E27FC236}">
                <a16:creationId xmlns:a16="http://schemas.microsoft.com/office/drawing/2014/main" id="{D7649C46-9DCB-32E3-6EED-C2D079F5FEEE}"/>
              </a:ext>
            </a:extLst>
          </p:cNvPr>
          <p:cNvSpPr/>
          <p:nvPr/>
        </p:nvSpPr>
        <p:spPr>
          <a:xfrm>
            <a:off x="5911773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81" name="Curved Connector 1480">
            <a:extLst>
              <a:ext uri="{FF2B5EF4-FFF2-40B4-BE49-F238E27FC236}">
                <a16:creationId xmlns:a16="http://schemas.microsoft.com/office/drawing/2014/main" id="{9B7A52CE-31FB-67F1-39F8-9BE0F3883FB0}"/>
              </a:ext>
            </a:extLst>
          </p:cNvPr>
          <p:cNvCxnSpPr>
            <a:cxnSpLocks/>
            <a:stCxn id="1234" idx="3"/>
            <a:endCxn id="1480" idx="2"/>
          </p:cNvCxnSpPr>
          <p:nvPr/>
        </p:nvCxnSpPr>
        <p:spPr>
          <a:xfrm flipV="1">
            <a:off x="4990059" y="1575670"/>
            <a:ext cx="921714" cy="12140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4" name="Group 1763">
            <a:extLst>
              <a:ext uri="{FF2B5EF4-FFF2-40B4-BE49-F238E27FC236}">
                <a16:creationId xmlns:a16="http://schemas.microsoft.com/office/drawing/2014/main" id="{BA38E904-EBFB-13CF-08AA-2CD045458069}"/>
              </a:ext>
            </a:extLst>
          </p:cNvPr>
          <p:cNvGrpSpPr/>
          <p:nvPr/>
        </p:nvGrpSpPr>
        <p:grpSpPr>
          <a:xfrm>
            <a:off x="7519698" y="1294668"/>
            <a:ext cx="1263431" cy="46949"/>
            <a:chOff x="1409553" y="1247719"/>
            <a:chExt cx="6151835" cy="228600"/>
          </a:xfrm>
        </p:grpSpPr>
        <p:sp>
          <p:nvSpPr>
            <p:cNvPr id="1886" name="Rectangle 1885">
              <a:extLst>
                <a:ext uri="{FF2B5EF4-FFF2-40B4-BE49-F238E27FC236}">
                  <a16:creationId xmlns:a16="http://schemas.microsoft.com/office/drawing/2014/main" id="{04FD2812-73E4-07E3-18E3-34BC36F9D02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7" name="Rectangle 1886">
              <a:extLst>
                <a:ext uri="{FF2B5EF4-FFF2-40B4-BE49-F238E27FC236}">
                  <a16:creationId xmlns:a16="http://schemas.microsoft.com/office/drawing/2014/main" id="{083A8C78-1F92-291E-3D3A-F28359906FE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8" name="Rectangle 1887">
              <a:extLst>
                <a:ext uri="{FF2B5EF4-FFF2-40B4-BE49-F238E27FC236}">
                  <a16:creationId xmlns:a16="http://schemas.microsoft.com/office/drawing/2014/main" id="{88900974-AA42-CBE3-3C20-DC907FE4964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9" name="Rectangle 1888">
              <a:extLst>
                <a:ext uri="{FF2B5EF4-FFF2-40B4-BE49-F238E27FC236}">
                  <a16:creationId xmlns:a16="http://schemas.microsoft.com/office/drawing/2014/main" id="{2E532181-FF93-7509-7795-75E4EB256845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0" name="Rectangle 1889">
              <a:extLst>
                <a:ext uri="{FF2B5EF4-FFF2-40B4-BE49-F238E27FC236}">
                  <a16:creationId xmlns:a16="http://schemas.microsoft.com/office/drawing/2014/main" id="{655EBEC8-339C-D9D8-B5DB-101319A5151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1" name="Rectangle 1890">
              <a:extLst>
                <a:ext uri="{FF2B5EF4-FFF2-40B4-BE49-F238E27FC236}">
                  <a16:creationId xmlns:a16="http://schemas.microsoft.com/office/drawing/2014/main" id="{4FFC9EBE-F2C6-2D2E-EA1F-9EC3F9DE5F3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2" name="Rectangle 1891">
              <a:extLst>
                <a:ext uri="{FF2B5EF4-FFF2-40B4-BE49-F238E27FC236}">
                  <a16:creationId xmlns:a16="http://schemas.microsoft.com/office/drawing/2014/main" id="{9CF1B55D-2A93-6341-9666-72BE21FA0A75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3" name="Rectangle 1892">
              <a:extLst>
                <a:ext uri="{FF2B5EF4-FFF2-40B4-BE49-F238E27FC236}">
                  <a16:creationId xmlns:a16="http://schemas.microsoft.com/office/drawing/2014/main" id="{BC4A4144-5DBA-D64F-8577-EF02DC76902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5" name="Group 1764">
            <a:extLst>
              <a:ext uri="{FF2B5EF4-FFF2-40B4-BE49-F238E27FC236}">
                <a16:creationId xmlns:a16="http://schemas.microsoft.com/office/drawing/2014/main" id="{07260E3A-2CC8-F612-D31F-016DFD28B968}"/>
              </a:ext>
            </a:extLst>
          </p:cNvPr>
          <p:cNvGrpSpPr/>
          <p:nvPr/>
        </p:nvGrpSpPr>
        <p:grpSpPr>
          <a:xfrm>
            <a:off x="7519698" y="1341616"/>
            <a:ext cx="1263431" cy="46949"/>
            <a:chOff x="1409553" y="1247719"/>
            <a:chExt cx="6151835" cy="228600"/>
          </a:xfrm>
        </p:grpSpPr>
        <p:sp>
          <p:nvSpPr>
            <p:cNvPr id="1878" name="Rectangle 1877">
              <a:extLst>
                <a:ext uri="{FF2B5EF4-FFF2-40B4-BE49-F238E27FC236}">
                  <a16:creationId xmlns:a16="http://schemas.microsoft.com/office/drawing/2014/main" id="{7344325D-8384-4B29-E880-BB5501F316B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9" name="Rectangle 1878">
              <a:extLst>
                <a:ext uri="{FF2B5EF4-FFF2-40B4-BE49-F238E27FC236}">
                  <a16:creationId xmlns:a16="http://schemas.microsoft.com/office/drawing/2014/main" id="{FBF1A9D7-70EB-3BB3-B321-6BA7110CBE4D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0" name="Rectangle 1879">
              <a:extLst>
                <a:ext uri="{FF2B5EF4-FFF2-40B4-BE49-F238E27FC236}">
                  <a16:creationId xmlns:a16="http://schemas.microsoft.com/office/drawing/2014/main" id="{AF348B39-1722-4D2E-DD5B-A944DEA5F9B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1" name="Rectangle 1880">
              <a:extLst>
                <a:ext uri="{FF2B5EF4-FFF2-40B4-BE49-F238E27FC236}">
                  <a16:creationId xmlns:a16="http://schemas.microsoft.com/office/drawing/2014/main" id="{83457142-9D3A-31BC-8EDD-6936995424E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2" name="Rectangle 1881">
              <a:extLst>
                <a:ext uri="{FF2B5EF4-FFF2-40B4-BE49-F238E27FC236}">
                  <a16:creationId xmlns:a16="http://schemas.microsoft.com/office/drawing/2014/main" id="{5873385F-F93E-16FF-6E5D-5F2C706340D9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3" name="Rectangle 1882">
              <a:extLst>
                <a:ext uri="{FF2B5EF4-FFF2-40B4-BE49-F238E27FC236}">
                  <a16:creationId xmlns:a16="http://schemas.microsoft.com/office/drawing/2014/main" id="{76B87A2D-DC62-A4CC-1822-7E103A47EDDC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4" name="Rectangle 1883">
              <a:extLst>
                <a:ext uri="{FF2B5EF4-FFF2-40B4-BE49-F238E27FC236}">
                  <a16:creationId xmlns:a16="http://schemas.microsoft.com/office/drawing/2014/main" id="{1BC81517-50BA-0FDB-9F09-E9C9E05F057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5" name="Rectangle 1884">
              <a:extLst>
                <a:ext uri="{FF2B5EF4-FFF2-40B4-BE49-F238E27FC236}">
                  <a16:creationId xmlns:a16="http://schemas.microsoft.com/office/drawing/2014/main" id="{631EA513-CBD1-41AD-7EB9-AEB4E9F30BA3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6" name="Group 1765">
            <a:extLst>
              <a:ext uri="{FF2B5EF4-FFF2-40B4-BE49-F238E27FC236}">
                <a16:creationId xmlns:a16="http://schemas.microsoft.com/office/drawing/2014/main" id="{DB676AC3-1B6C-9A58-A6A0-E068B2CF0CF1}"/>
              </a:ext>
            </a:extLst>
          </p:cNvPr>
          <p:cNvGrpSpPr/>
          <p:nvPr/>
        </p:nvGrpSpPr>
        <p:grpSpPr>
          <a:xfrm>
            <a:off x="7519698" y="1388565"/>
            <a:ext cx="1263431" cy="46949"/>
            <a:chOff x="1409553" y="1247719"/>
            <a:chExt cx="6151835" cy="228600"/>
          </a:xfrm>
        </p:grpSpPr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FAAA6F78-7338-3448-53E8-2C95449702A6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1" name="Rectangle 1870">
              <a:extLst>
                <a:ext uri="{FF2B5EF4-FFF2-40B4-BE49-F238E27FC236}">
                  <a16:creationId xmlns:a16="http://schemas.microsoft.com/office/drawing/2014/main" id="{3C49900E-57EE-1AE1-AC9A-680EEC28819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2" name="Rectangle 1871">
              <a:extLst>
                <a:ext uri="{FF2B5EF4-FFF2-40B4-BE49-F238E27FC236}">
                  <a16:creationId xmlns:a16="http://schemas.microsoft.com/office/drawing/2014/main" id="{54005132-E2BC-906C-D646-12CB13A83C2F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3" name="Rectangle 1872">
              <a:extLst>
                <a:ext uri="{FF2B5EF4-FFF2-40B4-BE49-F238E27FC236}">
                  <a16:creationId xmlns:a16="http://schemas.microsoft.com/office/drawing/2014/main" id="{25351AB7-F541-B0CC-4969-47621D662E0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4" name="Rectangle 1873">
              <a:extLst>
                <a:ext uri="{FF2B5EF4-FFF2-40B4-BE49-F238E27FC236}">
                  <a16:creationId xmlns:a16="http://schemas.microsoft.com/office/drawing/2014/main" id="{5D7F8A6B-E58A-F940-791D-545B9D8F4ACB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5" name="Rectangle 1874">
              <a:extLst>
                <a:ext uri="{FF2B5EF4-FFF2-40B4-BE49-F238E27FC236}">
                  <a16:creationId xmlns:a16="http://schemas.microsoft.com/office/drawing/2014/main" id="{D5B603EC-DBA6-F7E5-562D-30B024D9A008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6" name="Rectangle 1875">
              <a:extLst>
                <a:ext uri="{FF2B5EF4-FFF2-40B4-BE49-F238E27FC236}">
                  <a16:creationId xmlns:a16="http://schemas.microsoft.com/office/drawing/2014/main" id="{2D118DF7-CDEB-0C48-E27C-BDC898F3484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7" name="Rectangle 1876">
              <a:extLst>
                <a:ext uri="{FF2B5EF4-FFF2-40B4-BE49-F238E27FC236}">
                  <a16:creationId xmlns:a16="http://schemas.microsoft.com/office/drawing/2014/main" id="{DB4593CA-2DE1-857D-2E8F-D20387A200A7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7" name="Group 1766">
            <a:extLst>
              <a:ext uri="{FF2B5EF4-FFF2-40B4-BE49-F238E27FC236}">
                <a16:creationId xmlns:a16="http://schemas.microsoft.com/office/drawing/2014/main" id="{E88D17BB-31E8-8F4C-AE38-FDE2A65DBD57}"/>
              </a:ext>
            </a:extLst>
          </p:cNvPr>
          <p:cNvGrpSpPr/>
          <p:nvPr/>
        </p:nvGrpSpPr>
        <p:grpSpPr>
          <a:xfrm>
            <a:off x="7519698" y="1435514"/>
            <a:ext cx="1263431" cy="46949"/>
            <a:chOff x="1409553" y="1247719"/>
            <a:chExt cx="6151835" cy="228600"/>
          </a:xfrm>
        </p:grpSpPr>
        <p:sp>
          <p:nvSpPr>
            <p:cNvPr id="1862" name="Rectangle 1861">
              <a:extLst>
                <a:ext uri="{FF2B5EF4-FFF2-40B4-BE49-F238E27FC236}">
                  <a16:creationId xmlns:a16="http://schemas.microsoft.com/office/drawing/2014/main" id="{B013FDC1-7B93-DAD8-5B27-741A16FC0F32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3" name="Rectangle 1862">
              <a:extLst>
                <a:ext uri="{FF2B5EF4-FFF2-40B4-BE49-F238E27FC236}">
                  <a16:creationId xmlns:a16="http://schemas.microsoft.com/office/drawing/2014/main" id="{D3274687-9231-02F1-FC96-7F684116654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CC19DAC4-F423-3398-E9B1-AD5930C941F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5" name="Rectangle 1864">
              <a:extLst>
                <a:ext uri="{FF2B5EF4-FFF2-40B4-BE49-F238E27FC236}">
                  <a16:creationId xmlns:a16="http://schemas.microsoft.com/office/drawing/2014/main" id="{FC5C219C-264A-2DFE-00AE-D17B94FA411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28E81239-EBB4-DEF2-1A56-FA2BF940ABE4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7" name="Rectangle 1866">
              <a:extLst>
                <a:ext uri="{FF2B5EF4-FFF2-40B4-BE49-F238E27FC236}">
                  <a16:creationId xmlns:a16="http://schemas.microsoft.com/office/drawing/2014/main" id="{88F0247E-8837-388C-0942-56068D5FE62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8" name="Rectangle 1867">
              <a:extLst>
                <a:ext uri="{FF2B5EF4-FFF2-40B4-BE49-F238E27FC236}">
                  <a16:creationId xmlns:a16="http://schemas.microsoft.com/office/drawing/2014/main" id="{0BD1024E-7CC8-E107-1FAC-DAC57F91397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9" name="Rectangle 1868">
              <a:extLst>
                <a:ext uri="{FF2B5EF4-FFF2-40B4-BE49-F238E27FC236}">
                  <a16:creationId xmlns:a16="http://schemas.microsoft.com/office/drawing/2014/main" id="{944A49E3-675F-5A9D-0216-AC481B28E1A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8" name="Group 1767">
            <a:extLst>
              <a:ext uri="{FF2B5EF4-FFF2-40B4-BE49-F238E27FC236}">
                <a16:creationId xmlns:a16="http://schemas.microsoft.com/office/drawing/2014/main" id="{A77CBE83-5A87-3DA4-1538-D5A3268D4EB1}"/>
              </a:ext>
            </a:extLst>
          </p:cNvPr>
          <p:cNvGrpSpPr/>
          <p:nvPr/>
        </p:nvGrpSpPr>
        <p:grpSpPr>
          <a:xfrm>
            <a:off x="7519698" y="1482462"/>
            <a:ext cx="1263431" cy="46949"/>
            <a:chOff x="1409553" y="1247719"/>
            <a:chExt cx="6151835" cy="228600"/>
          </a:xfrm>
        </p:grpSpPr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431F94C0-5631-9640-0E55-BB5352CD6D1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6619513D-4611-941E-E39D-BECE4A069B1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F0F9FA93-09CD-890A-239D-5078C94B36D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EB1B8BDF-7BB7-DB74-05F0-A20CE5490509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0DA13EF0-1EEC-DA64-4C9F-867DF524B75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D44F6388-5114-033E-667C-3F89EB7B0A7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0" name="Rectangle 1859">
              <a:extLst>
                <a:ext uri="{FF2B5EF4-FFF2-40B4-BE49-F238E27FC236}">
                  <a16:creationId xmlns:a16="http://schemas.microsoft.com/office/drawing/2014/main" id="{68AE6D2F-A8B8-26D3-36BA-71AC8C8E2082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1" name="Rectangle 1860">
              <a:extLst>
                <a:ext uri="{FF2B5EF4-FFF2-40B4-BE49-F238E27FC236}">
                  <a16:creationId xmlns:a16="http://schemas.microsoft.com/office/drawing/2014/main" id="{9A6B5606-3CCD-36DC-6E53-D0162618367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9" name="Group 1768">
            <a:extLst>
              <a:ext uri="{FF2B5EF4-FFF2-40B4-BE49-F238E27FC236}">
                <a16:creationId xmlns:a16="http://schemas.microsoft.com/office/drawing/2014/main" id="{9494DE38-E1B2-898D-1AA5-2105DFF44A67}"/>
              </a:ext>
            </a:extLst>
          </p:cNvPr>
          <p:cNvGrpSpPr/>
          <p:nvPr/>
        </p:nvGrpSpPr>
        <p:grpSpPr>
          <a:xfrm>
            <a:off x="7519698" y="1529411"/>
            <a:ext cx="1263431" cy="46949"/>
            <a:chOff x="1409553" y="1247719"/>
            <a:chExt cx="6151835" cy="228600"/>
          </a:xfrm>
        </p:grpSpPr>
        <p:sp>
          <p:nvSpPr>
            <p:cNvPr id="1846" name="Rectangle 1845">
              <a:extLst>
                <a:ext uri="{FF2B5EF4-FFF2-40B4-BE49-F238E27FC236}">
                  <a16:creationId xmlns:a16="http://schemas.microsoft.com/office/drawing/2014/main" id="{7317AE33-6C15-558E-D091-6F7E8ACC167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7" name="Rectangle 1846">
              <a:extLst>
                <a:ext uri="{FF2B5EF4-FFF2-40B4-BE49-F238E27FC236}">
                  <a16:creationId xmlns:a16="http://schemas.microsoft.com/office/drawing/2014/main" id="{BEC74502-E788-E176-18EF-495CD2723A4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8" name="Rectangle 1847">
              <a:extLst>
                <a:ext uri="{FF2B5EF4-FFF2-40B4-BE49-F238E27FC236}">
                  <a16:creationId xmlns:a16="http://schemas.microsoft.com/office/drawing/2014/main" id="{23BE845B-F8CA-79ED-8858-4BD7C32E19D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C5CF302B-9608-3B86-CB63-9DAD82D17CE8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DEF3BEE4-0654-369E-45DC-665C0E2A764D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545B3E29-AB7E-AB8D-90A3-7342961CB31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2" name="Rectangle 1851">
              <a:extLst>
                <a:ext uri="{FF2B5EF4-FFF2-40B4-BE49-F238E27FC236}">
                  <a16:creationId xmlns:a16="http://schemas.microsoft.com/office/drawing/2014/main" id="{0E03C28C-7141-19D8-72CB-78D02A40BDB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3" name="Rectangle 1852">
              <a:extLst>
                <a:ext uri="{FF2B5EF4-FFF2-40B4-BE49-F238E27FC236}">
                  <a16:creationId xmlns:a16="http://schemas.microsoft.com/office/drawing/2014/main" id="{43B822AC-6625-81C0-4EE4-561A27954B86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0" name="Group 1769">
            <a:extLst>
              <a:ext uri="{FF2B5EF4-FFF2-40B4-BE49-F238E27FC236}">
                <a16:creationId xmlns:a16="http://schemas.microsoft.com/office/drawing/2014/main" id="{49AD6EDC-8210-1D58-8766-3C1B575A1FC2}"/>
              </a:ext>
            </a:extLst>
          </p:cNvPr>
          <p:cNvGrpSpPr/>
          <p:nvPr/>
        </p:nvGrpSpPr>
        <p:grpSpPr>
          <a:xfrm>
            <a:off x="7519698" y="1576360"/>
            <a:ext cx="1263431" cy="46949"/>
            <a:chOff x="1409553" y="1247719"/>
            <a:chExt cx="6151835" cy="228600"/>
          </a:xfrm>
        </p:grpSpPr>
        <p:sp>
          <p:nvSpPr>
            <p:cNvPr id="1838" name="Rectangle 1837">
              <a:extLst>
                <a:ext uri="{FF2B5EF4-FFF2-40B4-BE49-F238E27FC236}">
                  <a16:creationId xmlns:a16="http://schemas.microsoft.com/office/drawing/2014/main" id="{50FAB9FE-13C5-60BA-9DEB-2E83A259EA4A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9" name="Rectangle 1838">
              <a:extLst>
                <a:ext uri="{FF2B5EF4-FFF2-40B4-BE49-F238E27FC236}">
                  <a16:creationId xmlns:a16="http://schemas.microsoft.com/office/drawing/2014/main" id="{C41390FE-EA59-6C69-0AB7-368D2885435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0" name="Rectangle 1839">
              <a:extLst>
                <a:ext uri="{FF2B5EF4-FFF2-40B4-BE49-F238E27FC236}">
                  <a16:creationId xmlns:a16="http://schemas.microsoft.com/office/drawing/2014/main" id="{2D5AAC65-3137-42C3-9274-08C07D50A482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1" name="Rectangle 1840">
              <a:extLst>
                <a:ext uri="{FF2B5EF4-FFF2-40B4-BE49-F238E27FC236}">
                  <a16:creationId xmlns:a16="http://schemas.microsoft.com/office/drawing/2014/main" id="{5C1AED99-045B-2F74-80B3-3F6381EDAD4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2" name="Rectangle 1841">
              <a:extLst>
                <a:ext uri="{FF2B5EF4-FFF2-40B4-BE49-F238E27FC236}">
                  <a16:creationId xmlns:a16="http://schemas.microsoft.com/office/drawing/2014/main" id="{62AD592B-B5C6-CE38-574B-B6D5635ADCE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3" name="Rectangle 1842">
              <a:extLst>
                <a:ext uri="{FF2B5EF4-FFF2-40B4-BE49-F238E27FC236}">
                  <a16:creationId xmlns:a16="http://schemas.microsoft.com/office/drawing/2014/main" id="{D4EB631F-F012-F561-5A3A-270C1E6939BD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4" name="Rectangle 1843">
              <a:extLst>
                <a:ext uri="{FF2B5EF4-FFF2-40B4-BE49-F238E27FC236}">
                  <a16:creationId xmlns:a16="http://schemas.microsoft.com/office/drawing/2014/main" id="{B2DFA920-1CC1-C571-ABAF-A9A946CE371F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F4C54865-A498-E7B7-A324-4C416C0DA67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1" name="Group 1770">
            <a:extLst>
              <a:ext uri="{FF2B5EF4-FFF2-40B4-BE49-F238E27FC236}">
                <a16:creationId xmlns:a16="http://schemas.microsoft.com/office/drawing/2014/main" id="{1C04CCEA-88D0-2557-5208-4DE3E24370F7}"/>
              </a:ext>
            </a:extLst>
          </p:cNvPr>
          <p:cNvGrpSpPr/>
          <p:nvPr/>
        </p:nvGrpSpPr>
        <p:grpSpPr>
          <a:xfrm>
            <a:off x="7519698" y="1623308"/>
            <a:ext cx="1263431" cy="46949"/>
            <a:chOff x="1409553" y="1247719"/>
            <a:chExt cx="6151835" cy="228600"/>
          </a:xfrm>
        </p:grpSpPr>
        <p:sp>
          <p:nvSpPr>
            <p:cNvPr id="1830" name="Rectangle 1829">
              <a:extLst>
                <a:ext uri="{FF2B5EF4-FFF2-40B4-BE49-F238E27FC236}">
                  <a16:creationId xmlns:a16="http://schemas.microsoft.com/office/drawing/2014/main" id="{36813947-3ACE-6499-7BEB-A80D2ABF705C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1" name="Rectangle 1830">
              <a:extLst>
                <a:ext uri="{FF2B5EF4-FFF2-40B4-BE49-F238E27FC236}">
                  <a16:creationId xmlns:a16="http://schemas.microsoft.com/office/drawing/2014/main" id="{E1C50959-8ACC-0FEA-719F-ACAF4B3E46E4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2" name="Rectangle 1831">
              <a:extLst>
                <a:ext uri="{FF2B5EF4-FFF2-40B4-BE49-F238E27FC236}">
                  <a16:creationId xmlns:a16="http://schemas.microsoft.com/office/drawing/2014/main" id="{DF8C7CE0-536B-CB46-62A3-7A66FCB7CD2D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3" name="Rectangle 1832">
              <a:extLst>
                <a:ext uri="{FF2B5EF4-FFF2-40B4-BE49-F238E27FC236}">
                  <a16:creationId xmlns:a16="http://schemas.microsoft.com/office/drawing/2014/main" id="{3E4E0261-65F4-73D1-D7FC-63059162AC6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4" name="Rectangle 1833">
              <a:extLst>
                <a:ext uri="{FF2B5EF4-FFF2-40B4-BE49-F238E27FC236}">
                  <a16:creationId xmlns:a16="http://schemas.microsoft.com/office/drawing/2014/main" id="{BDD964F6-78D8-5505-F05C-4877B9A874E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5" name="Rectangle 1834">
              <a:extLst>
                <a:ext uri="{FF2B5EF4-FFF2-40B4-BE49-F238E27FC236}">
                  <a16:creationId xmlns:a16="http://schemas.microsoft.com/office/drawing/2014/main" id="{B56A0B88-0C42-25A0-02B4-EFC43543A1A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6" name="Rectangle 1835">
              <a:extLst>
                <a:ext uri="{FF2B5EF4-FFF2-40B4-BE49-F238E27FC236}">
                  <a16:creationId xmlns:a16="http://schemas.microsoft.com/office/drawing/2014/main" id="{0099B0B0-6A05-45CE-C4FF-050E44CA38DD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7" name="Rectangle 1836">
              <a:extLst>
                <a:ext uri="{FF2B5EF4-FFF2-40B4-BE49-F238E27FC236}">
                  <a16:creationId xmlns:a16="http://schemas.microsoft.com/office/drawing/2014/main" id="{2893CC04-BDDB-8B15-95AF-90EB1906604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2" name="Group 1771">
            <a:extLst>
              <a:ext uri="{FF2B5EF4-FFF2-40B4-BE49-F238E27FC236}">
                <a16:creationId xmlns:a16="http://schemas.microsoft.com/office/drawing/2014/main" id="{98310495-6117-64B2-D6ED-150D25948D34}"/>
              </a:ext>
            </a:extLst>
          </p:cNvPr>
          <p:cNvGrpSpPr/>
          <p:nvPr/>
        </p:nvGrpSpPr>
        <p:grpSpPr>
          <a:xfrm>
            <a:off x="7519698" y="1670257"/>
            <a:ext cx="1263431" cy="46949"/>
            <a:chOff x="1409553" y="1247719"/>
            <a:chExt cx="6151835" cy="228600"/>
          </a:xfrm>
        </p:grpSpPr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3D69B637-2AD7-7902-0AD5-9868B04E52E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id="{143F381B-DC97-BA97-3F18-F5C29DA8091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4" name="Rectangle 1823">
              <a:extLst>
                <a:ext uri="{FF2B5EF4-FFF2-40B4-BE49-F238E27FC236}">
                  <a16:creationId xmlns:a16="http://schemas.microsoft.com/office/drawing/2014/main" id="{5FAB9A9C-FEE4-8D97-1765-4E9406B7991B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5" name="Rectangle 1824">
              <a:extLst>
                <a:ext uri="{FF2B5EF4-FFF2-40B4-BE49-F238E27FC236}">
                  <a16:creationId xmlns:a16="http://schemas.microsoft.com/office/drawing/2014/main" id="{1CA02C0D-A966-E25A-8C98-37D6E135B79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6" name="Rectangle 1825">
              <a:extLst>
                <a:ext uri="{FF2B5EF4-FFF2-40B4-BE49-F238E27FC236}">
                  <a16:creationId xmlns:a16="http://schemas.microsoft.com/office/drawing/2014/main" id="{0A3E2674-EDA2-0E6C-6F77-5B1841A43E11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7" name="Rectangle 1826">
              <a:extLst>
                <a:ext uri="{FF2B5EF4-FFF2-40B4-BE49-F238E27FC236}">
                  <a16:creationId xmlns:a16="http://schemas.microsoft.com/office/drawing/2014/main" id="{AF701EAB-2233-2FE4-E0CB-F1D78B09392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8" name="Rectangle 1827">
              <a:extLst>
                <a:ext uri="{FF2B5EF4-FFF2-40B4-BE49-F238E27FC236}">
                  <a16:creationId xmlns:a16="http://schemas.microsoft.com/office/drawing/2014/main" id="{3D23CC22-44C1-20BE-A6E1-132EB2597558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9" name="Rectangle 1828">
              <a:extLst>
                <a:ext uri="{FF2B5EF4-FFF2-40B4-BE49-F238E27FC236}">
                  <a16:creationId xmlns:a16="http://schemas.microsoft.com/office/drawing/2014/main" id="{0160E0CB-7873-FD93-DA29-FA72FC02EE1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3" name="Group 1772">
            <a:extLst>
              <a:ext uri="{FF2B5EF4-FFF2-40B4-BE49-F238E27FC236}">
                <a16:creationId xmlns:a16="http://schemas.microsoft.com/office/drawing/2014/main" id="{23EC4BDE-726F-C902-DF3D-C648EBC85ABC}"/>
              </a:ext>
            </a:extLst>
          </p:cNvPr>
          <p:cNvGrpSpPr/>
          <p:nvPr/>
        </p:nvGrpSpPr>
        <p:grpSpPr>
          <a:xfrm>
            <a:off x="7519698" y="1717205"/>
            <a:ext cx="1263431" cy="46949"/>
            <a:chOff x="1409553" y="1247719"/>
            <a:chExt cx="6151835" cy="228600"/>
          </a:xfrm>
        </p:grpSpPr>
        <p:sp>
          <p:nvSpPr>
            <p:cNvPr id="1814" name="Rectangle 1813">
              <a:extLst>
                <a:ext uri="{FF2B5EF4-FFF2-40B4-BE49-F238E27FC236}">
                  <a16:creationId xmlns:a16="http://schemas.microsoft.com/office/drawing/2014/main" id="{29C60940-3CD8-4D35-149C-D968B53CA5BE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770C5488-E28C-22A1-FA93-125A0D66329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6" name="Rectangle 1815">
              <a:extLst>
                <a:ext uri="{FF2B5EF4-FFF2-40B4-BE49-F238E27FC236}">
                  <a16:creationId xmlns:a16="http://schemas.microsoft.com/office/drawing/2014/main" id="{A9F01CC8-2EEA-0D5D-8487-0309EB69438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747D29E6-A48D-98D1-E177-1D2960F0544D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5481619D-97DE-92FA-7C78-172889BCEB4F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41526AAC-45E0-23FC-FB1B-5D9B70E88C2A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0" name="Rectangle 1819">
              <a:extLst>
                <a:ext uri="{FF2B5EF4-FFF2-40B4-BE49-F238E27FC236}">
                  <a16:creationId xmlns:a16="http://schemas.microsoft.com/office/drawing/2014/main" id="{2B08A21C-A53F-62BF-85BB-BC5969086D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1" name="Rectangle 1820">
              <a:extLst>
                <a:ext uri="{FF2B5EF4-FFF2-40B4-BE49-F238E27FC236}">
                  <a16:creationId xmlns:a16="http://schemas.microsoft.com/office/drawing/2014/main" id="{6A9AE25E-BC6B-E895-4B28-E6C6BE7E4AF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4" name="Group 1773">
            <a:extLst>
              <a:ext uri="{FF2B5EF4-FFF2-40B4-BE49-F238E27FC236}">
                <a16:creationId xmlns:a16="http://schemas.microsoft.com/office/drawing/2014/main" id="{F1E17C49-5720-4288-CA2C-21804337E6E5}"/>
              </a:ext>
            </a:extLst>
          </p:cNvPr>
          <p:cNvGrpSpPr/>
          <p:nvPr/>
        </p:nvGrpSpPr>
        <p:grpSpPr>
          <a:xfrm>
            <a:off x="7519698" y="1764154"/>
            <a:ext cx="1263431" cy="46949"/>
            <a:chOff x="1409553" y="1247719"/>
            <a:chExt cx="6151835" cy="228600"/>
          </a:xfrm>
        </p:grpSpPr>
        <p:sp>
          <p:nvSpPr>
            <p:cNvPr id="1806" name="Rectangle 1805">
              <a:extLst>
                <a:ext uri="{FF2B5EF4-FFF2-40B4-BE49-F238E27FC236}">
                  <a16:creationId xmlns:a16="http://schemas.microsoft.com/office/drawing/2014/main" id="{F195D36B-226E-2BF2-1B5E-4D618127F2A3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7" name="Rectangle 1806">
              <a:extLst>
                <a:ext uri="{FF2B5EF4-FFF2-40B4-BE49-F238E27FC236}">
                  <a16:creationId xmlns:a16="http://schemas.microsoft.com/office/drawing/2014/main" id="{EF99BB0B-7ED0-46C1-B6C6-855D94D17BC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EB867BC9-BF26-D866-6EDE-EA22EF9CB5B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9" name="Rectangle 1808">
              <a:extLst>
                <a:ext uri="{FF2B5EF4-FFF2-40B4-BE49-F238E27FC236}">
                  <a16:creationId xmlns:a16="http://schemas.microsoft.com/office/drawing/2014/main" id="{3BE48FAC-DBF7-E0F8-227F-C7B49C556D7F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E11F9EE0-4A53-5879-988D-86F9F8F06F0E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1" name="Rectangle 1810">
              <a:extLst>
                <a:ext uri="{FF2B5EF4-FFF2-40B4-BE49-F238E27FC236}">
                  <a16:creationId xmlns:a16="http://schemas.microsoft.com/office/drawing/2014/main" id="{6594F1C0-4F69-B38E-3D56-43DF7FC5D25B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2" name="Rectangle 1811">
              <a:extLst>
                <a:ext uri="{FF2B5EF4-FFF2-40B4-BE49-F238E27FC236}">
                  <a16:creationId xmlns:a16="http://schemas.microsoft.com/office/drawing/2014/main" id="{EA70CA6C-DBE8-0432-F877-3E7EB981CC6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3" name="Rectangle 1812">
              <a:extLst>
                <a:ext uri="{FF2B5EF4-FFF2-40B4-BE49-F238E27FC236}">
                  <a16:creationId xmlns:a16="http://schemas.microsoft.com/office/drawing/2014/main" id="{4F37D800-770C-844C-FD51-582B2DDC1D9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5" name="Group 1774">
            <a:extLst>
              <a:ext uri="{FF2B5EF4-FFF2-40B4-BE49-F238E27FC236}">
                <a16:creationId xmlns:a16="http://schemas.microsoft.com/office/drawing/2014/main" id="{34E2C896-5481-71A5-C644-A0911C10055E}"/>
              </a:ext>
            </a:extLst>
          </p:cNvPr>
          <p:cNvGrpSpPr/>
          <p:nvPr/>
        </p:nvGrpSpPr>
        <p:grpSpPr>
          <a:xfrm>
            <a:off x="7519698" y="1811103"/>
            <a:ext cx="1263431" cy="46949"/>
            <a:chOff x="1409553" y="1247719"/>
            <a:chExt cx="6151835" cy="228600"/>
          </a:xfrm>
        </p:grpSpPr>
        <p:sp>
          <p:nvSpPr>
            <p:cNvPr id="1798" name="Rectangle 1797">
              <a:extLst>
                <a:ext uri="{FF2B5EF4-FFF2-40B4-BE49-F238E27FC236}">
                  <a16:creationId xmlns:a16="http://schemas.microsoft.com/office/drawing/2014/main" id="{D4F3D6F0-6550-5D41-B6A3-028C050A3819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9" name="Rectangle 1798">
              <a:extLst>
                <a:ext uri="{FF2B5EF4-FFF2-40B4-BE49-F238E27FC236}">
                  <a16:creationId xmlns:a16="http://schemas.microsoft.com/office/drawing/2014/main" id="{E78D761B-F073-F66D-DA0A-534AA960E4DE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0" name="Rectangle 1799">
              <a:extLst>
                <a:ext uri="{FF2B5EF4-FFF2-40B4-BE49-F238E27FC236}">
                  <a16:creationId xmlns:a16="http://schemas.microsoft.com/office/drawing/2014/main" id="{0A07642D-E690-E7FF-8FE5-206AB627EE27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1" name="Rectangle 1800">
              <a:extLst>
                <a:ext uri="{FF2B5EF4-FFF2-40B4-BE49-F238E27FC236}">
                  <a16:creationId xmlns:a16="http://schemas.microsoft.com/office/drawing/2014/main" id="{51828663-C43B-4E1D-1FF7-53EEF230244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2" name="Rectangle 1801">
              <a:extLst>
                <a:ext uri="{FF2B5EF4-FFF2-40B4-BE49-F238E27FC236}">
                  <a16:creationId xmlns:a16="http://schemas.microsoft.com/office/drawing/2014/main" id="{D4398E14-31A7-DFA7-EF48-BE07262D19E3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3" name="Rectangle 1802">
              <a:extLst>
                <a:ext uri="{FF2B5EF4-FFF2-40B4-BE49-F238E27FC236}">
                  <a16:creationId xmlns:a16="http://schemas.microsoft.com/office/drawing/2014/main" id="{7FE6CF34-24BD-9873-4D68-42639B2E908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4" name="Rectangle 1803">
              <a:extLst>
                <a:ext uri="{FF2B5EF4-FFF2-40B4-BE49-F238E27FC236}">
                  <a16:creationId xmlns:a16="http://schemas.microsoft.com/office/drawing/2014/main" id="{3A90147D-EE8F-E2E6-0A73-DDE2EDA4D3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5" name="Rectangle 1804">
              <a:extLst>
                <a:ext uri="{FF2B5EF4-FFF2-40B4-BE49-F238E27FC236}">
                  <a16:creationId xmlns:a16="http://schemas.microsoft.com/office/drawing/2014/main" id="{D2897CC0-BEB7-09A1-0489-DADDC38A0CC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6" name="Group 1775">
            <a:extLst>
              <a:ext uri="{FF2B5EF4-FFF2-40B4-BE49-F238E27FC236}">
                <a16:creationId xmlns:a16="http://schemas.microsoft.com/office/drawing/2014/main" id="{8C20C8A4-0894-1273-2B2F-3B625D635B25}"/>
              </a:ext>
            </a:extLst>
          </p:cNvPr>
          <p:cNvGrpSpPr/>
          <p:nvPr/>
        </p:nvGrpSpPr>
        <p:grpSpPr>
          <a:xfrm>
            <a:off x="7519698" y="1858051"/>
            <a:ext cx="1263431" cy="46949"/>
            <a:chOff x="1409553" y="1247719"/>
            <a:chExt cx="6151835" cy="228600"/>
          </a:xfrm>
        </p:grpSpPr>
        <p:sp>
          <p:nvSpPr>
            <p:cNvPr id="1790" name="Rectangle 1789">
              <a:extLst>
                <a:ext uri="{FF2B5EF4-FFF2-40B4-BE49-F238E27FC236}">
                  <a16:creationId xmlns:a16="http://schemas.microsoft.com/office/drawing/2014/main" id="{F805AE91-8436-59E9-CF68-07E787374ED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1" name="Rectangle 1790">
              <a:extLst>
                <a:ext uri="{FF2B5EF4-FFF2-40B4-BE49-F238E27FC236}">
                  <a16:creationId xmlns:a16="http://schemas.microsoft.com/office/drawing/2014/main" id="{C5104BEB-5D52-7195-7AB1-7DF190A3103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2" name="Rectangle 1791">
              <a:extLst>
                <a:ext uri="{FF2B5EF4-FFF2-40B4-BE49-F238E27FC236}">
                  <a16:creationId xmlns:a16="http://schemas.microsoft.com/office/drawing/2014/main" id="{A368BDFA-46DE-08C6-4397-B3B052A214E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3" name="Rectangle 1792">
              <a:extLst>
                <a:ext uri="{FF2B5EF4-FFF2-40B4-BE49-F238E27FC236}">
                  <a16:creationId xmlns:a16="http://schemas.microsoft.com/office/drawing/2014/main" id="{DFF325E2-3575-C9E8-FBF8-6D482E67FAB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4" name="Rectangle 1793">
              <a:extLst>
                <a:ext uri="{FF2B5EF4-FFF2-40B4-BE49-F238E27FC236}">
                  <a16:creationId xmlns:a16="http://schemas.microsoft.com/office/drawing/2014/main" id="{D8CC9E78-6453-DC6A-50DA-08E8F7986CB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5" name="Rectangle 1794">
              <a:extLst>
                <a:ext uri="{FF2B5EF4-FFF2-40B4-BE49-F238E27FC236}">
                  <a16:creationId xmlns:a16="http://schemas.microsoft.com/office/drawing/2014/main" id="{951B4B80-A9E2-B867-52DD-CFA42A15215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6" name="Rectangle 1795">
              <a:extLst>
                <a:ext uri="{FF2B5EF4-FFF2-40B4-BE49-F238E27FC236}">
                  <a16:creationId xmlns:a16="http://schemas.microsoft.com/office/drawing/2014/main" id="{A27AB2F2-67C7-F974-DCA2-48EF3C1D6779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7" name="Rectangle 1796">
              <a:extLst>
                <a:ext uri="{FF2B5EF4-FFF2-40B4-BE49-F238E27FC236}">
                  <a16:creationId xmlns:a16="http://schemas.microsoft.com/office/drawing/2014/main" id="{1047ABE3-225B-C57B-15C9-2FC7776A9A2A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7" name="Rectangle 1776">
            <a:extLst>
              <a:ext uri="{FF2B5EF4-FFF2-40B4-BE49-F238E27FC236}">
                <a16:creationId xmlns:a16="http://schemas.microsoft.com/office/drawing/2014/main" id="{C9E5370F-6444-EA0F-513F-EFDCE4A991EE}"/>
              </a:ext>
            </a:extLst>
          </p:cNvPr>
          <p:cNvSpPr/>
          <p:nvPr/>
        </p:nvSpPr>
        <p:spPr>
          <a:xfrm>
            <a:off x="7519698" y="1247029"/>
            <a:ext cx="1263431" cy="65728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778" name="Group 1777">
            <a:extLst>
              <a:ext uri="{FF2B5EF4-FFF2-40B4-BE49-F238E27FC236}">
                <a16:creationId xmlns:a16="http://schemas.microsoft.com/office/drawing/2014/main" id="{CCC81670-A8D9-82BD-A8BC-7040249185DF}"/>
              </a:ext>
            </a:extLst>
          </p:cNvPr>
          <p:cNvGrpSpPr/>
          <p:nvPr/>
        </p:nvGrpSpPr>
        <p:grpSpPr>
          <a:xfrm>
            <a:off x="7519698" y="1247719"/>
            <a:ext cx="1263431" cy="46949"/>
            <a:chOff x="1409553" y="1247719"/>
            <a:chExt cx="6151835" cy="228600"/>
          </a:xfrm>
        </p:grpSpPr>
        <p:sp>
          <p:nvSpPr>
            <p:cNvPr id="1782" name="Rectangle 1781">
              <a:extLst>
                <a:ext uri="{FF2B5EF4-FFF2-40B4-BE49-F238E27FC236}">
                  <a16:creationId xmlns:a16="http://schemas.microsoft.com/office/drawing/2014/main" id="{D96D8FF3-0DF1-2016-7968-688A3F2B591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3" name="Rectangle 1782">
              <a:extLst>
                <a:ext uri="{FF2B5EF4-FFF2-40B4-BE49-F238E27FC236}">
                  <a16:creationId xmlns:a16="http://schemas.microsoft.com/office/drawing/2014/main" id="{B3F24B29-3405-498A-AFB1-8D7A3800D6E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4" name="Rectangle 1783">
              <a:extLst>
                <a:ext uri="{FF2B5EF4-FFF2-40B4-BE49-F238E27FC236}">
                  <a16:creationId xmlns:a16="http://schemas.microsoft.com/office/drawing/2014/main" id="{E1CD4EBF-8C07-53E3-AF2D-263979C254C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5" name="Rectangle 1784">
              <a:extLst>
                <a:ext uri="{FF2B5EF4-FFF2-40B4-BE49-F238E27FC236}">
                  <a16:creationId xmlns:a16="http://schemas.microsoft.com/office/drawing/2014/main" id="{FD03C375-7B5C-FD65-C2E8-9F135AF94BA6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6" name="Rectangle 1785">
              <a:extLst>
                <a:ext uri="{FF2B5EF4-FFF2-40B4-BE49-F238E27FC236}">
                  <a16:creationId xmlns:a16="http://schemas.microsoft.com/office/drawing/2014/main" id="{B7CD7065-493A-2A79-3057-A96F5F01274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7" name="Rectangle 1786">
              <a:extLst>
                <a:ext uri="{FF2B5EF4-FFF2-40B4-BE49-F238E27FC236}">
                  <a16:creationId xmlns:a16="http://schemas.microsoft.com/office/drawing/2014/main" id="{1F13E012-1090-16CD-A6A4-2E1147E78DB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8" name="Rectangle 1787">
              <a:extLst>
                <a:ext uri="{FF2B5EF4-FFF2-40B4-BE49-F238E27FC236}">
                  <a16:creationId xmlns:a16="http://schemas.microsoft.com/office/drawing/2014/main" id="{B3620CC7-0832-DC4F-6F16-0D7571A6FF5A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9" name="Rectangle 1788">
              <a:extLst>
                <a:ext uri="{FF2B5EF4-FFF2-40B4-BE49-F238E27FC236}">
                  <a16:creationId xmlns:a16="http://schemas.microsoft.com/office/drawing/2014/main" id="{CD87582E-66F7-9783-A00E-D0DCC4F69D0D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9" name="Rounded Rectangle 1778">
            <a:extLst>
              <a:ext uri="{FF2B5EF4-FFF2-40B4-BE49-F238E27FC236}">
                <a16:creationId xmlns:a16="http://schemas.microsoft.com/office/drawing/2014/main" id="{9B04CDDA-7975-B731-6C90-DF5A409B5A70}"/>
              </a:ext>
            </a:extLst>
          </p:cNvPr>
          <p:cNvSpPr/>
          <p:nvPr/>
        </p:nvSpPr>
        <p:spPr>
          <a:xfrm>
            <a:off x="7682103" y="1439449"/>
            <a:ext cx="919717" cy="281692"/>
          </a:xfrm>
          <a:prstGeom prst="roundRect">
            <a:avLst/>
          </a:prstGeom>
          <a:solidFill>
            <a:srgbClr val="FFFFFF">
              <a:alpha val="89804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mb_song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895" name="Graphic 1894" descr="Folder with solid fill">
            <a:extLst>
              <a:ext uri="{FF2B5EF4-FFF2-40B4-BE49-F238E27FC236}">
                <a16:creationId xmlns:a16="http://schemas.microsoft.com/office/drawing/2014/main" id="{01B3BCA5-20DE-8E50-977E-77055F7C4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1769" y="1066075"/>
            <a:ext cx="385060" cy="385060"/>
          </a:xfrm>
          <a:prstGeom prst="rect">
            <a:avLst/>
          </a:prstGeom>
        </p:spPr>
      </p:pic>
      <p:cxnSp>
        <p:nvCxnSpPr>
          <p:cNvPr id="1896" name="Straight Arrow Connector 1895">
            <a:extLst>
              <a:ext uri="{FF2B5EF4-FFF2-40B4-BE49-F238E27FC236}">
                <a16:creationId xmlns:a16="http://schemas.microsoft.com/office/drawing/2014/main" id="{1EAEAFBD-8752-0B38-E33A-B8AA89AE83FD}"/>
              </a:ext>
            </a:extLst>
          </p:cNvPr>
          <p:cNvCxnSpPr>
            <a:cxnSpLocks/>
            <a:endCxn id="1777" idx="1"/>
          </p:cNvCxnSpPr>
          <p:nvPr/>
        </p:nvCxnSpPr>
        <p:spPr>
          <a:xfrm flipV="1">
            <a:off x="6511848" y="1575670"/>
            <a:ext cx="1007850" cy="1157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6A30EF7-055D-8703-5EB3-1200D90DD35B}"/>
              </a:ext>
            </a:extLst>
          </p:cNvPr>
          <p:cNvSpPr txBox="1"/>
          <p:nvPr/>
        </p:nvSpPr>
        <p:spPr>
          <a:xfrm>
            <a:off x="3789093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FB68B-734B-89F8-A0AD-C725CDECB171}"/>
              </a:ext>
            </a:extLst>
          </p:cNvPr>
          <p:cNvSpPr txBox="1"/>
          <p:nvPr/>
        </p:nvSpPr>
        <p:spPr>
          <a:xfrm>
            <a:off x="5740458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157493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301">
            <a:extLst>
              <a:ext uri="{FF2B5EF4-FFF2-40B4-BE49-F238E27FC236}">
                <a16:creationId xmlns:a16="http://schemas.microsoft.com/office/drawing/2014/main" id="{056C5EB4-6D39-D7D9-ACC7-0C657D39146A}"/>
              </a:ext>
            </a:extLst>
          </p:cNvPr>
          <p:cNvGrpSpPr/>
          <p:nvPr/>
        </p:nvGrpSpPr>
        <p:grpSpPr>
          <a:xfrm>
            <a:off x="803803" y="980350"/>
            <a:ext cx="1421360" cy="838925"/>
            <a:chOff x="7361769" y="1066075"/>
            <a:chExt cx="1421360" cy="838925"/>
          </a:xfrm>
        </p:grpSpPr>
        <p:grpSp>
          <p:nvGrpSpPr>
            <p:cNvPr id="1764" name="Group 1763">
              <a:extLst>
                <a:ext uri="{FF2B5EF4-FFF2-40B4-BE49-F238E27FC236}">
                  <a16:creationId xmlns:a16="http://schemas.microsoft.com/office/drawing/2014/main" id="{BA38E904-EBFB-13CF-08AA-2CD045458069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1886" name="Rectangle 1885">
                <a:extLst>
                  <a:ext uri="{FF2B5EF4-FFF2-40B4-BE49-F238E27FC236}">
                    <a16:creationId xmlns:a16="http://schemas.microsoft.com/office/drawing/2014/main" id="{04FD2812-73E4-07E3-18E3-34BC36F9D02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7" name="Rectangle 1886">
                <a:extLst>
                  <a:ext uri="{FF2B5EF4-FFF2-40B4-BE49-F238E27FC236}">
                    <a16:creationId xmlns:a16="http://schemas.microsoft.com/office/drawing/2014/main" id="{083A8C78-1F92-291E-3D3A-F28359906FE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8" name="Rectangle 1887">
                <a:extLst>
                  <a:ext uri="{FF2B5EF4-FFF2-40B4-BE49-F238E27FC236}">
                    <a16:creationId xmlns:a16="http://schemas.microsoft.com/office/drawing/2014/main" id="{88900974-AA42-CBE3-3C20-DC907FE4964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9" name="Rectangle 1888">
                <a:extLst>
                  <a:ext uri="{FF2B5EF4-FFF2-40B4-BE49-F238E27FC236}">
                    <a16:creationId xmlns:a16="http://schemas.microsoft.com/office/drawing/2014/main" id="{2E532181-FF93-7509-7795-75E4EB25684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0" name="Rectangle 1889">
                <a:extLst>
                  <a:ext uri="{FF2B5EF4-FFF2-40B4-BE49-F238E27FC236}">
                    <a16:creationId xmlns:a16="http://schemas.microsoft.com/office/drawing/2014/main" id="{655EBEC8-339C-D9D8-B5DB-101319A5151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1" name="Rectangle 1890">
                <a:extLst>
                  <a:ext uri="{FF2B5EF4-FFF2-40B4-BE49-F238E27FC236}">
                    <a16:creationId xmlns:a16="http://schemas.microsoft.com/office/drawing/2014/main" id="{4FFC9EBE-F2C6-2D2E-EA1F-9EC3F9DE5F3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2" name="Rectangle 1891">
                <a:extLst>
                  <a:ext uri="{FF2B5EF4-FFF2-40B4-BE49-F238E27FC236}">
                    <a16:creationId xmlns:a16="http://schemas.microsoft.com/office/drawing/2014/main" id="{9CF1B55D-2A93-6341-9666-72BE21FA0A7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3" name="Rectangle 1892">
                <a:extLst>
                  <a:ext uri="{FF2B5EF4-FFF2-40B4-BE49-F238E27FC236}">
                    <a16:creationId xmlns:a16="http://schemas.microsoft.com/office/drawing/2014/main" id="{BC4A4144-5DBA-D64F-8577-EF02DC76902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5" name="Group 1764">
              <a:extLst>
                <a:ext uri="{FF2B5EF4-FFF2-40B4-BE49-F238E27FC236}">
                  <a16:creationId xmlns:a16="http://schemas.microsoft.com/office/drawing/2014/main" id="{07260E3A-2CC8-F612-D31F-016DFD28B968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1878" name="Rectangle 1877">
                <a:extLst>
                  <a:ext uri="{FF2B5EF4-FFF2-40B4-BE49-F238E27FC236}">
                    <a16:creationId xmlns:a16="http://schemas.microsoft.com/office/drawing/2014/main" id="{7344325D-8384-4B29-E880-BB5501F316B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9" name="Rectangle 1878">
                <a:extLst>
                  <a:ext uri="{FF2B5EF4-FFF2-40B4-BE49-F238E27FC236}">
                    <a16:creationId xmlns:a16="http://schemas.microsoft.com/office/drawing/2014/main" id="{FBF1A9D7-70EB-3BB3-B321-6BA7110CBE4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0" name="Rectangle 1879">
                <a:extLst>
                  <a:ext uri="{FF2B5EF4-FFF2-40B4-BE49-F238E27FC236}">
                    <a16:creationId xmlns:a16="http://schemas.microsoft.com/office/drawing/2014/main" id="{AF348B39-1722-4D2E-DD5B-A944DEA5F9B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1" name="Rectangle 1880">
                <a:extLst>
                  <a:ext uri="{FF2B5EF4-FFF2-40B4-BE49-F238E27FC236}">
                    <a16:creationId xmlns:a16="http://schemas.microsoft.com/office/drawing/2014/main" id="{83457142-9D3A-31BC-8EDD-6936995424E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2" name="Rectangle 1881">
                <a:extLst>
                  <a:ext uri="{FF2B5EF4-FFF2-40B4-BE49-F238E27FC236}">
                    <a16:creationId xmlns:a16="http://schemas.microsoft.com/office/drawing/2014/main" id="{5873385F-F93E-16FF-6E5D-5F2C706340D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3" name="Rectangle 1882">
                <a:extLst>
                  <a:ext uri="{FF2B5EF4-FFF2-40B4-BE49-F238E27FC236}">
                    <a16:creationId xmlns:a16="http://schemas.microsoft.com/office/drawing/2014/main" id="{76B87A2D-DC62-A4CC-1822-7E103A47EDD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4" name="Rectangle 1883">
                <a:extLst>
                  <a:ext uri="{FF2B5EF4-FFF2-40B4-BE49-F238E27FC236}">
                    <a16:creationId xmlns:a16="http://schemas.microsoft.com/office/drawing/2014/main" id="{1BC81517-50BA-0FDB-9F09-E9C9E05F057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5" name="Rectangle 1884">
                <a:extLst>
                  <a:ext uri="{FF2B5EF4-FFF2-40B4-BE49-F238E27FC236}">
                    <a16:creationId xmlns:a16="http://schemas.microsoft.com/office/drawing/2014/main" id="{631EA513-CBD1-41AD-7EB9-AEB4E9F30BA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6" name="Group 1765">
              <a:extLst>
                <a:ext uri="{FF2B5EF4-FFF2-40B4-BE49-F238E27FC236}">
                  <a16:creationId xmlns:a16="http://schemas.microsoft.com/office/drawing/2014/main" id="{DB676AC3-1B6C-9A58-A6A0-E068B2CF0CF1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1870" name="Rectangle 1869">
                <a:extLst>
                  <a:ext uri="{FF2B5EF4-FFF2-40B4-BE49-F238E27FC236}">
                    <a16:creationId xmlns:a16="http://schemas.microsoft.com/office/drawing/2014/main" id="{FAAA6F78-7338-3448-53E8-2C95449702A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1" name="Rectangle 1870">
                <a:extLst>
                  <a:ext uri="{FF2B5EF4-FFF2-40B4-BE49-F238E27FC236}">
                    <a16:creationId xmlns:a16="http://schemas.microsoft.com/office/drawing/2014/main" id="{3C49900E-57EE-1AE1-AC9A-680EEC28819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2" name="Rectangle 1871">
                <a:extLst>
                  <a:ext uri="{FF2B5EF4-FFF2-40B4-BE49-F238E27FC236}">
                    <a16:creationId xmlns:a16="http://schemas.microsoft.com/office/drawing/2014/main" id="{54005132-E2BC-906C-D646-12CB13A83C2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3" name="Rectangle 1872">
                <a:extLst>
                  <a:ext uri="{FF2B5EF4-FFF2-40B4-BE49-F238E27FC236}">
                    <a16:creationId xmlns:a16="http://schemas.microsoft.com/office/drawing/2014/main" id="{25351AB7-F541-B0CC-4969-47621D662E0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4" name="Rectangle 1873">
                <a:extLst>
                  <a:ext uri="{FF2B5EF4-FFF2-40B4-BE49-F238E27FC236}">
                    <a16:creationId xmlns:a16="http://schemas.microsoft.com/office/drawing/2014/main" id="{5D7F8A6B-E58A-F940-791D-545B9D8F4AC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5" name="Rectangle 1874">
                <a:extLst>
                  <a:ext uri="{FF2B5EF4-FFF2-40B4-BE49-F238E27FC236}">
                    <a16:creationId xmlns:a16="http://schemas.microsoft.com/office/drawing/2014/main" id="{D5B603EC-DBA6-F7E5-562D-30B024D9A00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6" name="Rectangle 1875">
                <a:extLst>
                  <a:ext uri="{FF2B5EF4-FFF2-40B4-BE49-F238E27FC236}">
                    <a16:creationId xmlns:a16="http://schemas.microsoft.com/office/drawing/2014/main" id="{2D118DF7-CDEB-0C48-E27C-BDC898F3484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7" name="Rectangle 1876">
                <a:extLst>
                  <a:ext uri="{FF2B5EF4-FFF2-40B4-BE49-F238E27FC236}">
                    <a16:creationId xmlns:a16="http://schemas.microsoft.com/office/drawing/2014/main" id="{DB4593CA-2DE1-857D-2E8F-D20387A200A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7" name="Group 1766">
              <a:extLst>
                <a:ext uri="{FF2B5EF4-FFF2-40B4-BE49-F238E27FC236}">
                  <a16:creationId xmlns:a16="http://schemas.microsoft.com/office/drawing/2014/main" id="{E88D17BB-31E8-8F4C-AE38-FDE2A65DBD57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1862" name="Rectangle 1861">
                <a:extLst>
                  <a:ext uri="{FF2B5EF4-FFF2-40B4-BE49-F238E27FC236}">
                    <a16:creationId xmlns:a16="http://schemas.microsoft.com/office/drawing/2014/main" id="{B013FDC1-7B93-DAD8-5B27-741A16FC0F3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3" name="Rectangle 1862">
                <a:extLst>
                  <a:ext uri="{FF2B5EF4-FFF2-40B4-BE49-F238E27FC236}">
                    <a16:creationId xmlns:a16="http://schemas.microsoft.com/office/drawing/2014/main" id="{D3274687-9231-02F1-FC96-7F684116654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4" name="Rectangle 1863">
                <a:extLst>
                  <a:ext uri="{FF2B5EF4-FFF2-40B4-BE49-F238E27FC236}">
                    <a16:creationId xmlns:a16="http://schemas.microsoft.com/office/drawing/2014/main" id="{CC19DAC4-F423-3398-E9B1-AD5930C941F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5" name="Rectangle 1864">
                <a:extLst>
                  <a:ext uri="{FF2B5EF4-FFF2-40B4-BE49-F238E27FC236}">
                    <a16:creationId xmlns:a16="http://schemas.microsoft.com/office/drawing/2014/main" id="{FC5C219C-264A-2DFE-00AE-D17B94FA411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6" name="Rectangle 1865">
                <a:extLst>
                  <a:ext uri="{FF2B5EF4-FFF2-40B4-BE49-F238E27FC236}">
                    <a16:creationId xmlns:a16="http://schemas.microsoft.com/office/drawing/2014/main" id="{28E81239-EBB4-DEF2-1A56-FA2BF940ABE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7" name="Rectangle 1866">
                <a:extLst>
                  <a:ext uri="{FF2B5EF4-FFF2-40B4-BE49-F238E27FC236}">
                    <a16:creationId xmlns:a16="http://schemas.microsoft.com/office/drawing/2014/main" id="{88F0247E-8837-388C-0942-56068D5FE62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8" name="Rectangle 1867">
                <a:extLst>
                  <a:ext uri="{FF2B5EF4-FFF2-40B4-BE49-F238E27FC236}">
                    <a16:creationId xmlns:a16="http://schemas.microsoft.com/office/drawing/2014/main" id="{0BD1024E-7CC8-E107-1FAC-DAC57F91397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9" name="Rectangle 1868">
                <a:extLst>
                  <a:ext uri="{FF2B5EF4-FFF2-40B4-BE49-F238E27FC236}">
                    <a16:creationId xmlns:a16="http://schemas.microsoft.com/office/drawing/2014/main" id="{944A49E3-675F-5A9D-0216-AC481B28E1A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8" name="Group 1767">
              <a:extLst>
                <a:ext uri="{FF2B5EF4-FFF2-40B4-BE49-F238E27FC236}">
                  <a16:creationId xmlns:a16="http://schemas.microsoft.com/office/drawing/2014/main" id="{A77CBE83-5A87-3DA4-1538-D5A3268D4EB1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1854" name="Rectangle 1853">
                <a:extLst>
                  <a:ext uri="{FF2B5EF4-FFF2-40B4-BE49-F238E27FC236}">
                    <a16:creationId xmlns:a16="http://schemas.microsoft.com/office/drawing/2014/main" id="{431F94C0-5631-9640-0E55-BB5352CD6D1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5" name="Rectangle 1854">
                <a:extLst>
                  <a:ext uri="{FF2B5EF4-FFF2-40B4-BE49-F238E27FC236}">
                    <a16:creationId xmlns:a16="http://schemas.microsoft.com/office/drawing/2014/main" id="{6619513D-4611-941E-E39D-BECE4A069B1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6" name="Rectangle 1855">
                <a:extLst>
                  <a:ext uri="{FF2B5EF4-FFF2-40B4-BE49-F238E27FC236}">
                    <a16:creationId xmlns:a16="http://schemas.microsoft.com/office/drawing/2014/main" id="{F0F9FA93-09CD-890A-239D-5078C94B36D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7" name="Rectangle 1856">
                <a:extLst>
                  <a:ext uri="{FF2B5EF4-FFF2-40B4-BE49-F238E27FC236}">
                    <a16:creationId xmlns:a16="http://schemas.microsoft.com/office/drawing/2014/main" id="{EB1B8BDF-7BB7-DB74-05F0-A20CE549050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8" name="Rectangle 1857">
                <a:extLst>
                  <a:ext uri="{FF2B5EF4-FFF2-40B4-BE49-F238E27FC236}">
                    <a16:creationId xmlns:a16="http://schemas.microsoft.com/office/drawing/2014/main" id="{0DA13EF0-1EEC-DA64-4C9F-867DF524B7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9" name="Rectangle 1858">
                <a:extLst>
                  <a:ext uri="{FF2B5EF4-FFF2-40B4-BE49-F238E27FC236}">
                    <a16:creationId xmlns:a16="http://schemas.microsoft.com/office/drawing/2014/main" id="{D44F6388-5114-033E-667C-3F89EB7B0A7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0" name="Rectangle 1859">
                <a:extLst>
                  <a:ext uri="{FF2B5EF4-FFF2-40B4-BE49-F238E27FC236}">
                    <a16:creationId xmlns:a16="http://schemas.microsoft.com/office/drawing/2014/main" id="{68AE6D2F-A8B8-26D3-36BA-71AC8C8E208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1" name="Rectangle 1860">
                <a:extLst>
                  <a:ext uri="{FF2B5EF4-FFF2-40B4-BE49-F238E27FC236}">
                    <a16:creationId xmlns:a16="http://schemas.microsoft.com/office/drawing/2014/main" id="{9A6B5606-3CCD-36DC-6E53-D0162618367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9" name="Group 1768">
              <a:extLst>
                <a:ext uri="{FF2B5EF4-FFF2-40B4-BE49-F238E27FC236}">
                  <a16:creationId xmlns:a16="http://schemas.microsoft.com/office/drawing/2014/main" id="{9494DE38-E1B2-898D-1AA5-2105DFF44A67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1846" name="Rectangle 1845">
                <a:extLst>
                  <a:ext uri="{FF2B5EF4-FFF2-40B4-BE49-F238E27FC236}">
                    <a16:creationId xmlns:a16="http://schemas.microsoft.com/office/drawing/2014/main" id="{7317AE33-6C15-558E-D091-6F7E8ACC167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7" name="Rectangle 1846">
                <a:extLst>
                  <a:ext uri="{FF2B5EF4-FFF2-40B4-BE49-F238E27FC236}">
                    <a16:creationId xmlns:a16="http://schemas.microsoft.com/office/drawing/2014/main" id="{BEC74502-E788-E176-18EF-495CD2723A4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8" name="Rectangle 1847">
                <a:extLst>
                  <a:ext uri="{FF2B5EF4-FFF2-40B4-BE49-F238E27FC236}">
                    <a16:creationId xmlns:a16="http://schemas.microsoft.com/office/drawing/2014/main" id="{23BE845B-F8CA-79ED-8858-4BD7C32E19D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9" name="Rectangle 1848">
                <a:extLst>
                  <a:ext uri="{FF2B5EF4-FFF2-40B4-BE49-F238E27FC236}">
                    <a16:creationId xmlns:a16="http://schemas.microsoft.com/office/drawing/2014/main" id="{C5CF302B-9608-3B86-CB63-9DAD82D17CE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0" name="Rectangle 1849">
                <a:extLst>
                  <a:ext uri="{FF2B5EF4-FFF2-40B4-BE49-F238E27FC236}">
                    <a16:creationId xmlns:a16="http://schemas.microsoft.com/office/drawing/2014/main" id="{DEF3BEE4-0654-369E-45DC-665C0E2A764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1" name="Rectangle 1850">
                <a:extLst>
                  <a:ext uri="{FF2B5EF4-FFF2-40B4-BE49-F238E27FC236}">
                    <a16:creationId xmlns:a16="http://schemas.microsoft.com/office/drawing/2014/main" id="{545B3E29-AB7E-AB8D-90A3-7342961CB31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2" name="Rectangle 1851">
                <a:extLst>
                  <a:ext uri="{FF2B5EF4-FFF2-40B4-BE49-F238E27FC236}">
                    <a16:creationId xmlns:a16="http://schemas.microsoft.com/office/drawing/2014/main" id="{0E03C28C-7141-19D8-72CB-78D02A40BDB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3" name="Rectangle 1852">
                <a:extLst>
                  <a:ext uri="{FF2B5EF4-FFF2-40B4-BE49-F238E27FC236}">
                    <a16:creationId xmlns:a16="http://schemas.microsoft.com/office/drawing/2014/main" id="{43B822AC-6625-81C0-4EE4-561A27954B8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0" name="Group 1769">
              <a:extLst>
                <a:ext uri="{FF2B5EF4-FFF2-40B4-BE49-F238E27FC236}">
                  <a16:creationId xmlns:a16="http://schemas.microsoft.com/office/drawing/2014/main" id="{49AD6EDC-8210-1D58-8766-3C1B575A1FC2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838" name="Rectangle 1837">
                <a:extLst>
                  <a:ext uri="{FF2B5EF4-FFF2-40B4-BE49-F238E27FC236}">
                    <a16:creationId xmlns:a16="http://schemas.microsoft.com/office/drawing/2014/main" id="{50FAB9FE-13C5-60BA-9DEB-2E83A259EA4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9" name="Rectangle 1838">
                <a:extLst>
                  <a:ext uri="{FF2B5EF4-FFF2-40B4-BE49-F238E27FC236}">
                    <a16:creationId xmlns:a16="http://schemas.microsoft.com/office/drawing/2014/main" id="{C41390FE-EA59-6C69-0AB7-368D2885435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0" name="Rectangle 1839">
                <a:extLst>
                  <a:ext uri="{FF2B5EF4-FFF2-40B4-BE49-F238E27FC236}">
                    <a16:creationId xmlns:a16="http://schemas.microsoft.com/office/drawing/2014/main" id="{2D5AAC65-3137-42C3-9274-08C07D50A48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1" name="Rectangle 1840">
                <a:extLst>
                  <a:ext uri="{FF2B5EF4-FFF2-40B4-BE49-F238E27FC236}">
                    <a16:creationId xmlns:a16="http://schemas.microsoft.com/office/drawing/2014/main" id="{5C1AED99-045B-2F74-80B3-3F6381EDAD4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2" name="Rectangle 1841">
                <a:extLst>
                  <a:ext uri="{FF2B5EF4-FFF2-40B4-BE49-F238E27FC236}">
                    <a16:creationId xmlns:a16="http://schemas.microsoft.com/office/drawing/2014/main" id="{62AD592B-B5C6-CE38-574B-B6D5635ADCE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3" name="Rectangle 1842">
                <a:extLst>
                  <a:ext uri="{FF2B5EF4-FFF2-40B4-BE49-F238E27FC236}">
                    <a16:creationId xmlns:a16="http://schemas.microsoft.com/office/drawing/2014/main" id="{D4EB631F-F012-F561-5A3A-270C1E6939B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4" name="Rectangle 1843">
                <a:extLst>
                  <a:ext uri="{FF2B5EF4-FFF2-40B4-BE49-F238E27FC236}">
                    <a16:creationId xmlns:a16="http://schemas.microsoft.com/office/drawing/2014/main" id="{B2DFA920-1CC1-C571-ABAF-A9A946CE371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5" name="Rectangle 1844">
                <a:extLst>
                  <a:ext uri="{FF2B5EF4-FFF2-40B4-BE49-F238E27FC236}">
                    <a16:creationId xmlns:a16="http://schemas.microsoft.com/office/drawing/2014/main" id="{F4C54865-A498-E7B7-A324-4C416C0DA67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1" name="Group 1770">
              <a:extLst>
                <a:ext uri="{FF2B5EF4-FFF2-40B4-BE49-F238E27FC236}">
                  <a16:creationId xmlns:a16="http://schemas.microsoft.com/office/drawing/2014/main" id="{1C04CCEA-88D0-2557-5208-4DE3E24370F7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1830" name="Rectangle 1829">
                <a:extLst>
                  <a:ext uri="{FF2B5EF4-FFF2-40B4-BE49-F238E27FC236}">
                    <a16:creationId xmlns:a16="http://schemas.microsoft.com/office/drawing/2014/main" id="{36813947-3ACE-6499-7BEB-A80D2ABF705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1" name="Rectangle 1830">
                <a:extLst>
                  <a:ext uri="{FF2B5EF4-FFF2-40B4-BE49-F238E27FC236}">
                    <a16:creationId xmlns:a16="http://schemas.microsoft.com/office/drawing/2014/main" id="{E1C50959-8ACC-0FEA-719F-ACAF4B3E46E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2" name="Rectangle 1831">
                <a:extLst>
                  <a:ext uri="{FF2B5EF4-FFF2-40B4-BE49-F238E27FC236}">
                    <a16:creationId xmlns:a16="http://schemas.microsoft.com/office/drawing/2014/main" id="{DF8C7CE0-536B-CB46-62A3-7A66FCB7CD2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3" name="Rectangle 1832">
                <a:extLst>
                  <a:ext uri="{FF2B5EF4-FFF2-40B4-BE49-F238E27FC236}">
                    <a16:creationId xmlns:a16="http://schemas.microsoft.com/office/drawing/2014/main" id="{3E4E0261-65F4-73D1-D7FC-63059162AC6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4" name="Rectangle 1833">
                <a:extLst>
                  <a:ext uri="{FF2B5EF4-FFF2-40B4-BE49-F238E27FC236}">
                    <a16:creationId xmlns:a16="http://schemas.microsoft.com/office/drawing/2014/main" id="{BDD964F6-78D8-5505-F05C-4877B9A874E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5" name="Rectangle 1834">
                <a:extLst>
                  <a:ext uri="{FF2B5EF4-FFF2-40B4-BE49-F238E27FC236}">
                    <a16:creationId xmlns:a16="http://schemas.microsoft.com/office/drawing/2014/main" id="{B56A0B88-0C42-25A0-02B4-EFC43543A1A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6" name="Rectangle 1835">
                <a:extLst>
                  <a:ext uri="{FF2B5EF4-FFF2-40B4-BE49-F238E27FC236}">
                    <a16:creationId xmlns:a16="http://schemas.microsoft.com/office/drawing/2014/main" id="{0099B0B0-6A05-45CE-C4FF-050E44CA38D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7" name="Rectangle 1836">
                <a:extLst>
                  <a:ext uri="{FF2B5EF4-FFF2-40B4-BE49-F238E27FC236}">
                    <a16:creationId xmlns:a16="http://schemas.microsoft.com/office/drawing/2014/main" id="{2893CC04-BDDB-8B15-95AF-90EB1906604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2" name="Group 1771">
              <a:extLst>
                <a:ext uri="{FF2B5EF4-FFF2-40B4-BE49-F238E27FC236}">
                  <a16:creationId xmlns:a16="http://schemas.microsoft.com/office/drawing/2014/main" id="{98310495-6117-64B2-D6ED-150D25948D34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1822" name="Rectangle 1821">
                <a:extLst>
                  <a:ext uri="{FF2B5EF4-FFF2-40B4-BE49-F238E27FC236}">
                    <a16:creationId xmlns:a16="http://schemas.microsoft.com/office/drawing/2014/main" id="{3D69B637-2AD7-7902-0AD5-9868B04E52E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3" name="Rectangle 1822">
                <a:extLst>
                  <a:ext uri="{FF2B5EF4-FFF2-40B4-BE49-F238E27FC236}">
                    <a16:creationId xmlns:a16="http://schemas.microsoft.com/office/drawing/2014/main" id="{143F381B-DC97-BA97-3F18-F5C29DA8091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4" name="Rectangle 1823">
                <a:extLst>
                  <a:ext uri="{FF2B5EF4-FFF2-40B4-BE49-F238E27FC236}">
                    <a16:creationId xmlns:a16="http://schemas.microsoft.com/office/drawing/2014/main" id="{5FAB9A9C-FEE4-8D97-1765-4E9406B7991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5" name="Rectangle 1824">
                <a:extLst>
                  <a:ext uri="{FF2B5EF4-FFF2-40B4-BE49-F238E27FC236}">
                    <a16:creationId xmlns:a16="http://schemas.microsoft.com/office/drawing/2014/main" id="{1CA02C0D-A966-E25A-8C98-37D6E135B79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6" name="Rectangle 1825">
                <a:extLst>
                  <a:ext uri="{FF2B5EF4-FFF2-40B4-BE49-F238E27FC236}">
                    <a16:creationId xmlns:a16="http://schemas.microsoft.com/office/drawing/2014/main" id="{0A3E2674-EDA2-0E6C-6F77-5B1841A43E1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7" name="Rectangle 1826">
                <a:extLst>
                  <a:ext uri="{FF2B5EF4-FFF2-40B4-BE49-F238E27FC236}">
                    <a16:creationId xmlns:a16="http://schemas.microsoft.com/office/drawing/2014/main" id="{AF701EAB-2233-2FE4-E0CB-F1D78B09392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8" name="Rectangle 1827">
                <a:extLst>
                  <a:ext uri="{FF2B5EF4-FFF2-40B4-BE49-F238E27FC236}">
                    <a16:creationId xmlns:a16="http://schemas.microsoft.com/office/drawing/2014/main" id="{3D23CC22-44C1-20BE-A6E1-132EB259755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9" name="Rectangle 1828">
                <a:extLst>
                  <a:ext uri="{FF2B5EF4-FFF2-40B4-BE49-F238E27FC236}">
                    <a16:creationId xmlns:a16="http://schemas.microsoft.com/office/drawing/2014/main" id="{0160E0CB-7873-FD93-DA29-FA72FC02EE1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3" name="Group 1772">
              <a:extLst>
                <a:ext uri="{FF2B5EF4-FFF2-40B4-BE49-F238E27FC236}">
                  <a16:creationId xmlns:a16="http://schemas.microsoft.com/office/drawing/2014/main" id="{23EC4BDE-726F-C902-DF3D-C648EBC85ABC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1814" name="Rectangle 1813">
                <a:extLst>
                  <a:ext uri="{FF2B5EF4-FFF2-40B4-BE49-F238E27FC236}">
                    <a16:creationId xmlns:a16="http://schemas.microsoft.com/office/drawing/2014/main" id="{29C60940-3CD8-4D35-149C-D968B53CA5B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5" name="Rectangle 1814">
                <a:extLst>
                  <a:ext uri="{FF2B5EF4-FFF2-40B4-BE49-F238E27FC236}">
                    <a16:creationId xmlns:a16="http://schemas.microsoft.com/office/drawing/2014/main" id="{770C5488-E28C-22A1-FA93-125A0D66329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6" name="Rectangle 1815">
                <a:extLst>
                  <a:ext uri="{FF2B5EF4-FFF2-40B4-BE49-F238E27FC236}">
                    <a16:creationId xmlns:a16="http://schemas.microsoft.com/office/drawing/2014/main" id="{A9F01CC8-2EEA-0D5D-8487-0309EB69438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7" name="Rectangle 1816">
                <a:extLst>
                  <a:ext uri="{FF2B5EF4-FFF2-40B4-BE49-F238E27FC236}">
                    <a16:creationId xmlns:a16="http://schemas.microsoft.com/office/drawing/2014/main" id="{747D29E6-A48D-98D1-E177-1D2960F0544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8" name="Rectangle 1817">
                <a:extLst>
                  <a:ext uri="{FF2B5EF4-FFF2-40B4-BE49-F238E27FC236}">
                    <a16:creationId xmlns:a16="http://schemas.microsoft.com/office/drawing/2014/main" id="{5481619D-97DE-92FA-7C78-172889BCEB4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9" name="Rectangle 1818">
                <a:extLst>
                  <a:ext uri="{FF2B5EF4-FFF2-40B4-BE49-F238E27FC236}">
                    <a16:creationId xmlns:a16="http://schemas.microsoft.com/office/drawing/2014/main" id="{41526AAC-45E0-23FC-FB1B-5D9B70E88C2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0" name="Rectangle 1819">
                <a:extLst>
                  <a:ext uri="{FF2B5EF4-FFF2-40B4-BE49-F238E27FC236}">
                    <a16:creationId xmlns:a16="http://schemas.microsoft.com/office/drawing/2014/main" id="{2B08A21C-A53F-62BF-85BB-BC5969086D5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1" name="Rectangle 1820">
                <a:extLst>
                  <a:ext uri="{FF2B5EF4-FFF2-40B4-BE49-F238E27FC236}">
                    <a16:creationId xmlns:a16="http://schemas.microsoft.com/office/drawing/2014/main" id="{6A9AE25E-BC6B-E895-4B28-E6C6BE7E4AF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4" name="Group 1773">
              <a:extLst>
                <a:ext uri="{FF2B5EF4-FFF2-40B4-BE49-F238E27FC236}">
                  <a16:creationId xmlns:a16="http://schemas.microsoft.com/office/drawing/2014/main" id="{F1E17C49-5720-4288-CA2C-21804337E6E5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1806" name="Rectangle 1805">
                <a:extLst>
                  <a:ext uri="{FF2B5EF4-FFF2-40B4-BE49-F238E27FC236}">
                    <a16:creationId xmlns:a16="http://schemas.microsoft.com/office/drawing/2014/main" id="{F195D36B-226E-2BF2-1B5E-4D618127F2A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7" name="Rectangle 1806">
                <a:extLst>
                  <a:ext uri="{FF2B5EF4-FFF2-40B4-BE49-F238E27FC236}">
                    <a16:creationId xmlns:a16="http://schemas.microsoft.com/office/drawing/2014/main" id="{EF99BB0B-7ED0-46C1-B6C6-855D94D17BC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8" name="Rectangle 1807">
                <a:extLst>
                  <a:ext uri="{FF2B5EF4-FFF2-40B4-BE49-F238E27FC236}">
                    <a16:creationId xmlns:a16="http://schemas.microsoft.com/office/drawing/2014/main" id="{EB867BC9-BF26-D866-6EDE-EA22EF9CB5B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9" name="Rectangle 1808">
                <a:extLst>
                  <a:ext uri="{FF2B5EF4-FFF2-40B4-BE49-F238E27FC236}">
                    <a16:creationId xmlns:a16="http://schemas.microsoft.com/office/drawing/2014/main" id="{3BE48FAC-DBF7-E0F8-227F-C7B49C556D7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0" name="Rectangle 1809">
                <a:extLst>
                  <a:ext uri="{FF2B5EF4-FFF2-40B4-BE49-F238E27FC236}">
                    <a16:creationId xmlns:a16="http://schemas.microsoft.com/office/drawing/2014/main" id="{E11F9EE0-4A53-5879-988D-86F9F8F06F0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1" name="Rectangle 1810">
                <a:extLst>
                  <a:ext uri="{FF2B5EF4-FFF2-40B4-BE49-F238E27FC236}">
                    <a16:creationId xmlns:a16="http://schemas.microsoft.com/office/drawing/2014/main" id="{6594F1C0-4F69-B38E-3D56-43DF7FC5D25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2" name="Rectangle 1811">
                <a:extLst>
                  <a:ext uri="{FF2B5EF4-FFF2-40B4-BE49-F238E27FC236}">
                    <a16:creationId xmlns:a16="http://schemas.microsoft.com/office/drawing/2014/main" id="{EA70CA6C-DBE8-0432-F877-3E7EB981CC6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3" name="Rectangle 1812">
                <a:extLst>
                  <a:ext uri="{FF2B5EF4-FFF2-40B4-BE49-F238E27FC236}">
                    <a16:creationId xmlns:a16="http://schemas.microsoft.com/office/drawing/2014/main" id="{4F37D800-770C-844C-FD51-582B2DDC1D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5" name="Group 1774">
              <a:extLst>
                <a:ext uri="{FF2B5EF4-FFF2-40B4-BE49-F238E27FC236}">
                  <a16:creationId xmlns:a16="http://schemas.microsoft.com/office/drawing/2014/main" id="{34E2C896-5481-71A5-C644-A0911C10055E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1798" name="Rectangle 1797">
                <a:extLst>
                  <a:ext uri="{FF2B5EF4-FFF2-40B4-BE49-F238E27FC236}">
                    <a16:creationId xmlns:a16="http://schemas.microsoft.com/office/drawing/2014/main" id="{D4F3D6F0-6550-5D41-B6A3-028C050A381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9" name="Rectangle 1798">
                <a:extLst>
                  <a:ext uri="{FF2B5EF4-FFF2-40B4-BE49-F238E27FC236}">
                    <a16:creationId xmlns:a16="http://schemas.microsoft.com/office/drawing/2014/main" id="{E78D761B-F073-F66D-DA0A-534AA960E4D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0" name="Rectangle 1799">
                <a:extLst>
                  <a:ext uri="{FF2B5EF4-FFF2-40B4-BE49-F238E27FC236}">
                    <a16:creationId xmlns:a16="http://schemas.microsoft.com/office/drawing/2014/main" id="{0A07642D-E690-E7FF-8FE5-206AB627EE2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1" name="Rectangle 1800">
                <a:extLst>
                  <a:ext uri="{FF2B5EF4-FFF2-40B4-BE49-F238E27FC236}">
                    <a16:creationId xmlns:a16="http://schemas.microsoft.com/office/drawing/2014/main" id="{51828663-C43B-4E1D-1FF7-53EEF230244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2" name="Rectangle 1801">
                <a:extLst>
                  <a:ext uri="{FF2B5EF4-FFF2-40B4-BE49-F238E27FC236}">
                    <a16:creationId xmlns:a16="http://schemas.microsoft.com/office/drawing/2014/main" id="{D4398E14-31A7-DFA7-EF48-BE07262D19E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3" name="Rectangle 1802">
                <a:extLst>
                  <a:ext uri="{FF2B5EF4-FFF2-40B4-BE49-F238E27FC236}">
                    <a16:creationId xmlns:a16="http://schemas.microsoft.com/office/drawing/2014/main" id="{7FE6CF34-24BD-9873-4D68-42639B2E908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4" name="Rectangle 1803">
                <a:extLst>
                  <a:ext uri="{FF2B5EF4-FFF2-40B4-BE49-F238E27FC236}">
                    <a16:creationId xmlns:a16="http://schemas.microsoft.com/office/drawing/2014/main" id="{3A90147D-EE8F-E2E6-0A73-DDE2EDA4D35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5" name="Rectangle 1804">
                <a:extLst>
                  <a:ext uri="{FF2B5EF4-FFF2-40B4-BE49-F238E27FC236}">
                    <a16:creationId xmlns:a16="http://schemas.microsoft.com/office/drawing/2014/main" id="{D2897CC0-BEB7-09A1-0489-DADDC38A0CC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6" name="Group 1775">
              <a:extLst>
                <a:ext uri="{FF2B5EF4-FFF2-40B4-BE49-F238E27FC236}">
                  <a16:creationId xmlns:a16="http://schemas.microsoft.com/office/drawing/2014/main" id="{8C20C8A4-0894-1273-2B2F-3B625D635B25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1790" name="Rectangle 1789">
                <a:extLst>
                  <a:ext uri="{FF2B5EF4-FFF2-40B4-BE49-F238E27FC236}">
                    <a16:creationId xmlns:a16="http://schemas.microsoft.com/office/drawing/2014/main" id="{F805AE91-8436-59E9-CF68-07E787374ED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1" name="Rectangle 1790">
                <a:extLst>
                  <a:ext uri="{FF2B5EF4-FFF2-40B4-BE49-F238E27FC236}">
                    <a16:creationId xmlns:a16="http://schemas.microsoft.com/office/drawing/2014/main" id="{C5104BEB-5D52-7195-7AB1-7DF190A3103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2" name="Rectangle 1791">
                <a:extLst>
                  <a:ext uri="{FF2B5EF4-FFF2-40B4-BE49-F238E27FC236}">
                    <a16:creationId xmlns:a16="http://schemas.microsoft.com/office/drawing/2014/main" id="{A368BDFA-46DE-08C6-4397-B3B052A214E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3" name="Rectangle 1792">
                <a:extLst>
                  <a:ext uri="{FF2B5EF4-FFF2-40B4-BE49-F238E27FC236}">
                    <a16:creationId xmlns:a16="http://schemas.microsoft.com/office/drawing/2014/main" id="{DFF325E2-3575-C9E8-FBF8-6D482E67FA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4" name="Rectangle 1793">
                <a:extLst>
                  <a:ext uri="{FF2B5EF4-FFF2-40B4-BE49-F238E27FC236}">
                    <a16:creationId xmlns:a16="http://schemas.microsoft.com/office/drawing/2014/main" id="{D8CC9E78-6453-DC6A-50DA-08E8F7986C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5" name="Rectangle 1794">
                <a:extLst>
                  <a:ext uri="{FF2B5EF4-FFF2-40B4-BE49-F238E27FC236}">
                    <a16:creationId xmlns:a16="http://schemas.microsoft.com/office/drawing/2014/main" id="{951B4B80-A9E2-B867-52DD-CFA42A15215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6" name="Rectangle 1795">
                <a:extLst>
                  <a:ext uri="{FF2B5EF4-FFF2-40B4-BE49-F238E27FC236}">
                    <a16:creationId xmlns:a16="http://schemas.microsoft.com/office/drawing/2014/main" id="{A27AB2F2-67C7-F974-DCA2-48EF3C1D677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7" name="Rectangle 1796">
                <a:extLst>
                  <a:ext uri="{FF2B5EF4-FFF2-40B4-BE49-F238E27FC236}">
                    <a16:creationId xmlns:a16="http://schemas.microsoft.com/office/drawing/2014/main" id="{1047ABE3-225B-C57B-15C9-2FC7776A9A2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777" name="Rectangle 1776">
              <a:extLst>
                <a:ext uri="{FF2B5EF4-FFF2-40B4-BE49-F238E27FC236}">
                  <a16:creationId xmlns:a16="http://schemas.microsoft.com/office/drawing/2014/main" id="{C9E5370F-6444-EA0F-513F-EFDCE4A991EE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778" name="Group 1777">
              <a:extLst>
                <a:ext uri="{FF2B5EF4-FFF2-40B4-BE49-F238E27FC236}">
                  <a16:creationId xmlns:a16="http://schemas.microsoft.com/office/drawing/2014/main" id="{CCC81670-A8D9-82BD-A8BC-7040249185DF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1782" name="Rectangle 1781">
                <a:extLst>
                  <a:ext uri="{FF2B5EF4-FFF2-40B4-BE49-F238E27FC236}">
                    <a16:creationId xmlns:a16="http://schemas.microsoft.com/office/drawing/2014/main" id="{D96D8FF3-0DF1-2016-7968-688A3F2B591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3" name="Rectangle 1782">
                <a:extLst>
                  <a:ext uri="{FF2B5EF4-FFF2-40B4-BE49-F238E27FC236}">
                    <a16:creationId xmlns:a16="http://schemas.microsoft.com/office/drawing/2014/main" id="{B3F24B29-3405-498A-AFB1-8D7A3800D6E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4" name="Rectangle 1783">
                <a:extLst>
                  <a:ext uri="{FF2B5EF4-FFF2-40B4-BE49-F238E27FC236}">
                    <a16:creationId xmlns:a16="http://schemas.microsoft.com/office/drawing/2014/main" id="{E1CD4EBF-8C07-53E3-AF2D-263979C254C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5" name="Rectangle 1784">
                <a:extLst>
                  <a:ext uri="{FF2B5EF4-FFF2-40B4-BE49-F238E27FC236}">
                    <a16:creationId xmlns:a16="http://schemas.microsoft.com/office/drawing/2014/main" id="{FD03C375-7B5C-FD65-C2E8-9F135AF94BA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6" name="Rectangle 1785">
                <a:extLst>
                  <a:ext uri="{FF2B5EF4-FFF2-40B4-BE49-F238E27FC236}">
                    <a16:creationId xmlns:a16="http://schemas.microsoft.com/office/drawing/2014/main" id="{B7CD7065-493A-2A79-3057-A96F5F01274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7" name="Rectangle 1786">
                <a:extLst>
                  <a:ext uri="{FF2B5EF4-FFF2-40B4-BE49-F238E27FC236}">
                    <a16:creationId xmlns:a16="http://schemas.microsoft.com/office/drawing/2014/main" id="{1F13E012-1090-16CD-A6A4-2E1147E78DB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8" name="Rectangle 1787">
                <a:extLst>
                  <a:ext uri="{FF2B5EF4-FFF2-40B4-BE49-F238E27FC236}">
                    <a16:creationId xmlns:a16="http://schemas.microsoft.com/office/drawing/2014/main" id="{B3620CC7-0832-DC4F-6F16-0D7571A6FF5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9" name="Rectangle 1788">
                <a:extLst>
                  <a:ext uri="{FF2B5EF4-FFF2-40B4-BE49-F238E27FC236}">
                    <a16:creationId xmlns:a16="http://schemas.microsoft.com/office/drawing/2014/main" id="{CD87582E-66F7-9783-A00E-D0DCC4F69D0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779" name="Rounded Rectangle 1778">
              <a:extLst>
                <a:ext uri="{FF2B5EF4-FFF2-40B4-BE49-F238E27FC236}">
                  <a16:creationId xmlns:a16="http://schemas.microsoft.com/office/drawing/2014/main" id="{9B04CDDA-7975-B731-6C90-DF5A409B5A70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mb_song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895" name="Graphic 1894" descr="Folder with solid fill">
              <a:extLst>
                <a:ext uri="{FF2B5EF4-FFF2-40B4-BE49-F238E27FC236}">
                  <a16:creationId xmlns:a16="http://schemas.microsoft.com/office/drawing/2014/main" id="{01B3BCA5-20DE-8E50-977E-77055F7C4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337D496-D60C-C450-D5EA-18BE96D81C4A}"/>
              </a:ext>
            </a:extLst>
          </p:cNvPr>
          <p:cNvGrpSpPr/>
          <p:nvPr/>
        </p:nvGrpSpPr>
        <p:grpSpPr>
          <a:xfrm>
            <a:off x="2740924" y="968774"/>
            <a:ext cx="1421360" cy="838925"/>
            <a:chOff x="9298890" y="1054499"/>
            <a:chExt cx="1421360" cy="8389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6659D5A-D176-6305-2EFA-D03EFF70B39B}"/>
                </a:ext>
              </a:extLst>
            </p:cNvPr>
            <p:cNvGrpSpPr/>
            <p:nvPr/>
          </p:nvGrpSpPr>
          <p:grpSpPr>
            <a:xfrm>
              <a:off x="9456819" y="1283092"/>
              <a:ext cx="1263431" cy="46949"/>
              <a:chOff x="1409553" y="1247719"/>
              <a:chExt cx="6151835" cy="2286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B6CBD8-25E9-7BDE-4198-29CE5B45105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F04CEBC-7251-317E-120A-C2C8B5C2C7E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CACF1B2-4585-749A-404D-E5D5C07D555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42F03C7-63A5-426E-354D-EDC411AF510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4" name="Rectangle 1893">
                <a:extLst>
                  <a:ext uri="{FF2B5EF4-FFF2-40B4-BE49-F238E27FC236}">
                    <a16:creationId xmlns:a16="http://schemas.microsoft.com/office/drawing/2014/main" id="{ACA99D5B-9190-7B11-14A6-A1BC26A09E2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7" name="Rectangle 1896">
                <a:extLst>
                  <a:ext uri="{FF2B5EF4-FFF2-40B4-BE49-F238E27FC236}">
                    <a16:creationId xmlns:a16="http://schemas.microsoft.com/office/drawing/2014/main" id="{4D21B396-6DB4-E85C-FB76-4744DF28F7F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8" name="Rectangle 1897">
                <a:extLst>
                  <a:ext uri="{FF2B5EF4-FFF2-40B4-BE49-F238E27FC236}">
                    <a16:creationId xmlns:a16="http://schemas.microsoft.com/office/drawing/2014/main" id="{CFCC13AC-34D3-E944-A43B-2BE21E190D8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9" name="Rectangle 1898">
                <a:extLst>
                  <a:ext uri="{FF2B5EF4-FFF2-40B4-BE49-F238E27FC236}">
                    <a16:creationId xmlns:a16="http://schemas.microsoft.com/office/drawing/2014/main" id="{F1881B30-3007-377E-9AC4-D1376681429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0" name="Group 1899">
              <a:extLst>
                <a:ext uri="{FF2B5EF4-FFF2-40B4-BE49-F238E27FC236}">
                  <a16:creationId xmlns:a16="http://schemas.microsoft.com/office/drawing/2014/main" id="{D7D06DE8-1D9D-A180-B6F6-07349D2D3057}"/>
                </a:ext>
              </a:extLst>
            </p:cNvPr>
            <p:cNvGrpSpPr/>
            <p:nvPr/>
          </p:nvGrpSpPr>
          <p:grpSpPr>
            <a:xfrm>
              <a:off x="9456819" y="1330040"/>
              <a:ext cx="1263431" cy="46949"/>
              <a:chOff x="1409553" y="1247719"/>
              <a:chExt cx="6151835" cy="228600"/>
            </a:xfrm>
          </p:grpSpPr>
          <p:sp>
            <p:nvSpPr>
              <p:cNvPr id="1901" name="Rectangle 1900">
                <a:extLst>
                  <a:ext uri="{FF2B5EF4-FFF2-40B4-BE49-F238E27FC236}">
                    <a16:creationId xmlns:a16="http://schemas.microsoft.com/office/drawing/2014/main" id="{5DC06291-338C-B71B-9078-977C867052A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2" name="Rectangle 1901">
                <a:extLst>
                  <a:ext uri="{FF2B5EF4-FFF2-40B4-BE49-F238E27FC236}">
                    <a16:creationId xmlns:a16="http://schemas.microsoft.com/office/drawing/2014/main" id="{D722132D-E728-5C24-977C-9C115E6B5C6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3" name="Rectangle 1902">
                <a:extLst>
                  <a:ext uri="{FF2B5EF4-FFF2-40B4-BE49-F238E27FC236}">
                    <a16:creationId xmlns:a16="http://schemas.microsoft.com/office/drawing/2014/main" id="{C5B6CA47-104D-4117-5361-F5891341A4B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4" name="Rectangle 1903">
                <a:extLst>
                  <a:ext uri="{FF2B5EF4-FFF2-40B4-BE49-F238E27FC236}">
                    <a16:creationId xmlns:a16="http://schemas.microsoft.com/office/drawing/2014/main" id="{C1D44833-D080-EC9F-C9B5-8AEFE706DB2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5" name="Rectangle 1904">
                <a:extLst>
                  <a:ext uri="{FF2B5EF4-FFF2-40B4-BE49-F238E27FC236}">
                    <a16:creationId xmlns:a16="http://schemas.microsoft.com/office/drawing/2014/main" id="{393C16B3-623B-AC48-6EB9-1BD376AA343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6" name="Rectangle 1905">
                <a:extLst>
                  <a:ext uri="{FF2B5EF4-FFF2-40B4-BE49-F238E27FC236}">
                    <a16:creationId xmlns:a16="http://schemas.microsoft.com/office/drawing/2014/main" id="{206CD6CA-B0F3-3656-95D2-6FD53F38221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7" name="Rectangle 1906">
                <a:extLst>
                  <a:ext uri="{FF2B5EF4-FFF2-40B4-BE49-F238E27FC236}">
                    <a16:creationId xmlns:a16="http://schemas.microsoft.com/office/drawing/2014/main" id="{2C48939D-1769-2CEE-18D4-0990F64CB48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8" name="Rectangle 1907">
                <a:extLst>
                  <a:ext uri="{FF2B5EF4-FFF2-40B4-BE49-F238E27FC236}">
                    <a16:creationId xmlns:a16="http://schemas.microsoft.com/office/drawing/2014/main" id="{0567E777-7939-06B3-A434-4C0B36B1BC3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9" name="Group 1908">
              <a:extLst>
                <a:ext uri="{FF2B5EF4-FFF2-40B4-BE49-F238E27FC236}">
                  <a16:creationId xmlns:a16="http://schemas.microsoft.com/office/drawing/2014/main" id="{B93686E8-1D4D-98E8-D46A-FBA4FA63F264}"/>
                </a:ext>
              </a:extLst>
            </p:cNvPr>
            <p:cNvGrpSpPr/>
            <p:nvPr/>
          </p:nvGrpSpPr>
          <p:grpSpPr>
            <a:xfrm>
              <a:off x="9456819" y="1376989"/>
              <a:ext cx="1263431" cy="46949"/>
              <a:chOff x="1409553" y="1247719"/>
              <a:chExt cx="6151835" cy="228600"/>
            </a:xfrm>
          </p:grpSpPr>
          <p:sp>
            <p:nvSpPr>
              <p:cNvPr id="1910" name="Rectangle 1909">
                <a:extLst>
                  <a:ext uri="{FF2B5EF4-FFF2-40B4-BE49-F238E27FC236}">
                    <a16:creationId xmlns:a16="http://schemas.microsoft.com/office/drawing/2014/main" id="{EE573ADE-367A-17B7-F77F-6885DE8657E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1" name="Rectangle 1910">
                <a:extLst>
                  <a:ext uri="{FF2B5EF4-FFF2-40B4-BE49-F238E27FC236}">
                    <a16:creationId xmlns:a16="http://schemas.microsoft.com/office/drawing/2014/main" id="{5BAC98EB-6482-8CEE-28F5-C4527C72C8C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2" name="Rectangle 1911">
                <a:extLst>
                  <a:ext uri="{FF2B5EF4-FFF2-40B4-BE49-F238E27FC236}">
                    <a16:creationId xmlns:a16="http://schemas.microsoft.com/office/drawing/2014/main" id="{9BE23532-EE62-539A-884D-7C11EA86C5F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3" name="Rectangle 1912">
                <a:extLst>
                  <a:ext uri="{FF2B5EF4-FFF2-40B4-BE49-F238E27FC236}">
                    <a16:creationId xmlns:a16="http://schemas.microsoft.com/office/drawing/2014/main" id="{5BCEA99D-97E5-8217-BC15-75D8DB1B252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4" name="Rectangle 1913">
                <a:extLst>
                  <a:ext uri="{FF2B5EF4-FFF2-40B4-BE49-F238E27FC236}">
                    <a16:creationId xmlns:a16="http://schemas.microsoft.com/office/drawing/2014/main" id="{EA340390-BC80-8B3D-97FC-361641ACBB6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5" name="Rectangle 1914">
                <a:extLst>
                  <a:ext uri="{FF2B5EF4-FFF2-40B4-BE49-F238E27FC236}">
                    <a16:creationId xmlns:a16="http://schemas.microsoft.com/office/drawing/2014/main" id="{66663AC5-20AF-4621-418E-12CDACFB690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6" name="Rectangle 1915">
                <a:extLst>
                  <a:ext uri="{FF2B5EF4-FFF2-40B4-BE49-F238E27FC236}">
                    <a16:creationId xmlns:a16="http://schemas.microsoft.com/office/drawing/2014/main" id="{218EB9FD-A7E8-6241-9771-07B0FF76D6E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7" name="Rectangle 1916">
                <a:extLst>
                  <a:ext uri="{FF2B5EF4-FFF2-40B4-BE49-F238E27FC236}">
                    <a16:creationId xmlns:a16="http://schemas.microsoft.com/office/drawing/2014/main" id="{989F8227-5CF5-6013-59D4-81E4D1A352E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18" name="Group 1917">
              <a:extLst>
                <a:ext uri="{FF2B5EF4-FFF2-40B4-BE49-F238E27FC236}">
                  <a16:creationId xmlns:a16="http://schemas.microsoft.com/office/drawing/2014/main" id="{DB4901A5-58DA-9966-1DFD-D785F5570737}"/>
                </a:ext>
              </a:extLst>
            </p:cNvPr>
            <p:cNvGrpSpPr/>
            <p:nvPr/>
          </p:nvGrpSpPr>
          <p:grpSpPr>
            <a:xfrm>
              <a:off x="9456819" y="1423938"/>
              <a:ext cx="1263431" cy="46949"/>
              <a:chOff x="1409553" y="1247719"/>
              <a:chExt cx="6151835" cy="228600"/>
            </a:xfrm>
          </p:grpSpPr>
          <p:sp>
            <p:nvSpPr>
              <p:cNvPr id="1919" name="Rectangle 1918">
                <a:extLst>
                  <a:ext uri="{FF2B5EF4-FFF2-40B4-BE49-F238E27FC236}">
                    <a16:creationId xmlns:a16="http://schemas.microsoft.com/office/drawing/2014/main" id="{9DA6703B-03DC-C6A9-002A-50102CC695F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0D65ADC-BBC9-62CA-BB0D-F115B4FE48F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6980D36C-5F38-3551-972D-450D8CF6B0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B0DBD748-4411-1931-BF0D-8B5348EC51E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93AB6C2-F46F-353F-3FC5-470BCC37E24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BFE61A3-0070-AEC4-95C2-CE2C34C74E5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BAD0D0E-6FC3-6F48-79E5-8E023C18194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F87BDFA-7A23-7939-30FC-D1B9CFC057B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6BDF6BD-B770-738C-639D-B8B8D5622F22}"/>
                </a:ext>
              </a:extLst>
            </p:cNvPr>
            <p:cNvGrpSpPr/>
            <p:nvPr/>
          </p:nvGrpSpPr>
          <p:grpSpPr>
            <a:xfrm>
              <a:off x="9456819" y="1470886"/>
              <a:ext cx="1263431" cy="46949"/>
              <a:chOff x="1409553" y="1247719"/>
              <a:chExt cx="6151835" cy="22860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6510A17-07B5-26B3-A51D-5ED6A9E21DF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4AE3AFDF-86D7-84D9-28D3-D74E1203DB4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3CE384D-D71C-AB87-BBAE-7EA21BDC31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D4C5F7C-6CC7-B9B2-FDC6-625E259F81C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E55E30B7-C70A-EF65-A8F8-24C89F397D4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8A8559F-1A8B-3706-13EA-3E233C04903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308ACBA-460A-5514-3185-AC176EF1B2D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B08323B-CEF7-77D8-B96A-89A7AA0443E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B35A2661-1AA0-4108-27BC-2B70B8B80FCE}"/>
                </a:ext>
              </a:extLst>
            </p:cNvPr>
            <p:cNvGrpSpPr/>
            <p:nvPr/>
          </p:nvGrpSpPr>
          <p:grpSpPr>
            <a:xfrm>
              <a:off x="9456819" y="1517835"/>
              <a:ext cx="1263431" cy="46949"/>
              <a:chOff x="1409553" y="1247719"/>
              <a:chExt cx="6151835" cy="228600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8AC6656F-D1B3-5247-B5A1-E99883506A1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BB0CF07-BAB8-6754-BAFC-3A430BB5334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B2E5095-C63B-97F9-34EE-1B2AEF819CA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EE3C51E-591E-6DB3-D1FD-87ABD493C77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CF7A1D4C-D4D1-A012-F774-02B0557F788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6E11D21-7FAD-A6FB-10BE-5AB33A97E5F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9CA81CE-93AF-7070-F5DC-093E4378DAB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A026ABD-0CEF-031A-5956-F553FD54DF4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3E1E65D-097E-1E2E-072F-00C1046DF7E8}"/>
                </a:ext>
              </a:extLst>
            </p:cNvPr>
            <p:cNvGrpSpPr/>
            <p:nvPr/>
          </p:nvGrpSpPr>
          <p:grpSpPr>
            <a:xfrm>
              <a:off x="9456819" y="1564784"/>
              <a:ext cx="1263431" cy="46949"/>
              <a:chOff x="1409553" y="1247719"/>
              <a:chExt cx="6151835" cy="228600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35028466-25A1-AD93-B4E8-729C0D4210B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43CF969-B501-8F41-C340-FEB3730A647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AE2A5F2-7A3A-3C00-107B-F8CB9108E7F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892BB6E4-18F3-FCAE-0F96-C4146B6CDE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C81B1476-2CE8-F6AA-8DB3-9F573F7A3EB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2027955A-B7FA-2EB9-299F-B8E14F2BEE4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15A7E9C-F266-BDD8-0FFB-65B41EFB0F0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AD2264CC-5C7A-1A06-F619-946801668FD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B4C9D1C-2BBD-16C4-16AD-E1030A0813F8}"/>
                </a:ext>
              </a:extLst>
            </p:cNvPr>
            <p:cNvGrpSpPr/>
            <p:nvPr/>
          </p:nvGrpSpPr>
          <p:grpSpPr>
            <a:xfrm>
              <a:off x="9456819" y="1611732"/>
              <a:ext cx="1263431" cy="46949"/>
              <a:chOff x="1409553" y="1247719"/>
              <a:chExt cx="6151835" cy="228600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6AB8F77F-F9F3-69F7-9625-B6EE6FCD440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B55EB1A-F241-D97B-2CC6-D398317A418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88766DB-3B6C-F5DD-8D9E-90DBA014265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A0D96A0-843E-2262-A65A-1117154350B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753EC931-6AB0-E4E4-2C23-A1DC7679071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716C175-39E3-6D3F-6B1C-7B4946AC69F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4482878-D873-4F12-C076-AC97D5406F3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3861276-8621-3774-B05A-A9213DFEC00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F837224-157E-0B4B-BA37-C3050965F0CD}"/>
                </a:ext>
              </a:extLst>
            </p:cNvPr>
            <p:cNvGrpSpPr/>
            <p:nvPr/>
          </p:nvGrpSpPr>
          <p:grpSpPr>
            <a:xfrm>
              <a:off x="9456819" y="1658681"/>
              <a:ext cx="1263431" cy="46949"/>
              <a:chOff x="1409553" y="1247719"/>
              <a:chExt cx="6151835" cy="228600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22E7F154-412B-1513-8C76-59DC81E3BBC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C4F80C1D-0AAD-2F94-41AC-1520F5EE444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5301ACF-E2DE-C786-8C3F-454FF5F51B0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23768D5-77DA-F9AD-D247-935BC339FD8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D0D69C1F-C7B6-0562-C90B-4D137E2413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F8E309A-0EB6-160D-C108-A4ABBD75907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E3B90A8-62B7-7CA5-9321-63D2278C8C2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5B8BBCA5-79F6-83D8-6ECD-2A278C0F4E4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21C2CD7F-730F-4AC0-63DF-8966823F0B58}"/>
                </a:ext>
              </a:extLst>
            </p:cNvPr>
            <p:cNvGrpSpPr/>
            <p:nvPr/>
          </p:nvGrpSpPr>
          <p:grpSpPr>
            <a:xfrm>
              <a:off x="9456819" y="1705629"/>
              <a:ext cx="1263431" cy="46949"/>
              <a:chOff x="1409553" y="1247719"/>
              <a:chExt cx="6151835" cy="228600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1FCA88FE-435B-D310-14C3-0BAAC02C777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7C7DEA8-1796-3B42-5302-3F17274D31B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3DF27EC-8AF6-296F-DA5F-CA56B26BF5D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334A11E-F12E-D119-9E32-D9296B219C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3F43B613-51D6-5CC6-3D87-6D2A3E30A31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0BCAD5C7-4B26-03E4-2403-B9E9C264E97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5CFE6F9-F78A-D49B-3892-CB74513FCF0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1319BE9-CE53-A196-7ACC-1EEEE61FFA7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1261ED7B-2BF4-1B33-60A9-64AE568C4D90}"/>
                </a:ext>
              </a:extLst>
            </p:cNvPr>
            <p:cNvGrpSpPr/>
            <p:nvPr/>
          </p:nvGrpSpPr>
          <p:grpSpPr>
            <a:xfrm>
              <a:off x="9456819" y="1752578"/>
              <a:ext cx="1263431" cy="46949"/>
              <a:chOff x="1409553" y="1247719"/>
              <a:chExt cx="6151835" cy="228600"/>
            </a:xfrm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9B73F186-7F85-6CD9-496C-91A291A23C7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2969283A-1268-A405-BC30-45BC08E3624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A4CCF48-936B-1D70-E1CB-8E63C971398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01C15A1-B226-2AEA-3A49-8861120A5C9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E2C4DA-085A-32EA-6AFA-38F9C461125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B858944F-10D2-2F72-1303-AF233B45A7E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1A48077C-1C2F-7498-4276-7576455512D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345C3043-406D-FF1A-BFF8-777759E9587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CC01196E-3B82-BE34-76A0-9FB4E0B1273D}"/>
                </a:ext>
              </a:extLst>
            </p:cNvPr>
            <p:cNvGrpSpPr/>
            <p:nvPr/>
          </p:nvGrpSpPr>
          <p:grpSpPr>
            <a:xfrm>
              <a:off x="9456819" y="1799527"/>
              <a:ext cx="1263431" cy="46949"/>
              <a:chOff x="1409553" y="1247719"/>
              <a:chExt cx="6151835" cy="22860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4847B4DD-2539-DDE2-8FC9-C856E76BB08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4EAF04F5-14E2-D504-14EE-38277F948B3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AAF7056B-EEFA-7C40-3359-C62A7391A39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86998C05-FD23-ACB0-E857-5AB3BDDB4A5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4CF73F-BC75-1C66-0C3F-D4698D221B6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E73247BC-EA7E-011B-C801-C575F41F050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BF0B2F11-0C9B-3C66-3963-E6042FF109A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73EEEDEE-470E-E8D3-6CDF-B9A8664B531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A197CC74-057B-79A0-C1B0-5A7F548C2513}"/>
                </a:ext>
              </a:extLst>
            </p:cNvPr>
            <p:cNvGrpSpPr/>
            <p:nvPr/>
          </p:nvGrpSpPr>
          <p:grpSpPr>
            <a:xfrm>
              <a:off x="9456819" y="1846475"/>
              <a:ext cx="1263431" cy="46949"/>
              <a:chOff x="1409553" y="1247719"/>
              <a:chExt cx="6151835" cy="228600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6D4AECD3-F654-C13A-604F-51AB6E431DA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EC30E79E-49A7-7556-5AE7-DF9CB0EFFCA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934F62F2-E928-E83D-A3FB-FB08B2B00A0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024F0FDE-024E-D5BF-0C68-29382A51953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24E24FB6-F005-03A6-7B6E-896F21CDD45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B29B175C-D556-45B6-A34B-A03076340EC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F9B82BD8-043F-6B78-D4AF-CADA80A1AB0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19D4449D-472C-EA3F-E676-D7E58068BB6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53538F20-513F-CB57-DBA7-8A3A9A11BD8F}"/>
                </a:ext>
              </a:extLst>
            </p:cNvPr>
            <p:cNvSpPr/>
            <p:nvPr/>
          </p:nvSpPr>
          <p:spPr>
            <a:xfrm>
              <a:off x="9456819" y="1235453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3200F29C-14E2-1EF3-5C31-5B7F475A1DB4}"/>
                </a:ext>
              </a:extLst>
            </p:cNvPr>
            <p:cNvGrpSpPr/>
            <p:nvPr/>
          </p:nvGrpSpPr>
          <p:grpSpPr>
            <a:xfrm>
              <a:off x="9456819" y="1236143"/>
              <a:ext cx="1263431" cy="46949"/>
              <a:chOff x="1409553" y="1247719"/>
              <a:chExt cx="6151835" cy="22860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6901F243-2481-7D4F-5587-DA4E118ADE9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40192EAE-CAC2-D6F0-B15E-8B3630896DC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51C2754-B0B7-CF2B-9EE8-28BCDF670EE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3168C660-6FD5-CE63-94AD-A0ED0B27B7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A045F20-8641-D023-650B-B85D2605B10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57D294D4-666C-C3A0-3697-E90EA68B926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EC3CED4A-D3AC-57F8-791D-4CBD8E79FFA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CB7A9713-8625-EDC9-6197-2FBBB8DF80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374867B9-9D81-0375-0EA0-0AE21C8137BC}"/>
                </a:ext>
              </a:extLst>
            </p:cNvPr>
            <p:cNvSpPr/>
            <p:nvPr/>
          </p:nvSpPr>
          <p:spPr>
            <a:xfrm>
              <a:off x="9619224" y="1427873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mb_album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300" name="Graphic 299" descr="Folder with solid fill">
              <a:extLst>
                <a:ext uri="{FF2B5EF4-FFF2-40B4-BE49-F238E27FC236}">
                  <a16:creationId xmlns:a16="http://schemas.microsoft.com/office/drawing/2014/main" id="{11C3435A-4EEE-38BF-B42C-300AF6CD7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890" y="1054499"/>
              <a:ext cx="385060" cy="385060"/>
            </a:xfrm>
            <a:prstGeom prst="rect">
              <a:avLst/>
            </a:prstGeom>
          </p:spPr>
        </p:pic>
      </p:grpSp>
      <p:sp>
        <p:nvSpPr>
          <p:cNvPr id="304" name="Oval 303">
            <a:extLst>
              <a:ext uri="{FF2B5EF4-FFF2-40B4-BE49-F238E27FC236}">
                <a16:creationId xmlns:a16="http://schemas.microsoft.com/office/drawing/2014/main" id="{5E542BA8-0525-EC40-AC29-600A03EDAC7E}"/>
              </a:ext>
            </a:extLst>
          </p:cNvPr>
          <p:cNvSpPr/>
          <p:nvPr/>
        </p:nvSpPr>
        <p:spPr>
          <a:xfrm>
            <a:off x="2042425" y="2714848"/>
            <a:ext cx="831619" cy="8316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5" name="Merge 304">
            <a:extLst>
              <a:ext uri="{FF2B5EF4-FFF2-40B4-BE49-F238E27FC236}">
                <a16:creationId xmlns:a16="http://schemas.microsoft.com/office/drawing/2014/main" id="{25A7C540-9AD3-3EFF-6BA4-BD5786FF83EE}"/>
              </a:ext>
            </a:extLst>
          </p:cNvPr>
          <p:cNvSpPr/>
          <p:nvPr/>
        </p:nvSpPr>
        <p:spPr>
          <a:xfrm>
            <a:off x="2031498" y="4255510"/>
            <a:ext cx="842546" cy="842546"/>
          </a:xfrm>
          <a:prstGeom prst="flowChartMerg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70ED1B8A-99FC-94DB-8E27-6CB729DEF685}"/>
              </a:ext>
            </a:extLst>
          </p:cNvPr>
          <p:cNvGrpSpPr/>
          <p:nvPr/>
        </p:nvGrpSpPr>
        <p:grpSpPr>
          <a:xfrm>
            <a:off x="1684011" y="5461263"/>
            <a:ext cx="1421360" cy="838925"/>
            <a:chOff x="9298890" y="1054499"/>
            <a:chExt cx="1421360" cy="838925"/>
          </a:xfrm>
        </p:grpSpPr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89FBC1EA-050B-5535-8A3A-1365EEBE938A}"/>
                </a:ext>
              </a:extLst>
            </p:cNvPr>
            <p:cNvGrpSpPr/>
            <p:nvPr/>
          </p:nvGrpSpPr>
          <p:grpSpPr>
            <a:xfrm>
              <a:off x="9456819" y="1283092"/>
              <a:ext cx="1263431" cy="46949"/>
              <a:chOff x="1409553" y="1247719"/>
              <a:chExt cx="6151835" cy="228600"/>
            </a:xfrm>
          </p:grpSpPr>
          <p:sp>
            <p:nvSpPr>
              <p:cNvPr id="1395" name="Rectangle 1394">
                <a:extLst>
                  <a:ext uri="{FF2B5EF4-FFF2-40B4-BE49-F238E27FC236}">
                    <a16:creationId xmlns:a16="http://schemas.microsoft.com/office/drawing/2014/main" id="{84813B2E-6650-2832-A1B6-F4072029926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6" name="Rectangle 1395">
                <a:extLst>
                  <a:ext uri="{FF2B5EF4-FFF2-40B4-BE49-F238E27FC236}">
                    <a16:creationId xmlns:a16="http://schemas.microsoft.com/office/drawing/2014/main" id="{1C13D1A5-DEB2-4725-B732-FE7D3AAFFEF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7" name="Rectangle 1396">
                <a:extLst>
                  <a:ext uri="{FF2B5EF4-FFF2-40B4-BE49-F238E27FC236}">
                    <a16:creationId xmlns:a16="http://schemas.microsoft.com/office/drawing/2014/main" id="{BFD628E8-BDF9-8AD1-306A-1383769C4CC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8" name="Rectangle 1397">
                <a:extLst>
                  <a:ext uri="{FF2B5EF4-FFF2-40B4-BE49-F238E27FC236}">
                    <a16:creationId xmlns:a16="http://schemas.microsoft.com/office/drawing/2014/main" id="{DD3ACD87-84DE-7F40-F195-C792B69CF7D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9" name="Rectangle 1398">
                <a:extLst>
                  <a:ext uri="{FF2B5EF4-FFF2-40B4-BE49-F238E27FC236}">
                    <a16:creationId xmlns:a16="http://schemas.microsoft.com/office/drawing/2014/main" id="{BD2C306A-AA77-8E65-3B14-B3C020A002B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0" name="Rectangle 1399">
                <a:extLst>
                  <a:ext uri="{FF2B5EF4-FFF2-40B4-BE49-F238E27FC236}">
                    <a16:creationId xmlns:a16="http://schemas.microsoft.com/office/drawing/2014/main" id="{7BA7B38D-8326-83AA-0F35-2D97F1E8169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1" name="Rectangle 1400">
                <a:extLst>
                  <a:ext uri="{FF2B5EF4-FFF2-40B4-BE49-F238E27FC236}">
                    <a16:creationId xmlns:a16="http://schemas.microsoft.com/office/drawing/2014/main" id="{7FA2CB34-A96D-B9F9-E9AF-F6126E8D239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2" name="Rectangle 1401">
                <a:extLst>
                  <a:ext uri="{FF2B5EF4-FFF2-40B4-BE49-F238E27FC236}">
                    <a16:creationId xmlns:a16="http://schemas.microsoft.com/office/drawing/2014/main" id="{3270C7B4-C85B-3BF4-DB7E-F5A60E34B83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722F2A55-2479-7532-ADBA-DCBF664477DC}"/>
                </a:ext>
              </a:extLst>
            </p:cNvPr>
            <p:cNvGrpSpPr/>
            <p:nvPr/>
          </p:nvGrpSpPr>
          <p:grpSpPr>
            <a:xfrm>
              <a:off x="9456819" y="1330040"/>
              <a:ext cx="1263431" cy="46949"/>
              <a:chOff x="1409553" y="1247719"/>
              <a:chExt cx="6151835" cy="228600"/>
            </a:xfrm>
          </p:grpSpPr>
          <p:sp>
            <p:nvSpPr>
              <p:cNvPr id="1387" name="Rectangle 1386">
                <a:extLst>
                  <a:ext uri="{FF2B5EF4-FFF2-40B4-BE49-F238E27FC236}">
                    <a16:creationId xmlns:a16="http://schemas.microsoft.com/office/drawing/2014/main" id="{67C554AE-4EBD-CC0B-B47D-A184F2BF047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8" name="Rectangle 1387">
                <a:extLst>
                  <a:ext uri="{FF2B5EF4-FFF2-40B4-BE49-F238E27FC236}">
                    <a16:creationId xmlns:a16="http://schemas.microsoft.com/office/drawing/2014/main" id="{7D8672B0-5B3B-773D-D38C-F62C3174287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9" name="Rectangle 1388">
                <a:extLst>
                  <a:ext uri="{FF2B5EF4-FFF2-40B4-BE49-F238E27FC236}">
                    <a16:creationId xmlns:a16="http://schemas.microsoft.com/office/drawing/2014/main" id="{F425E24C-B0CE-E867-290A-BBD5140ED68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:a16="http://schemas.microsoft.com/office/drawing/2014/main" id="{B2EC1998-3800-C667-F59F-DBFFC760D0F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1" name="Rectangle 1390">
                <a:extLst>
                  <a:ext uri="{FF2B5EF4-FFF2-40B4-BE49-F238E27FC236}">
                    <a16:creationId xmlns:a16="http://schemas.microsoft.com/office/drawing/2014/main" id="{A7D08C53-9B20-9AB2-C096-A30250E528E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:a16="http://schemas.microsoft.com/office/drawing/2014/main" id="{8666B921-D881-F2E6-D671-698EC28F9F3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3" name="Rectangle 1392">
                <a:extLst>
                  <a:ext uri="{FF2B5EF4-FFF2-40B4-BE49-F238E27FC236}">
                    <a16:creationId xmlns:a16="http://schemas.microsoft.com/office/drawing/2014/main" id="{873AF13D-4732-62FC-97A5-9825C3DEBD6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4" name="Rectangle 1393">
                <a:extLst>
                  <a:ext uri="{FF2B5EF4-FFF2-40B4-BE49-F238E27FC236}">
                    <a16:creationId xmlns:a16="http://schemas.microsoft.com/office/drawing/2014/main" id="{9A341F99-3D50-074E-91C3-4A6DB49FFC8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B9268327-76F1-F0AE-ABA3-3F12A4FF4D9A}"/>
                </a:ext>
              </a:extLst>
            </p:cNvPr>
            <p:cNvGrpSpPr/>
            <p:nvPr/>
          </p:nvGrpSpPr>
          <p:grpSpPr>
            <a:xfrm>
              <a:off x="9456819" y="1376989"/>
              <a:ext cx="1263431" cy="46949"/>
              <a:chOff x="1409553" y="1247719"/>
              <a:chExt cx="6151835" cy="228600"/>
            </a:xfrm>
          </p:grpSpPr>
          <p:sp>
            <p:nvSpPr>
              <p:cNvPr id="1379" name="Rectangle 1378">
                <a:extLst>
                  <a:ext uri="{FF2B5EF4-FFF2-40B4-BE49-F238E27FC236}">
                    <a16:creationId xmlns:a16="http://schemas.microsoft.com/office/drawing/2014/main" id="{8D3D2C17-0F1A-FE0D-5180-C0B677FD8F3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0" name="Rectangle 1379">
                <a:extLst>
                  <a:ext uri="{FF2B5EF4-FFF2-40B4-BE49-F238E27FC236}">
                    <a16:creationId xmlns:a16="http://schemas.microsoft.com/office/drawing/2014/main" id="{AF65935D-E41C-87B9-D5FB-E2B639B3073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1" name="Rectangle 1380">
                <a:extLst>
                  <a:ext uri="{FF2B5EF4-FFF2-40B4-BE49-F238E27FC236}">
                    <a16:creationId xmlns:a16="http://schemas.microsoft.com/office/drawing/2014/main" id="{A0237418-22B8-5A3E-FCD2-C0E584FE48E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2" name="Rectangle 1381">
                <a:extLst>
                  <a:ext uri="{FF2B5EF4-FFF2-40B4-BE49-F238E27FC236}">
                    <a16:creationId xmlns:a16="http://schemas.microsoft.com/office/drawing/2014/main" id="{F872A177-F54A-9CC3-692C-E8F5791C6C4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3" name="Rectangle 1382">
                <a:extLst>
                  <a:ext uri="{FF2B5EF4-FFF2-40B4-BE49-F238E27FC236}">
                    <a16:creationId xmlns:a16="http://schemas.microsoft.com/office/drawing/2014/main" id="{333DDA58-8223-214D-278D-74193D99B3B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4" name="Rectangle 1383">
                <a:extLst>
                  <a:ext uri="{FF2B5EF4-FFF2-40B4-BE49-F238E27FC236}">
                    <a16:creationId xmlns:a16="http://schemas.microsoft.com/office/drawing/2014/main" id="{33051D7B-4B1C-6D9A-880D-2BD958886C5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5" name="Rectangle 1384">
                <a:extLst>
                  <a:ext uri="{FF2B5EF4-FFF2-40B4-BE49-F238E27FC236}">
                    <a16:creationId xmlns:a16="http://schemas.microsoft.com/office/drawing/2014/main" id="{0804C14E-D8A3-933A-F7A6-9FAA54D4A5B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6" name="Rectangle 1385">
                <a:extLst>
                  <a:ext uri="{FF2B5EF4-FFF2-40B4-BE49-F238E27FC236}">
                    <a16:creationId xmlns:a16="http://schemas.microsoft.com/office/drawing/2014/main" id="{2356588D-A138-9522-1185-E0EA1232AD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4B060AEA-A599-12CE-C044-93E7B9EC7F21}"/>
                </a:ext>
              </a:extLst>
            </p:cNvPr>
            <p:cNvGrpSpPr/>
            <p:nvPr/>
          </p:nvGrpSpPr>
          <p:grpSpPr>
            <a:xfrm>
              <a:off x="9456819" y="1423938"/>
              <a:ext cx="1263431" cy="46949"/>
              <a:chOff x="1409553" y="1247719"/>
              <a:chExt cx="6151835" cy="228600"/>
            </a:xfrm>
          </p:grpSpPr>
          <p:sp>
            <p:nvSpPr>
              <p:cNvPr id="1371" name="Rectangle 1370">
                <a:extLst>
                  <a:ext uri="{FF2B5EF4-FFF2-40B4-BE49-F238E27FC236}">
                    <a16:creationId xmlns:a16="http://schemas.microsoft.com/office/drawing/2014/main" id="{A200E66B-D999-5583-4541-AA66F1D2B37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2" name="Rectangle 1371">
                <a:extLst>
                  <a:ext uri="{FF2B5EF4-FFF2-40B4-BE49-F238E27FC236}">
                    <a16:creationId xmlns:a16="http://schemas.microsoft.com/office/drawing/2014/main" id="{880A1EDD-F1A3-2817-3520-899433C34A0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3" name="Rectangle 1372">
                <a:extLst>
                  <a:ext uri="{FF2B5EF4-FFF2-40B4-BE49-F238E27FC236}">
                    <a16:creationId xmlns:a16="http://schemas.microsoft.com/office/drawing/2014/main" id="{FC0CCB9A-823A-BD5E-5114-25A546DD3AD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4" name="Rectangle 1373">
                <a:extLst>
                  <a:ext uri="{FF2B5EF4-FFF2-40B4-BE49-F238E27FC236}">
                    <a16:creationId xmlns:a16="http://schemas.microsoft.com/office/drawing/2014/main" id="{4233514F-41A1-9A75-179B-ED032A289FA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5" name="Rectangle 1374">
                <a:extLst>
                  <a:ext uri="{FF2B5EF4-FFF2-40B4-BE49-F238E27FC236}">
                    <a16:creationId xmlns:a16="http://schemas.microsoft.com/office/drawing/2014/main" id="{17187E26-012E-E2A8-E651-A68EFE52CBB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6" name="Rectangle 1375">
                <a:extLst>
                  <a:ext uri="{FF2B5EF4-FFF2-40B4-BE49-F238E27FC236}">
                    <a16:creationId xmlns:a16="http://schemas.microsoft.com/office/drawing/2014/main" id="{7286F7C0-7CAF-052B-8A2D-249E2BE8696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7" name="Rectangle 1376">
                <a:extLst>
                  <a:ext uri="{FF2B5EF4-FFF2-40B4-BE49-F238E27FC236}">
                    <a16:creationId xmlns:a16="http://schemas.microsoft.com/office/drawing/2014/main" id="{40DBC174-8B34-3ED5-1823-D092362B65E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8" name="Rectangle 1377">
                <a:extLst>
                  <a:ext uri="{FF2B5EF4-FFF2-40B4-BE49-F238E27FC236}">
                    <a16:creationId xmlns:a16="http://schemas.microsoft.com/office/drawing/2014/main" id="{7E2C7F52-110F-979B-B1E8-5F9E8A213FA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E3CF79A5-6A1D-9746-327A-BC868492245D}"/>
                </a:ext>
              </a:extLst>
            </p:cNvPr>
            <p:cNvGrpSpPr/>
            <p:nvPr/>
          </p:nvGrpSpPr>
          <p:grpSpPr>
            <a:xfrm>
              <a:off x="9456819" y="1470886"/>
              <a:ext cx="1263431" cy="46949"/>
              <a:chOff x="1409553" y="1247719"/>
              <a:chExt cx="6151835" cy="228600"/>
            </a:xfrm>
          </p:grpSpPr>
          <p:sp>
            <p:nvSpPr>
              <p:cNvPr id="1363" name="Rectangle 1362">
                <a:extLst>
                  <a:ext uri="{FF2B5EF4-FFF2-40B4-BE49-F238E27FC236}">
                    <a16:creationId xmlns:a16="http://schemas.microsoft.com/office/drawing/2014/main" id="{4B39B93B-5184-8A55-E3F4-F6B2C2613CB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4" name="Rectangle 1363">
                <a:extLst>
                  <a:ext uri="{FF2B5EF4-FFF2-40B4-BE49-F238E27FC236}">
                    <a16:creationId xmlns:a16="http://schemas.microsoft.com/office/drawing/2014/main" id="{6145CC12-4B55-0A57-19EC-C33B17CD030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5" name="Rectangle 1364">
                <a:extLst>
                  <a:ext uri="{FF2B5EF4-FFF2-40B4-BE49-F238E27FC236}">
                    <a16:creationId xmlns:a16="http://schemas.microsoft.com/office/drawing/2014/main" id="{20EFFFE7-BDCD-03CC-C320-BF322A59B2A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6" name="Rectangle 1365">
                <a:extLst>
                  <a:ext uri="{FF2B5EF4-FFF2-40B4-BE49-F238E27FC236}">
                    <a16:creationId xmlns:a16="http://schemas.microsoft.com/office/drawing/2014/main" id="{E506FC9F-EE04-BD0B-7CB5-30DC0C3FEF8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7" name="Rectangle 1366">
                <a:extLst>
                  <a:ext uri="{FF2B5EF4-FFF2-40B4-BE49-F238E27FC236}">
                    <a16:creationId xmlns:a16="http://schemas.microsoft.com/office/drawing/2014/main" id="{272D78C7-6CD5-6F6F-6F2D-A06DC50B6DD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8" name="Rectangle 1367">
                <a:extLst>
                  <a:ext uri="{FF2B5EF4-FFF2-40B4-BE49-F238E27FC236}">
                    <a16:creationId xmlns:a16="http://schemas.microsoft.com/office/drawing/2014/main" id="{1D0C2D99-5E03-4DD8-C9C5-AAE6C6769B4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9" name="Rectangle 1368">
                <a:extLst>
                  <a:ext uri="{FF2B5EF4-FFF2-40B4-BE49-F238E27FC236}">
                    <a16:creationId xmlns:a16="http://schemas.microsoft.com/office/drawing/2014/main" id="{0FEBDD60-833B-18B7-0A66-035C8003391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0" name="Rectangle 1369">
                <a:extLst>
                  <a:ext uri="{FF2B5EF4-FFF2-40B4-BE49-F238E27FC236}">
                    <a16:creationId xmlns:a16="http://schemas.microsoft.com/office/drawing/2014/main" id="{5F422E7A-3CBE-7701-6683-E1B7A8E3D48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981B014E-AE26-C87C-170F-DCCB44D5203F}"/>
                </a:ext>
              </a:extLst>
            </p:cNvPr>
            <p:cNvGrpSpPr/>
            <p:nvPr/>
          </p:nvGrpSpPr>
          <p:grpSpPr>
            <a:xfrm>
              <a:off x="9456819" y="1517835"/>
              <a:ext cx="1263431" cy="46949"/>
              <a:chOff x="1409553" y="1247719"/>
              <a:chExt cx="6151835" cy="228600"/>
            </a:xfrm>
          </p:grpSpPr>
          <p:sp>
            <p:nvSpPr>
              <p:cNvPr id="1355" name="Rectangle 1354">
                <a:extLst>
                  <a:ext uri="{FF2B5EF4-FFF2-40B4-BE49-F238E27FC236}">
                    <a16:creationId xmlns:a16="http://schemas.microsoft.com/office/drawing/2014/main" id="{FB887BF7-5F51-916E-84FF-39852C95804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6" name="Rectangle 1355">
                <a:extLst>
                  <a:ext uri="{FF2B5EF4-FFF2-40B4-BE49-F238E27FC236}">
                    <a16:creationId xmlns:a16="http://schemas.microsoft.com/office/drawing/2014/main" id="{A72E8951-D527-11CB-B5BD-C9207C5B2FE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7" name="Rectangle 1356">
                <a:extLst>
                  <a:ext uri="{FF2B5EF4-FFF2-40B4-BE49-F238E27FC236}">
                    <a16:creationId xmlns:a16="http://schemas.microsoft.com/office/drawing/2014/main" id="{301B865D-7CED-2DDB-8C9A-789FA3388C3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8" name="Rectangle 1357">
                <a:extLst>
                  <a:ext uri="{FF2B5EF4-FFF2-40B4-BE49-F238E27FC236}">
                    <a16:creationId xmlns:a16="http://schemas.microsoft.com/office/drawing/2014/main" id="{C667DB4C-08C2-5A44-A53F-7F30732E9F3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9" name="Rectangle 1358">
                <a:extLst>
                  <a:ext uri="{FF2B5EF4-FFF2-40B4-BE49-F238E27FC236}">
                    <a16:creationId xmlns:a16="http://schemas.microsoft.com/office/drawing/2014/main" id="{1C191A2C-3894-A15B-6FF5-EB27FD8BFD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0" name="Rectangle 1359">
                <a:extLst>
                  <a:ext uri="{FF2B5EF4-FFF2-40B4-BE49-F238E27FC236}">
                    <a16:creationId xmlns:a16="http://schemas.microsoft.com/office/drawing/2014/main" id="{C56BA8EB-6751-108D-BE1B-E40C583411D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1" name="Rectangle 1360">
                <a:extLst>
                  <a:ext uri="{FF2B5EF4-FFF2-40B4-BE49-F238E27FC236}">
                    <a16:creationId xmlns:a16="http://schemas.microsoft.com/office/drawing/2014/main" id="{1DFF2B45-BE8F-6706-AC04-9AA1D36E986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2" name="Rectangle 1361">
                <a:extLst>
                  <a:ext uri="{FF2B5EF4-FFF2-40B4-BE49-F238E27FC236}">
                    <a16:creationId xmlns:a16="http://schemas.microsoft.com/office/drawing/2014/main" id="{15ECBB3A-B229-C21A-A3AF-E385E8BE21F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11442BC6-546B-2453-6F8F-E7A399D8FCD8}"/>
                </a:ext>
              </a:extLst>
            </p:cNvPr>
            <p:cNvGrpSpPr/>
            <p:nvPr/>
          </p:nvGrpSpPr>
          <p:grpSpPr>
            <a:xfrm>
              <a:off x="9456819" y="1564784"/>
              <a:ext cx="1263431" cy="46949"/>
              <a:chOff x="1409553" y="1247719"/>
              <a:chExt cx="6151835" cy="228600"/>
            </a:xfrm>
          </p:grpSpPr>
          <p:sp>
            <p:nvSpPr>
              <p:cNvPr id="1219" name="Rectangle 1218">
                <a:extLst>
                  <a:ext uri="{FF2B5EF4-FFF2-40B4-BE49-F238E27FC236}">
                    <a16:creationId xmlns:a16="http://schemas.microsoft.com/office/drawing/2014/main" id="{37A8514F-4BC7-3466-1E42-E541F7AE64A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8" name="Rectangle 1347">
                <a:extLst>
                  <a:ext uri="{FF2B5EF4-FFF2-40B4-BE49-F238E27FC236}">
                    <a16:creationId xmlns:a16="http://schemas.microsoft.com/office/drawing/2014/main" id="{F5384D8D-CCD3-F612-BF2D-723ED6DCD9A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9" name="Rectangle 1348">
                <a:extLst>
                  <a:ext uri="{FF2B5EF4-FFF2-40B4-BE49-F238E27FC236}">
                    <a16:creationId xmlns:a16="http://schemas.microsoft.com/office/drawing/2014/main" id="{68C99D72-37D4-A072-690D-739C79CA681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0" name="Rectangle 1349">
                <a:extLst>
                  <a:ext uri="{FF2B5EF4-FFF2-40B4-BE49-F238E27FC236}">
                    <a16:creationId xmlns:a16="http://schemas.microsoft.com/office/drawing/2014/main" id="{1321655F-194C-6D95-FB5B-74C5D6006BB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1" name="Rectangle 1350">
                <a:extLst>
                  <a:ext uri="{FF2B5EF4-FFF2-40B4-BE49-F238E27FC236}">
                    <a16:creationId xmlns:a16="http://schemas.microsoft.com/office/drawing/2014/main" id="{A97F15FA-5E5E-7911-0194-1FC9464B12F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2" name="Rectangle 1351">
                <a:extLst>
                  <a:ext uri="{FF2B5EF4-FFF2-40B4-BE49-F238E27FC236}">
                    <a16:creationId xmlns:a16="http://schemas.microsoft.com/office/drawing/2014/main" id="{6EB289BD-2DB2-A66B-915A-A380DDF0A20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3" name="Rectangle 1352">
                <a:extLst>
                  <a:ext uri="{FF2B5EF4-FFF2-40B4-BE49-F238E27FC236}">
                    <a16:creationId xmlns:a16="http://schemas.microsoft.com/office/drawing/2014/main" id="{32897058-BDD9-C6CC-CAE4-82CEF69574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4" name="Rectangle 1353">
                <a:extLst>
                  <a:ext uri="{FF2B5EF4-FFF2-40B4-BE49-F238E27FC236}">
                    <a16:creationId xmlns:a16="http://schemas.microsoft.com/office/drawing/2014/main" id="{291D8D0B-BE35-E2CA-0904-067BD4D4E91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1C032A86-8F24-9033-17B7-F418EFC99777}"/>
                </a:ext>
              </a:extLst>
            </p:cNvPr>
            <p:cNvGrpSpPr/>
            <p:nvPr/>
          </p:nvGrpSpPr>
          <p:grpSpPr>
            <a:xfrm>
              <a:off x="9456819" y="1611732"/>
              <a:ext cx="1263431" cy="46949"/>
              <a:chOff x="1409553" y="1247719"/>
              <a:chExt cx="6151835" cy="228600"/>
            </a:xfrm>
          </p:grpSpPr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BFA32CA6-8D82-05AA-39CB-FDA88F6887C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6982B623-2B70-10F8-C9FB-9A9841595A7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E3204A6D-4BD0-CB12-A52B-4CB2BA7F32C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4D955F41-AC2F-F521-CE42-993A3938BB7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E36ACFC8-F441-7BA0-E1FB-D67DE14A6C2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64FD11A4-C35D-B5FE-AC38-30A59DA3D86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D3125BF7-DD51-ADB5-CE49-6E75EBB203C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6" name="Rectangle 1215">
                <a:extLst>
                  <a:ext uri="{FF2B5EF4-FFF2-40B4-BE49-F238E27FC236}">
                    <a16:creationId xmlns:a16="http://schemas.microsoft.com/office/drawing/2014/main" id="{BA736D49-AEED-2836-0460-21E3EF9BC37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C037BEDE-42D5-AF12-329A-28EE49E12AC5}"/>
                </a:ext>
              </a:extLst>
            </p:cNvPr>
            <p:cNvGrpSpPr/>
            <p:nvPr/>
          </p:nvGrpSpPr>
          <p:grpSpPr>
            <a:xfrm>
              <a:off x="9456819" y="1658681"/>
              <a:ext cx="1263431" cy="46949"/>
              <a:chOff x="1409553" y="1247719"/>
              <a:chExt cx="6151835" cy="228600"/>
            </a:xfrm>
          </p:grpSpPr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2C41FDE8-4F99-46E7-3F4B-E8CDAD418DD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A93C6A1F-EEE1-5E6D-A723-AD66B4EFA0E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0E014172-DCA2-C50F-9F01-CC826485DAF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F1CA306C-3437-C2FB-660D-12305F4F346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37A909CD-9662-D02B-0FD0-DC18E6BAAFD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0A5FCF96-F9BD-3735-440C-BDAF3ED2A6C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3FC73330-9C93-1641-162B-13E10DA4499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D6B56F6E-F6B0-6BEE-F834-724F049878E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86FFE9DA-622C-7BA1-712D-8482EE357BD1}"/>
                </a:ext>
              </a:extLst>
            </p:cNvPr>
            <p:cNvGrpSpPr/>
            <p:nvPr/>
          </p:nvGrpSpPr>
          <p:grpSpPr>
            <a:xfrm>
              <a:off x="9456819" y="1705629"/>
              <a:ext cx="1263431" cy="46949"/>
              <a:chOff x="1409553" y="1247719"/>
              <a:chExt cx="6151835" cy="228600"/>
            </a:xfrm>
          </p:grpSpPr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A2E43BA3-E219-93F6-CDD6-7F282339361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CCB226D2-1445-36F7-EECA-C94DA640897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3364E7B9-5390-6518-74D5-91373D28A8D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60B17855-BCF8-28C7-A77F-7A9DC92D7A6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374E4207-462D-58D7-B988-3B9A03FECA6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57CF34D0-9BBE-B9D9-5084-091A499A2A8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0362435B-0B79-92AA-B79D-24418585154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F5F82077-5C73-5045-D0C0-F62900991EC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2C2F1AE-A6FC-3B10-5AD0-8D1AD7314E05}"/>
                </a:ext>
              </a:extLst>
            </p:cNvPr>
            <p:cNvGrpSpPr/>
            <p:nvPr/>
          </p:nvGrpSpPr>
          <p:grpSpPr>
            <a:xfrm>
              <a:off x="9456819" y="1752578"/>
              <a:ext cx="1263431" cy="46949"/>
              <a:chOff x="1409553" y="1247719"/>
              <a:chExt cx="6151835" cy="228600"/>
            </a:xfrm>
          </p:grpSpPr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18ED9B6F-2335-4AE1-AFD0-38155E99D7A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965414BE-2B8E-B84B-431E-98E8688DBEA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CB58B6B8-7E1B-221B-1039-BF6EA88EBFD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F1182947-A7B1-7CEE-BC2B-D8632F6635C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C4A8F339-CAA2-8364-A348-0A1BDD54FF2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C8C9FE08-B090-7DC3-429D-F04D7CB2933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2958B16E-EC22-72BA-65B1-350C03090AC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0CE28C52-4106-DC82-0078-907E6EF635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83E403E6-56C1-16E5-C19F-827374DE9AAF}"/>
                </a:ext>
              </a:extLst>
            </p:cNvPr>
            <p:cNvGrpSpPr/>
            <p:nvPr/>
          </p:nvGrpSpPr>
          <p:grpSpPr>
            <a:xfrm>
              <a:off x="9456819" y="1799527"/>
              <a:ext cx="1263431" cy="46949"/>
              <a:chOff x="1409553" y="1247719"/>
              <a:chExt cx="6151835" cy="228600"/>
            </a:xfrm>
          </p:grpSpPr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2BE32828-FF9A-1176-07FC-7613D3994A9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B78D3A97-88B1-8469-A0C6-F05B3969D46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32B7075-655F-8025-A40E-473470C7A2C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4E91F2F3-2A83-7252-CB45-36DBB7AD100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62512507-A524-5503-B77E-FB91F77993F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7A65B416-B53F-32FC-FFBC-06CF0D23B46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62790A7D-8465-09DA-1497-FE3182B3B61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645D4C76-C73A-99BA-A614-E87D0D23382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FB840974-10EB-4F34-4190-375587AB602D}"/>
                </a:ext>
              </a:extLst>
            </p:cNvPr>
            <p:cNvGrpSpPr/>
            <p:nvPr/>
          </p:nvGrpSpPr>
          <p:grpSpPr>
            <a:xfrm>
              <a:off x="9456819" y="1846475"/>
              <a:ext cx="1263431" cy="46949"/>
              <a:chOff x="1409553" y="1247719"/>
              <a:chExt cx="6151835" cy="228600"/>
            </a:xfrm>
          </p:grpSpPr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B17CE8D0-A5D4-60E4-8E1C-FCDA6DF4C52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2EC6D265-19A8-2CAF-0576-0112044213D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D99C5AD-E8D6-CF22-13E9-8B3B6B258D9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30A6A541-742A-D676-7D96-1191B102BF4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1B96FB61-1EBE-0823-EF18-38E866A5E37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A82ED994-A21B-740D-0328-F6A7F805A3E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0D430276-FE48-0499-0410-D30C3ACF3FC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93BF5F0C-5FBC-1D5A-445C-975C28EF486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A260AED6-8894-D367-A7BE-27F63C9E690B}"/>
                </a:ext>
              </a:extLst>
            </p:cNvPr>
            <p:cNvSpPr/>
            <p:nvPr/>
          </p:nvSpPr>
          <p:spPr>
            <a:xfrm>
              <a:off x="9456819" y="1235453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057280D7-39F0-6F24-61F3-6A197279B9AE}"/>
                </a:ext>
              </a:extLst>
            </p:cNvPr>
            <p:cNvGrpSpPr/>
            <p:nvPr/>
          </p:nvGrpSpPr>
          <p:grpSpPr>
            <a:xfrm>
              <a:off x="9456819" y="1236143"/>
              <a:ext cx="1263431" cy="46949"/>
              <a:chOff x="1409553" y="1247719"/>
              <a:chExt cx="6151835" cy="228600"/>
            </a:xfrm>
          </p:grpSpPr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B78D4B2F-9827-79F9-FD39-8F264AC3CFC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FD96D828-15C4-F121-1635-10D13CAD34F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54497A09-98A7-E11F-C915-B9B588BF8C7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04F96B64-F6F7-E1D3-E208-11DFD599748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54ADC7C7-D7F3-2535-E24D-12572C51221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24FE9BE1-06AB-1304-FE13-E0DE190C270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CFFF2399-7849-B252-2CEB-19A0E7C5FF5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A9F1AC4E-3D73-5775-5ED6-AF45E426FD0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386" name="Rounded Rectangle 385">
              <a:extLst>
                <a:ext uri="{FF2B5EF4-FFF2-40B4-BE49-F238E27FC236}">
                  <a16:creationId xmlns:a16="http://schemas.microsoft.com/office/drawing/2014/main" id="{F570DCAA-9798-EA3B-C0D2-1A7587FA39B9}"/>
                </a:ext>
              </a:extLst>
            </p:cNvPr>
            <p:cNvSpPr/>
            <p:nvPr/>
          </p:nvSpPr>
          <p:spPr>
            <a:xfrm>
              <a:off x="9619224" y="1427873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mb_db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387" name="Graphic 386" descr="Folder with solid fill">
              <a:extLst>
                <a:ext uri="{FF2B5EF4-FFF2-40B4-BE49-F238E27FC236}">
                  <a16:creationId xmlns:a16="http://schemas.microsoft.com/office/drawing/2014/main" id="{02436D35-01C1-CF8B-6A87-08FEA52D0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890" y="1054499"/>
              <a:ext cx="385060" cy="385060"/>
            </a:xfrm>
            <a:prstGeom prst="rect">
              <a:avLst/>
            </a:prstGeom>
          </p:spPr>
        </p:pic>
      </p:grpSp>
      <p:sp>
        <p:nvSpPr>
          <p:cNvPr id="1403" name="TextBox 1402">
            <a:extLst>
              <a:ext uri="{FF2B5EF4-FFF2-40B4-BE49-F238E27FC236}">
                <a16:creationId xmlns:a16="http://schemas.microsoft.com/office/drawing/2014/main" id="{F1240D79-4811-0060-7344-F96E86627506}"/>
              </a:ext>
            </a:extLst>
          </p:cNvPr>
          <p:cNvSpPr txBox="1"/>
          <p:nvPr/>
        </p:nvSpPr>
        <p:spPr>
          <a:xfrm>
            <a:off x="2840940" y="2944102"/>
            <a:ext cx="942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JOIN</a:t>
            </a:r>
          </a:p>
        </p:txBody>
      </p:sp>
      <p:sp>
        <p:nvSpPr>
          <p:cNvPr id="1404" name="TextBox 1403">
            <a:extLst>
              <a:ext uri="{FF2B5EF4-FFF2-40B4-BE49-F238E27FC236}">
                <a16:creationId xmlns:a16="http://schemas.microsoft.com/office/drawing/2014/main" id="{EBC957E9-2074-809D-E606-8C6D85FFBB7F}"/>
              </a:ext>
            </a:extLst>
          </p:cNvPr>
          <p:cNvSpPr txBox="1"/>
          <p:nvPr/>
        </p:nvSpPr>
        <p:spPr>
          <a:xfrm>
            <a:off x="2868477" y="4453504"/>
            <a:ext cx="942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FILTER</a:t>
            </a:r>
          </a:p>
        </p:txBody>
      </p:sp>
      <p:cxnSp>
        <p:nvCxnSpPr>
          <p:cNvPr id="1405" name="Curved Connector 1404">
            <a:extLst>
              <a:ext uri="{FF2B5EF4-FFF2-40B4-BE49-F238E27FC236}">
                <a16:creationId xmlns:a16="http://schemas.microsoft.com/office/drawing/2014/main" id="{ED8052F4-2E68-95D4-0117-71518FEA1725}"/>
              </a:ext>
            </a:extLst>
          </p:cNvPr>
          <p:cNvCxnSpPr>
            <a:cxnSpLocks/>
            <a:stCxn id="1777" idx="2"/>
            <a:endCxn id="304" idx="0"/>
          </p:cNvCxnSpPr>
          <p:nvPr/>
        </p:nvCxnSpPr>
        <p:spPr>
          <a:xfrm rot="16200000" flipH="1">
            <a:off x="1577710" y="1834322"/>
            <a:ext cx="896263" cy="8647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Curved Connector 1471">
            <a:extLst>
              <a:ext uri="{FF2B5EF4-FFF2-40B4-BE49-F238E27FC236}">
                <a16:creationId xmlns:a16="http://schemas.microsoft.com/office/drawing/2014/main" id="{B1CB6B64-4553-8152-9966-93CA0B0C6874}"/>
              </a:ext>
            </a:extLst>
          </p:cNvPr>
          <p:cNvCxnSpPr>
            <a:cxnSpLocks/>
            <a:stCxn id="289" idx="2"/>
            <a:endCxn id="304" idx="0"/>
          </p:cNvCxnSpPr>
          <p:nvPr/>
        </p:nvCxnSpPr>
        <p:spPr>
          <a:xfrm rot="5400000">
            <a:off x="2540483" y="1724761"/>
            <a:ext cx="907839" cy="107233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Straight Arrow Connector 1475">
            <a:extLst>
              <a:ext uri="{FF2B5EF4-FFF2-40B4-BE49-F238E27FC236}">
                <a16:creationId xmlns:a16="http://schemas.microsoft.com/office/drawing/2014/main" id="{FEB34ED6-CCC5-BFF5-42EE-A350F8251EED}"/>
              </a:ext>
            </a:extLst>
          </p:cNvPr>
          <p:cNvCxnSpPr>
            <a:cxnSpLocks/>
            <a:stCxn id="304" idx="4"/>
            <a:endCxn id="305" idx="0"/>
          </p:cNvCxnSpPr>
          <p:nvPr/>
        </p:nvCxnSpPr>
        <p:spPr>
          <a:xfrm flipH="1">
            <a:off x="2452771" y="3546467"/>
            <a:ext cx="5464" cy="70904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Straight Arrow Connector 1481">
            <a:extLst>
              <a:ext uri="{FF2B5EF4-FFF2-40B4-BE49-F238E27FC236}">
                <a16:creationId xmlns:a16="http://schemas.microsoft.com/office/drawing/2014/main" id="{4D60E3FD-6EAA-7E4C-577C-BB0347D65B1F}"/>
              </a:ext>
            </a:extLst>
          </p:cNvPr>
          <p:cNvCxnSpPr>
            <a:cxnSpLocks/>
            <a:stCxn id="305" idx="2"/>
            <a:endCxn id="392" idx="1"/>
          </p:cNvCxnSpPr>
          <p:nvPr/>
        </p:nvCxnSpPr>
        <p:spPr>
          <a:xfrm>
            <a:off x="2452771" y="5098056"/>
            <a:ext cx="0" cy="5577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86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43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Taylor, Andrew S</dc:creator>
  <cp:lastModifiedBy>Taylor, Andrew S</cp:lastModifiedBy>
  <cp:revision>3</cp:revision>
  <dcterms:created xsi:type="dcterms:W3CDTF">2022-09-21T13:59:47Z</dcterms:created>
  <dcterms:modified xsi:type="dcterms:W3CDTF">2022-09-21T14:32:57Z</dcterms:modified>
</cp:coreProperties>
</file>