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F9D1-4DCF-ECBF-9DEC-C4D392D4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BAD2-48A8-1D0F-C23B-5DCFB801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9F44-7898-54D3-3D90-F8E7582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6650-A773-99B1-2725-23AB7BD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FCA1-FDAE-0E62-BE1B-6AE3CF2A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85E-8FC7-73B6-8A79-1DD3B77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E17B4-310A-666F-D9EF-5B7217F4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F9CA-5A9A-7E39-CECD-F396CC0B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FDC8-783E-8165-AD67-0EC70EF5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9B42-475E-B4BE-0A10-6419403A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C9082-292B-2FBE-09D1-027861E4A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9329-669F-7AD7-6225-B7CA210D4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0FA4-AEB9-DE25-15A9-6EA04B5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CDAB-F9A0-8F95-2F88-459C0CB3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B346-CFE7-E554-534B-F7B97CE9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5716-5397-4149-2445-091F7616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576F-16FF-D80A-4599-D617ECAB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D50-262C-249E-A180-D1E05D59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1FED-8852-5704-E848-D2B7869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5B55-664D-8FC1-5133-BE55D063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1CA-34B9-41B1-CBEF-C5737218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87B1-09B8-176F-650F-48DEFA37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7B9C-5A2F-AD70-0D7A-41C4162E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A452-AD73-649D-00B5-CC732FE6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3B73-1DB4-E622-E499-4D7E6E16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1B06-F5A5-2139-24FA-61C69F15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A8C9-0DA5-B956-67E4-C5FB8E6CF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1C1E-355C-DA0D-A5DA-3561962F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9E9B-9A6E-DC30-7B09-C91EA4B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5461-86AC-D562-CD5D-ACA4F9ED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6A305-DFAE-E927-D7F3-1D9C7AA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FA01-026E-C93E-5DE1-C986F47F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15178-1F74-689E-F723-0F00F90C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8D5D-8AA6-8C2C-014D-D7355F5A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728C6-DA8A-16BF-E043-76C729210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BC6FE-E6CF-4745-3E87-6B515AC79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FE3CA-B1E0-0394-6C6F-14CF8941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90D4A-86DB-6D3E-7981-41E5F5CE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6FE3A-12C2-DF99-CB26-403F3E4A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A469-7C17-8B88-A795-6ECB1C2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4528C-9DDE-5FB6-9340-6C38F376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B25F-2D7A-FDAC-6F36-F5BB621B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58A9C-726C-FAF3-7A3E-386D7188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659D3-0D01-5160-4BD6-BA11DF9D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E5954-E944-BC0F-993A-B08DC8E1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179A-49E4-CEED-34D3-0B305F5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3D86-77DD-43A7-5252-58DB683E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B8EB-A442-DB09-F81F-7F5D392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305F-B47C-6EA1-424F-5FF32000E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A7C9-A57B-88AF-D25F-7F7EE7E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0543-FB9A-65A9-7C46-518AD291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4E85-AE7D-522A-0511-F97CEF7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BFAB-80F1-D394-34F9-2B991017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B55B3-A06D-8C0B-88C7-CC4FA0D2F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0B78-47C3-CB25-4D3D-91E68B7E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D22F-263F-4E8A-2421-1F5B939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6E39-5EFA-A2C5-1150-23E5D61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D879-F507-2348-4C2A-459D973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03157-49AE-A2A5-8108-2609F088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6665-7B5A-0DD1-37A0-DFC3A833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9F3E-1070-7933-D22F-98CB0F42B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F68F-E6A6-074D-AFDF-70C335008B6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80BF-5991-F4AE-768E-D4F5F3F5F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B18F-113E-02E4-1E59-0ADA9487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4540-67D2-CB45-89B7-F8054017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39EC-2F2A-677F-BFD4-588AE0210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8569-CBFC-69C5-7919-DF3986E5D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3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1</cp:revision>
  <dcterms:created xsi:type="dcterms:W3CDTF">2022-09-20T20:55:04Z</dcterms:created>
  <dcterms:modified xsi:type="dcterms:W3CDTF">2022-09-20T20:55:19Z</dcterms:modified>
</cp:coreProperties>
</file>