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8898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16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99233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89059" y="1575670"/>
            <a:ext cx="132271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TextBox 1900">
            <a:extLst>
              <a:ext uri="{FF2B5EF4-FFF2-40B4-BE49-F238E27FC236}">
                <a16:creationId xmlns:a16="http://schemas.microsoft.com/office/drawing/2014/main" id="{20E09577-CD58-E04D-E4D2-D48AF08D643D}"/>
              </a:ext>
            </a:extLst>
          </p:cNvPr>
          <p:cNvSpPr txBox="1"/>
          <p:nvPr/>
        </p:nvSpPr>
        <p:spPr>
          <a:xfrm>
            <a:off x="3817669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2" name="TextBox 1901">
            <a:extLst>
              <a:ext uri="{FF2B5EF4-FFF2-40B4-BE49-F238E27FC236}">
                <a16:creationId xmlns:a16="http://schemas.microsoft.com/office/drawing/2014/main" id="{12533E2C-1998-B404-B272-C11FB920EE78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3" name="TextBox 1902">
            <a:extLst>
              <a:ext uri="{FF2B5EF4-FFF2-40B4-BE49-F238E27FC236}">
                <a16:creationId xmlns:a16="http://schemas.microsoft.com/office/drawing/2014/main" id="{85A94376-D8BB-15D9-38EA-D9ADEC0FBE51}"/>
              </a:ext>
            </a:extLst>
          </p:cNvPr>
          <p:cNvSpPr txBox="1"/>
          <p:nvPr/>
        </p:nvSpPr>
        <p:spPr>
          <a:xfrm>
            <a:off x="7663247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93356E-4701-177B-8F9C-B83415A97122}"/>
              </a:ext>
            </a:extLst>
          </p:cNvPr>
          <p:cNvGrpSpPr/>
          <p:nvPr/>
        </p:nvGrpSpPr>
        <p:grpSpPr>
          <a:xfrm>
            <a:off x="1595308" y="1104900"/>
            <a:ext cx="6400800" cy="4572000"/>
            <a:chOff x="1595308" y="1104900"/>
            <a:chExt cx="6400800" cy="457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FBABC-DCFF-FC77-B992-04F7EC02F48F}"/>
                </a:ext>
              </a:extLst>
            </p:cNvPr>
            <p:cNvSpPr/>
            <p:nvPr/>
          </p:nvSpPr>
          <p:spPr>
            <a:xfrm>
              <a:off x="1595308" y="1104900"/>
              <a:ext cx="64008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screenshot_p1s4.png</a:t>
              </a:r>
            </a:p>
          </p:txBody>
        </p:sp>
        <p:pic>
          <p:nvPicPr>
            <p:cNvPr id="3" name="Picture 2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D2FC8A22-4FAE-73E3-2A32-06A25928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308" y="1355774"/>
              <a:ext cx="6400800" cy="4070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5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9FBABC-DCFF-FC77-B992-04F7EC02F48F}"/>
              </a:ext>
            </a:extLst>
          </p:cNvPr>
          <p:cNvSpPr/>
          <p:nvPr/>
        </p:nvSpPr>
        <p:spPr>
          <a:xfrm>
            <a:off x="1639930" y="1104900"/>
            <a:ext cx="6400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screenshot_p1s4.png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3B58A65-B053-ED77-006E-8E44DC40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30" y="2271401"/>
            <a:ext cx="6400800" cy="22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FA672345-C403-D98E-ED40-DFB4534669A7}"/>
              </a:ext>
            </a:extLst>
          </p:cNvPr>
          <p:cNvSpPr/>
          <p:nvPr/>
        </p:nvSpPr>
        <p:spPr>
          <a:xfrm>
            <a:off x="645290" y="210064"/>
            <a:ext cx="5486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2" name="Group 931">
            <a:extLst>
              <a:ext uri="{FF2B5EF4-FFF2-40B4-BE49-F238E27FC236}">
                <a16:creationId xmlns:a16="http://schemas.microsoft.com/office/drawing/2014/main" id="{BF7167C2-E335-4071-653D-46D2AB316444}"/>
              </a:ext>
            </a:extLst>
          </p:cNvPr>
          <p:cNvGrpSpPr/>
          <p:nvPr/>
        </p:nvGrpSpPr>
        <p:grpSpPr>
          <a:xfrm>
            <a:off x="1371309" y="996317"/>
            <a:ext cx="4034362" cy="2085094"/>
            <a:chOff x="1354016" y="1027383"/>
            <a:chExt cx="4034362" cy="208509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C9D6E9F-C2BD-F17A-F8B4-A597C73C35B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2823280" y="1542797"/>
              <a:ext cx="415469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BFEAC16-3CF5-EE7E-36E7-211D295B9664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2831664" y="1542797"/>
              <a:ext cx="407085" cy="119894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BC72E8-38E6-3D7A-9E5E-A605A6E65559}"/>
                </a:ext>
              </a:extLst>
            </p:cNvPr>
            <p:cNvGrpSpPr/>
            <p:nvPr/>
          </p:nvGrpSpPr>
          <p:grpSpPr>
            <a:xfrm>
              <a:off x="4124947" y="1255976"/>
              <a:ext cx="1263431" cy="46949"/>
              <a:chOff x="1409553" y="1247719"/>
              <a:chExt cx="6151835" cy="2286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0D2DD8-B304-15DA-2E44-77CDB79E353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B8E99-375F-7ACE-23C9-CC29E50AC1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5E2C70-3843-6762-3DB4-99AE1DE261C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075C8C-47B2-4853-78BE-EE501103635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2B4B3EC-B77A-7A82-2D24-954D2591882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D1C49B-63FE-4053-FC99-8AFAAEDE94F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42360A-4FA7-2017-4A87-3BB79FFFC4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17D099-F976-9C18-7D8F-138D65A811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92DE7D-6BC9-D9C7-6542-941381A79C03}"/>
                </a:ext>
              </a:extLst>
            </p:cNvPr>
            <p:cNvGrpSpPr/>
            <p:nvPr/>
          </p:nvGrpSpPr>
          <p:grpSpPr>
            <a:xfrm>
              <a:off x="4124947" y="1302924"/>
              <a:ext cx="1263431" cy="46949"/>
              <a:chOff x="1409553" y="1247719"/>
              <a:chExt cx="6151835" cy="228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9848E73-3512-E4EA-17E1-9231CC3328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7B774C-B3AC-B1EF-B539-0BA40ECB2D0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0606E8-FB57-49D6-A814-B4F7F0730E5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968C4B-D650-A938-73FF-9DFCEBC1813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3A045D3-7514-E560-5DCC-9429DA6755B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E03971-DBF5-BE53-259C-94073046A5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FE7AA6E-34BC-DBBC-9110-CB0BAEAE7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1CBC1E-E669-DE89-A265-6067654AFC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3B4D6D-395F-0C8B-D22E-27B3AF78FFBD}"/>
                </a:ext>
              </a:extLst>
            </p:cNvPr>
            <p:cNvGrpSpPr/>
            <p:nvPr/>
          </p:nvGrpSpPr>
          <p:grpSpPr>
            <a:xfrm>
              <a:off x="4124947" y="1349873"/>
              <a:ext cx="1263431" cy="46949"/>
              <a:chOff x="1409553" y="1247719"/>
              <a:chExt cx="6151835" cy="2286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E8C5CC-E216-E563-B161-84ED16659AA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7372BC-0A47-D003-C594-1864C276E82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043103-9C39-41E1-55D2-D9526384E0C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2413636-1014-E935-D7E0-A84C62AFF8E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676EB6-8879-9595-3C76-A9D02E87708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9C5CE2-47D8-89B8-7CAE-68DA9419396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E11B08-8753-02F7-AF9F-44B3ED9B2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FB3DEF9-FCF2-5465-881D-F7619005CCD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DAEBF2D-32C2-C2B2-A7BE-BE060EDD29F3}"/>
                </a:ext>
              </a:extLst>
            </p:cNvPr>
            <p:cNvGrpSpPr/>
            <p:nvPr/>
          </p:nvGrpSpPr>
          <p:grpSpPr>
            <a:xfrm>
              <a:off x="4124947" y="1396822"/>
              <a:ext cx="1263431" cy="46949"/>
              <a:chOff x="1409553" y="1247719"/>
              <a:chExt cx="6151835" cy="228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68FF0EB-E601-EBC5-B4C2-03BAA2E40D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F55F0D-7B0D-BF7D-55C3-05826EFA19F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029745-4AB0-D0EC-2C43-7C736C6D150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8678453-83B8-44A6-AA08-881AE3C1C04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F1DB3A-773A-4BDD-B303-B3B186674D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A3E6D0-1574-5435-9D29-008BB931AD5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C9D6B0A-4C2A-1EEC-36ED-3C20FA0DAE3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C2EB4E6-8A18-FC7B-DA4A-4DB79C2E384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2EC550C-170F-72CC-A18E-B035DBE3D3A3}"/>
                </a:ext>
              </a:extLst>
            </p:cNvPr>
            <p:cNvGrpSpPr/>
            <p:nvPr/>
          </p:nvGrpSpPr>
          <p:grpSpPr>
            <a:xfrm>
              <a:off x="4124947" y="1443770"/>
              <a:ext cx="1263431" cy="46949"/>
              <a:chOff x="1409553" y="1247719"/>
              <a:chExt cx="6151835" cy="228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EBACAD5-41ED-FCE3-CFEE-32BF132229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35A083-AD04-4BD3-F462-9453B9BF4E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C7332E-955B-72E1-506E-07C978AAB77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FF97D6-919E-07BE-D074-3EED64F5F6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40B7CD2-02F5-CDB5-F60B-1C0FD85E091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55F0473-1E7A-943F-8434-D19B21BB92D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B7972B6-09F3-9904-7F6C-EEE3E3FB6A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A4D166-EB17-BD51-0F3B-2D9EB3921C4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ACCBA1B-0D77-1EE3-C42F-66C4330858EF}"/>
                </a:ext>
              </a:extLst>
            </p:cNvPr>
            <p:cNvGrpSpPr/>
            <p:nvPr/>
          </p:nvGrpSpPr>
          <p:grpSpPr>
            <a:xfrm>
              <a:off x="4124947" y="1490719"/>
              <a:ext cx="1263431" cy="46949"/>
              <a:chOff x="1409553" y="1247719"/>
              <a:chExt cx="6151835" cy="2286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279560C-D48E-DF62-F6F1-D3E3ED80FE0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45ED1C-581E-03EB-FC2F-52B720EB7A6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65352A-BFAE-232B-B6FD-6A7B9E7CF0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E77EAA3-FB5B-A8CF-19EA-3FBA7981C3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0B4DC4-C75A-9B47-077F-B99332689A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2B3DC2D-0EE7-FE96-3E54-A70FF8DFC9F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CD74E52-6F3A-7F68-4A53-348F9BB7510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E9F367-432B-F62B-AB1A-F7663004B56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461280-F4C1-8DD1-DB24-7CA768A81540}"/>
                </a:ext>
              </a:extLst>
            </p:cNvPr>
            <p:cNvGrpSpPr/>
            <p:nvPr/>
          </p:nvGrpSpPr>
          <p:grpSpPr>
            <a:xfrm>
              <a:off x="4124947" y="1537668"/>
              <a:ext cx="1263431" cy="46949"/>
              <a:chOff x="1409553" y="1247719"/>
              <a:chExt cx="6151835" cy="2286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164304F-10BF-8433-6ECA-96DCCCD1B5B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AEEA0AC-2A3C-9C9A-DC76-EC15B5BA19D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06FC7C-21B5-A406-31EE-D03E2EB40B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91BF3B-2EB6-BE13-6B5D-1B983E9992A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62EB34E-91C9-7747-2BF1-BC061BD747B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82A5C72-D447-3BD5-6A2D-6F0B0F39E11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6EE7B57-9125-5A33-2E7F-AD2FCB64B2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85B34E2-9A14-143B-3CA1-4395F4E86C3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D0AE240-FA1A-6987-93EC-B5D20016B8DB}"/>
                </a:ext>
              </a:extLst>
            </p:cNvPr>
            <p:cNvGrpSpPr/>
            <p:nvPr/>
          </p:nvGrpSpPr>
          <p:grpSpPr>
            <a:xfrm>
              <a:off x="4124947" y="1584616"/>
              <a:ext cx="1263431" cy="46949"/>
              <a:chOff x="1409553" y="1247719"/>
              <a:chExt cx="6151835" cy="228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680EF0D-01F9-37BF-FF19-F7CD15A33F3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EEACB45-8044-5232-13EE-25AF1155AC3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36A66C-AA06-91DC-6002-5859570375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A0505-FB1C-1A18-E8E9-E62D75BAF3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D52D9B-3214-D6EC-1447-3FBB5CE1FF4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CA27370-2CE8-3A8C-29C3-D5E41163FC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257763A-074B-7478-EC59-0463F7869FB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1121F42-5D5A-C38C-9CF8-CD3034E8A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E9BB6F-C913-BD2F-7B45-07A23FF35E5F}"/>
                </a:ext>
              </a:extLst>
            </p:cNvPr>
            <p:cNvGrpSpPr/>
            <p:nvPr/>
          </p:nvGrpSpPr>
          <p:grpSpPr>
            <a:xfrm>
              <a:off x="4124947" y="1631565"/>
              <a:ext cx="1263431" cy="46949"/>
              <a:chOff x="1409553" y="1247719"/>
              <a:chExt cx="6151835" cy="2286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124B2C-4EB9-2254-EFCD-1B7928E76B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DF9F978-CC34-96D9-10C5-2F15F6CEFF6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5B66C3-E610-A4B4-3CCD-B95953B3BA0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0DBC7C2-889E-D29A-DBB7-B5A4D7A4DA4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1DCF59A-E9B3-40D0-91D3-6F80D63BE3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B3AE051-327D-94D2-F276-C29A565FAD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4EAAF71-9087-5EC0-11FC-3C6E4D6999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117D38D-4EA0-E3C9-F612-2187A6ED6C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582F6F7-E247-450B-0747-36D3BFD35508}"/>
                </a:ext>
              </a:extLst>
            </p:cNvPr>
            <p:cNvGrpSpPr/>
            <p:nvPr/>
          </p:nvGrpSpPr>
          <p:grpSpPr>
            <a:xfrm>
              <a:off x="4124947" y="1678513"/>
              <a:ext cx="1263431" cy="46949"/>
              <a:chOff x="1409553" y="1247719"/>
              <a:chExt cx="6151835" cy="2286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B18097-0365-6942-50E6-7D0A03D903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65D116-8A0E-5E77-BF4C-C3F24CF808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FBCF5CB-3641-8D93-515F-1867543B2C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990999C-7D77-916E-000A-61D4CB3FB7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CC4F7E-F944-8563-D0FC-AF56E749E9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EC9B69-2304-9E76-5829-376CE2D2B16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0A9E637-1EB7-A72A-1B0D-C9887D6754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C8E09BB-F1BB-8384-8D51-29426977F20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3D0CB13-CA09-3754-43F8-B50B624E2591}"/>
                </a:ext>
              </a:extLst>
            </p:cNvPr>
            <p:cNvGrpSpPr/>
            <p:nvPr/>
          </p:nvGrpSpPr>
          <p:grpSpPr>
            <a:xfrm>
              <a:off x="4124947" y="1725462"/>
              <a:ext cx="1263431" cy="46949"/>
              <a:chOff x="1409553" y="1247719"/>
              <a:chExt cx="6151835" cy="2286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7836B8-664C-9C04-DF0E-5F55E11D68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84A58F7-901F-1A37-1C4D-8D2F0C1CA06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12188E-42F5-1450-EF58-59B8FF04E52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B534A0-6A14-30F0-99DA-4B88034B48D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24ABC67-304C-EFE1-2929-7C8A7B726F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C501E46-033F-B009-CA60-AC1544256D8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7A86DC-17AC-BE1B-29CE-44DD803A322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112ABF-49B0-66AA-7BC4-3141F531A57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F0257C3-ECB8-E8E6-DA27-6BCDEE6FF540}"/>
                </a:ext>
              </a:extLst>
            </p:cNvPr>
            <p:cNvGrpSpPr/>
            <p:nvPr/>
          </p:nvGrpSpPr>
          <p:grpSpPr>
            <a:xfrm>
              <a:off x="4124947" y="1772411"/>
              <a:ext cx="1263431" cy="46949"/>
              <a:chOff x="1409553" y="1247719"/>
              <a:chExt cx="6151835" cy="22860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958037E-EFD1-BF51-AC80-71B7BA28AC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6DB0D21-8BCF-E124-01D6-E610F3B30B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A083AFE-3F64-6201-B01C-C571004BE70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5BED986-8521-FF94-DECA-4CFBA783A7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7534E0E-AB7B-A2B5-6EC7-CBFE65C31A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7229118-49D4-B402-9260-36EF66F09C3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627EE28-F588-5B5B-6C28-37960ED28B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642B385-501E-F711-8037-22F210AF212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91EE0FB-CCBB-01F1-AE2C-01E004313CC0}"/>
                </a:ext>
              </a:extLst>
            </p:cNvPr>
            <p:cNvGrpSpPr/>
            <p:nvPr/>
          </p:nvGrpSpPr>
          <p:grpSpPr>
            <a:xfrm>
              <a:off x="4124947" y="1819359"/>
              <a:ext cx="1263431" cy="46949"/>
              <a:chOff x="1409553" y="1247719"/>
              <a:chExt cx="6151835" cy="2286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FE9C2E7-21FF-E3BA-15D3-4DCB93F083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F000711-95FE-012D-B42C-012B10E306B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034E386-CFEB-5600-5FBE-06D84C03E76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2618A18-E411-2BB5-C23F-D5E1F110528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AA71D15-D00E-9584-9F91-F9F683656B5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7C5260-A32A-D935-4304-00945BC0E8C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814E69-1877-454E-1992-7431252CFA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C11F3A9-5229-DCD2-755D-E74FF2DD98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DF722B0-5384-B01C-878C-AC0CE8CE4B68}"/>
                </a:ext>
              </a:extLst>
            </p:cNvPr>
            <p:cNvSpPr/>
            <p:nvPr/>
          </p:nvSpPr>
          <p:spPr>
            <a:xfrm>
              <a:off x="4124947" y="1208337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E3E0B81-CBEF-B5E7-B946-1D1DD437DEF9}"/>
                </a:ext>
              </a:extLst>
            </p:cNvPr>
            <p:cNvGrpSpPr/>
            <p:nvPr/>
          </p:nvGrpSpPr>
          <p:grpSpPr>
            <a:xfrm>
              <a:off x="4124947" y="1209027"/>
              <a:ext cx="1263431" cy="46949"/>
              <a:chOff x="1409553" y="1247719"/>
              <a:chExt cx="6151835" cy="22860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9B19EB7-B502-D278-5492-C431C580DA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2853259-EEEA-0EAD-1316-4D11C986B2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215650C-282F-1AB1-A4FC-F21F15E4E8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94728C5-4081-6814-C788-5CFF3BDA523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03E2BC8-170A-AE59-C35C-79BAD204D5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44B09A8-9923-DC83-015F-7101FC3D3D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D7792BC-5B44-9848-A931-692719D3ABF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A1B75D1-E3AD-5CBC-6EC9-77AD1C3E66E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138" name="Graphic 137" descr="Folder with solid fill">
              <a:extLst>
                <a:ext uri="{FF2B5EF4-FFF2-40B4-BE49-F238E27FC236}">
                  <a16:creationId xmlns:a16="http://schemas.microsoft.com/office/drawing/2014/main" id="{665BD7FA-E134-7D85-4798-76558FD5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7018" y="1027383"/>
              <a:ext cx="385060" cy="385060"/>
            </a:xfrm>
            <a:prstGeom prst="rect">
              <a:avLst/>
            </a:prstGeom>
          </p:spPr>
        </p:pic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3A2C0000-3C64-4074-3123-1108D8C9FD61}"/>
                </a:ext>
              </a:extLst>
            </p:cNvPr>
            <p:cNvGrpSpPr/>
            <p:nvPr/>
          </p:nvGrpSpPr>
          <p:grpSpPr>
            <a:xfrm>
              <a:off x="1354016" y="1048119"/>
              <a:ext cx="1454895" cy="856881"/>
              <a:chOff x="1218089" y="1048119"/>
              <a:chExt cx="1454895" cy="856881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F90744CC-DC83-366C-CE9C-F0298841C435}"/>
                  </a:ext>
                </a:extLst>
              </p:cNvPr>
              <p:cNvGrpSpPr/>
              <p:nvPr/>
            </p:nvGrpSpPr>
            <p:grpSpPr>
              <a:xfrm>
                <a:off x="1409553" y="1294668"/>
                <a:ext cx="1263431" cy="46949"/>
                <a:chOff x="1409553" y="1247719"/>
                <a:chExt cx="6151835" cy="228600"/>
              </a:xfrm>
            </p:grpSpPr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1DF88B34-88AE-7F7A-434C-9E056E87932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FA92F4EA-4E2C-74E0-078C-748F124CECD5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AF7F6501-4D70-AC46-3807-8E42DF36D639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D1755B62-8F37-50D2-140A-D8251CFC959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92C4FF0-C78D-1FBB-DF12-517A4AA2DDCC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F56A38C3-8841-A09A-7EA1-3105E9D884F7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E65E0492-5DC9-7C62-96C2-CB0E31D500C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493E6B55-4633-5F3E-462C-A639456513E0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9D173087-3FA2-DEB5-1EC5-56391AE717FA}"/>
                  </a:ext>
                </a:extLst>
              </p:cNvPr>
              <p:cNvGrpSpPr/>
              <p:nvPr/>
            </p:nvGrpSpPr>
            <p:grpSpPr>
              <a:xfrm>
                <a:off x="1409553" y="1341616"/>
                <a:ext cx="1263431" cy="46949"/>
                <a:chOff x="1409553" y="1247719"/>
                <a:chExt cx="6151835" cy="228600"/>
              </a:xfrm>
            </p:grpSpPr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13DC3007-836D-E259-0310-91A1F3248769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A4FD2CA9-E79E-5D24-28A9-68B3FE3AAA71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1A94C49F-AC1C-B31D-0D6C-1C07C886C73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9FFE5361-9C6F-3A3E-1FBC-3B324CBDD6D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3660A5A9-6DF3-9EFE-67A0-DAE0A4896FB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EDC20BFD-0BC1-B958-8122-BB22F5AE36B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A925C8C6-055A-BD9B-0C34-332C7EABC449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84C97772-3E62-657E-629C-F0DF0C977A7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1FA2D3CC-7DF0-388A-3CC3-9E074DCEA1EB}"/>
                  </a:ext>
                </a:extLst>
              </p:cNvPr>
              <p:cNvGrpSpPr/>
              <p:nvPr/>
            </p:nvGrpSpPr>
            <p:grpSpPr>
              <a:xfrm>
                <a:off x="1409553" y="1388565"/>
                <a:ext cx="1263431" cy="46949"/>
                <a:chOff x="1409553" y="1247719"/>
                <a:chExt cx="6151835" cy="228600"/>
              </a:xfrm>
            </p:grpSpPr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CEB34C4B-BE20-93BB-8BD2-69655E2AF5A6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5235EEA6-5389-31A1-1211-8463F9B89C66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D5599643-97B5-34AD-14BF-71E6B79DF2F1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1A747EBC-99A8-CFB3-0F14-6805043AC6B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42B76A2C-0E73-A296-2E50-E78EA3A84329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836EF824-F64A-D8A3-2AB3-844AD53C1F78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22A66EC5-5D36-FF02-CE0B-2E3E6D939A5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E69C1476-01F1-9298-A269-1A3F00B6BC70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040C9C05-F955-0F83-466A-01D439EB6952}"/>
                  </a:ext>
                </a:extLst>
              </p:cNvPr>
              <p:cNvGrpSpPr/>
              <p:nvPr/>
            </p:nvGrpSpPr>
            <p:grpSpPr>
              <a:xfrm>
                <a:off x="1409553" y="1435514"/>
                <a:ext cx="1263431" cy="46949"/>
                <a:chOff x="1409553" y="1247719"/>
                <a:chExt cx="6151835" cy="228600"/>
              </a:xfrm>
            </p:grpSpPr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F1FA3600-0A7C-891D-B36A-1C0705668E92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66AAF81B-1583-6441-2A8F-517139FA18E9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37A6A0CC-6B6E-B334-5BD7-00BD12E6911F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BD46A2D0-7118-98DB-2113-480367D7190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5873302D-42C2-83D0-ACF4-4B4EDD685014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11730952-E72F-06B8-E380-BC6C6BE3EE7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B2765080-BC8D-F5A7-1138-2570F2E692D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246C5ADC-F1F9-DB64-CE65-668A86340F4A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CEC2ACD7-2DB7-8863-F789-840138E17469}"/>
                  </a:ext>
                </a:extLst>
              </p:cNvPr>
              <p:cNvGrpSpPr/>
              <p:nvPr/>
            </p:nvGrpSpPr>
            <p:grpSpPr>
              <a:xfrm>
                <a:off x="1409553" y="1482462"/>
                <a:ext cx="1263431" cy="46949"/>
                <a:chOff x="1409553" y="1247719"/>
                <a:chExt cx="6151835" cy="228600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73F8A589-5556-59D3-212C-C76D1D333679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8984EE82-40AF-AB36-7A84-87CBFCD88CCC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8133688C-CE6E-0BD1-EB40-27938639F163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028BA6E2-DDE8-023E-3F3C-7FF11F01C75A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C0224F87-230D-86ED-4675-5BA45957CA4F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7CF5C2B2-2AE5-960B-C539-8D843BEED1ED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DBD9CD85-47EC-48C5-D37D-EBA6F012BAD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5AA54350-2CA5-1B5B-0D93-187989CDE769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9BD87127-E054-7E53-8DF7-66FE82440070}"/>
                  </a:ext>
                </a:extLst>
              </p:cNvPr>
              <p:cNvGrpSpPr/>
              <p:nvPr/>
            </p:nvGrpSpPr>
            <p:grpSpPr>
              <a:xfrm>
                <a:off x="1409553" y="1529411"/>
                <a:ext cx="1263431" cy="46949"/>
                <a:chOff x="1409553" y="1247719"/>
                <a:chExt cx="6151835" cy="228600"/>
              </a:xfrm>
            </p:grpSpPr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8764C5C9-EF78-3D33-70F5-94872050B5CF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EBB73038-C75B-BFF2-FB18-1FD07926121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C12831D2-1531-24AD-02F4-2D6165D72E33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79BF43C9-08DC-F0E8-B56C-678F41897266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5ADD4F4E-86ED-CD80-BBCA-9FFA4FDEABE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FB74D4F6-F876-D240-6DAE-2EB7A2EA398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98BF8029-EA17-CDE3-D445-77C45FF4A690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1418195A-8874-5C10-2172-820C3E30EEBD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0EED89CD-AF35-2F2A-3CE5-8FFCA0F07B5C}"/>
                  </a:ext>
                </a:extLst>
              </p:cNvPr>
              <p:cNvGrpSpPr/>
              <p:nvPr/>
            </p:nvGrpSpPr>
            <p:grpSpPr>
              <a:xfrm>
                <a:off x="1409553" y="1576360"/>
                <a:ext cx="1263431" cy="46949"/>
                <a:chOff x="1409553" y="1247719"/>
                <a:chExt cx="6151835" cy="228600"/>
              </a:xfrm>
            </p:grpSpPr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16DBACC3-103E-D402-949B-19DBF8CE06D3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8E003D0D-3B86-44B2-F072-350313D1E1AC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CAF36205-5DDA-85C4-73DF-83424F9218ED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230501CD-2B1E-D915-80D8-EDB6FF7876F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DBB03F10-42A3-87DE-2AB7-64198D240ADB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47118685-92F4-C634-B534-1D298320BDD0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65332309-DB1C-A170-72A2-2D2B162265D3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35026729-2530-00F6-3012-0DBA94C01F18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972F1CDB-0A5F-C694-1ADE-6B34C9451C9B}"/>
                  </a:ext>
                </a:extLst>
              </p:cNvPr>
              <p:cNvGrpSpPr/>
              <p:nvPr/>
            </p:nvGrpSpPr>
            <p:grpSpPr>
              <a:xfrm>
                <a:off x="1409553" y="1623308"/>
                <a:ext cx="1263431" cy="46949"/>
                <a:chOff x="1409553" y="1247719"/>
                <a:chExt cx="6151835" cy="228600"/>
              </a:xfrm>
            </p:grpSpPr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E72D80F-55E3-A759-5875-1B9467568B3F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A02CF07C-70F1-34C9-2137-6AD5E865E9E7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91C08A85-84E8-EE58-7ACD-E3A282BE170E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49812E1-AC32-94E8-BFE5-F6C1CB308F7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0CFFDFE2-346C-AA41-9B17-FA1D059A4AFB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F2A27888-A46D-1045-0AE3-B9AB5BFEFBB7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48684C7E-860E-3900-77F5-ED83070AB52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0E3B3064-558E-D7E1-3F9B-A93065C29112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353BF8EA-D15F-95B7-08E5-55BC5376D0A5}"/>
                  </a:ext>
                </a:extLst>
              </p:cNvPr>
              <p:cNvGrpSpPr/>
              <p:nvPr/>
            </p:nvGrpSpPr>
            <p:grpSpPr>
              <a:xfrm>
                <a:off x="1409553" y="1670257"/>
                <a:ext cx="1263431" cy="46949"/>
                <a:chOff x="1409553" y="1247719"/>
                <a:chExt cx="6151835" cy="228600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15B2E34-22AE-C16A-47A2-2B0FF12670F2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7212C07F-F275-844D-C9F8-F7A410A2D340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050DED65-B112-74EC-AED9-8EC98D93FA7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FD202602-DE87-BED9-0655-9E4B59725A7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6DA6DA5-735E-4607-04C9-0F2CC13C3C23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5E180E50-38D0-E5DE-3614-CAADDBE2B5F1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46635E65-E880-9688-7617-8C84CEB4C505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B4DEBC5B-FDBB-9A63-839B-7938EFD68AFE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B96919E6-FB66-ABBB-1155-6E24030A7063}"/>
                  </a:ext>
                </a:extLst>
              </p:cNvPr>
              <p:cNvGrpSpPr/>
              <p:nvPr/>
            </p:nvGrpSpPr>
            <p:grpSpPr>
              <a:xfrm>
                <a:off x="1409553" y="1717205"/>
                <a:ext cx="1263431" cy="46949"/>
                <a:chOff x="1409553" y="1247719"/>
                <a:chExt cx="6151835" cy="228600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1D4907AE-B649-B112-2677-6E463942CF5E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99EE7622-2203-C8EC-8ECC-7A7A353AD13F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A9A43A5-330F-9B91-1CEE-1E710AB42260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D75A089E-F434-D89F-F775-0A9C4C34C3A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57119C87-AEC0-6C4F-78F5-AF07F30FA1AE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7539EF1F-2EB7-DDA0-2FAD-298BD478485A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1CC8CD8F-8769-BF41-DEE6-24B6E2F58DE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F723BA29-C1E4-AA48-B27B-AFF1EF8D587D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94B5A37E-60B7-89D9-C9CA-33FD70ADDC77}"/>
                  </a:ext>
                </a:extLst>
              </p:cNvPr>
              <p:cNvGrpSpPr/>
              <p:nvPr/>
            </p:nvGrpSpPr>
            <p:grpSpPr>
              <a:xfrm>
                <a:off x="1409553" y="1764154"/>
                <a:ext cx="1263431" cy="46949"/>
                <a:chOff x="1409553" y="1247719"/>
                <a:chExt cx="6151835" cy="228600"/>
              </a:xfrm>
            </p:grpSpPr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23848713-5AAC-3EB1-06AB-FEDDCC6DC2D7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58813F1B-366A-6266-EB6F-5B7267ACA2C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893224F2-2183-0241-C790-F80603AEB3E4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E9E89CD4-C5C4-7AB4-A171-DA743C30559B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1D8018B0-5B36-8788-9082-693EBEC09237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AF745971-4C60-B928-B04F-5452D31AD7E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129BED0E-B8F6-0CD8-80CB-99A900736670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314F83DB-A1F6-DE80-B8EA-AB9F57C0265C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A6E92750-CE76-8446-E8BD-CDE79330011D}"/>
                  </a:ext>
                </a:extLst>
              </p:cNvPr>
              <p:cNvGrpSpPr/>
              <p:nvPr/>
            </p:nvGrpSpPr>
            <p:grpSpPr>
              <a:xfrm>
                <a:off x="1409553" y="1811103"/>
                <a:ext cx="1263431" cy="46949"/>
                <a:chOff x="1409553" y="1247719"/>
                <a:chExt cx="6151835" cy="228600"/>
              </a:xfrm>
            </p:grpSpPr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951E0C7B-F42C-DC31-8965-9266524DF682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88E72883-A7F9-CAD8-00AD-D041667324C5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3A595B6B-9579-20B6-289E-A86836DA77E0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897091FA-EDB3-ABB6-4769-6798F7C4E5C8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06400A48-3238-AAB6-3012-F37FC4A16DAE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654EC48B-8380-7EAD-CA9C-B085CCA9AC33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EF90AE8F-8AC3-88D7-60C4-A4270C22ED9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1F2E2076-D9A0-80D1-8E99-EA218B0E0A01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85E729CA-C190-2632-4CE1-A812E3A1C93C}"/>
                  </a:ext>
                </a:extLst>
              </p:cNvPr>
              <p:cNvGrpSpPr/>
              <p:nvPr/>
            </p:nvGrpSpPr>
            <p:grpSpPr>
              <a:xfrm>
                <a:off x="1409553" y="1858051"/>
                <a:ext cx="1263431" cy="46949"/>
                <a:chOff x="1409553" y="1247719"/>
                <a:chExt cx="6151835" cy="228600"/>
              </a:xfrm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70838C1A-4D7B-5999-9897-1D3564E719F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4A72C544-2312-69F9-E37A-0BCDAE61A58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1C04F48-E021-B231-F181-372BDBDBA64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CE940594-1064-AB3E-3E45-4C8C806CD707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B046D8D0-1C92-F2E3-6A9C-B389D40A3B1B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F06D5255-907D-7040-0011-7F1CE65A6CEE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52344B6E-3D93-3ADE-0EF9-8FC95DA920DC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EF2CA33-537D-65AE-CA13-AE9B94AB90C9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D37B0FD8-AC26-903A-7AB8-8558F61A9D5A}"/>
                  </a:ext>
                </a:extLst>
              </p:cNvPr>
              <p:cNvSpPr/>
              <p:nvPr/>
            </p:nvSpPr>
            <p:spPr>
              <a:xfrm>
                <a:off x="1409553" y="1247029"/>
                <a:ext cx="1263431" cy="65728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683" name="Group 682">
                <a:extLst>
                  <a:ext uri="{FF2B5EF4-FFF2-40B4-BE49-F238E27FC236}">
                    <a16:creationId xmlns:a16="http://schemas.microsoft.com/office/drawing/2014/main" id="{2F542601-B87D-AB6A-779B-299B5BA1BF40}"/>
                  </a:ext>
                </a:extLst>
              </p:cNvPr>
              <p:cNvGrpSpPr/>
              <p:nvPr/>
            </p:nvGrpSpPr>
            <p:grpSpPr>
              <a:xfrm>
                <a:off x="1409553" y="1247719"/>
                <a:ext cx="1263431" cy="46949"/>
                <a:chOff x="1409553" y="1247719"/>
                <a:chExt cx="6151835" cy="228600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97AC3CA6-DA70-188B-8F0C-8BDEE8BD641A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BDAE247B-7DE8-C48B-5240-CE3717B6D658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0664CF22-A250-3EB0-D8B4-5843A93D949E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EA1A6E62-B54D-5B45-5494-B51DD45DD715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7320B9F6-3A18-923E-268B-FB72A7FACABD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BC43C8C6-0131-6BDE-07D5-3209F5F52237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53AF281E-9D5C-A92F-EDF7-5746927FA24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29FC998-A3D4-13DD-2DAB-B86E73CFBCAC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148372FD-B486-31B8-E66B-30C5DB920140}"/>
                  </a:ext>
                </a:extLst>
              </p:cNvPr>
              <p:cNvSpPr/>
              <p:nvPr/>
            </p:nvSpPr>
            <p:spPr>
              <a:xfrm>
                <a:off x="1302871" y="1137371"/>
                <a:ext cx="260135" cy="29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686" name="Graphic 685" descr="Database with solid fill">
                <a:extLst>
                  <a:ext uri="{FF2B5EF4-FFF2-40B4-BE49-F238E27FC236}">
                    <a16:creationId xmlns:a16="http://schemas.microsoft.com/office/drawing/2014/main" id="{39F41C07-F19A-862E-5D8A-9735B3E01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18089" y="104811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614533D1-E087-2E52-E3E7-B434DD3EB80E}"/>
                </a:ext>
              </a:extLst>
            </p:cNvPr>
            <p:cNvGrpSpPr/>
            <p:nvPr/>
          </p:nvGrpSpPr>
          <p:grpSpPr>
            <a:xfrm>
              <a:off x="1370783" y="2255596"/>
              <a:ext cx="1454895" cy="856881"/>
              <a:chOff x="1234856" y="2255596"/>
              <a:chExt cx="1454895" cy="856881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5489D97B-894A-09A6-4CBD-DB25C9A1E732}"/>
                  </a:ext>
                </a:extLst>
              </p:cNvPr>
              <p:cNvGrpSpPr/>
              <p:nvPr/>
            </p:nvGrpSpPr>
            <p:grpSpPr>
              <a:xfrm>
                <a:off x="1426320" y="2502145"/>
                <a:ext cx="1263431" cy="46949"/>
                <a:chOff x="1409553" y="1247719"/>
                <a:chExt cx="6151835" cy="228600"/>
              </a:xfrm>
            </p:grpSpPr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F2E8CEE1-8F5E-DD25-A095-7DBB0B9123D4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DFF937FA-8474-8034-DB3C-DFE92E0DBB2A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29E25B37-22F2-0DA5-6544-3ADE969E40A1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5" name="Rectangle 924">
                  <a:extLst>
                    <a:ext uri="{FF2B5EF4-FFF2-40B4-BE49-F238E27FC236}">
                      <a16:creationId xmlns:a16="http://schemas.microsoft.com/office/drawing/2014/main" id="{B67B9FEE-4C24-5F8E-309E-E4C6B80DAE7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ACF1BF0E-6FB5-6B34-FA56-6B96986C251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5DF75423-BF77-4F8E-F8EB-3755345BB5CA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DD8F96DB-5429-F347-AABA-CA0DC3817B3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8F9CB279-24CC-D8B5-957A-77032AA9AE60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75303C2-6B03-B8DD-AFAD-01BD00F07578}"/>
                  </a:ext>
                </a:extLst>
              </p:cNvPr>
              <p:cNvGrpSpPr/>
              <p:nvPr/>
            </p:nvGrpSpPr>
            <p:grpSpPr>
              <a:xfrm>
                <a:off x="1426320" y="2549093"/>
                <a:ext cx="1263431" cy="46949"/>
                <a:chOff x="1409553" y="1247719"/>
                <a:chExt cx="6151835" cy="228600"/>
              </a:xfrm>
            </p:grpSpPr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2F43169F-9515-26AA-9D79-B0A7570C05C5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A0AD7CFF-EC52-D54D-BEDA-B0B4B903C17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FF8CE7C2-6883-F097-29D8-B74C2EF6AAE1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8D63A75A-6E1E-F277-0FC7-5B23687E490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0FC285F7-9FB1-48F1-110A-1C0A93EB7075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EC4443BF-6365-BA07-60F2-FA729EC394D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61296019-87C5-8B68-C787-57FA84FA22EC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674F92CF-7622-0DF7-399C-0E14A8F6F5F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19E3E876-4896-C4B2-4CEA-4F04551CA2E5}"/>
                  </a:ext>
                </a:extLst>
              </p:cNvPr>
              <p:cNvGrpSpPr/>
              <p:nvPr/>
            </p:nvGrpSpPr>
            <p:grpSpPr>
              <a:xfrm>
                <a:off x="1426320" y="2596042"/>
                <a:ext cx="1263431" cy="46949"/>
                <a:chOff x="1409553" y="1247719"/>
                <a:chExt cx="6151835" cy="228600"/>
              </a:xfrm>
            </p:grpSpPr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1B060CE6-77C8-1638-55EA-88B32856D15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3F232ECC-C316-F195-233C-BB5790634599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5A823429-9B0B-B09B-D191-AEF9D2615698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11C06527-4E93-EBD2-171A-907EFD92210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0ADFF130-41D1-45F7-6760-F4E3D5B26B0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BB730A93-0D67-9AB7-1A8E-630BBC7A9F71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7DED3F47-2591-C6D8-079A-FAE5468D7FDC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8D4F2439-859E-C2A5-7E70-2FA3DB5B48F6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2B42F4A1-802C-5D98-37E2-1EB611280C38}"/>
                  </a:ext>
                </a:extLst>
              </p:cNvPr>
              <p:cNvGrpSpPr/>
              <p:nvPr/>
            </p:nvGrpSpPr>
            <p:grpSpPr>
              <a:xfrm>
                <a:off x="1426320" y="2642991"/>
                <a:ext cx="1263431" cy="46949"/>
                <a:chOff x="1409553" y="1247719"/>
                <a:chExt cx="6151835" cy="228600"/>
              </a:xfrm>
            </p:grpSpPr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9F8C99AE-DE3D-5ED8-405A-0B051BD7B90E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42FA6F3C-B1D9-F785-D2F8-32A9912652CC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F9E27273-1EDD-4617-51C7-F4975EBBF65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BFA61C20-AF28-485A-F3A3-A21943CA0537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9D0B6CCD-88DC-52CD-0732-9C33CE21AD79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A30CFC06-BD97-262D-52B9-11CC6651F123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9C3806C7-F476-05F7-6EB5-33FC1023A4C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220C4C9F-F34C-E76D-BC4A-7DCB2B412DD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9A18F71E-02D8-B7A1-D6FC-7FF9180E54BE}"/>
                  </a:ext>
                </a:extLst>
              </p:cNvPr>
              <p:cNvGrpSpPr/>
              <p:nvPr/>
            </p:nvGrpSpPr>
            <p:grpSpPr>
              <a:xfrm>
                <a:off x="1426320" y="2689939"/>
                <a:ext cx="1263431" cy="46949"/>
                <a:chOff x="1409553" y="1247719"/>
                <a:chExt cx="6151835" cy="228600"/>
              </a:xfrm>
            </p:grpSpPr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AF157820-EECA-C02C-6F6D-C27D4853D4F6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348B884A-6415-0DAC-4704-665138EE563B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5123A189-2FE9-18BD-E25D-4AC8665BF288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3118C74D-FB6E-B2FA-2CC3-3AC6FF24C07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D682CE20-4A16-6754-8F56-2F4147216714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1C5E4466-3B7C-E2EA-1AE1-4B20861A7B3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F86138A7-4376-9AAE-1F9B-C01893B71A0F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B4D41FC4-33F4-EB5D-12DC-8110C12EE00F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869ADBE2-3E20-9C27-F00C-6C753ED8963A}"/>
                  </a:ext>
                </a:extLst>
              </p:cNvPr>
              <p:cNvGrpSpPr/>
              <p:nvPr/>
            </p:nvGrpSpPr>
            <p:grpSpPr>
              <a:xfrm>
                <a:off x="1426320" y="2736888"/>
                <a:ext cx="1263431" cy="46949"/>
                <a:chOff x="1409553" y="1247719"/>
                <a:chExt cx="6151835" cy="228600"/>
              </a:xfrm>
            </p:grpSpPr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6DD65E3B-8979-E20C-AA63-2D27B2EB93C5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0B464732-6E07-2BDE-C5E5-6F5C801CDD5B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57F66703-9AFF-46E4-2221-BEA61AC9533C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8308CCE3-3476-86B7-48A7-DD45796A9E6D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55377CFF-4D7B-6ADA-4333-05D34DEC5A8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FD5B62E8-FD2A-7D8C-464A-2032237F23CC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8" name="Rectangle 887">
                  <a:extLst>
                    <a:ext uri="{FF2B5EF4-FFF2-40B4-BE49-F238E27FC236}">
                      <a16:creationId xmlns:a16="http://schemas.microsoft.com/office/drawing/2014/main" id="{57407B58-EF0C-0C99-8332-2466923679E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DAA6659E-0458-1C41-3602-6806F2BDD29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50C829A3-E93F-12D2-2488-0ABDE70FB7B3}"/>
                  </a:ext>
                </a:extLst>
              </p:cNvPr>
              <p:cNvGrpSpPr/>
              <p:nvPr/>
            </p:nvGrpSpPr>
            <p:grpSpPr>
              <a:xfrm>
                <a:off x="1426320" y="2783837"/>
                <a:ext cx="1263431" cy="46949"/>
                <a:chOff x="1409553" y="1247719"/>
                <a:chExt cx="6151835" cy="228600"/>
              </a:xfrm>
            </p:grpSpPr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B6D815E9-6D6D-19DA-8D7A-79DC7D1AA86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C6300481-5B19-5768-D7D8-BD52D33B2177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62A655DA-3B0D-A1E1-B5C5-AB87D566BE36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269D24B2-B113-12C9-9EBE-7B24F8F7A45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434CCE92-88A1-954C-63FD-55B56AE58A04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3C3B3FB1-2972-2348-C93E-7A8A1AC8DA0B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8CFA5FD8-F9BA-5A97-9E07-915947021198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BAE95786-7C1C-7293-F9F9-5469A0D8727D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EA88099-0258-52D7-C67E-C76CD78CF645}"/>
                  </a:ext>
                </a:extLst>
              </p:cNvPr>
              <p:cNvGrpSpPr/>
              <p:nvPr/>
            </p:nvGrpSpPr>
            <p:grpSpPr>
              <a:xfrm>
                <a:off x="1426320" y="2830785"/>
                <a:ext cx="1263431" cy="46949"/>
                <a:chOff x="1409553" y="1247719"/>
                <a:chExt cx="6151835" cy="228600"/>
              </a:xfrm>
            </p:grpSpPr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3C0A79C2-A0C6-7BB6-9EF5-9817D5D9D6F4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BF47CADC-9486-F973-8085-0EC60E5433E4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29C4314E-7B1A-564B-E7BD-E97743295127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3DEE6B5B-6F09-BE83-95D9-12BEFA2A8B9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2E6AF866-734F-C7E7-CF2F-9B8F3472FC86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056BC559-5A59-354D-812A-8CEAA861954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711E71F7-3979-A5D5-7388-4F07F9653695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ABCF608B-9A52-15FC-3AB2-EA6BC6AA449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D8C8E42C-08F3-A9DF-4359-7C1D047C1DAA}"/>
                  </a:ext>
                </a:extLst>
              </p:cNvPr>
              <p:cNvGrpSpPr/>
              <p:nvPr/>
            </p:nvGrpSpPr>
            <p:grpSpPr>
              <a:xfrm>
                <a:off x="1426320" y="2877734"/>
                <a:ext cx="1263431" cy="46949"/>
                <a:chOff x="1409553" y="1247719"/>
                <a:chExt cx="6151835" cy="228600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D2AF8B23-DCC6-A1B1-F6F2-F45A8F4DD826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B0DC1D43-8FE1-A90E-28F6-95A2A44FE1E8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8EB2BA17-F027-B369-6EB4-B5C58A13BF33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ADE333AD-8019-F7F6-52B3-FCD60BD55BF8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2" name="Rectangle 861">
                  <a:extLst>
                    <a:ext uri="{FF2B5EF4-FFF2-40B4-BE49-F238E27FC236}">
                      <a16:creationId xmlns:a16="http://schemas.microsoft.com/office/drawing/2014/main" id="{A0859810-5DD4-8FDA-BF79-57E995BE56FB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0F88956A-A9A7-9446-038C-5DB7008D9F1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DB264AD8-CCF1-DE2A-0806-8A044E7719B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ABF80535-48B2-B7D1-0C70-E7078B76285F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26B77808-FA30-6ABF-ACE8-EC56E5743E57}"/>
                  </a:ext>
                </a:extLst>
              </p:cNvPr>
              <p:cNvGrpSpPr/>
              <p:nvPr/>
            </p:nvGrpSpPr>
            <p:grpSpPr>
              <a:xfrm>
                <a:off x="1426320" y="2924682"/>
                <a:ext cx="1263431" cy="46949"/>
                <a:chOff x="1409553" y="1247719"/>
                <a:chExt cx="6151835" cy="228600"/>
              </a:xfrm>
            </p:grpSpPr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94E4354B-BCFD-028B-BB90-3D650F26FC4E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661408E7-0974-2C9F-E1F0-480C993A8DF9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FD9351DE-76BB-541A-76E2-B63984637A25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055702E5-E7EB-A998-6685-463FC63A1DF9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32E78304-561E-E086-484A-2F5E9DB57CCE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B849B89D-7AF1-7210-55E0-A7EC11802154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19D81ED1-A447-3088-5FB3-6EF495D5762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3D3777DF-AA30-D891-33E7-6279938869F6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B9DCAC1C-3954-8228-4148-D94BBB720BB4}"/>
                  </a:ext>
                </a:extLst>
              </p:cNvPr>
              <p:cNvGrpSpPr/>
              <p:nvPr/>
            </p:nvGrpSpPr>
            <p:grpSpPr>
              <a:xfrm>
                <a:off x="1426320" y="2971631"/>
                <a:ext cx="1263431" cy="46949"/>
                <a:chOff x="1409553" y="1247719"/>
                <a:chExt cx="6151835" cy="228600"/>
              </a:xfrm>
            </p:grpSpPr>
            <p:sp>
              <p:nvSpPr>
                <p:cNvPr id="842" name="Rectangle 841">
                  <a:extLst>
                    <a:ext uri="{FF2B5EF4-FFF2-40B4-BE49-F238E27FC236}">
                      <a16:creationId xmlns:a16="http://schemas.microsoft.com/office/drawing/2014/main" id="{C4733F44-9472-7EB8-B036-CCB51A0259EA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3" name="Rectangle 842">
                  <a:extLst>
                    <a:ext uri="{FF2B5EF4-FFF2-40B4-BE49-F238E27FC236}">
                      <a16:creationId xmlns:a16="http://schemas.microsoft.com/office/drawing/2014/main" id="{5DA147C9-49DA-8C1F-0943-C30CFC881095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D86CF67A-24B9-9C18-DBE0-C2D359B8DD3A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E879990A-0281-D100-B215-1D54A052FC81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59F00669-A0D6-131E-D611-B6B0CB308C65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465A803F-3E85-C67B-2302-CB795656C5D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541CA1B6-BB49-ADD7-0222-527EDB8FA60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4625010C-7537-8014-7912-8F5F4F000656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4BD40623-F587-31E8-98F1-D0415069164B}"/>
                  </a:ext>
                </a:extLst>
              </p:cNvPr>
              <p:cNvGrpSpPr/>
              <p:nvPr/>
            </p:nvGrpSpPr>
            <p:grpSpPr>
              <a:xfrm>
                <a:off x="1426320" y="3018580"/>
                <a:ext cx="1263431" cy="46949"/>
                <a:chOff x="1409553" y="1247719"/>
                <a:chExt cx="6151835" cy="228600"/>
              </a:xfrm>
            </p:grpSpPr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799894F1-4CA0-AB07-E936-1EA0A079F1C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E3401BFC-7DE0-E7FA-D9B8-A040ACBC1971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081583BB-A387-3B19-AA2B-E14CFB15BB83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80CC4D7C-1BB1-EEBA-6FB9-C4D7E860495A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364E2545-6A47-D956-8DBC-BC68BC90D37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A167E102-D04A-8B70-EC6D-D8589C64E67E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E8BB4430-6FA6-105A-9AD6-BBD87510611A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5EE8513D-F30D-3ED5-E730-352B1FFA3462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326368AF-F425-894A-A1B0-BFB2708DE23C}"/>
                  </a:ext>
                </a:extLst>
              </p:cNvPr>
              <p:cNvGrpSpPr/>
              <p:nvPr/>
            </p:nvGrpSpPr>
            <p:grpSpPr>
              <a:xfrm>
                <a:off x="1426320" y="3065528"/>
                <a:ext cx="1263431" cy="46949"/>
                <a:chOff x="1409553" y="1247719"/>
                <a:chExt cx="6151835" cy="228600"/>
              </a:xfrm>
            </p:grpSpPr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343D7AAE-E17B-5AD8-E048-4F6346D66ECF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EC2F447A-0D43-09BA-6022-D2E26917C35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DE9BA8B5-0A92-E96F-8EA1-0D3624FCA768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F8A543FC-80A1-9AD2-42D5-BE6653A28318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8FBB1605-A179-4723-B01E-512999DEB02E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0369283E-22CA-4AC5-F009-CF4E76A9270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B95AB239-98FE-DAA6-4123-EB783B8FC64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13EA1956-4530-E5EE-5A44-1828B0FCCADE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410FDAB8-EA6B-419F-75E3-39CF3D06E224}"/>
                  </a:ext>
                </a:extLst>
              </p:cNvPr>
              <p:cNvSpPr/>
              <p:nvPr/>
            </p:nvSpPr>
            <p:spPr>
              <a:xfrm>
                <a:off x="1426320" y="2455196"/>
                <a:ext cx="1263431" cy="65728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814" name="Group 813">
                <a:extLst>
                  <a:ext uri="{FF2B5EF4-FFF2-40B4-BE49-F238E27FC236}">
                    <a16:creationId xmlns:a16="http://schemas.microsoft.com/office/drawing/2014/main" id="{D0654CE5-BCFB-F997-2D84-70D7EE632194}"/>
                  </a:ext>
                </a:extLst>
              </p:cNvPr>
              <p:cNvGrpSpPr/>
              <p:nvPr/>
            </p:nvGrpSpPr>
            <p:grpSpPr>
              <a:xfrm>
                <a:off x="1426320" y="2455196"/>
                <a:ext cx="1263431" cy="46949"/>
                <a:chOff x="1409553" y="1247719"/>
                <a:chExt cx="6151835" cy="228600"/>
              </a:xfrm>
            </p:grpSpPr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04C67982-47C0-6315-E6AF-9766BCE971DF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B211F022-3777-F40F-C6F1-957F4B2D2220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9E82016B-8AC2-A9E5-3659-DB2BFDE31757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2249291B-E03A-C23E-D4D6-CC95754EB9B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586030C9-81C6-097D-ABC0-2F223E1279D0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03D6C8F3-2512-F884-C370-5E6F321CFF2B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EB4CB1EE-BF17-70A6-915A-969848BDDC58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9556760F-A244-6C2E-0AB1-1B38FB060A16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8631D4B6-5844-70F5-A730-6B5769DF870C}"/>
                  </a:ext>
                </a:extLst>
              </p:cNvPr>
              <p:cNvSpPr/>
              <p:nvPr/>
            </p:nvSpPr>
            <p:spPr>
              <a:xfrm>
                <a:off x="1319638" y="2344848"/>
                <a:ext cx="260135" cy="29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817" name="Graphic 816" descr="Database with solid fill">
                <a:extLst>
                  <a:ext uri="{FF2B5EF4-FFF2-40B4-BE49-F238E27FC236}">
                    <a16:creationId xmlns:a16="http://schemas.microsoft.com/office/drawing/2014/main" id="{9037763D-AC88-0F45-88F6-B03F01B53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34856" y="2255596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931" name="Straight Arrow Connector 930">
              <a:extLst>
                <a:ext uri="{FF2B5EF4-FFF2-40B4-BE49-F238E27FC236}">
                  <a16:creationId xmlns:a16="http://schemas.microsoft.com/office/drawing/2014/main" id="{93598658-E4E1-C95C-8D27-3E329A5CE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9101" y="1536976"/>
              <a:ext cx="415469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1F46B66-7A93-42FA-6541-AE35AD59D0B1}"/>
                </a:ext>
              </a:extLst>
            </p:cNvPr>
            <p:cNvSpPr/>
            <p:nvPr/>
          </p:nvSpPr>
          <p:spPr>
            <a:xfrm rot="5400000">
              <a:off x="3238749" y="1242759"/>
              <a:ext cx="600075" cy="60007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1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FA672345-C403-D98E-ED40-DFB4534669A7}"/>
              </a:ext>
            </a:extLst>
          </p:cNvPr>
          <p:cNvSpPr/>
          <p:nvPr/>
        </p:nvSpPr>
        <p:spPr>
          <a:xfrm>
            <a:off x="645290" y="210064"/>
            <a:ext cx="5486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66FDE38-1530-D4F0-9FEE-3C3FCC376DCA}"/>
              </a:ext>
            </a:extLst>
          </p:cNvPr>
          <p:cNvGrpSpPr/>
          <p:nvPr/>
        </p:nvGrpSpPr>
        <p:grpSpPr>
          <a:xfrm>
            <a:off x="811902" y="1470916"/>
            <a:ext cx="5004893" cy="1135897"/>
            <a:chOff x="976970" y="1168907"/>
            <a:chExt cx="5004893" cy="1135897"/>
          </a:xfrm>
        </p:grpSpPr>
        <p:pic>
          <p:nvPicPr>
            <p:cNvPr id="2" name="Graphic 1" descr="Database with solid fill">
              <a:extLst>
                <a:ext uri="{FF2B5EF4-FFF2-40B4-BE49-F238E27FC236}">
                  <a16:creationId xmlns:a16="http://schemas.microsoft.com/office/drawing/2014/main" id="{E71707C8-1F69-992D-182F-AE86989AB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6970" y="1197505"/>
              <a:ext cx="953676" cy="95367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D4F0A2-6C83-F7F0-DF14-F185B1E86420}"/>
                </a:ext>
              </a:extLst>
            </p:cNvPr>
            <p:cNvGrpSpPr/>
            <p:nvPr/>
          </p:nvGrpSpPr>
          <p:grpSpPr>
            <a:xfrm>
              <a:off x="2410610" y="1168907"/>
              <a:ext cx="1665125" cy="1135897"/>
              <a:chOff x="2467440" y="4469272"/>
              <a:chExt cx="1936490" cy="132101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8E43D4-83C6-CDE3-6935-03EB4670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40" y="4631204"/>
                <a:ext cx="193649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2EB6809-6119-370D-2AE9-F7C42F457906}"/>
                  </a:ext>
                </a:extLst>
              </p:cNvPr>
              <p:cNvSpPr/>
              <p:nvPr/>
            </p:nvSpPr>
            <p:spPr>
              <a:xfrm>
                <a:off x="2467440" y="4469272"/>
                <a:ext cx="1936490" cy="114010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95D308-EFC3-0EA8-892B-8532E9BE6D79}"/>
                  </a:ext>
                </a:extLst>
              </p:cNvPr>
              <p:cNvSpPr/>
              <p:nvPr/>
            </p:nvSpPr>
            <p:spPr>
              <a:xfrm>
                <a:off x="3213082" y="5428473"/>
                <a:ext cx="445206" cy="3618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B65B2D0-2D78-253B-1208-D1991476B1E4}"/>
                  </a:ext>
                </a:extLst>
              </p:cNvPr>
              <p:cNvGrpSpPr/>
              <p:nvPr/>
            </p:nvGrpSpPr>
            <p:grpSpPr>
              <a:xfrm>
                <a:off x="3356196" y="5428473"/>
                <a:ext cx="158978" cy="292739"/>
                <a:chOff x="3355851" y="5428473"/>
                <a:chExt cx="158978" cy="292739"/>
              </a:xfrm>
            </p:grpSpPr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8FC0AE4F-96B2-0C10-9064-0640CEAB5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5851" y="5428473"/>
                  <a:ext cx="0" cy="292739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Arrow Connector 401">
                  <a:extLst>
                    <a:ext uri="{FF2B5EF4-FFF2-40B4-BE49-F238E27FC236}">
                      <a16:creationId xmlns:a16="http://schemas.microsoft.com/office/drawing/2014/main" id="{8B72E0F5-1F14-7C16-166B-AA24526DF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4829" y="5428604"/>
                  <a:ext cx="0" cy="292608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B971D49-6EE9-B60D-0869-804F2C66FDE1}"/>
                  </a:ext>
                </a:extLst>
              </p:cNvPr>
              <p:cNvSpPr/>
              <p:nvPr/>
            </p:nvSpPr>
            <p:spPr>
              <a:xfrm>
                <a:off x="2555282" y="4533405"/>
                <a:ext cx="56007" cy="560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4B1012F-73C7-E776-5BE8-E692AFA208C4}"/>
                  </a:ext>
                </a:extLst>
              </p:cNvPr>
              <p:cNvSpPr/>
              <p:nvPr/>
            </p:nvSpPr>
            <p:spPr>
              <a:xfrm>
                <a:off x="2643124" y="4533405"/>
                <a:ext cx="56007" cy="560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3990D16-E537-49F9-2D2A-BF60805E8A3C}"/>
                  </a:ext>
                </a:extLst>
              </p:cNvPr>
              <p:cNvSpPr/>
              <p:nvPr/>
            </p:nvSpPr>
            <p:spPr>
              <a:xfrm>
                <a:off x="2730966" y="4533405"/>
                <a:ext cx="56007" cy="560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9040C8E2-4E3F-0DAF-569E-2F3CC93E6048}"/>
                </a:ext>
              </a:extLst>
            </p:cNvPr>
            <p:cNvGrpSpPr/>
            <p:nvPr/>
          </p:nvGrpSpPr>
          <p:grpSpPr>
            <a:xfrm>
              <a:off x="4718432" y="1336412"/>
              <a:ext cx="1263431" cy="657281"/>
              <a:chOff x="1426320" y="2455196"/>
              <a:chExt cx="1263431" cy="657281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BCF20430-2A9E-F078-AB77-7EEA05392A3E}"/>
                  </a:ext>
                </a:extLst>
              </p:cNvPr>
              <p:cNvGrpSpPr/>
              <p:nvPr/>
            </p:nvGrpSpPr>
            <p:grpSpPr>
              <a:xfrm>
                <a:off x="1426320" y="2502145"/>
                <a:ext cx="1263431" cy="46949"/>
                <a:chOff x="1409553" y="1247719"/>
                <a:chExt cx="6151835" cy="228600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637645E0-7138-8CFD-FEFD-B9BF5072B8BB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F880E7B5-ECF6-B6C0-22BF-08947C1A59D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13E01085-427F-CC87-A0D3-D1026358A07E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0B0C20EE-FC10-7E1D-88F1-6D6889175945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1BD44D76-9A73-3739-FF49-CE7EDEB19E70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8F69663A-E2FB-F4CC-68CB-770E4E34646D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128B0502-A944-4F6B-8BE7-02E46189576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78A5945A-3F6E-F486-447A-BA6D90630768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305AC856-5774-3CC1-B977-5AE253909E41}"/>
                  </a:ext>
                </a:extLst>
              </p:cNvPr>
              <p:cNvGrpSpPr/>
              <p:nvPr/>
            </p:nvGrpSpPr>
            <p:grpSpPr>
              <a:xfrm>
                <a:off x="1426320" y="2549093"/>
                <a:ext cx="1263431" cy="46949"/>
                <a:chOff x="1409553" y="1247719"/>
                <a:chExt cx="6151835" cy="228600"/>
              </a:xfrm>
            </p:grpSpPr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B4D2BF96-8574-E669-6E26-B002B9C7FE7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71B2273E-7EAE-14E0-D78E-14D193E84D6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F01BACB-5897-AB11-782B-2B2787763F06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2FFA12A6-73A0-6C1A-6E11-D448CD4B862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AFD9A1B9-212B-03DF-359B-294DF7445083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27DD404E-630B-59AB-32B0-64983247A8DE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AFA1C42A-85B9-AAD2-1DF4-8796B3882E9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998DB70E-CB22-0775-885F-87D75639F15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F65511EF-CFB7-1D6B-4175-3487FD32CB47}"/>
                  </a:ext>
                </a:extLst>
              </p:cNvPr>
              <p:cNvGrpSpPr/>
              <p:nvPr/>
            </p:nvGrpSpPr>
            <p:grpSpPr>
              <a:xfrm>
                <a:off x="1426320" y="2596042"/>
                <a:ext cx="1263431" cy="46949"/>
                <a:chOff x="1409553" y="1247719"/>
                <a:chExt cx="6151835" cy="228600"/>
              </a:xfrm>
            </p:grpSpPr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4F8409F0-2221-F991-88E4-EA84A65F3F99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C027FCE-B350-5DDE-81B1-74BEB11D990B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22C91F5D-FFEF-3EAA-B49B-A46E86905691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2EA00338-523B-06C0-0877-53EA3A64D5A9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2754E66-A78D-06F6-23B1-9CC5B2388A73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4EA83947-76FB-4638-3DDC-67BF9ED9027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7FEC1DB7-F9CC-7EC6-2E21-BDFC514AC56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26E3D371-3D05-4B88-C774-4B236EF94CB4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ADB90EC-ECCD-9B51-693B-BF2B3FAA806E}"/>
                  </a:ext>
                </a:extLst>
              </p:cNvPr>
              <p:cNvGrpSpPr/>
              <p:nvPr/>
            </p:nvGrpSpPr>
            <p:grpSpPr>
              <a:xfrm>
                <a:off x="1426320" y="2642991"/>
                <a:ext cx="1263431" cy="46949"/>
                <a:chOff x="1409553" y="1247719"/>
                <a:chExt cx="6151835" cy="228600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68070476-1D09-C7DB-0863-ECF7FB7F92E5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5F4D219D-E49E-B93A-D595-77517CAF1C18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68F0F063-7B87-71EE-CD22-E20536FE50F2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200F13EA-9501-68E9-F6DF-4BE94EF9422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6760F66B-CBF2-5136-164C-D0D7827CD488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DC906301-231B-5A7C-D25B-322F709AF32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D330BA62-C606-F477-102F-892EFA946A4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BF50CD16-2599-0856-2A85-A24BE32FFE2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BAC84E24-6C95-B673-B60A-8BBD7F3EF0A9}"/>
                  </a:ext>
                </a:extLst>
              </p:cNvPr>
              <p:cNvGrpSpPr/>
              <p:nvPr/>
            </p:nvGrpSpPr>
            <p:grpSpPr>
              <a:xfrm>
                <a:off x="1426320" y="2689939"/>
                <a:ext cx="1263431" cy="46949"/>
                <a:chOff x="1409553" y="1247719"/>
                <a:chExt cx="6151835" cy="228600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1F89509-BD17-7B41-D842-B9ACEBD7E1B3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32268B5-FB0B-B3A9-568F-1B541537BECD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63DC3FC9-33A6-63EB-A1E6-037F822AD21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63F8A90-85CC-6C64-476A-74041CACEECB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C978F8BE-5461-AB62-3E85-127A5266EB0A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DF55593E-09FB-7FD8-E89D-2804F289FCF3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17F83E4-51C4-231F-9F04-D7E5C48D022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43D6E973-69D0-8D30-9E14-1F4BD07F098D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06A8F9BA-7010-C3A3-528F-562F16F70842}"/>
                  </a:ext>
                </a:extLst>
              </p:cNvPr>
              <p:cNvGrpSpPr/>
              <p:nvPr/>
            </p:nvGrpSpPr>
            <p:grpSpPr>
              <a:xfrm>
                <a:off x="1426320" y="2736888"/>
                <a:ext cx="1263431" cy="46949"/>
                <a:chOff x="1409553" y="1247719"/>
                <a:chExt cx="6151835" cy="228600"/>
              </a:xfrm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C5359EE3-EFED-A1CA-3BD4-2EC44473771C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4603069B-A7B5-166C-657F-D83E0B681FAB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B366989E-EA4C-E223-1E5D-02D0208A2ACA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F2A1F611-90BE-76F1-7750-F73A8D21C9E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9680BD6-A044-E2FC-A55C-802C65A6B1D9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E1AFECAE-5C9D-80C6-B530-DF62A856FE5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CE36EF2-4CB1-9A39-F2B2-C4F9E8ED78C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972EBC27-CAFF-1457-FED6-29623A1652DF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21793A8B-1FE9-C38E-65A5-5F7111DE5C1A}"/>
                  </a:ext>
                </a:extLst>
              </p:cNvPr>
              <p:cNvGrpSpPr/>
              <p:nvPr/>
            </p:nvGrpSpPr>
            <p:grpSpPr>
              <a:xfrm>
                <a:off x="1426320" y="2783837"/>
                <a:ext cx="1263431" cy="46949"/>
                <a:chOff x="1409553" y="1247719"/>
                <a:chExt cx="6151835" cy="228600"/>
              </a:xfrm>
            </p:grpSpPr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DC46CBBE-8FEA-E2D1-DA27-41A8C25B294E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AABD76C2-07B6-3E07-22D4-0677B6C4065B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E9CB615E-4FDB-5DA1-219C-0CB3865890F0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8B22D135-AC07-ABE9-30CC-50A360D0B2F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FF5C3EDA-47A6-205E-FCF0-F26BF54AA8DB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077CA0C-72E3-0923-0166-59394D17682C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A31F271B-8A69-00FC-746A-08DC349CE6E9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13C2F8-6129-EFC8-3707-C6CEB06FC7F7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26E03AB1-64F4-BBCF-C5A4-AFC958C3E476}"/>
                  </a:ext>
                </a:extLst>
              </p:cNvPr>
              <p:cNvGrpSpPr/>
              <p:nvPr/>
            </p:nvGrpSpPr>
            <p:grpSpPr>
              <a:xfrm>
                <a:off x="1426320" y="2830785"/>
                <a:ext cx="1263431" cy="46949"/>
                <a:chOff x="1409553" y="1247719"/>
                <a:chExt cx="6151835" cy="228600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AA5B0327-2799-F0BC-FBD8-B07D3F90C157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8D7FA9E5-E33B-186F-8F9C-D67C1912C388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420C601-C33B-A78D-5A5D-A8F0FB1E962A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67C11C10-9D3B-DA1C-DCDB-F4C49669041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CDC0DBBB-2F4F-E6F9-F841-EFD555E8BAC9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39ADC7B-82CF-C1F7-73BC-0D4FF8BFD191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AFF803E6-6536-F031-E5AA-DB9FD4A05733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1C7E9151-3B8B-7D2A-F229-980AC43E955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F3816534-AA5E-EE9E-B203-C82896324CDF}"/>
                  </a:ext>
                </a:extLst>
              </p:cNvPr>
              <p:cNvGrpSpPr/>
              <p:nvPr/>
            </p:nvGrpSpPr>
            <p:grpSpPr>
              <a:xfrm>
                <a:off x="1426320" y="2877734"/>
                <a:ext cx="1263431" cy="46949"/>
                <a:chOff x="1409553" y="1247719"/>
                <a:chExt cx="6151835" cy="228600"/>
              </a:xfrm>
            </p:grpSpPr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04033861-4514-D26D-6905-BCB7D6678EE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B15B16BD-EDF4-2850-16B5-85254D08F14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9764C6FC-5293-A632-6287-C1A4833777FD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73AE58AB-1BC3-CD2E-6917-B8AEC05BF434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09840116-6A8E-8C51-D048-A26A7CB66D29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1EAF1B20-51D3-C746-A9F0-D54DC5DD5A17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50B83785-E324-6668-376A-D2D4144DB9B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194F6108-C58E-9FAA-452D-9B90C5711F42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E7DC705E-DD9F-19AD-7CC6-1A33A0EB86C1}"/>
                  </a:ext>
                </a:extLst>
              </p:cNvPr>
              <p:cNvGrpSpPr/>
              <p:nvPr/>
            </p:nvGrpSpPr>
            <p:grpSpPr>
              <a:xfrm>
                <a:off x="1426320" y="2924682"/>
                <a:ext cx="1263431" cy="46949"/>
                <a:chOff x="1409553" y="1247719"/>
                <a:chExt cx="6151835" cy="228600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A7CF55D1-FCB5-24B9-E661-CDF967FCA7EC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C7C42603-07E3-A852-C66B-FC3DEE156BB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A50BBFF1-90DA-65CD-6535-E48F908C8B98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2B7A1F0F-38C4-3F61-2F1E-FBCE4342940B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71D31C5B-E942-75D3-7C70-FEDAD7B41FF7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9FE11EB7-3788-15AD-5C30-1BFBF447FC5B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879F6F40-6F35-6CD0-FF6C-1349745849F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36E2A81-F75E-1BD0-437D-1AF982EED534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9F7B79BA-BF82-6F8A-B0BD-5073CFCC2A9C}"/>
                  </a:ext>
                </a:extLst>
              </p:cNvPr>
              <p:cNvGrpSpPr/>
              <p:nvPr/>
            </p:nvGrpSpPr>
            <p:grpSpPr>
              <a:xfrm>
                <a:off x="1426320" y="2971631"/>
                <a:ext cx="1263431" cy="46949"/>
                <a:chOff x="1409553" y="1247719"/>
                <a:chExt cx="6151835" cy="228600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2E876CE4-C165-6239-2DFC-DBE9573BC5E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C1A7AF7C-E27E-1B43-CA49-8A01C904B7C5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55C8E8F0-386C-4467-756B-85A0B999B4D2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754BD45D-E95F-ECC0-1ABC-3A9BA25D1AF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F91BB964-0485-F9C8-DD05-69CA243DABF0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C1A4188A-3219-A0CF-231F-2F2AB859FDE3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89084D86-3564-B597-96D8-B84246AC7A07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7B79EAB6-B658-D130-D834-BEAF31194044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0A93C4E7-3FFC-4246-4C47-C41A5BA68795}"/>
                  </a:ext>
                </a:extLst>
              </p:cNvPr>
              <p:cNvGrpSpPr/>
              <p:nvPr/>
            </p:nvGrpSpPr>
            <p:grpSpPr>
              <a:xfrm>
                <a:off x="1426320" y="3018580"/>
                <a:ext cx="1263431" cy="46949"/>
                <a:chOff x="1409553" y="1247719"/>
                <a:chExt cx="6151835" cy="228600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36AA239C-05F4-28CE-A9BA-97A84E59BF23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4C840ABA-A275-13E9-C81E-873CC02509FD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73C5D20D-3AA5-7F21-2AB1-AB93367FCAF9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E9E2AB1D-44CC-2465-3FA7-9F3B33516DAC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5DAAEEDD-D0F7-FEB6-DF0C-9DC60100E1F6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CF067BD-52CC-E4E0-0ECB-94C8B5BD280A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7631CA56-CDE2-976D-0755-863D4C5E741A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51AA7DE1-7A92-F616-FA1F-33C15D501081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7112DAC8-49AD-8310-6E8F-79D269D3733A}"/>
                  </a:ext>
                </a:extLst>
              </p:cNvPr>
              <p:cNvGrpSpPr/>
              <p:nvPr/>
            </p:nvGrpSpPr>
            <p:grpSpPr>
              <a:xfrm>
                <a:off x="1426320" y="3065528"/>
                <a:ext cx="1263431" cy="46949"/>
                <a:chOff x="1409553" y="1247719"/>
                <a:chExt cx="6151835" cy="228600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0A166788-C453-E897-4863-FD57E925E0B0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7CB53B41-299C-BFC6-07A7-BAEA21324ED2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66AE1EC6-1A85-790D-2CDC-00D295407E5F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1394CA2E-B92D-23A9-F41D-9EDA26D2A4A7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E9490678-8CAD-A17B-34AA-7EE471D59F01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43BF3B19-E185-AC76-960F-2D0E2D34B673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E5530C74-411D-4CB6-0916-16E077697C46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7D636CE4-94B6-7B70-B3DF-802637CF0A03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B26DDB9E-303C-F0C5-88E3-81455161FA7A}"/>
                  </a:ext>
                </a:extLst>
              </p:cNvPr>
              <p:cNvSpPr/>
              <p:nvPr/>
            </p:nvSpPr>
            <p:spPr>
              <a:xfrm>
                <a:off x="1426320" y="2455196"/>
                <a:ext cx="1263431" cy="65728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E70CD5B2-B98F-088E-8A1C-1B0BC9EBA331}"/>
                  </a:ext>
                </a:extLst>
              </p:cNvPr>
              <p:cNvGrpSpPr/>
              <p:nvPr/>
            </p:nvGrpSpPr>
            <p:grpSpPr>
              <a:xfrm>
                <a:off x="1426320" y="2455196"/>
                <a:ext cx="1263431" cy="46949"/>
                <a:chOff x="1409553" y="1247719"/>
                <a:chExt cx="6151835" cy="228600"/>
              </a:xfrm>
            </p:grpSpPr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2C89E262-5D6E-8F26-18C1-8FB8250DE505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9FDF861D-72DF-0CFD-D2BE-27BA4933DCD9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B5649C70-2688-E1D8-5133-2F453559D747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61DE8E0-BE33-1594-9549-0671D6C51D4D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F822C77-C690-1E6F-ED6E-B61868B45450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7895F6F1-9897-9FC3-EE89-B31DA4161E2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7A84760B-FBD0-D170-C6EF-C2669C467022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4B632249-4CD0-7734-A865-6E3DA39C0AA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421" name="Rounded Rectangle 420">
                <a:extLst>
                  <a:ext uri="{FF2B5EF4-FFF2-40B4-BE49-F238E27FC236}">
                    <a16:creationId xmlns:a16="http://schemas.microsoft.com/office/drawing/2014/main" id="{2E056CEA-3F92-A2D4-D9D4-22915E40EA6D}"/>
                  </a:ext>
                </a:extLst>
              </p:cNvPr>
              <p:cNvSpPr/>
              <p:nvPr/>
            </p:nvSpPr>
            <p:spPr>
              <a:xfrm>
                <a:off x="1575073" y="2646926"/>
                <a:ext cx="965924" cy="281692"/>
              </a:xfrm>
              <a:prstGeom prst="roundRect">
                <a:avLst/>
              </a:prstGeom>
              <a:solidFill>
                <a:srgbClr val="FFFFF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recording</a:t>
                </a:r>
              </a:p>
            </p:txBody>
          </p:sp>
        </p:grp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5765FD60-E312-1510-F827-44C6160F3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283" y="1712001"/>
              <a:ext cx="415469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101C0DD7-038E-3262-F9CF-B187A525F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488" y="1657171"/>
              <a:ext cx="415469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67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FA672345-C403-D98E-ED40-DFB4534669A7}"/>
              </a:ext>
            </a:extLst>
          </p:cNvPr>
          <p:cNvSpPr/>
          <p:nvPr/>
        </p:nvSpPr>
        <p:spPr>
          <a:xfrm>
            <a:off x="645290" y="210064"/>
            <a:ext cx="5486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recording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isrc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74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Triangle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 rot="5400000">
            <a:off x="5911773" y="1275632"/>
            <a:ext cx="600075" cy="60007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87CE6F-3AC1-DF0A-195C-2855728B99A7}"/>
              </a:ext>
            </a:extLst>
          </p:cNvPr>
          <p:cNvGrpSpPr/>
          <p:nvPr/>
        </p:nvGrpSpPr>
        <p:grpSpPr>
          <a:xfrm>
            <a:off x="1238306" y="1039525"/>
            <a:ext cx="1421360" cy="838925"/>
            <a:chOff x="9298890" y="1054499"/>
            <a:chExt cx="1421360" cy="838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9C4081-EDDA-1F46-F988-5D21AB731282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15ECB7B-56A0-FA2D-7E50-59EF208391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ECAF9C5-6AB1-2D2A-1AFE-95AEE3C1C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6DAD0CC-F4F3-F8FA-91E6-08E1C7AA00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210A1A9-46D3-FDD9-8679-D07862FA88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DE00B58-0C74-18BC-B9B3-44D638D765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D1911DC-E39C-A292-D300-3D9BEDB87C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6381143-19C7-AE8D-EAA3-1CAF6E51132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7FB7A59-52A3-DAD3-ABA4-B6CE59C4518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AAE4E3-CDEF-DAE3-8A53-9EE41A6AB5BD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4AA4C7FE-A1E0-072F-AD9F-F8B7EC1BF8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E8C9BB-75C2-CEDE-705D-757B64B2923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700F6F1-724D-490F-31C4-120E6B5BEB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12841E8-3FF0-D96F-7B00-C9ADE1F33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67A8FB2-EE9F-9FF0-586B-189C455B79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203A4B0-D124-C52E-1970-380242C4DB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EA684A6-7389-20DA-18A4-0E419BFC44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D1777FD-51BB-82C7-BEAB-36736FC66C5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4" name="Group 1893">
              <a:extLst>
                <a:ext uri="{FF2B5EF4-FFF2-40B4-BE49-F238E27FC236}">
                  <a16:creationId xmlns:a16="http://schemas.microsoft.com/office/drawing/2014/main" id="{B88307DB-1B0B-6A21-4D18-253BAD545297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3DD47D8-5BCC-60A6-CACF-4244D486AC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4561D42-F61B-6DBE-B8D9-90EF010858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1C814BB-8E87-10B6-A6EC-B00CBC8FC4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8A88F55B-4E30-B75A-4FEB-E772B26512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DC74AE-3740-1492-10E8-6F58DA6606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05E5FCB-548F-9619-ED5A-37833848B6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BDDBE47-05E1-C80C-8864-C5A93FA14C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1A12895-9A21-53FE-51DD-61C4FD696EE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7" name="Group 1896">
              <a:extLst>
                <a:ext uri="{FF2B5EF4-FFF2-40B4-BE49-F238E27FC236}">
                  <a16:creationId xmlns:a16="http://schemas.microsoft.com/office/drawing/2014/main" id="{DB508BF5-FF61-C55A-B6B8-F56557890678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90544F4-3CA7-0CCA-667B-5123A26C60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2E2C2-68BD-26E4-F1BE-C293BFA502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9D2ED8-D5F5-B2EF-5AB2-AABC74C442E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11EB836-27A0-A541-7609-69425788D6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4ECDB25-9F3C-24C3-274E-743DF104D0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C5B27A5-1A5A-0C44-B716-650D81D5261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9901227-31B4-BEF6-68C5-041D5AA9AE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4DB9988-2148-1E5E-957C-4A78043E077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8" name="Group 1897">
              <a:extLst>
                <a:ext uri="{FF2B5EF4-FFF2-40B4-BE49-F238E27FC236}">
                  <a16:creationId xmlns:a16="http://schemas.microsoft.com/office/drawing/2014/main" id="{AE6ABD6F-0D51-0B13-148C-F7F9BB08C0C1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1ED3684-DAE4-4770-2D84-A0F91AF2D7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219C58ED-8898-32D4-FD24-CF5EE8FEF0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0F385E2-5824-17CD-2BE1-AD6FB119343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B1E1B122-27B0-AE64-9B94-4BB386279CD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DFB44E4-1255-1381-6B35-1779F94D57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64A81BC-5CAB-FA8E-F0B3-D0875838EE3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DFE4CAF-4E5D-9ED5-75EC-DF923F708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CD40C2F-9886-FA89-DE40-C584EBA6EA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182C70FB-4A67-F885-6ABD-9C6CF30FF69A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1208198-836F-8DEC-FF75-962525CCFA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EFBB3E0-6DA9-F22A-63F4-6E26C6E5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426C0F8-0802-FDD5-3352-08F53711DB1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8E2AD24-10EB-CC93-3DC6-33DA99FED2D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9A580A3-3C14-0C44-FAEE-64FDBFCB85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9E99E45-7F6D-92B4-D077-07A85915341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5FC48FE-F48E-AF27-510A-6BA988837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23B8690-54C9-DB95-E1B1-96A4228EC3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F5498223-1EFD-3DEF-49FC-3886A977B53C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2842450-B9DC-EF04-9657-2FC0876DEA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2757145-6E26-3034-5CC8-990AD7C980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388121D-61ED-753C-5B35-2013FF15D2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0AD4DEB-0CC3-C5BD-8471-D5D39AFC9D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21267F8-7A10-3CAC-EF8D-4DA9F6CC12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3E2DDB5-190D-F48A-D85F-B67A4A7899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56CA225-7485-F592-2271-EAFDF395F1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E80282B-DA89-C287-8302-B8DFA3A4880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1" name="Group 1900">
              <a:extLst>
                <a:ext uri="{FF2B5EF4-FFF2-40B4-BE49-F238E27FC236}">
                  <a16:creationId xmlns:a16="http://schemas.microsoft.com/office/drawing/2014/main" id="{808BED34-6B6E-8C63-8D48-02A699740A9C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EB252D-A0F3-ACB7-040F-2B96FDAA232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1DA1B7-80C0-35EF-9BC8-FC6128D802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2432E93-9B88-0666-D445-DB01401DD13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15C82-5E58-455C-9E9B-682415AE5A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B1E2E36-08AA-74C0-0C9F-6DA5BD86120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129250-29A9-5942-B46C-0FDCFAF2FE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E01BEB-2047-47BB-0E26-1E9E3E4B692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25CC61B-4C88-E4BC-8FDF-91DF6F6B01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2" name="Group 1901">
              <a:extLst>
                <a:ext uri="{FF2B5EF4-FFF2-40B4-BE49-F238E27FC236}">
                  <a16:creationId xmlns:a16="http://schemas.microsoft.com/office/drawing/2014/main" id="{BD0F75F7-A05F-5D97-FBB1-19753E0B731E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87E6B2E-657A-CFF1-6D90-F1E1363CC40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9A6232C-6B34-A0AB-84CC-9C7877AE3C4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F393977-51F2-6E24-6A69-8E9C51FDE4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6F86278-E868-3EB8-A5C4-0AEE44DAC8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C59D86-EE55-7EFD-72AB-BD2D5DCFB7A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AB77F8-D79B-D954-E8D4-1A60738BFE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936BF2E-4330-0879-A7B4-C568243550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C1C1A67-2F1C-063F-C1BC-DF8637D2EF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3" name="Group 1902">
              <a:extLst>
                <a:ext uri="{FF2B5EF4-FFF2-40B4-BE49-F238E27FC236}">
                  <a16:creationId xmlns:a16="http://schemas.microsoft.com/office/drawing/2014/main" id="{7F4B06B6-C5FF-87DB-0674-43E58329D07F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7AA1EFA-33B0-E266-7DDE-48070435A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D66B94A-A514-6782-0D82-1EED1E7C152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E7211DB-4022-C8E7-AB99-72D9CC6B78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A0637E4-8849-A126-8FDA-51246566EE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791C5F7-0F27-79E3-C3FF-C83DE96926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9BD282-ABD9-0BA7-544C-B697C82564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7996AA-9323-85EE-3DA6-8115161A15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41848D7-2D02-C9AA-ED29-15E58E37E64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4" name="Group 1903">
              <a:extLst>
                <a:ext uri="{FF2B5EF4-FFF2-40B4-BE49-F238E27FC236}">
                  <a16:creationId xmlns:a16="http://schemas.microsoft.com/office/drawing/2014/main" id="{74A7DBE0-1630-DA87-84D0-D92391F336F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12372FD-3583-AFC6-625C-2BBC840A3D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3F03D7-16AA-67B0-18E6-57C27EE10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6898137-9E3D-174D-F87B-75EA9E3BC2D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9E80FDC-7574-05BA-7E67-FDAD46DA49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D69176D-E2CB-7750-2D34-F5A8F724C9C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D7AAE9-6FE1-5702-575B-35FEB92996B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E73C2E8-DC53-507C-4801-11D3D4D5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C0B6802-F553-0CD0-0879-B70DB806F0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5" name="Group 1904">
              <a:extLst>
                <a:ext uri="{FF2B5EF4-FFF2-40B4-BE49-F238E27FC236}">
                  <a16:creationId xmlns:a16="http://schemas.microsoft.com/office/drawing/2014/main" id="{33460FEA-E52D-B2AD-6574-1F9F34037FC9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A13890E-ED60-4B7C-9A08-E5B032A0A3E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EE945C-CE05-F5DD-432B-206C2D5AE2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17AAE3-BE6B-E7F3-77DE-3BABD78735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49C0F6D-D52E-5C52-9EA6-08C46BBC6BA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E9F8618-0038-ED8E-B020-4057824A1F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9AF64-D41B-6741-3941-26F98A86DD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CF67773-3303-BB18-760E-1B8C53E9823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7A1CB4-B874-B7BB-EEBE-30725E5487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6" name="Group 1905">
              <a:extLst>
                <a:ext uri="{FF2B5EF4-FFF2-40B4-BE49-F238E27FC236}">
                  <a16:creationId xmlns:a16="http://schemas.microsoft.com/office/drawing/2014/main" id="{0CB7DAC9-8AF5-90AB-3F7C-4A6D164C445F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86EB4129-4197-B32A-8B6C-129EBD333D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D53B80-3AD5-FDDC-AC2C-B24EC8C247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3E4010-D107-7B0D-77C8-5DE0D4EECA0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4C41F4-051D-7CF4-3FA6-D03F716DF3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C1D289F-C2EF-E2D2-1FA6-2B4F2B23855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CE14BD4-744D-7444-7B53-F37C34A409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5B732A7-DFE4-F636-D532-CEC124CA54B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0461679-5142-4211-1FE9-C37B0245EB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114F6E71-CAE0-5DEA-1D5C-EF2D8C7956DE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08" name="Group 1907">
              <a:extLst>
                <a:ext uri="{FF2B5EF4-FFF2-40B4-BE49-F238E27FC236}">
                  <a16:creationId xmlns:a16="http://schemas.microsoft.com/office/drawing/2014/main" id="{B2681808-4CC3-17A6-DB26-5D81A2C6EE6A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33DFE5C-AB4C-B71F-AF3A-69DD8DBF5EC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6429E6F-4A63-0129-0B9A-3303AAF0609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CC2F8666-C626-6604-155D-DFA04511F16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027315F-BA2B-5B95-EBE9-84CDB462C01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E13659E3-C684-BC5A-7604-3B81D120579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9B174D30-E053-B023-FAD9-DEEDC22030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CF9C5D2A-22C2-3C30-0447-A63EFC94F26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8557481E-A9EB-26A3-3D1B-48144D0123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9" name="Rounded Rectangle 1908">
              <a:extLst>
                <a:ext uri="{FF2B5EF4-FFF2-40B4-BE49-F238E27FC236}">
                  <a16:creationId xmlns:a16="http://schemas.microsoft.com/office/drawing/2014/main" id="{B236607B-1508-6678-7956-881F7BFFF23B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10" name="Graphic 1909" descr="Folder with solid fill">
              <a:extLst>
                <a:ext uri="{FF2B5EF4-FFF2-40B4-BE49-F238E27FC236}">
                  <a16:creationId xmlns:a16="http://schemas.microsoft.com/office/drawing/2014/main" id="{45526667-2765-C52F-F3D3-B64576EB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28C92C2-B66C-E4E0-B11A-1B68F4CC04E7}"/>
              </a:ext>
            </a:extLst>
          </p:cNvPr>
          <p:cNvGrpSpPr/>
          <p:nvPr/>
        </p:nvGrpSpPr>
        <p:grpSpPr>
          <a:xfrm>
            <a:off x="1260008" y="2265022"/>
            <a:ext cx="1421360" cy="838925"/>
            <a:chOff x="7361769" y="1066075"/>
            <a:chExt cx="1421360" cy="838925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E68474A-5401-5AAB-ED9B-7F328A98EBB0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7738C7B-F40A-010D-4632-2636761DDC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57A4A16A-C566-0D67-993C-A121BD64543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33B8E39E-6AD6-AF4D-7BF6-55973D58C50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76396443-4C19-6E83-7970-57B59C8459A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E64623A7-E275-DF2B-07B4-71BCF41503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6A8DAEBB-58FD-CFC5-BDB3-DE3592A3B2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167EC0C9-9A80-2EBD-692D-3F464F7B38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ADC13B17-66F9-A765-574E-67A0FE399E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5B92B6B-72CC-13A8-9758-7F600688EDB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585FBC48-9B50-A2E8-697A-B250E5E3541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E6999824-1964-DD89-F46E-A709E9A076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8B5F0FBC-330D-2735-9830-FE25F0AF84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0179FC81-5EEB-D14A-D274-DB8BA2674AF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4C665B03-B108-E8F1-B836-92E5FB1759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76170807-5D44-2BC1-6CB6-5FEAF0F0EC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20206299-FE10-F642-8739-6DC4AB47A60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E85327A3-1E27-FCD4-2EB5-9A476647109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3B73FA5A-D7EB-87DA-FC51-D4F58DF6A92D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11E781FB-1AAE-0593-3314-1C847C7B26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FDDB6349-FBB5-3F29-379F-018F9F7B13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7378CD34-19BC-1971-5ED0-A947BE3716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2D7147BC-9768-5623-C335-872B00DE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0A423685-B4A8-530E-E5F4-BB1022AD48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12E688A3-979D-98EC-1A49-0A9B7D6577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CBF8869E-CE31-1823-A124-5E6A182BA1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2FA78FE-8327-903D-8A36-F25A859FA6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A9F0DEE-7DD0-776F-3FE9-8573627432B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109B734B-C6F2-B8A4-7A9E-5B4E2AB7E3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4BD35EC2-C093-029D-BACF-82142E8541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6E04D9AE-8289-C4E1-6461-17E31887A3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0E92A0E5-6BE2-6A0F-C1C8-E6F118F36D6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7DB4B0B4-9AB2-0917-ADBC-EFA4F00A95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00854E5-B711-DEE6-84FE-4EFA2A9578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AD9D4DE1-796E-2C4E-8045-5D520E0A3F4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5BE41ED1-A241-0138-DD7C-EDE2BCBBB03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71ACB4D-899C-8AD3-A3C6-66EAC3C62655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880E6533-45B6-AE86-8D1B-E856440892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A3603B19-10AB-76A1-6B96-C96FCC0A5F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97356643-B631-8F5A-6363-13CB18A0B8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3F102C55-0CBF-A0DB-21AB-F14B324DB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6A3AF413-69C9-4F95-F661-A8811CC4DB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D56B8C5D-382F-463C-E186-3DEDE59874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8891166A-5C5A-B4A4-3C66-424196BA580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653A1FBA-6874-9A89-D0D4-F153F733EE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82E705A-1B78-990D-BCD1-D23BF5BF17F4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DD5F1FCD-E7F6-27B1-AA39-322677C20A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6FF8CD29-17D1-AB9B-7D2D-A9AD1F21A7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70239EB3-1B3D-1ED7-E325-54DDCDC3C2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56E611DB-53D7-F354-107D-2AAE63C7C06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6BD2B1CB-0081-9C2B-36C8-AA5864DC78E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B7BBBE71-E14B-A6BE-F7D7-0C5C31BBE5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4949E46C-5458-EA7E-AE1E-44CA8ADD13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3450DFC4-CF75-611B-DB50-4BEAE8BB95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53B98E4-EACC-3E3C-3C0D-89055E4378B7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F415DE3-3505-6E73-B5E1-D68A86EDCC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3CE4AE4C-9ED8-3448-6EB0-87819355E5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A2D80F8A-EE69-426C-C337-701DE70C287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2BC24E71-5048-EF25-351A-639A6B96AE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8A3488CA-781B-76C8-EAF2-2977EB4B909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81F67D8A-09F7-A9FA-275A-F48010D271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EE507F4E-AD9A-E52D-1232-A6607800674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91077FCF-E651-8DE8-47BC-95566A91474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6CDD7480-F917-8B1F-01D3-28BA80C508D9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888A155-EC8B-0C8E-3EE2-FAE047F56B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46799FAB-E1CD-A2F1-FE8A-DA6691DBFDC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64DD5CBD-2E3B-6EE0-B462-706B2AD9C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FCB00813-B797-0A2E-5033-B0D2A9975D1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78BCAF3-8E99-F369-B517-47E0BC85CFE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510D548-6CBF-8BED-8D97-6FAEC5945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358B6AC9-22E5-20C1-DB91-1625E3F8A58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B4C34F04-46F8-FCA0-36A2-AC733459B1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C7C2918-BE9C-7C9F-1486-BB0E2F682E2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14A29864-21B8-9996-E3FF-747873C481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72F8130-AC02-0AFA-F682-EACF839AF1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A52AE605-0D8F-7282-2333-E0F4A61DA56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0ED6E624-2DEE-B359-060E-7576E45ACC3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69E1D142-2507-AB6B-F2D9-30376ECC79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AA01F8B-80AC-EB5E-7214-EA014147B6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057B8A75-C980-D194-35B8-6A9E2DB4187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E97FEA58-48E7-9099-1C32-49315D52BE6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05AA555-4370-FC0B-A441-1034F69A15AE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5E11EB21-7AD9-A494-8885-ABAA8587DB1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743C435-9881-0BE3-4CE4-A529F90E94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73F0CB9-D2BC-5E91-99DA-1E4E2940B5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0013EAEC-AF83-9B51-DF7D-6D0BA00937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1EF7AE83-3174-FDE1-E49F-70CAB594AC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E495A28B-C02B-8737-4C14-0FEBD74912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7EA819C8-2E84-F2F7-D9C9-A0457074311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A3689E2A-9824-2999-F2CC-88B4FA5C38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845ED01-FCD9-B3F1-C194-157C41D937A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0DBFB9B-0732-47DB-8FF0-BB4E9548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238CA86-7BD2-239B-45E8-B73BF43F9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1CEF061-71A1-6587-D74C-9BEF1C13616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7E57FBA-B5E0-5AF1-EBF4-2E20AE2D8ED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1307629-6C72-417B-3AD7-54F6B73014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B944949-FB6E-3A2C-5E62-00E8680792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39EF905-EA4D-7345-0D6E-BA13DDD58B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18CFE472-F486-623C-7CAD-38A158E251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FC2A81-3CF9-4C2A-E495-0641F29B0E3C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430AE40-683F-BFFA-52C5-D501B1F06D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B4374F0-F398-7EA2-3005-B31EEE634D2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F9D24A60-E110-BA02-16C4-73F03C5A0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4728AFD-F366-DF2E-9787-1DAF2BA5F9F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15709BE9-AB62-97FA-19CE-7C88FC50BD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77F261D-90F4-F53E-E2B9-747AEADDAD2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A3A5BF8-9A85-C8FE-3849-76CCC7B7E9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6BA9655-162A-9929-46F2-FDE5BF5E62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5B9B894-4BE9-58F7-6E40-8FDAE2E6463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95F86FD-ED77-22F1-05A9-CD6379AD44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5E1CA4C2-539C-4ED8-05B4-E3E7E7BDDC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0F06D76-9086-BB3D-79E8-A4EE90B3AA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703AFC68-FDDA-2529-6C8D-CA69188701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6D5149C-9EF8-BEFE-F570-CC72F30B11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5371EBF7-29BD-0F71-EACC-AB4E14E2CE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238546F-26CC-EA3F-B7E6-78508AEB99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B3C1422-610E-52FF-2E08-F6826345EA2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F659830-9DBC-12F8-89F5-BD1A928EB6C5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AF8956-DE4A-A35B-1233-BDC14812F1D0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97698F0-21F7-DE47-E367-AB08D82938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3B9387E3-4EA1-904B-4C18-A1EF289253F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CE595526-AA35-239F-07AB-74B25E7ABE4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31D7DA9-0003-8E74-E6A4-91FA69E160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E85EDBC9-B1CF-E29D-A9E9-930B946F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7B6D504-5951-6AAF-F87A-15E54974E5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0E1AB5D-A501-020C-D054-2930D177EF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E73B2A3-215F-764B-B786-AD0D62B727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9116697E-E6B4-7EEE-2FAE-C1E1B09B32E9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5" name="Graphic 384" descr="Folder with solid fill">
              <a:extLst>
                <a:ext uri="{FF2B5EF4-FFF2-40B4-BE49-F238E27FC236}">
                  <a16:creationId xmlns:a16="http://schemas.microsoft.com/office/drawing/2014/main" id="{6990CFD0-1C57-3E08-7986-C6E0BBF7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56C5EB4-6D39-D7D9-ACC7-0C657D39146A}"/>
              </a:ext>
            </a:extLst>
          </p:cNvPr>
          <p:cNvGrpSpPr/>
          <p:nvPr/>
        </p:nvGrpSpPr>
        <p:grpSpPr>
          <a:xfrm>
            <a:off x="803803" y="980350"/>
            <a:ext cx="1421360" cy="838925"/>
            <a:chOff x="7361769" y="1066075"/>
            <a:chExt cx="1421360" cy="838925"/>
          </a:xfrm>
        </p:grpSpPr>
        <p:grpSp>
          <p:nvGrpSpPr>
            <p:cNvPr id="1764" name="Group 1763">
              <a:extLst>
                <a:ext uri="{FF2B5EF4-FFF2-40B4-BE49-F238E27FC236}">
                  <a16:creationId xmlns:a16="http://schemas.microsoft.com/office/drawing/2014/main" id="{BA38E904-EBFB-13CF-08AA-2CD045458069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04FD2812-73E4-07E3-18E3-34BC36F9D02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083A8C78-1F92-291E-3D3A-F28359906F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88900974-AA42-CBE3-3C20-DC907FE4964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2E532181-FF93-7509-7795-75E4EB2568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655EBEC8-339C-D9D8-B5DB-101319A515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4FFC9EBE-F2C6-2D2E-EA1F-9EC3F9DE5F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CF1B55D-2A93-6341-9666-72BE21FA0A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BC4A4144-5DBA-D64F-8577-EF02DC76902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07260E3A-2CC8-F612-D31F-016DFD28B96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7344325D-8384-4B29-E880-BB5501F316B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FBF1A9D7-70EB-3BB3-B321-6BA7110CBE4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AF348B39-1722-4D2E-DD5B-A944DEA5F9B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83457142-9D3A-31BC-8EDD-6936995424E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5873385F-F93E-16FF-6E5D-5F2C706340D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76B87A2D-DC62-A4CC-1822-7E103A47EDD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1BC81517-50BA-0FDB-9F09-E9C9E05F05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631EA513-CBD1-41AD-7EB9-AEB4E9F30BA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B676AC3-1B6C-9A58-A6A0-E068B2CF0CF1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FAAA6F78-7338-3448-53E8-2C95449702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3C49900E-57EE-1AE1-AC9A-680EEC2881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54005132-E2BC-906C-D646-12CB13A83C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25351AB7-F541-B0CC-4969-47621D662E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5D7F8A6B-E58A-F940-791D-545B9D8F4AC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D5B603EC-DBA6-F7E5-562D-30B024D9A0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2D118DF7-CDEB-0C48-E27C-BDC898F3484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DB4593CA-2DE1-857D-2E8F-D20387A200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7" name="Group 1766">
              <a:extLst>
                <a:ext uri="{FF2B5EF4-FFF2-40B4-BE49-F238E27FC236}">
                  <a16:creationId xmlns:a16="http://schemas.microsoft.com/office/drawing/2014/main" id="{E88D17BB-31E8-8F4C-AE38-FDE2A65DBD57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B013FDC1-7B93-DAD8-5B27-741A16FC0F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D3274687-9231-02F1-FC96-7F68411665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C19DAC4-F423-3398-E9B1-AD5930C941F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FC5C219C-264A-2DFE-00AE-D17B94FA41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28E81239-EBB4-DEF2-1A56-FA2BF940AB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88F0247E-8837-388C-0942-56068D5FE62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BD1024E-7CC8-E107-1FAC-DAC57F91397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944A49E3-675F-5A9D-0216-AC481B28E1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A77CBE83-5A87-3DA4-1538-D5A3268D4EB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431F94C0-5631-9640-0E55-BB5352CD6D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6619513D-4611-941E-E39D-BECE4A069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F0F9FA93-09CD-890A-239D-5078C94B36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EB1B8BDF-7BB7-DB74-05F0-A20CE549050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0DA13EF0-1EEC-DA64-4C9F-867DF524B7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D44F6388-5114-033E-667C-3F89EB7B0A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68AE6D2F-A8B8-26D3-36BA-71AC8C8E208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A6B5606-3CCD-36DC-6E53-D016261836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9494DE38-E1B2-898D-1AA5-2105DFF44A6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846" name="Rectangle 1845">
                <a:extLst>
                  <a:ext uri="{FF2B5EF4-FFF2-40B4-BE49-F238E27FC236}">
                    <a16:creationId xmlns:a16="http://schemas.microsoft.com/office/drawing/2014/main" id="{7317AE33-6C15-558E-D091-6F7E8ACC16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7" name="Rectangle 1846">
                <a:extLst>
                  <a:ext uri="{FF2B5EF4-FFF2-40B4-BE49-F238E27FC236}">
                    <a16:creationId xmlns:a16="http://schemas.microsoft.com/office/drawing/2014/main" id="{BEC74502-E788-E176-18EF-495CD2723A4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8" name="Rectangle 1847">
                <a:extLst>
                  <a:ext uri="{FF2B5EF4-FFF2-40B4-BE49-F238E27FC236}">
                    <a16:creationId xmlns:a16="http://schemas.microsoft.com/office/drawing/2014/main" id="{23BE845B-F8CA-79ED-8858-4BD7C32E19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C5CF302B-9608-3B86-CB63-9DAD82D17CE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DEF3BEE4-0654-369E-45DC-665C0E2A76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545B3E29-AB7E-AB8D-90A3-7342961CB3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0E03C28C-7141-19D8-72CB-78D02A40BDB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43B822AC-6625-81C0-4EE4-561A27954B8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0" name="Group 1769">
              <a:extLst>
                <a:ext uri="{FF2B5EF4-FFF2-40B4-BE49-F238E27FC236}">
                  <a16:creationId xmlns:a16="http://schemas.microsoft.com/office/drawing/2014/main" id="{49AD6EDC-8210-1D58-8766-3C1B575A1FC2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50FAB9FE-13C5-60BA-9DEB-2E83A259EA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C41390FE-EA59-6C69-0AB7-368D288543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D5AAC65-3137-42C3-9274-08C07D50A48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5C1AED99-045B-2F74-80B3-3F6381EDAD4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2" name="Rectangle 1841">
                <a:extLst>
                  <a:ext uri="{FF2B5EF4-FFF2-40B4-BE49-F238E27FC236}">
                    <a16:creationId xmlns:a16="http://schemas.microsoft.com/office/drawing/2014/main" id="{62AD592B-B5C6-CE38-574B-B6D5635A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D4EB631F-F012-F561-5A3A-270C1E6939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4" name="Rectangle 1843">
                <a:extLst>
                  <a:ext uri="{FF2B5EF4-FFF2-40B4-BE49-F238E27FC236}">
                    <a16:creationId xmlns:a16="http://schemas.microsoft.com/office/drawing/2014/main" id="{B2DFA920-1CC1-C571-ABAF-A9A946CE37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F4C54865-A498-E7B7-A324-4C416C0DA6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1" name="Group 1770">
              <a:extLst>
                <a:ext uri="{FF2B5EF4-FFF2-40B4-BE49-F238E27FC236}">
                  <a16:creationId xmlns:a16="http://schemas.microsoft.com/office/drawing/2014/main" id="{1C04CCEA-88D0-2557-5208-4DE3E24370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36813947-3ACE-6499-7BEB-A80D2ABF705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E1C50959-8ACC-0FEA-719F-ACAF4B3E46E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DF8C7CE0-536B-CB46-62A3-7A66FCB7C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3E4E0261-65F4-73D1-D7FC-63059162AC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BDD964F6-78D8-5505-F05C-4877B9A874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B56A0B88-0C42-25A0-02B4-EFC43543A1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0099B0B0-6A05-45CE-C4FF-050E44CA38D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2893CC04-BDDB-8B15-95AF-90EB190660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98310495-6117-64B2-D6ED-150D25948D3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3D69B637-2AD7-7902-0AD5-9868B04E52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143F381B-DC97-BA97-3F18-F5C29DA8091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5FAB9A9C-FEE4-8D97-1765-4E9406B7991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1CA02C0D-A966-E25A-8C98-37D6E135B7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0A3E2674-EDA2-0E6C-6F77-5B1841A43E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AF701EAB-2233-2FE4-E0CB-F1D78B0939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3D23CC22-44C1-20BE-A6E1-132EB25975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0160E0CB-7873-FD93-DA29-FA72FC02EE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3" name="Group 1772">
              <a:extLst>
                <a:ext uri="{FF2B5EF4-FFF2-40B4-BE49-F238E27FC236}">
                  <a16:creationId xmlns:a16="http://schemas.microsoft.com/office/drawing/2014/main" id="{23EC4BDE-726F-C902-DF3D-C648EBC85ABC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29C60940-3CD8-4D35-149C-D968B53CA5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770C5488-E28C-22A1-FA93-125A0D66329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A9F01CC8-2EEA-0D5D-8487-0309EB69438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747D29E6-A48D-98D1-E177-1D2960F05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5481619D-97DE-92FA-7C78-172889BCEB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41526AAC-45E0-23FC-FB1B-5D9B70E88C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B08A21C-A53F-62BF-85BB-BC5969086D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6A9AE25E-BC6B-E895-4B28-E6C6BE7E4AF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4" name="Group 1773">
              <a:extLst>
                <a:ext uri="{FF2B5EF4-FFF2-40B4-BE49-F238E27FC236}">
                  <a16:creationId xmlns:a16="http://schemas.microsoft.com/office/drawing/2014/main" id="{F1E17C49-5720-4288-CA2C-21804337E6E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F195D36B-226E-2BF2-1B5E-4D618127F2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EF99BB0B-7ED0-46C1-B6C6-855D94D17BC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EB867BC9-BF26-D866-6EDE-EA22EF9CB5B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3BE48FAC-DBF7-E0F8-227F-C7B49C556D7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E11F9EE0-4A53-5879-988D-86F9F8F06F0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6594F1C0-4F69-B38E-3D56-43DF7FC5D2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EA70CA6C-DBE8-0432-F877-3E7EB981CC6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4F37D800-770C-844C-FD51-582B2DDC1D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34E2C896-5481-71A5-C644-A0911C10055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D4F3D6F0-6550-5D41-B6A3-028C050A381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E78D761B-F073-F66D-DA0A-534AA960E4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0A07642D-E690-E7FF-8FE5-206AB627EE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51828663-C43B-4E1D-1FF7-53EEF23024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D4398E14-31A7-DFA7-EF48-BE07262D19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7FE6CF34-24BD-9873-4D68-42639B2E90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90147D-EE8F-E2E6-0A73-DDE2EDA4D3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D2897CC0-BEB7-09A1-0489-DADDC38A0CC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8C20C8A4-0894-1273-2B2F-3B625D635B25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F805AE91-8436-59E9-CF68-07E787374ED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C5104BEB-5D52-7195-7AB1-7DF190A310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A368BDFA-46DE-08C6-4397-B3B052A214E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DFF325E2-3575-C9E8-FBF8-6D482E67FA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D8CC9E78-6453-DC6A-50DA-08E8F7986C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51B4B80-A9E2-B867-52DD-CFA42A1521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A27AB2F2-67C7-F974-DCA2-48EF3C1D6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1047ABE3-225B-C57B-15C9-2FC7776A9A2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C9E5370F-6444-EA0F-513F-EFDCE4A991EE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78" name="Group 1777">
              <a:extLst>
                <a:ext uri="{FF2B5EF4-FFF2-40B4-BE49-F238E27FC236}">
                  <a16:creationId xmlns:a16="http://schemas.microsoft.com/office/drawing/2014/main" id="{CCC81670-A8D9-82BD-A8BC-7040249185DF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D96D8FF3-0DF1-2016-7968-688A3F2B59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B3F24B29-3405-498A-AFB1-8D7A3800D6E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1CD4EBF-8C07-53E3-AF2D-263979C254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FD03C375-7B5C-FD65-C2E8-9F135AF94BA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7CD7065-493A-2A79-3057-A96F5F01274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1F13E012-1090-16CD-A6A4-2E1147E78D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B3620CC7-0832-DC4F-6F16-0D7571A6FF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CD87582E-66F7-9783-A00E-D0DCC4F69D0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9" name="Rounded Rectangle 1778">
              <a:extLst>
                <a:ext uri="{FF2B5EF4-FFF2-40B4-BE49-F238E27FC236}">
                  <a16:creationId xmlns:a16="http://schemas.microsoft.com/office/drawing/2014/main" id="{9B04CDDA-7975-B731-6C90-DF5A409B5A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1B3BCA5-20DE-8E50-977E-77055F7C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337D496-D60C-C450-D5EA-18BE96D81C4A}"/>
              </a:ext>
            </a:extLst>
          </p:cNvPr>
          <p:cNvGrpSpPr/>
          <p:nvPr/>
        </p:nvGrpSpPr>
        <p:grpSpPr>
          <a:xfrm>
            <a:off x="2740924" y="968774"/>
            <a:ext cx="1421360" cy="838925"/>
            <a:chOff x="9298890" y="1054499"/>
            <a:chExt cx="1421360" cy="8389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659D5A-D176-6305-2EFA-D03EFF70B39B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B6CBD8-25E9-7BDE-4198-29CE5B4510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4CEBC-7251-317E-120A-C2C8B5C2C7E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ACF1B2-4585-749A-404D-E5D5C07D555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2F03C7-63A5-426E-354D-EDC411AF510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ACA99D5B-9190-7B11-14A6-A1BC26A09E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D21B396-6DB4-E85C-FB76-4744DF28F7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CFCC13AC-34D3-E944-A43B-2BE21E190D8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F1881B30-3007-377E-9AC4-D137668142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D7D06DE8-1D9D-A180-B6F6-07349D2D3057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5DC06291-338C-B71B-9078-977C867052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D722132D-E728-5C24-977C-9C115E6B5C6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5B6CA47-104D-4117-5361-F5891341A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1D44833-D080-EC9F-C9B5-8AEFE706DB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393C16B3-623B-AC48-6EB9-1BD376AA343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206CD6CA-B0F3-3656-95D2-6FD53F3822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2C48939D-1769-2CEE-18D4-0990F64CB4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0567E777-7939-06B3-A434-4C0B36B1BC3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B93686E8-1D4D-98E8-D46A-FBA4FA63F264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EE573ADE-367A-17B7-F77F-6885DE8657E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BAC98EB-6482-8CEE-28F5-C4527C72C8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9BE23532-EE62-539A-884D-7C11EA86C5F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5BCEA99D-97E5-8217-BC15-75D8DB1B25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A340390-BC80-8B3D-97FC-361641ACBB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66663AC5-20AF-4621-418E-12CDACFB69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18EB9FD-A7E8-6241-9771-07B0FF76D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89F8227-5CF5-6013-59D4-81E4D1A352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18" name="Group 1917">
              <a:extLst>
                <a:ext uri="{FF2B5EF4-FFF2-40B4-BE49-F238E27FC236}">
                  <a16:creationId xmlns:a16="http://schemas.microsoft.com/office/drawing/2014/main" id="{DB4901A5-58DA-9966-1DFD-D785F5570737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9DA6703B-03DC-C6A9-002A-50102CC695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65ADC-BBC9-62CA-BB0D-F115B4FE48F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80D36C-5F38-3551-972D-450D8CF6B0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DBD748-4411-1931-BF0D-8B5348EC51E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93AB6C2-F46F-353F-3FC5-470BCC37E2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FE61A3-0070-AEC4-95C2-CE2C34C74E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D0D0E-6FC3-6F48-79E5-8E023C18194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87BDFA-7A23-7939-30FC-D1B9CFC057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6BDF6BD-B770-738C-639D-B8B8D5622F22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6510A17-07B5-26B3-A51D-5ED6A9E21D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E3AFDF-86D7-84D9-28D3-D74E1203DB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3CE384D-D71C-AB87-BBAE-7EA21BDC31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D4C5F7C-6CC7-B9B2-FDC6-625E259F81C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5E30B7-C70A-EF65-A8F8-24C89F397D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A8559F-1A8B-3706-13EA-3E233C0490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308ACBA-460A-5514-3185-AC176EF1B2D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B08323B-CEF7-77D8-B96A-89A7AA0443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35A2661-1AA0-4108-27BC-2B70B8B80FCE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C6656F-D1B3-5247-B5A1-E99883506A1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BB0CF07-BAB8-6754-BAFC-3A430BB533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B2E5095-C63B-97F9-34EE-1B2AEF819C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E3C51E-591E-6DB3-D1FD-87ABD493C7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F7A1D4C-D4D1-A012-F774-02B0557F78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E11D21-7FAD-A6FB-10BE-5AB33A97E5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CA81CE-93AF-7070-F5DC-093E4378DAB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A026ABD-0CEF-031A-5956-F553FD54DF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1E65D-097E-1E2E-072F-00C1046DF7E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028466-25A1-AD93-B4E8-729C0D4210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43CF969-B501-8F41-C340-FEB3730A64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E2A5F2-7A3A-3C00-107B-F8CB9108E7F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92BB6E4-18F3-FCAE-0F96-C4146B6CDE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81B1476-2CE8-F6AA-8DB3-9F573F7A3E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27955A-B7FA-2EB9-299F-B8E14F2BEE4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5A7E9C-F266-BDD8-0FFB-65B41EFB0F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2264CC-5C7A-1A06-F619-946801668F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4C9D1C-2BBD-16C4-16AD-E1030A0813F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B8F77F-F9F3-69F7-9625-B6EE6FCD44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B55EB1A-F241-D97B-2CC6-D398317A41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88766DB-3B6C-F5DD-8D9E-90DBA01426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A0D96A0-843E-2262-A65A-111715435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53EC931-6AB0-E4E4-2C23-A1DC767907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16C175-39E3-6D3F-6B1C-7B4946AC69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482878-D873-4F12-C076-AC97D5406F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861276-8621-3774-B05A-A9213DFEC0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37224-157E-0B4B-BA37-C3050965F0CD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2E7F154-412B-1513-8C76-59DC81E3BB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4F80C1D-0AAD-2F94-41AC-1520F5EE44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301ACF-E2DE-C786-8C3F-454FF5F51B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23768D5-77DA-F9AD-D247-935BC339FD8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0D69C1F-C7B6-0562-C90B-4D137E2413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8E309A-0EB6-160D-C108-A4ABBD7590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3B90A8-62B7-7CA5-9321-63D2278C8C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B8BBCA5-79F6-83D8-6ECD-2A278C0F4E4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1C2CD7F-730F-4AC0-63DF-8966823F0B5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FCA88FE-435B-D310-14C3-0BAAC02C777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C7DEA8-1796-3B42-5302-3F17274D3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DF27EC-8AF6-296F-DA5F-CA56B26BF5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34A11E-F12E-D119-9E32-D9296B219C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F43B613-51D6-5CC6-3D87-6D2A3E30A3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BCAD5C7-4B26-03E4-2403-B9E9C264E97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5CFE6F9-F78A-D49B-3892-CB74513FCF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1319BE9-CE53-A196-7ACC-1EEEE61FFA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261ED7B-2BF4-1B33-60A9-64AE568C4D9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73F186-7F85-6CD9-496C-91A291A23C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969283A-1268-A405-BC30-45BC08E362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A4CCF48-936B-1D70-E1CB-8E63C971398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01C15A1-B226-2AEA-3A49-8861120A5C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E2C4DA-085A-32EA-6AFA-38F9C46112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858944F-10D2-2F72-1303-AF233B45A7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A48077C-1C2F-7498-4276-7576455512D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45C3043-406D-FF1A-BFF8-777759E9587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C01196E-3B82-BE34-76A0-9FB4E0B1273D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847B4DD-2539-DDE2-8FC9-C856E76BB0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EAF04F5-14E2-D504-14EE-38277F948B3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AF7056B-EEFA-7C40-3359-C62A7391A3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6998C05-FD23-ACB0-E857-5AB3BDDB4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4CF73F-BC75-1C66-0C3F-D4698D221B6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73247BC-EA7E-011B-C801-C575F41F05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0B2F11-0C9B-3C66-3963-E6042FF109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EEEDEE-470E-E8D3-6CDF-B9A8664B53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197CC74-057B-79A0-C1B0-5A7F548C2513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D4AECD3-F654-C13A-604F-51AB6E431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C30E79E-49A7-7556-5AE7-DF9CB0EFFC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34F62F2-E928-E83D-A3FB-FB08B2B00A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024F0FDE-024E-D5BF-0C68-29382A5195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4E24FB6-F005-03A6-7B6E-896F21CDD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9B175C-D556-45B6-A34B-A03076340EC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9B82BD8-043F-6B78-D4AF-CADA80A1AB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9D4449D-472C-EA3F-E676-D7E58068BB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538F20-513F-CB57-DBA7-8A3A9A11BD8F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200F29C-14E2-1EF3-5C31-5B7F475A1DB4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901F243-2481-7D4F-5587-DA4E118ADE9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192EAE-CAC2-D6F0-B15E-8B3630896DC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51C2754-B0B7-CF2B-9EE8-28BCDF670E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168C660-6FD5-CE63-94AD-A0ED0B27B7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A045F20-8641-D023-650B-B85D2605B10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57D294D4-666C-C3A0-3697-E90EA68B92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C3CED4A-D3AC-57F8-791D-4CBD8E79FFA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B7A9713-8625-EDC9-6197-2FBBB8DF80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74867B9-9D81-0375-0EA0-0AE21C8137BC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00" name="Graphic 299" descr="Folder with solid fill">
              <a:extLst>
                <a:ext uri="{FF2B5EF4-FFF2-40B4-BE49-F238E27FC236}">
                  <a16:creationId xmlns:a16="http://schemas.microsoft.com/office/drawing/2014/main" id="{11C3435A-4EEE-38BF-B42C-300AF6CD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304" name="Oval 303">
            <a:extLst>
              <a:ext uri="{FF2B5EF4-FFF2-40B4-BE49-F238E27FC236}">
                <a16:creationId xmlns:a16="http://schemas.microsoft.com/office/drawing/2014/main" id="{5E542BA8-0525-EC40-AC29-600A03EDAC7E}"/>
              </a:ext>
            </a:extLst>
          </p:cNvPr>
          <p:cNvSpPr/>
          <p:nvPr/>
        </p:nvSpPr>
        <p:spPr>
          <a:xfrm>
            <a:off x="2042425" y="2714848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Merge 304">
            <a:extLst>
              <a:ext uri="{FF2B5EF4-FFF2-40B4-BE49-F238E27FC236}">
                <a16:creationId xmlns:a16="http://schemas.microsoft.com/office/drawing/2014/main" id="{25A7C540-9AD3-3EFF-6BA4-BD5786FF83EE}"/>
              </a:ext>
            </a:extLst>
          </p:cNvPr>
          <p:cNvSpPr/>
          <p:nvPr/>
        </p:nvSpPr>
        <p:spPr>
          <a:xfrm>
            <a:off x="2031498" y="4255510"/>
            <a:ext cx="842546" cy="842546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0ED1B8A-99FC-94DB-8E27-6CB729DEF685}"/>
              </a:ext>
            </a:extLst>
          </p:cNvPr>
          <p:cNvGrpSpPr/>
          <p:nvPr/>
        </p:nvGrpSpPr>
        <p:grpSpPr>
          <a:xfrm>
            <a:off x="1684011" y="5461263"/>
            <a:ext cx="1421360" cy="838925"/>
            <a:chOff x="9298890" y="1054499"/>
            <a:chExt cx="1421360" cy="8389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9FBC1EA-050B-5535-8A3A-1365EEBE938A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4813B2E-6650-2832-A1B6-F4072029926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C13D1A5-DEB2-4725-B732-FE7D3AAFFE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FD628E8-BDF9-8AD1-306A-1383769C4C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DD3ACD87-84DE-7F40-F195-C792B69CF7D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BD2C306A-AA77-8E65-3B14-B3C020A002B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7BA7B38D-8326-83AA-0F35-2D97F1E8169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7FA2CB34-A96D-B9F9-E9AF-F6126E8D239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270C7B4-C85B-3BF4-DB7E-F5A60E34B83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22F2A55-2479-7532-ADBA-DCBF664477DC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67C554AE-4EBD-CC0B-B47D-A184F2BF04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7D8672B0-5B3B-773D-D38C-F62C317428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F425E24C-B0CE-E867-290A-BBD5140ED6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2EC1998-3800-C667-F59F-DBFFC760D0F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A7D08C53-9B20-9AB2-C096-A30250E528E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666B921-D881-F2E6-D671-698EC28F9F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873AF13D-4732-62FC-97A5-9825C3DEBD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9A341F99-3D50-074E-91C3-4A6DB49FF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9268327-76F1-F0AE-ABA3-3F12A4FF4D9A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8D3D2C17-0F1A-FE0D-5180-C0B677FD8F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AF65935D-E41C-87B9-D5FB-E2B639B30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A0237418-22B8-5A3E-FCD2-C0E584FE48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872A177-F54A-9CC3-692C-E8F5791C6C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333DDA58-8223-214D-278D-74193D99B3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33051D7B-4B1C-6D9A-880D-2BD958886C5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0804C14E-D8A3-933A-F7A6-9FAA54D4A5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2356588D-A138-9522-1185-E0EA1232AD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B060AEA-A599-12CE-C044-93E7B9EC7F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A200E66B-D999-5583-4541-AA66F1D2B37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880A1EDD-F1A3-2817-3520-899433C34A0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FC0CCB9A-823A-BD5E-5114-25A546DD3A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4233514F-41A1-9A75-179B-ED032A289FA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17187E26-012E-E2A8-E651-A68EFE52CBB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7286F7C0-7CAF-052B-8A2D-249E2BE869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DBC174-8B34-3ED5-1823-D092362B6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7E2C7F52-110F-979B-B1E8-5F9E8A213FA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CF79A5-6A1D-9746-327A-BC868492245D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4B39B93B-5184-8A55-E3F4-F6B2C2613CB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6145CC12-4B55-0A57-19EC-C33B17CD030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0EFFFE7-BDCD-03CC-C320-BF322A59B2A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E506FC9F-EE04-BD0B-7CB5-30DC0C3FEF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72D78C7-6CD5-6F6F-6F2D-A06DC50B6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1D0C2D99-5E03-4DD8-C9C5-AAE6C6769B4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0FEBDD60-833B-18B7-0A66-035C80033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5F422E7A-3CBE-7701-6683-E1B7A8E3D4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81B014E-AE26-C87C-170F-DCCB44D5203F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FB887BF7-5F51-916E-84FF-39852C95804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A72E8951-D527-11CB-B5BD-C9207C5B2FE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301B865D-7CED-2DDB-8C9A-789FA3388C3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C667DB4C-08C2-5A44-A53F-7F30732E9F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1C191A2C-3894-A15B-6FF5-EB27FD8BFD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56BA8EB-6751-108D-BE1B-E40C583411D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1DFF2B45-BE8F-6706-AC04-9AA1D36E986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15ECBB3A-B229-C21A-A3AF-E385E8BE21F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1442BC6-546B-2453-6F8F-E7A399D8FCD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37A8514F-4BC7-3466-1E42-E541F7AE64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F5384D8D-CCD3-F612-BF2D-723ED6DCD9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68C99D72-37D4-A072-690D-739C79CA681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1321655F-194C-6D95-FB5B-74C5D6006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A97F15FA-5E5E-7911-0194-1FC9464B12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6EB289BD-2DB2-A66B-915A-A380DDF0A2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32897058-BDD9-C6CC-CAE4-82CEF69574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291D8D0B-BE35-E2CA-0904-067BD4D4E9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032A86-8F24-9033-17B7-F418EFC99777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FA32CA6-8D82-05AA-39CB-FDA88F6887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6982B623-2B70-10F8-C9FB-9A9841595A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E3204A6D-4BD0-CB12-A52B-4CB2BA7F32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4D955F41-AC2F-F521-CE42-993A3938BB7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E36ACFC8-F441-7BA0-E1FB-D67DE14A6C2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64FD11A4-C35D-B5FE-AC38-30A59DA3D8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3125BF7-DD51-ADB5-CE49-6E75EBB203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BA736D49-AEED-2836-0460-21E3EF9BC3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037BEDE-42D5-AF12-329A-28EE49E12AC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2C41FDE8-4F99-46E7-3F4B-E8CDAD418D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93C6A1F-EEE1-5E6D-A723-AD66B4EFA0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0E014172-DCA2-C50F-9F01-CC826485DAF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1CA306C-3437-C2FB-660D-12305F4F34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7A909CD-9662-D02B-0FD0-DC18E6BAA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0A5FCF96-F9BD-3735-440C-BDAF3ED2A6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FC73330-9C93-1641-162B-13E10DA449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B56F6E-F6B0-6BEE-F834-724F049878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6FFE9DA-622C-7BA1-712D-8482EE357BD1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2E43BA3-E219-93F6-CDD6-7F28233936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CB226D2-1445-36F7-EECA-C94DA6408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3364E7B9-5390-6518-74D5-91373D28A8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60B17855-BCF8-28C7-A77F-7A9DC92D7A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74E4207-462D-58D7-B988-3B9A03FECA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7CF34D0-9BBE-B9D9-5084-091A499A2A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362435B-0B79-92AA-B79D-24418585154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5F82077-5C73-5045-D0C0-F62900991EC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2C2F1AE-A6FC-3B10-5AD0-8D1AD7314E05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8ED9B6F-2335-4AE1-AFD0-38155E99D7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65414BE-2B8E-B84B-431E-98E8688DBE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CB58B6B8-7E1B-221B-1039-BF6EA88EBF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1182947-A7B1-7CEE-BC2B-D8632F6635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A8F339-CAA2-8364-A348-0A1BDD54FF2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8C9FE08-B090-7DC3-429D-F04D7CB293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2958B16E-EC22-72BA-65B1-350C03090A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CE28C52-4106-DC82-0078-907E6EF635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3E403E6-56C1-16E5-C19F-827374DE9AA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2BE32828-FF9A-1176-07FC-7613D3994A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78D3A97-88B1-8469-A0C6-F05B3969D46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32B7075-655F-8025-A40E-473470C7A2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E91F2F3-2A83-7252-CB45-36DBB7AD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2512507-A524-5503-B77E-FB91F77993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65B416-B53F-32FC-FFBC-06CF0D23B46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790A7D-8465-09DA-1497-FE3182B3B61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45D4C76-C73A-99BA-A614-E87D0D2338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B840974-10EB-4F34-4190-375587AB602D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17CE8D0-A5D4-60E4-8E1C-FCDA6DF4C5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EC6D265-19A8-2CAF-0576-0112044213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D99C5AD-E8D6-CF22-13E9-8B3B6B258D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A6A541-742A-D676-7D96-1191B102B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B96FB61-1EBE-0823-EF18-38E866A5E37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82ED994-A21B-740D-0328-F6A7F805A3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D430276-FE48-0499-0410-D30C3ACF3F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3BF5F0C-5FBC-1D5A-445C-975C28EF486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260AED6-8894-D367-A7BE-27F63C9E690B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57280D7-39F0-6F24-61F3-6A197279B9AE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78D4B2F-9827-79F9-FD39-8F264AC3CFC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FD96D828-15C4-F121-1635-10D13CAD34F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4497A09-98A7-E11F-C915-B9B588BF8C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4F96B64-F6F7-E1D3-E208-11DFD5997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4ADC7C7-D7F3-2535-E24D-12572C5122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4FE9BE1-06AB-1304-FE13-E0DE190C27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FFF2399-7849-B252-2CEB-19A0E7C5FF5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9F1AC4E-3D73-5775-5ED6-AF45E426F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F570DCAA-9798-EA3B-C0D2-1A7587FA39B9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7" name="Graphic 386" descr="Folder with solid fill">
              <a:extLst>
                <a:ext uri="{FF2B5EF4-FFF2-40B4-BE49-F238E27FC236}">
                  <a16:creationId xmlns:a16="http://schemas.microsoft.com/office/drawing/2014/main" id="{02436D35-01C1-CF8B-6A87-08FEA52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1240D79-4811-0060-7344-F96E86627506}"/>
              </a:ext>
            </a:extLst>
          </p:cNvPr>
          <p:cNvSpPr txBox="1"/>
          <p:nvPr/>
        </p:nvSpPr>
        <p:spPr>
          <a:xfrm>
            <a:off x="2840940" y="2944102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BC957E9-2074-809D-E606-8C6D85FFBB7F}"/>
              </a:ext>
            </a:extLst>
          </p:cNvPr>
          <p:cNvSpPr txBox="1"/>
          <p:nvPr/>
        </p:nvSpPr>
        <p:spPr>
          <a:xfrm>
            <a:off x="2868477" y="4453504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</a:t>
            </a:r>
          </a:p>
        </p:txBody>
      </p:sp>
      <p:cxnSp>
        <p:nvCxnSpPr>
          <p:cNvPr id="1405" name="Curved Connector 1404">
            <a:extLst>
              <a:ext uri="{FF2B5EF4-FFF2-40B4-BE49-F238E27FC236}">
                <a16:creationId xmlns:a16="http://schemas.microsoft.com/office/drawing/2014/main" id="{ED8052F4-2E68-95D4-0117-71518FEA1725}"/>
              </a:ext>
            </a:extLst>
          </p:cNvPr>
          <p:cNvCxnSpPr>
            <a:cxnSpLocks/>
            <a:stCxn id="1777" idx="2"/>
            <a:endCxn id="304" idx="0"/>
          </p:cNvCxnSpPr>
          <p:nvPr/>
        </p:nvCxnSpPr>
        <p:spPr>
          <a:xfrm rot="16200000" flipH="1">
            <a:off x="1577710" y="1834322"/>
            <a:ext cx="896263" cy="8647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urved Connector 1471">
            <a:extLst>
              <a:ext uri="{FF2B5EF4-FFF2-40B4-BE49-F238E27FC236}">
                <a16:creationId xmlns:a16="http://schemas.microsoft.com/office/drawing/2014/main" id="{B1CB6B64-4553-8152-9966-93CA0B0C6874}"/>
              </a:ext>
            </a:extLst>
          </p:cNvPr>
          <p:cNvCxnSpPr>
            <a:cxnSpLocks/>
            <a:stCxn id="289" idx="2"/>
            <a:endCxn id="304" idx="0"/>
          </p:cNvCxnSpPr>
          <p:nvPr/>
        </p:nvCxnSpPr>
        <p:spPr>
          <a:xfrm rot="5400000">
            <a:off x="2540483" y="1724761"/>
            <a:ext cx="907839" cy="1072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FEB34ED6-CCC5-BFF5-42EE-A350F8251EED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 flipH="1">
            <a:off x="2452771" y="3546467"/>
            <a:ext cx="5464" cy="70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Arrow Connector 1481">
            <a:extLst>
              <a:ext uri="{FF2B5EF4-FFF2-40B4-BE49-F238E27FC236}">
                <a16:creationId xmlns:a16="http://schemas.microsoft.com/office/drawing/2014/main" id="{4D60E3FD-6EAA-7E4C-577C-BB0347D65B1F}"/>
              </a:ext>
            </a:extLst>
          </p:cNvPr>
          <p:cNvCxnSpPr>
            <a:cxnSpLocks/>
            <a:stCxn id="305" idx="2"/>
            <a:endCxn id="392" idx="1"/>
          </p:cNvCxnSpPr>
          <p:nvPr/>
        </p:nvCxnSpPr>
        <p:spPr>
          <a:xfrm>
            <a:off x="2452771" y="5098056"/>
            <a:ext cx="0" cy="5577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9961810" y="517189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C86026F-CCF9-05DC-7601-3D52933AF427}"/>
              </a:ext>
            </a:extLst>
          </p:cNvPr>
          <p:cNvGrpSpPr/>
          <p:nvPr/>
        </p:nvGrpSpPr>
        <p:grpSpPr>
          <a:xfrm>
            <a:off x="7117367" y="2455274"/>
            <a:ext cx="1421360" cy="838925"/>
            <a:chOff x="7361769" y="1066075"/>
            <a:chExt cx="1421360" cy="838925"/>
          </a:xfrm>
        </p:grpSpPr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8EED7986-A757-C516-2087-4DA01C9810F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73441DB-7E0F-2C06-BAF1-4AC882A24D6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3D554DB-74F4-78AC-215E-DEFB8AC5CE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BE563E5-4052-386D-D574-38F6A6410C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D14B7B-7E8C-85E5-83AD-D1A99A68C2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B97159A-33F5-A3CB-DB08-788D2D9DCF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EBB09E1-EE73-5E38-88FA-083CA715B7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4E071E68-8AC3-7DAC-0E49-8FA80596652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F5FC70DB-C47B-FF0E-FDC3-6CA39412A10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97A84A3A-B4DE-D83A-6DDE-D2717AE60D2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D4C90FD-8DDF-8907-D7C2-997E415CFB9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ED4B1FF-D921-8755-960B-208A809A71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DBDE5BE-C0AB-B790-7017-07752F9CDDE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AF812BFC-8DAA-9172-4B55-A61502A949E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D35A5127-FA63-779E-A8C6-8D45600D97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7C4A506-38C9-A172-72FF-C75A94AE484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7B788035-8A21-5B0C-F863-B67C137325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22327D5-D8CA-586E-C259-33DE3ACEDE6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54CBC796-7A5B-21C7-238C-796B82907F05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D6660995-C77A-4098-A925-4C64773483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2DF9AA61-8E3D-E0D4-3252-F9154B44B2F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19DFFC23-2BD3-5C8B-BC3B-5B1380158C1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93028A9-AA84-CBDB-D023-4B92229CFE0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9E7A9275-EFAA-61C7-DFFD-B97251DE51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073284B5-7B56-FE90-6CA0-BED66D4CA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BED4E4EC-F448-E4B5-CB7E-59A5E09077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BA5931B-004F-CF23-4764-29BB2397F17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4ABC69ED-BC4A-8FAB-AA0A-E3B2F933FA3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0CAC18CA-492F-5915-CADD-DE75E17B3E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F04613AE-6624-82BF-C08E-7246E761CF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27254D76-B661-A075-F1F2-4AF09C41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43A2D5B9-5CE8-2292-36A2-51CA0A1B1A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3B86A4B-23B6-B416-6B5D-E2A18B3A36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E821BBA-CA1F-AEC0-1B21-59717B895C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343E22F7-247F-F1A3-AB8F-D0AD030D2C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57227C2-FF73-CFEB-5228-35BEBF24A0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ACB238DC-F63A-70B4-0C72-B92BB21B0DE6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9A1A31E1-FC53-4443-FB86-E1D626216F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BEE32C2-A1DA-B03A-1928-8DC7A83A99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7167A8B-CF0C-99CC-1E58-92BC04FE1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7CF20059-42C0-473B-AAE2-ACA7662945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3FEAD6F7-DA7E-C888-6D60-4DF3E558A9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8104702A-5FBB-6EC1-B651-5348930A50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F1482C17-0773-424B-A04E-51D4348565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75F84ACE-DE41-9CFB-488D-3B082AF25DF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51FC79E5-DB25-3356-3F60-9C6B151F9B78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757" name="Rectangle 1756">
                <a:extLst>
                  <a:ext uri="{FF2B5EF4-FFF2-40B4-BE49-F238E27FC236}">
                    <a16:creationId xmlns:a16="http://schemas.microsoft.com/office/drawing/2014/main" id="{53634495-59C5-74CA-99D5-696C52B05A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8" name="Rectangle 1757">
                <a:extLst>
                  <a:ext uri="{FF2B5EF4-FFF2-40B4-BE49-F238E27FC236}">
                    <a16:creationId xmlns:a16="http://schemas.microsoft.com/office/drawing/2014/main" id="{B51E2999-80E3-DFE8-F9D1-8E00F9608A5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1830FFB8-ABF3-1E48-BC49-40384159F48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429A001C-637C-8B1F-77D6-C3E571999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1" name="Rectangle 1760">
                <a:extLst>
                  <a:ext uri="{FF2B5EF4-FFF2-40B4-BE49-F238E27FC236}">
                    <a16:creationId xmlns:a16="http://schemas.microsoft.com/office/drawing/2014/main" id="{18C815A0-1F78-AD1F-4E09-4837919BE5D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2" name="Rectangle 1761">
                <a:extLst>
                  <a:ext uri="{FF2B5EF4-FFF2-40B4-BE49-F238E27FC236}">
                    <a16:creationId xmlns:a16="http://schemas.microsoft.com/office/drawing/2014/main" id="{8A0D9CB5-C18F-3C7E-66F9-744D0DC914D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60F507D6-EA19-B354-A65C-2553979E613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1F603D68-0E5C-57EC-CFF5-0DFCC65B02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8D3632B8-4D5E-949D-40CB-7F1824F58419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3C58426B-3568-9046-A646-A8079BF885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75DD370F-6611-CEE4-8B41-C2A15A169C0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4729CCC7-9F41-7D3E-481D-3202F969E83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20CBFF60-CB5E-DCB2-EE33-456EA02944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89BA9116-8AE2-CBA5-A1D5-699E162BFD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DFD8143B-5EB7-D6A1-4EB9-4C212D39F02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CCF0B100-CE62-67FF-F3DC-DB3C900D947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6" name="Rectangle 1755">
                <a:extLst>
                  <a:ext uri="{FF2B5EF4-FFF2-40B4-BE49-F238E27FC236}">
                    <a16:creationId xmlns:a16="http://schemas.microsoft.com/office/drawing/2014/main" id="{E1111771-727A-9C58-0BE5-4D350EFF8E3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4F1DF10A-22F4-9512-EDAD-3A5EC7ADD9CF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8C5D3CEB-2E22-083F-F8AA-D1C967FF00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1AFB85F1-EFC2-F347-7FCC-EA49B2FC89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E064EA74-017C-FF64-8CF7-D1522321DA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06C16F2D-1B9C-17EF-328C-82A0D9E6C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02396DA5-C5AD-3609-4E2D-5EE0827E79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83AA8E99-9BA8-D501-DBCE-5E0AE05B73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CDE5652B-34D1-26B4-3497-4C54172397D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C12E568B-1A26-7E4B-6801-78AEA10CF7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F90C677C-1ECF-A64E-4160-9028464295F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AA9FC893-EEDC-CD1B-6E9F-CBE5927BC6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B179243F-FE2C-A637-7578-C5D796D8F9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9B7BDE2C-76D0-350B-67FF-56BE12EEDAA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059E2267-C9D1-EBCA-F386-9E602FE1DB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34214E98-B374-06AE-8E9E-C00233D69EB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F025B67C-51A3-1A2E-16C2-713FA7E1180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0D4A9923-8EA5-BC4B-23A2-C5DD267F8E8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1527FD9-9AB0-FF68-A4E3-047137788E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4E5DEE4-8AA7-32A0-7A2B-2009F289BC97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CAEAC333-76C7-DADE-BC94-A6689E62C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4A613FC-15D2-2CA7-9F80-C1E08AF4946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D7F5D877-2A3E-6737-FFE4-C08B95FD9B0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FF0EA9D5-03BB-2589-C3F4-8D7B8718770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65DC927F-6CFE-327E-3D0F-864DD81322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A1AC8CD4-CC4D-0C9A-7C3B-F1E210FB88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BF37C1FE-0129-CF7A-A347-9B2928F686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AAEA8DE0-43E3-5BA4-98C8-1A6FA2B5076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0BCA32A8-03DE-F667-7FE2-BCCE261FA5B6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B143C23A-5FDF-50DB-C2D7-843DF5DE89B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6F0C51B-96AD-5514-6641-4C4FEB9E0B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B00D196-F2B4-55E8-D2C1-5884F8CB9A4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0205995A-7F6A-F853-8F61-1D02FFEBCE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5D79353C-4CB0-51E8-61C0-F7A087E82E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F7040368-74F2-EA58-9489-70341DEAD17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B724D896-A40F-A069-9A6B-C1B6CE3714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CD84889-5C5A-76F1-7E4A-6DE2BACEF9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3A11BE30-E6C2-88E8-9AA7-4475CCB08BB2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C511BC4B-BEAD-E3B9-B072-6A82AE2C14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C1E174A0-825C-7EE6-902A-878931E621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BAFDB2EE-6750-9E46-8C8F-3C182F73C2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79A72126-F662-FFF8-14C5-6787925FB9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07D46604-020E-822B-B5A7-954A431E2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3C107BCB-2AAE-BF30-1E57-A949583E58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5EA53790-115D-CFCE-EF79-EE147D8CE72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04669A-F94F-939D-AFFF-67E8FE82D11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58C8868A-B52C-C6DD-59B8-BC415F01DDE9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6AC6C0C4-CE76-12E2-08CA-CA299AD2F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92921AC0-384C-FDD5-A12E-6C43AA32FC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6FB36FFE-2C25-7DE0-A9F5-EDA9571715C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37487945-D5DE-6A16-6C6C-9D6453D3C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79EE7E2A-317A-7F52-3D67-44B7615CA2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CCDF9B98-FB0B-EB20-A424-31C40F349A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B125C13E-5ADE-AEA9-2D56-28CC41E902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7FAC642A-0206-2048-F604-C3AA2C7739E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BE8A567-6D51-8F08-1C9E-73EDDFE63C2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DF3CC0AE-EF13-DFB9-30E5-CFD1ADA3E3B3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E278CD0C-E3C4-DCEF-1CC5-83038B88C76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CBC1D49A-812C-D56F-B107-0AFB04CCAE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9717FF72-63A0-CF4C-DE67-8563C502D9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B8646B1F-CFE4-8568-53B2-B01B180EBF5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C2289241-852E-C80A-15E0-9FB80DAC9C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237942E1-BA69-D347-3D60-682583E6385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D7FA24A-E9AD-28C5-46F7-273A3887E4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505A2976-A844-188D-40E5-65DE55984C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3" name="Rounded Rectangle 1242">
              <a:extLst>
                <a:ext uri="{FF2B5EF4-FFF2-40B4-BE49-F238E27FC236}">
                  <a16:creationId xmlns:a16="http://schemas.microsoft.com/office/drawing/2014/main" id="{A822E117-26A9-BE85-7FC2-4C8068B62258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44" name="Graphic 1243" descr="Folder with solid fill">
              <a:extLst>
                <a:ext uri="{FF2B5EF4-FFF2-40B4-BE49-F238E27FC236}">
                  <a16:creationId xmlns:a16="http://schemas.microsoft.com/office/drawing/2014/main" id="{2FA1C4EA-7062-5BAD-D137-0AD3EE99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8" name="Group 1947">
            <a:extLst>
              <a:ext uri="{FF2B5EF4-FFF2-40B4-BE49-F238E27FC236}">
                <a16:creationId xmlns:a16="http://schemas.microsoft.com/office/drawing/2014/main" id="{54372202-4BD6-9D77-AF86-4256329FF654}"/>
              </a:ext>
            </a:extLst>
          </p:cNvPr>
          <p:cNvGrpSpPr/>
          <p:nvPr/>
        </p:nvGrpSpPr>
        <p:grpSpPr>
          <a:xfrm>
            <a:off x="1174555" y="1576654"/>
            <a:ext cx="1665125" cy="1135897"/>
            <a:chOff x="2467440" y="4469272"/>
            <a:chExt cx="1936490" cy="1321014"/>
          </a:xfrm>
        </p:grpSpPr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B341A195-B473-2A49-AE1A-492147AE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1" name="Rounded Rectangle 1930">
              <a:extLst>
                <a:ext uri="{FF2B5EF4-FFF2-40B4-BE49-F238E27FC236}">
                  <a16:creationId xmlns:a16="http://schemas.microsoft.com/office/drawing/2014/main" id="{BA103CF0-6906-71EC-35D2-25D82E7CE706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Rectangle 1934">
              <a:extLst>
                <a:ext uri="{FF2B5EF4-FFF2-40B4-BE49-F238E27FC236}">
                  <a16:creationId xmlns:a16="http://schemas.microsoft.com/office/drawing/2014/main" id="{F751EBE5-A5C0-F970-84E3-8C88F21769D4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2" name="Group 1941">
              <a:extLst>
                <a:ext uri="{FF2B5EF4-FFF2-40B4-BE49-F238E27FC236}">
                  <a16:creationId xmlns:a16="http://schemas.microsoft.com/office/drawing/2014/main" id="{20B072FF-D3F9-D37F-0E59-1EAE2BCAB96E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37" name="Straight Arrow Connector 1936">
                <a:extLst>
                  <a:ext uri="{FF2B5EF4-FFF2-40B4-BE49-F238E27FC236}">
                    <a16:creationId xmlns:a16="http://schemas.microsoft.com/office/drawing/2014/main" id="{1BDDC9DD-0463-A9E3-D158-0477DFA0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>
                <a:extLst>
                  <a:ext uri="{FF2B5EF4-FFF2-40B4-BE49-F238E27FC236}">
                    <a16:creationId xmlns:a16="http://schemas.microsoft.com/office/drawing/2014/main" id="{3DE94374-E9EB-35F4-EC69-F0BDBA30B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3" name="Rounded Rectangle 1942">
              <a:extLst>
                <a:ext uri="{FF2B5EF4-FFF2-40B4-BE49-F238E27FC236}">
                  <a16:creationId xmlns:a16="http://schemas.microsoft.com/office/drawing/2014/main" id="{CBB0BBB1-1B0E-6F5F-4108-6EAD53840FA0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ISRC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</a:t>
              </a:r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9AEC2854-4EAD-85E2-625F-D159FF21E17E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63A221AD-E4A3-8A5E-E212-1CA47629F559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B3E8FE30-7609-E305-E3E5-D9BDF730C809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4057798" y="543685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7063835" y="543685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 &gt; ARTIST INFO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1" name="Group 1970">
            <a:extLst>
              <a:ext uri="{FF2B5EF4-FFF2-40B4-BE49-F238E27FC236}">
                <a16:creationId xmlns:a16="http://schemas.microsoft.com/office/drawing/2014/main" id="{D065722E-4D9D-C6C2-9FF1-FC2ACE60BC40}"/>
              </a:ext>
            </a:extLst>
          </p:cNvPr>
          <p:cNvGrpSpPr/>
          <p:nvPr/>
        </p:nvGrpSpPr>
        <p:grpSpPr>
          <a:xfrm>
            <a:off x="4057798" y="2455274"/>
            <a:ext cx="1665125" cy="1135897"/>
            <a:chOff x="2467440" y="4469272"/>
            <a:chExt cx="1936490" cy="1321014"/>
          </a:xfrm>
        </p:grpSpPr>
        <p:cxnSp>
          <p:nvCxnSpPr>
            <p:cNvPr id="1972" name="Straight Connector 1971">
              <a:extLst>
                <a:ext uri="{FF2B5EF4-FFF2-40B4-BE49-F238E27FC236}">
                  <a16:creationId xmlns:a16="http://schemas.microsoft.com/office/drawing/2014/main" id="{61C60451-F207-C028-8C58-2EA53AF832D1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3" name="Rounded Rectangle 1972">
              <a:extLst>
                <a:ext uri="{FF2B5EF4-FFF2-40B4-BE49-F238E27FC236}">
                  <a16:creationId xmlns:a16="http://schemas.microsoft.com/office/drawing/2014/main" id="{34A074F0-7C39-62B2-373B-30D4D0FB9391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6E0D8BF7-2C97-3892-60E0-C56BC74071D3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5" name="Group 1974">
              <a:extLst>
                <a:ext uri="{FF2B5EF4-FFF2-40B4-BE49-F238E27FC236}">
                  <a16:creationId xmlns:a16="http://schemas.microsoft.com/office/drawing/2014/main" id="{BA8A3028-8936-B37B-3724-D143164C35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80" name="Straight Arrow Connector 1979">
                <a:extLst>
                  <a:ext uri="{FF2B5EF4-FFF2-40B4-BE49-F238E27FC236}">
                    <a16:creationId xmlns:a16="http://schemas.microsoft.com/office/drawing/2014/main" id="{976116A7-6120-1F72-5A36-6D30E61B8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1" name="Straight Arrow Connector 1980">
                <a:extLst>
                  <a:ext uri="{FF2B5EF4-FFF2-40B4-BE49-F238E27FC236}">
                    <a16:creationId xmlns:a16="http://schemas.microsoft.com/office/drawing/2014/main" id="{56A43F9B-B0C1-A73A-B985-9354DC874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6" name="Rounded Rectangle 1975">
              <a:extLst>
                <a:ext uri="{FF2B5EF4-FFF2-40B4-BE49-F238E27FC236}">
                  <a16:creationId xmlns:a16="http://schemas.microsoft.com/office/drawing/2014/main" id="{BF6AB8BC-63F9-243C-3876-768742487E1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 AUDIO FEATS</a:t>
              </a:r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6EE9F9E3-0B7C-0E1F-83B3-05507F54B9FB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2B5F1757-BDF7-9484-BBC6-1CC0EE5140D2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8DC57F58-DADE-5C10-6E26-3D343C03F30C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2" name="Curved Connector 1981">
            <a:extLst>
              <a:ext uri="{FF2B5EF4-FFF2-40B4-BE49-F238E27FC236}">
                <a16:creationId xmlns:a16="http://schemas.microsoft.com/office/drawing/2014/main" id="{C02A935F-A370-2FC6-825A-FDC45F41A8FA}"/>
              </a:ext>
            </a:extLst>
          </p:cNvPr>
          <p:cNvCxnSpPr>
            <a:cxnSpLocks/>
            <a:stCxn id="1931" idx="3"/>
            <a:endCxn id="1951" idx="1"/>
          </p:cNvCxnSpPr>
          <p:nvPr/>
        </p:nvCxnSpPr>
        <p:spPr>
          <a:xfrm flipV="1">
            <a:off x="2839680" y="1033856"/>
            <a:ext cx="1218118" cy="1032969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urved Connector 1984">
            <a:extLst>
              <a:ext uri="{FF2B5EF4-FFF2-40B4-BE49-F238E27FC236}">
                <a16:creationId xmlns:a16="http://schemas.microsoft.com/office/drawing/2014/main" id="{93E25F29-C71F-9575-61EE-7B42BD438DB0}"/>
              </a:ext>
            </a:extLst>
          </p:cNvPr>
          <p:cNvCxnSpPr>
            <a:cxnSpLocks/>
            <a:stCxn id="1931" idx="3"/>
            <a:endCxn id="1973" idx="1"/>
          </p:cNvCxnSpPr>
          <p:nvPr/>
        </p:nvCxnSpPr>
        <p:spPr>
          <a:xfrm>
            <a:off x="2839680" y="2066825"/>
            <a:ext cx="1218118" cy="878620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5722923" y="1033856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8728960" y="1026784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D11141AC-004F-14BF-CD75-8556B1ED4722}"/>
              </a:ext>
            </a:extLst>
          </p:cNvPr>
          <p:cNvCxnSpPr>
            <a:cxnSpLocks/>
            <a:endCxn id="1241" idx="1"/>
          </p:cNvCxnSpPr>
          <p:nvPr/>
        </p:nvCxnSpPr>
        <p:spPr>
          <a:xfrm>
            <a:off x="5722923" y="2964868"/>
            <a:ext cx="1552373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8293648" y="702541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2389636" y="729037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MBID &gt; ALBUM INFO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5395673" y="729037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ALBUM INFO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SONG PLAYS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4054761" y="1219208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7060798" y="1212136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707D3-25A3-258F-3F9A-C6B2F6A975BA}"/>
              </a:ext>
            </a:extLst>
          </p:cNvPr>
          <p:cNvGrpSpPr/>
          <p:nvPr/>
        </p:nvGrpSpPr>
        <p:grpSpPr>
          <a:xfrm>
            <a:off x="736438" y="1748964"/>
            <a:ext cx="1421360" cy="838925"/>
            <a:chOff x="7361769" y="1066075"/>
            <a:chExt cx="1421360" cy="838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421D1-C41F-FE8A-A4EA-A7560DF2EA9C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02DC923A-FEDF-4941-DC03-1A20D8C5E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70FD21DD-A957-3FFA-FD8C-251180CFCB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41E1F410-3960-D025-E995-E936E8E466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44507A25-FF06-35C9-57C2-DB33241719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A3C4A3BE-1C92-1DCA-2D75-F725F102BE8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6B3D7FE5-34E2-43E1-0EDA-49A4B9A96C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40326FF9-F5D2-153E-DD8A-94393F7333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BEB33BA4-D4A5-15E2-7CFB-84B1ACEB8B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8571AC-F2F5-271D-C744-F22BF9608372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DAC55DB4-E010-C55C-540E-4CFFEE0622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CFA27BD7-5C99-40A4-E3A7-1AB5CEAED3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4C350654-CC11-DC86-0F61-4D97B7F469C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E4FB4803-8386-8F43-371A-C7C8559215B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9D6AF447-DC2E-C31B-47C6-D63E2EC4D0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B2E6A584-6379-7CCD-0D07-3D405FBC13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74F9ADD7-64CA-952A-8EA0-18ED1A332F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C89EA5CB-D677-F96B-3033-0391BA1E66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10CECE-4B8B-1B9C-6836-FB73EE7570B9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1893C0EF-E207-3EC8-6C9D-9CF3790391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D201566A-35B3-89DB-D8B0-0ECC1BABF92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4AE968CD-C52F-DC28-DB98-C516A1918E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14847F9D-8758-127B-995F-9987F40A76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5EF72539-6B65-5EA4-401A-1A946FFC77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AEC7EC44-5F2E-4307-09B5-E51154D54C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938C3C00-A1F7-F345-64F1-3E7CF6E998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0E45B5C0-AA8A-7092-0532-A27A365C5D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CB5F28-359A-2775-3C61-93A58E4760D1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753DF8F-CE06-5234-6DA3-8B36B2E66B7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CC7BB5F-D7E7-F67B-6804-E423768DE18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5C8FAA3F-3FDF-2F35-89C8-7C65C6ECA29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505F49F6-9C16-E934-EE99-FC0E8FA4092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59CED978-5B47-9C8D-BA90-4ED443A51B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EE459E44-0103-920B-26E6-C05B1D66A99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BC0DB715-95C4-C2B3-BE20-D1BD6882E7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71625787-238A-B799-689E-277FCA4EA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7D5B14-6767-045A-577A-2AC07EB8CBB0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4C4E963E-2EAC-6B48-C68C-3187C70300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DDBEB2EE-B71E-8924-C8CE-8ED65991AA0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919BAB7C-106A-E35D-6830-B05B56E66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DA8C8F2E-8FDB-5CA3-DDC1-31CFB33B2B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0D9851F-9584-9485-6399-EF7D83DBEEB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EA6A8994-49F6-1FDC-0EE7-E2242ADF3D9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D4A282FD-4143-55E1-5ED8-E26ED5C53B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29BE648-F8F5-F053-99DC-71E3A427DB4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085E4-2D0D-2484-6AEA-D38B548F7A40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D93B1412-7E90-3948-B070-C2AA5F9BEB8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590F430F-E05A-183F-C7FA-A2BE1957EE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A145153F-CD79-AB6C-2656-0B67DDA1976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F58FCF56-552A-1075-9E44-BCD85FDF3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BAA6473-6E43-37EF-EEF5-61F57C79EB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83430EAC-5063-13BF-0E38-18B1C5F148D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BAA292E5-0FED-3EAF-E4F3-8D8D41DF7D4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D52D8A9D-BBE1-2A1C-67A1-1448083B74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150F9B-1153-4002-C8E5-9EB43FB9FC7D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3CCD676A-9556-C29D-4FC9-05CF4769093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E0B9F357-18DF-2EFE-BE3E-3367F3A980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CEEFB8A-F960-75D2-2D6A-F85BC1BC4D7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F434EC67-0CBE-065B-10A1-86A4B47831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D4852D01-6C96-47E4-5596-6536BCE90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D7FB4CD0-7524-E456-084C-2A3B39BE741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20E04198-0CF3-B672-C298-651DCCB1A2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DCBAE4AD-5365-760E-E6FA-E0D32B1A55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ED739C-EA07-67C8-96C1-3B86F6495F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7FF2528F-9D79-90CC-8F97-E356E0DF0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3195044A-F3E6-D74C-6628-597020A566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457C6BC1-BFF1-C6DE-DE93-6FB584B2A6A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A42CADD-2A43-A14C-5B0D-7CDF8F18C3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A0D706BA-04A1-689B-68FC-F2A2AEA7F10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99534E53-CE8B-D9EE-8210-D69864CB26B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B777B14E-61B2-878E-5F9F-5385FFF591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5BC73B73-CA7C-EC91-412B-01FA5854FE3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3430CB-6461-C2AD-048D-4C5C99357173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9E0CA2A9-3D6A-0A96-3461-76CD21DF9D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A1BF8014-7BAB-F238-CDCA-C27F740566B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EBCDA7EC-7576-D42B-4CB2-9B51F4E50A0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58F44C45-0185-8442-01F3-AB877185AC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6BA82A4A-F8C5-9478-8550-99B88A7CB4B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F0405CA3-426A-C37D-5D67-6E4F07347A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2AF8001D-24E9-3D6E-8CE4-8CDE6A99B9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82888705-DDAC-35AB-D93F-DF7F2563E18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D7D45-BCCB-7579-C783-97D654F4268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1E7CCF6-3DA2-7B99-FBBA-F8BD3779CE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25133850-D12F-56CA-09BB-2C2E1942946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F7580F33-AC61-9287-9EFB-8B45AEDD813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9B74B351-5CFD-17C1-77AF-09A1570D42F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1BED7A98-01E2-9EE9-9A12-346CE3C1266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F4AACD87-7FF4-7EA1-868B-7314B95D7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50612B74-AD18-1C5B-AEDA-F92956D68D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59EC5E91-0FA0-D0C5-B929-A7BE56680C6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922C2F-F3B0-260B-3B76-B11F2F967BC0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49B561-1A24-2A22-2DD2-0999461217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B08541-1F7B-F6BF-4244-CBB5AF2D489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31EA36-A000-3F3C-7D74-A9AAD7D6A1F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55A2CD-5C9B-1D53-9FCB-733E5DAEA37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ECA8AE-334B-CDFE-DF1F-DF138378EE9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A11D8F8-AB81-BD70-9C8A-BF23F59C1D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20515C-A1BA-8BD4-D8A1-DFA47318D2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DF81B9-7189-FED4-EDAA-577EA6F914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64683B-5D1F-F446-A051-0F5DA2342EA8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752D8E-A660-3153-30F3-92239F8770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AB27C0-E8F1-7C73-454E-97C2EAC048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8893B8-DDFC-57C5-6664-221C447C3DE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9D77B6-B701-4C71-CBB3-3EB31158A1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489276-A71B-246E-5764-B0B594A662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EBA0DD-5DFB-1EAE-8681-02F171FC4F8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F268C9-157E-49C2-3D44-D667D3C23EF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8A86C3-E485-971C-AACD-6985FBEB6A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E5E11-1CFC-6953-5A77-BE5068C5F6F4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8F188F-9EB4-1F89-4CB4-3C2B63B38B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A4E79-9BDF-44FA-DD8B-DA6F5F1E27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14B73-6F1E-B6CB-106A-A059F4E2D98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F90346-2702-58CF-FDDB-000FAD29705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C36C49-C12C-FC15-57CB-1BD451436E1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E7BFDB-9352-41B9-2C56-AD8E9F2D1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22A75D5-AF03-E328-ADC0-0C6DE11F16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B08E4F-8932-EC42-9A66-1ED5866BE4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02F1D2-D45F-FFC7-846D-CFC6887637C6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D3C4A0-326C-93EF-DEE2-541672235A09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8C785B-7DD9-90DA-6A40-36D03B16F90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AE7A5C-F565-EFCD-835F-A9A475C1BA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59FD57-DA78-1A5F-39F4-29B2A1F0BB3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DC99B-9879-FC83-AD0E-6DB58BCDDB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F898ED-B0CF-5E52-0CB3-31CF551C465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4621FD-6275-E48E-A4F6-A3FFB5D26A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64872F-858F-E5CE-A960-9877DB3035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300254-FEE6-CF53-2204-77816A9BDB1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B1B54E-A7EA-F068-E14F-B205C4C570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Folder with solid fill">
              <a:extLst>
                <a:ext uri="{FF2B5EF4-FFF2-40B4-BE49-F238E27FC236}">
                  <a16:creationId xmlns:a16="http://schemas.microsoft.com/office/drawing/2014/main" id="{274C29FB-DE86-F1C3-5780-C3D7BD3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878" name="Group 1877">
            <a:extLst>
              <a:ext uri="{FF2B5EF4-FFF2-40B4-BE49-F238E27FC236}">
                <a16:creationId xmlns:a16="http://schemas.microsoft.com/office/drawing/2014/main" id="{1EF27395-2AA5-923C-D160-DD045A0551ED}"/>
              </a:ext>
            </a:extLst>
          </p:cNvPr>
          <p:cNvGrpSpPr/>
          <p:nvPr/>
        </p:nvGrpSpPr>
        <p:grpSpPr>
          <a:xfrm>
            <a:off x="736438" y="2945644"/>
            <a:ext cx="1421360" cy="838925"/>
            <a:chOff x="7361769" y="1066075"/>
            <a:chExt cx="1421360" cy="838925"/>
          </a:xfrm>
        </p:grpSpPr>
        <p:grpSp>
          <p:nvGrpSpPr>
            <p:cNvPr id="1879" name="Group 1878">
              <a:extLst>
                <a:ext uri="{FF2B5EF4-FFF2-40B4-BE49-F238E27FC236}">
                  <a16:creationId xmlns:a16="http://schemas.microsoft.com/office/drawing/2014/main" id="{A7CF0925-AFA7-5D57-165A-208AE74B4814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1220A22-5AE7-8348-CC9A-D7FC7AE9B22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E562C3E-3EF6-D9F0-C563-FFE6010DF9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B41BEE0-F060-D85F-2211-B044A51C58E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E832222-957C-72E3-6BDD-9227490FCF9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0CBFC0-E78C-F60D-7C1B-866C682CC3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CE422A1-9950-ECFE-2442-BB9173D0A6F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999B273-29ED-5BF0-FE80-E2211148E0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D3D6B8-54A3-5994-0D03-5EA4EAE0D8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0" name="Group 1879">
              <a:extLst>
                <a:ext uri="{FF2B5EF4-FFF2-40B4-BE49-F238E27FC236}">
                  <a16:creationId xmlns:a16="http://schemas.microsoft.com/office/drawing/2014/main" id="{B2311387-9FA9-B95C-4F91-DE7317470CE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CD3C48B-992E-3818-766F-8A879677E1B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8E22057-625D-55F1-0504-8591FE14DF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370E23-D87B-7C59-2BFF-F49FEFBC9E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401932-D72A-62ED-4944-FE962593D9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7056504-A2E9-DCF3-4AAE-2684DAEAB80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6941DC7-864C-B681-CE58-8622D0C17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46B5FCB-5FC2-66E6-117B-3F9890BFD0E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5E1DECA-CC6F-6E5D-311F-1EABDECEE1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1" name="Group 1880">
              <a:extLst>
                <a:ext uri="{FF2B5EF4-FFF2-40B4-BE49-F238E27FC236}">
                  <a16:creationId xmlns:a16="http://schemas.microsoft.com/office/drawing/2014/main" id="{16F38828-6FB1-6C3F-F8D1-257C45A5DF46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959A2D2-94A8-B682-46FD-5EAEF7B611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0FA0250-9A46-43C4-BEBC-C75D560622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0D68B1-273E-A326-5986-4261494AB8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B8007C0-143B-A1B4-6148-C670001600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3B4A462-40DB-8577-97B5-7500917581F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2AC1EF-2FD7-4CC2-F09B-769F3C01EB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172D2E2-DD85-F296-7635-B79A01F96C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00DEC2B-DC9A-4024-5300-5745A5C411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2" name="Group 1881">
              <a:extLst>
                <a:ext uri="{FF2B5EF4-FFF2-40B4-BE49-F238E27FC236}">
                  <a16:creationId xmlns:a16="http://schemas.microsoft.com/office/drawing/2014/main" id="{20BCE494-AF38-7A65-25CA-FA061634823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D6FB91-EAC3-0F2F-143D-4FDBE69754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E962883-1973-0701-345F-13779366A7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FA9B210-75A7-A643-1646-17C802A4C7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EEB935B-1272-6354-21FD-A5F27A4472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9FAE85-036D-E681-7C73-9E6108EFD0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678FC68-63F7-BE80-F56F-E905A4D9A3B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BB77C-3B91-C9DA-A28A-BEB53CA452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005D633-9E76-9C63-170B-BF798A1AC05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3" name="Group 1882">
              <a:extLst>
                <a:ext uri="{FF2B5EF4-FFF2-40B4-BE49-F238E27FC236}">
                  <a16:creationId xmlns:a16="http://schemas.microsoft.com/office/drawing/2014/main" id="{E69BE04A-1F08-78D9-D129-89FF8E8D381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2E0F6B1-7615-2BD8-DD49-2BF18A7EB1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9370F82-895C-0523-E434-21DE8E5D262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84CBEAA-B220-0AC4-2A23-4E3C11887C4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FFED8F3-1FBA-4B55-13BF-A68A3970A95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F2B81E5-7419-4209-AE88-65DCAD98C11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E27F9CE-ED08-74E6-149B-B577944A32C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D1E3254-E7F5-1E74-6E15-F22B1E819D3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C26CA2A-E118-F133-42C0-31F927E54E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4" name="Group 1883">
              <a:extLst>
                <a:ext uri="{FF2B5EF4-FFF2-40B4-BE49-F238E27FC236}">
                  <a16:creationId xmlns:a16="http://schemas.microsoft.com/office/drawing/2014/main" id="{EE8A184F-31D9-ADC4-57DE-03CE7419172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665BA33-CA5C-22F4-D5F7-372CDCDF42B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5E2827B-3DF8-2AA0-5812-842F4041CE4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475B4B4-2CEC-CF1F-5054-82353AC8F2B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D67B6-003F-D8E8-6935-E57E76C159F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04809A-6DE4-7AB5-8C93-722E8F67CD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173AEFA-8721-D1FC-8476-F85E7E6D595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1DE0B6F-DBC5-539F-3D8D-FF59D5682A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A53490C-28B8-4DF1-EF4E-1878A01772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5" name="Group 1884">
              <a:extLst>
                <a:ext uri="{FF2B5EF4-FFF2-40B4-BE49-F238E27FC236}">
                  <a16:creationId xmlns:a16="http://schemas.microsoft.com/office/drawing/2014/main" id="{20AFC3D0-A516-B69C-21B1-07254339925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A54F01-8D69-DEF3-C496-A316694B536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05656F8-907B-3D14-3E88-7DD238F7E2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E4824B5-553C-8DA9-ECE0-8432A2BEAC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54A6F9-4E53-C551-F117-F46C7DD7F1A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0270841-7D62-580A-D7A1-8C110918E69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454FFCA-7374-0DEF-E8E1-BBCC99648E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6B321E6-CEE1-9D3B-A112-90370A51488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EB33E-F51D-0ED6-3E6D-1BAD99851A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6" name="Group 1885">
              <a:extLst>
                <a:ext uri="{FF2B5EF4-FFF2-40B4-BE49-F238E27FC236}">
                  <a16:creationId xmlns:a16="http://schemas.microsoft.com/office/drawing/2014/main" id="{DB1DBA68-0C3C-E5D3-7AF9-E23FA0657D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BEE85F98-2A78-08D3-FF58-958E39B23C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FA0C9D2C-DE83-7C34-4C37-40C1378380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A3201B7-1A47-A0A4-1A5A-0EBF7FFB401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6852637-C838-266B-EBC5-9792133CA18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89502947-B3B7-6CF7-3D53-640770F6ABA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F2237322-CA24-972D-E3F6-28661590BD6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957633EC-3DA0-CB7D-DC63-966851F0C2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794FEA8-E03D-B9E3-3EC1-02B00779451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091079AD-8908-5979-99D2-6EBA006150B6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D32C23C7-E613-82A4-387E-687186720E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6B64EE04-6C38-5C0D-B7E1-5ED7461F89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1A3F5B9-7DCD-C224-EB10-D9BBAC724B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882E7E7C-AC14-87A4-C53B-F60DDA16AC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1AD2946-CFA9-7081-5401-E2EC9099FC6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CDE9F58D-56C0-E214-7633-DB991AC01C8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935446A-0293-E912-A7F1-ED7EE03684D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65601B86-2E52-645E-231F-4B6BF5D0BA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AF2949BA-3193-F870-3E34-FC56176F59E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739E898-CB5A-0224-D2D4-755030EF676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C294FC8C-A8B3-A2A5-0543-5D09834CFA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625159D8-AADA-B9E2-7008-88685CDAF4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C3A7DAC-67A9-E9BA-788C-44C1BDA361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542BFEE4-8D5B-492A-7486-D295C7A1A7A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3DE1D62-EB01-43F5-90C2-C4F7DD461D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E655C7BA-016E-4C85-300E-872E663D72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3D464862-DD4A-307C-F500-E2939AED105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9" name="Group 1888">
              <a:extLst>
                <a:ext uri="{FF2B5EF4-FFF2-40B4-BE49-F238E27FC236}">
                  <a16:creationId xmlns:a16="http://schemas.microsoft.com/office/drawing/2014/main" id="{0BA29336-4A90-B922-EDA9-32D60B13080A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D0145AC-A1E1-970C-3CDF-953A1F9BA6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7E41194-02FC-6059-7F33-6588F65ECD0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AE8F1D95-9A66-825D-5A51-42C7439AA5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5885C04-C212-6344-2CB7-56896D4086B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E4E0F62-FF38-4167-3BCD-7DB9334EE5F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6C0D282-B997-969D-719F-7758ECB81E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4BE4E55-A861-BD42-EB76-46383481A96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C5D2644-7D31-C2E6-DB34-81757A12381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0" name="Group 1889">
              <a:extLst>
                <a:ext uri="{FF2B5EF4-FFF2-40B4-BE49-F238E27FC236}">
                  <a16:creationId xmlns:a16="http://schemas.microsoft.com/office/drawing/2014/main" id="{023B8A62-7BAA-B777-099E-59846A934751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B2D4B820-738C-30E7-AADB-316A07EB03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16B7FC5-686F-BF56-7268-D7F79214C4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40AB11E6-AE45-272F-673C-0C32BF4F3AD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A9316185-75E0-57DC-D037-4025486C285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565DD12-B0D7-0465-C658-DABEAB055C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FB416C9A-B561-B361-641C-2C40AD3ED1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5A66FE37-354C-BF92-92E8-9C18C03E8AA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097EAB-C70B-5533-626D-79338A3F980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1" name="Group 1890">
              <a:extLst>
                <a:ext uri="{FF2B5EF4-FFF2-40B4-BE49-F238E27FC236}">
                  <a16:creationId xmlns:a16="http://schemas.microsoft.com/office/drawing/2014/main" id="{1438ED39-7AA2-993C-18F1-40F4F8B6521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1AB461C-F9D4-B16D-121A-8F547D5071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82AF5D59-8F76-D3C5-25BA-C4AAF6AF6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038E134D-1538-F219-5B68-A31860B1DCE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C198FF6E-C93D-C4D2-903E-FB4D30CA440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2322394D-3A5B-D64F-611C-911B194D3CB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FB057708-5757-A4E6-95C1-E226E9C4DBD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4D4C18C6-7C75-3431-0BEF-396EB939079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420B88F-2845-284F-1515-5F60641B3B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008D6B35-0C16-95E7-25A4-283873640DCD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893" name="Group 1892">
              <a:extLst>
                <a:ext uri="{FF2B5EF4-FFF2-40B4-BE49-F238E27FC236}">
                  <a16:creationId xmlns:a16="http://schemas.microsoft.com/office/drawing/2014/main" id="{BDD68E4A-3553-5352-E888-EA1C7C75E2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926461E-E99F-34C4-D8D0-C30C9B8B88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84227A80-072F-3568-F0FD-52EA83B0B4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31E44333-1AEB-5DD3-54E9-3B525BADC91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0559EA2A-51A6-CF21-EE44-B2A705FAC2A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D4BB322F-9BC1-2531-0ECC-25E841E3AB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837AA6FA-1D12-8818-3CD4-3B0E291F546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FE627E64-BB6D-504F-65B6-57DBE32BD8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0093C8E-AF30-5AEC-2D48-D894BDEADA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4" name="Rounded Rectangle 1893">
              <a:extLst>
                <a:ext uri="{FF2B5EF4-FFF2-40B4-BE49-F238E27FC236}">
                  <a16:creationId xmlns:a16="http://schemas.microsoft.com/office/drawing/2014/main" id="{6E1A5CE1-AC15-EA09-02B7-D304557D5533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306BD19-F7C9-DCEF-CF8E-2E0CDC4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0655489-FEB6-667D-7391-405B9B65A854}"/>
              </a:ext>
            </a:extLst>
          </p:cNvPr>
          <p:cNvGrpSpPr/>
          <p:nvPr/>
        </p:nvGrpSpPr>
        <p:grpSpPr>
          <a:xfrm>
            <a:off x="736438" y="515484"/>
            <a:ext cx="1421360" cy="838925"/>
            <a:chOff x="9298890" y="1054499"/>
            <a:chExt cx="1421360" cy="838925"/>
          </a:xfrm>
        </p:grpSpPr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A36D17F6-4967-7A88-368B-8DB54C0CD93E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DE43F1D-D987-2FFC-4CFD-CD1D4914D2A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DAB98-8DA5-50BA-BC3D-CB1182A7916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74409EC-1DAB-2B22-6813-07F4316299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FE9340F-D4D5-D158-48D6-31BC8073395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5AF7A21-7A95-9AE7-9834-066210F6D0C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07F59E6-F4FD-7053-A213-5737507654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7851E7F-BBC8-FA59-D60C-1E8E37B1C3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6B610D-9D60-FCD4-42CC-BE47B943EF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1" name="Group 1920">
              <a:extLst>
                <a:ext uri="{FF2B5EF4-FFF2-40B4-BE49-F238E27FC236}">
                  <a16:creationId xmlns:a16="http://schemas.microsoft.com/office/drawing/2014/main" id="{66D5DCB6-9B02-E05C-A3EE-8D7CA8D05C5A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96E34F7-7425-8B3E-E078-C6B0FE1411E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E32BB6C-9279-AD72-4547-033CC770A9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5FBD02C-0732-AB02-0B5C-244DC3BBF84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288AF9B-1786-9850-38FA-B6EF6ABB6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B7822A2-335F-5B95-5F52-5D391E5B1F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DAAA474-32EE-A098-B39D-20DD100BA54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4DC6203-FE86-8D10-FF69-7F6241FB41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F4B385A-3556-4A42-FAC9-1831871A5C1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2" name="Group 1921">
              <a:extLst>
                <a:ext uri="{FF2B5EF4-FFF2-40B4-BE49-F238E27FC236}">
                  <a16:creationId xmlns:a16="http://schemas.microsoft.com/office/drawing/2014/main" id="{F5804F94-C67C-BDA8-A7F2-14E6AA61E672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B6EBD109-1E21-1468-ED43-5E4DA222FF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7" name="Rectangle 2046">
                <a:extLst>
                  <a:ext uri="{FF2B5EF4-FFF2-40B4-BE49-F238E27FC236}">
                    <a16:creationId xmlns:a16="http://schemas.microsoft.com/office/drawing/2014/main" id="{33D4DC50-26EC-AEBF-AE6D-353C1AFA9F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DF17243-13C4-2C29-DE92-93243348E21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D855443-16F3-8925-E29D-958983920B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5112C83-3C40-8FA1-32A2-C8693A3E40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8D5F2579-ADE8-58B8-FA02-955E4CA85F1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33B06B9-0233-46FD-0851-C9FDA6AD4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AEE8C37A-5DCD-DFF5-FFE4-9B60AC4FC9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3" name="Group 1922">
              <a:extLst>
                <a:ext uri="{FF2B5EF4-FFF2-40B4-BE49-F238E27FC236}">
                  <a16:creationId xmlns:a16="http://schemas.microsoft.com/office/drawing/2014/main" id="{4BF3B61E-508C-0134-CB57-124F105405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4507B563-DBDA-429B-1EB9-2F51DBD8F6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9" name="Rectangle 2038">
                <a:extLst>
                  <a:ext uri="{FF2B5EF4-FFF2-40B4-BE49-F238E27FC236}">
                    <a16:creationId xmlns:a16="http://schemas.microsoft.com/office/drawing/2014/main" id="{DFE5CC5B-63BE-8699-F9B1-F37ACA1D07B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E193780D-B15E-718D-330A-B476FB96AE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1" name="Rectangle 2040">
                <a:extLst>
                  <a:ext uri="{FF2B5EF4-FFF2-40B4-BE49-F238E27FC236}">
                    <a16:creationId xmlns:a16="http://schemas.microsoft.com/office/drawing/2014/main" id="{D3679C43-F699-7274-81B2-99D7E59670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533A849E-390A-30C0-9A26-FF0D3736338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3" name="Rectangle 2042">
                <a:extLst>
                  <a:ext uri="{FF2B5EF4-FFF2-40B4-BE49-F238E27FC236}">
                    <a16:creationId xmlns:a16="http://schemas.microsoft.com/office/drawing/2014/main" id="{E39ECB74-0B6C-CB2E-F099-2A19A26A6E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4" name="Rectangle 2043">
                <a:extLst>
                  <a:ext uri="{FF2B5EF4-FFF2-40B4-BE49-F238E27FC236}">
                    <a16:creationId xmlns:a16="http://schemas.microsoft.com/office/drawing/2014/main" id="{674046A4-2864-8493-30C3-2B7AF93A7B8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B736F5D9-699D-A377-67CC-18FBB61B55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4" name="Group 1923">
              <a:extLst>
                <a:ext uri="{FF2B5EF4-FFF2-40B4-BE49-F238E27FC236}">
                  <a16:creationId xmlns:a16="http://schemas.microsoft.com/office/drawing/2014/main" id="{5BFECA75-54D0-FC91-94A8-BF906A9D9DD7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A4F1C1C0-D889-1724-A172-E0ED2665258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45F3B8C9-8B35-71F2-7215-5A1B803B67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2" name="Rectangle 2031">
                <a:extLst>
                  <a:ext uri="{FF2B5EF4-FFF2-40B4-BE49-F238E27FC236}">
                    <a16:creationId xmlns:a16="http://schemas.microsoft.com/office/drawing/2014/main" id="{E578B4C1-98C9-A28D-0902-3BFF36B0C5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3" name="Rectangle 2032">
                <a:extLst>
                  <a:ext uri="{FF2B5EF4-FFF2-40B4-BE49-F238E27FC236}">
                    <a16:creationId xmlns:a16="http://schemas.microsoft.com/office/drawing/2014/main" id="{BC2AA7E2-B997-6D1C-B9C4-D778F4D2381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4" name="Rectangle 2033">
                <a:extLst>
                  <a:ext uri="{FF2B5EF4-FFF2-40B4-BE49-F238E27FC236}">
                    <a16:creationId xmlns:a16="http://schemas.microsoft.com/office/drawing/2014/main" id="{0916DA4D-2DAE-DEF5-3D54-F71C636FB8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A9B79BB9-F8B3-0870-CEE7-CBD8BADBE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0F490090-A351-9995-D2B3-E148E987C8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7" name="Rectangle 2036">
                <a:extLst>
                  <a:ext uri="{FF2B5EF4-FFF2-40B4-BE49-F238E27FC236}">
                    <a16:creationId xmlns:a16="http://schemas.microsoft.com/office/drawing/2014/main" id="{A45A057F-00C1-86C8-2B20-82F74FD372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5" name="Group 1924">
              <a:extLst>
                <a:ext uri="{FF2B5EF4-FFF2-40B4-BE49-F238E27FC236}">
                  <a16:creationId xmlns:a16="http://schemas.microsoft.com/office/drawing/2014/main" id="{FA4893A8-AC14-457E-4D16-C7ED41F99B08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022" name="Rectangle 2021">
                <a:extLst>
                  <a:ext uri="{FF2B5EF4-FFF2-40B4-BE49-F238E27FC236}">
                    <a16:creationId xmlns:a16="http://schemas.microsoft.com/office/drawing/2014/main" id="{51629269-A260-2958-675A-56BB4D19EE7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E3D516DC-B825-A887-C2EE-A70F03A50C8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FC9C2174-B442-29FC-6738-B09508D623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1E013E3E-7AFB-D69A-3FDA-2DE6E570E55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6" name="Rectangle 2025">
                <a:extLst>
                  <a:ext uri="{FF2B5EF4-FFF2-40B4-BE49-F238E27FC236}">
                    <a16:creationId xmlns:a16="http://schemas.microsoft.com/office/drawing/2014/main" id="{2557682C-69DC-E50A-7BDF-E3D6D305939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7" name="Rectangle 2026">
                <a:extLst>
                  <a:ext uri="{FF2B5EF4-FFF2-40B4-BE49-F238E27FC236}">
                    <a16:creationId xmlns:a16="http://schemas.microsoft.com/office/drawing/2014/main" id="{0907491E-4671-C1D1-8C20-E0D4B595C5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8" name="Rectangle 2027">
                <a:extLst>
                  <a:ext uri="{FF2B5EF4-FFF2-40B4-BE49-F238E27FC236}">
                    <a16:creationId xmlns:a16="http://schemas.microsoft.com/office/drawing/2014/main" id="{F1E43184-91AE-065E-09C5-F5CB061ED0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9" name="Rectangle 2028">
                <a:extLst>
                  <a:ext uri="{FF2B5EF4-FFF2-40B4-BE49-F238E27FC236}">
                    <a16:creationId xmlns:a16="http://schemas.microsoft.com/office/drawing/2014/main" id="{A9211B66-46DA-8F75-544E-94440DE6FBE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6" name="Group 1925">
              <a:extLst>
                <a:ext uri="{FF2B5EF4-FFF2-40B4-BE49-F238E27FC236}">
                  <a16:creationId xmlns:a16="http://schemas.microsoft.com/office/drawing/2014/main" id="{6535F52C-F23B-A2F6-13F8-896358CA1157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014" name="Rectangle 2013">
                <a:extLst>
                  <a:ext uri="{FF2B5EF4-FFF2-40B4-BE49-F238E27FC236}">
                    <a16:creationId xmlns:a16="http://schemas.microsoft.com/office/drawing/2014/main" id="{51A50F1A-AEC7-D26E-C9CA-C5F7C21D27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674CF670-C60C-C5BB-D0BC-8295CFF1D62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6" name="Rectangle 2015">
                <a:extLst>
                  <a:ext uri="{FF2B5EF4-FFF2-40B4-BE49-F238E27FC236}">
                    <a16:creationId xmlns:a16="http://schemas.microsoft.com/office/drawing/2014/main" id="{5596DA90-ED8C-33C0-3BD1-92F35D64DBA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7" name="Rectangle 2016">
                <a:extLst>
                  <a:ext uri="{FF2B5EF4-FFF2-40B4-BE49-F238E27FC236}">
                    <a16:creationId xmlns:a16="http://schemas.microsoft.com/office/drawing/2014/main" id="{43CDD0FA-93B6-8260-25B2-5B176273B5D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323F5244-028F-659B-9092-E17BFDEDE18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9" name="Rectangle 2018">
                <a:extLst>
                  <a:ext uri="{FF2B5EF4-FFF2-40B4-BE49-F238E27FC236}">
                    <a16:creationId xmlns:a16="http://schemas.microsoft.com/office/drawing/2014/main" id="{6BEAAD64-C965-4967-F059-575344BBC4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73FA7407-7F8C-58C5-EF65-56A6B1E5E5C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E87B3D5F-5331-FFB0-3E6B-8C33748447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7" name="Group 1926">
              <a:extLst>
                <a:ext uri="{FF2B5EF4-FFF2-40B4-BE49-F238E27FC236}">
                  <a16:creationId xmlns:a16="http://schemas.microsoft.com/office/drawing/2014/main" id="{3E9ED5A2-3DB2-C20C-D588-3B3420C49D8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56BC4C28-9B67-F983-4A39-9D94804AD19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7" name="Rectangle 2006">
                <a:extLst>
                  <a:ext uri="{FF2B5EF4-FFF2-40B4-BE49-F238E27FC236}">
                    <a16:creationId xmlns:a16="http://schemas.microsoft.com/office/drawing/2014/main" id="{92B64600-70A3-5FA1-FCC5-7FBDD5C86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8" name="Rectangle 2007">
                <a:extLst>
                  <a:ext uri="{FF2B5EF4-FFF2-40B4-BE49-F238E27FC236}">
                    <a16:creationId xmlns:a16="http://schemas.microsoft.com/office/drawing/2014/main" id="{4094B1B0-A62E-1649-0858-B50419EBD06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9" name="Rectangle 2008">
                <a:extLst>
                  <a:ext uri="{FF2B5EF4-FFF2-40B4-BE49-F238E27FC236}">
                    <a16:creationId xmlns:a16="http://schemas.microsoft.com/office/drawing/2014/main" id="{840DAC16-7260-68BE-5DD2-66013696FF6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CE15B2C5-B588-AB81-A0F1-018C518454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1" name="Rectangle 2010">
                <a:extLst>
                  <a:ext uri="{FF2B5EF4-FFF2-40B4-BE49-F238E27FC236}">
                    <a16:creationId xmlns:a16="http://schemas.microsoft.com/office/drawing/2014/main" id="{EDAE4AD0-3455-4713-7AEC-2496AD9E9B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7B3DF5F9-F688-C9AC-3939-43104ADFA3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3" name="Rectangle 2012">
                <a:extLst>
                  <a:ext uri="{FF2B5EF4-FFF2-40B4-BE49-F238E27FC236}">
                    <a16:creationId xmlns:a16="http://schemas.microsoft.com/office/drawing/2014/main" id="{913967BA-F723-4003-9CBC-698A9FDE8B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577D6485-6686-E8F3-28E9-588C850684E4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998" name="Rectangle 1997">
                <a:extLst>
                  <a:ext uri="{FF2B5EF4-FFF2-40B4-BE49-F238E27FC236}">
                    <a16:creationId xmlns:a16="http://schemas.microsoft.com/office/drawing/2014/main" id="{9AD95198-9193-17DC-AF2D-570B35B6B0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9" name="Rectangle 1998">
                <a:extLst>
                  <a:ext uri="{FF2B5EF4-FFF2-40B4-BE49-F238E27FC236}">
                    <a16:creationId xmlns:a16="http://schemas.microsoft.com/office/drawing/2014/main" id="{B61CB94D-13E3-94DD-C7B1-718564FE3C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654E7C61-345F-484E-D92B-C42127C80C7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1" name="Rectangle 2000">
                <a:extLst>
                  <a:ext uri="{FF2B5EF4-FFF2-40B4-BE49-F238E27FC236}">
                    <a16:creationId xmlns:a16="http://schemas.microsoft.com/office/drawing/2014/main" id="{C0DD29ED-9CBC-8426-DB21-8E816C2A14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2" name="Rectangle 2001">
                <a:extLst>
                  <a:ext uri="{FF2B5EF4-FFF2-40B4-BE49-F238E27FC236}">
                    <a16:creationId xmlns:a16="http://schemas.microsoft.com/office/drawing/2014/main" id="{90CA0553-D85A-D76B-318F-5602AAE97F5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3" name="Rectangle 2002">
                <a:extLst>
                  <a:ext uri="{FF2B5EF4-FFF2-40B4-BE49-F238E27FC236}">
                    <a16:creationId xmlns:a16="http://schemas.microsoft.com/office/drawing/2014/main" id="{DFB3E7AC-46AD-8128-65F6-1B0F648C0A8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1C78987D-1EA7-AF2A-8227-501FD29D2B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DC796C07-29E0-50BB-B85F-288984C1FFC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F7551494-DC43-617E-9314-F6D1D14469B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ADFBC75D-C82A-329C-C6F9-1402B631BF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9" name="Rectangle 1988">
                <a:extLst>
                  <a:ext uri="{FF2B5EF4-FFF2-40B4-BE49-F238E27FC236}">
                    <a16:creationId xmlns:a16="http://schemas.microsoft.com/office/drawing/2014/main" id="{5A6BA145-51AB-6B0C-5214-95BDDE25FA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1" name="Rectangle 1990">
                <a:extLst>
                  <a:ext uri="{FF2B5EF4-FFF2-40B4-BE49-F238E27FC236}">
                    <a16:creationId xmlns:a16="http://schemas.microsoft.com/office/drawing/2014/main" id="{B721B916-2719-05BF-ADF5-3293F674C3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2" name="Rectangle 1991">
                <a:extLst>
                  <a:ext uri="{FF2B5EF4-FFF2-40B4-BE49-F238E27FC236}">
                    <a16:creationId xmlns:a16="http://schemas.microsoft.com/office/drawing/2014/main" id="{026C8191-F560-087E-C555-51BCA96E6B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C1819AA6-DACC-B805-03FD-466B85BBEC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23BD4960-C290-6216-7F7E-4A9A3EB51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168EC7B6-3EC6-8085-F982-76A8929C56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7" name="Rectangle 1996">
                <a:extLst>
                  <a:ext uri="{FF2B5EF4-FFF2-40B4-BE49-F238E27FC236}">
                    <a16:creationId xmlns:a16="http://schemas.microsoft.com/office/drawing/2014/main" id="{BA6BB9F4-0D2B-27B3-ACD9-852F4516BB0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0" name="Group 1929">
              <a:extLst>
                <a:ext uri="{FF2B5EF4-FFF2-40B4-BE49-F238E27FC236}">
                  <a16:creationId xmlns:a16="http://schemas.microsoft.com/office/drawing/2014/main" id="{90075478-23FB-8905-7563-9851C3EAE164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0CF88820-ABF2-7D89-B658-A31916527A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2" name="Rectangle 1471">
                <a:extLst>
                  <a:ext uri="{FF2B5EF4-FFF2-40B4-BE49-F238E27FC236}">
                    <a16:creationId xmlns:a16="http://schemas.microsoft.com/office/drawing/2014/main" id="{6AD0991C-E4CD-85C3-02FB-586F476460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6" name="Rectangle 1475">
                <a:extLst>
                  <a:ext uri="{FF2B5EF4-FFF2-40B4-BE49-F238E27FC236}">
                    <a16:creationId xmlns:a16="http://schemas.microsoft.com/office/drawing/2014/main" id="{590F9396-2045-8099-7715-2ACF0CC760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2B62B207-B665-258D-7020-197A8DE678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4" name="Rectangle 1983">
                <a:extLst>
                  <a:ext uri="{FF2B5EF4-FFF2-40B4-BE49-F238E27FC236}">
                    <a16:creationId xmlns:a16="http://schemas.microsoft.com/office/drawing/2014/main" id="{B78D6EA2-2C9D-76E1-511D-796A63350D1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0532BFE2-706B-863E-E6FF-A755633DA8A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6" name="Rectangle 1985">
                <a:extLst>
                  <a:ext uri="{FF2B5EF4-FFF2-40B4-BE49-F238E27FC236}">
                    <a16:creationId xmlns:a16="http://schemas.microsoft.com/office/drawing/2014/main" id="{DDDCACAA-446B-CE53-F3D0-4A28F8BB0B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7" name="Rectangle 1986">
                <a:extLst>
                  <a:ext uri="{FF2B5EF4-FFF2-40B4-BE49-F238E27FC236}">
                    <a16:creationId xmlns:a16="http://schemas.microsoft.com/office/drawing/2014/main" id="{3C646D35-15A4-D92C-AA61-DB712788C5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1" name="Group 1930">
              <a:extLst>
                <a:ext uri="{FF2B5EF4-FFF2-40B4-BE49-F238E27FC236}">
                  <a16:creationId xmlns:a16="http://schemas.microsoft.com/office/drawing/2014/main" id="{B7344803-1855-6738-90B8-C0F167FC1BD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1995599A-DB71-D6F3-BF7B-28F969E315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A92D6563-ED3B-67B5-FB4F-AA9BB33B799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7" name="Rectangle 1976">
                <a:extLst>
                  <a:ext uri="{FF2B5EF4-FFF2-40B4-BE49-F238E27FC236}">
                    <a16:creationId xmlns:a16="http://schemas.microsoft.com/office/drawing/2014/main" id="{4AE44EA6-490A-27C4-30B4-9A954D7ECBF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8" name="Rectangle 1977">
                <a:extLst>
                  <a:ext uri="{FF2B5EF4-FFF2-40B4-BE49-F238E27FC236}">
                    <a16:creationId xmlns:a16="http://schemas.microsoft.com/office/drawing/2014/main" id="{64CDFEC8-E55B-AC2F-3FE2-F42CC9CE175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9" name="Rectangle 1978">
                <a:extLst>
                  <a:ext uri="{FF2B5EF4-FFF2-40B4-BE49-F238E27FC236}">
                    <a16:creationId xmlns:a16="http://schemas.microsoft.com/office/drawing/2014/main" id="{5E496F60-9A9B-A95B-3FA6-C19177844B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8DCFA843-80AE-50A5-CBCB-071F00E23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1" name="Rectangle 1980">
                <a:extLst>
                  <a:ext uri="{FF2B5EF4-FFF2-40B4-BE49-F238E27FC236}">
                    <a16:creationId xmlns:a16="http://schemas.microsoft.com/office/drawing/2014/main" id="{9E715FDE-1A9E-7668-2BC6-3761D43DCA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2F39B8CE-E31C-3C17-6608-322AFF5721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2" name="Group 1931">
              <a:extLst>
                <a:ext uri="{FF2B5EF4-FFF2-40B4-BE49-F238E27FC236}">
                  <a16:creationId xmlns:a16="http://schemas.microsoft.com/office/drawing/2014/main" id="{E3B676D4-3D05-99C3-2578-3B26A524C406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A8D866E5-2920-9230-3D70-93A9798DB3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9B7AC83F-8534-A6DB-4FC2-70819E034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0D714D26-2191-55AF-143D-EB017C49ED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4CC84812-4CC4-F259-1F09-10E9B25AA3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1" name="Rectangle 1970">
                <a:extLst>
                  <a:ext uri="{FF2B5EF4-FFF2-40B4-BE49-F238E27FC236}">
                    <a16:creationId xmlns:a16="http://schemas.microsoft.com/office/drawing/2014/main" id="{525C61F9-2160-518F-0EE6-C91086FE9C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2" name="Rectangle 1971">
                <a:extLst>
                  <a:ext uri="{FF2B5EF4-FFF2-40B4-BE49-F238E27FC236}">
                    <a16:creationId xmlns:a16="http://schemas.microsoft.com/office/drawing/2014/main" id="{DF10A04E-8EF2-657B-4D70-09C26616E4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3" name="Rectangle 1972">
                <a:extLst>
                  <a:ext uri="{FF2B5EF4-FFF2-40B4-BE49-F238E27FC236}">
                    <a16:creationId xmlns:a16="http://schemas.microsoft.com/office/drawing/2014/main" id="{20956545-F7CD-C2AC-A657-D7BCC495D3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9DEA4259-A96D-8E5B-FBF3-BD6125DE3A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3" name="Rectangle 1932">
              <a:extLst>
                <a:ext uri="{FF2B5EF4-FFF2-40B4-BE49-F238E27FC236}">
                  <a16:creationId xmlns:a16="http://schemas.microsoft.com/office/drawing/2014/main" id="{E1753D7C-DB24-0F04-C186-420EA59375E6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261BA0CE-6CF9-B303-2BA2-D03DC89166EC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7C2176A6-2D6E-2C53-7096-BDFA07AF095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7CF2258A-4CC2-D47A-1998-3664EB904B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A29A76B2-3ADC-564A-B3E8-E0EA349A7D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179E003-9C47-727B-1144-2B9CFD08A1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79469C53-F743-A565-4DAE-93EF4A6F11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650854FB-42A9-605D-E1BF-91CCF3EEEA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C312D5E1-F01F-5824-3A9D-A2BEC184CC6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4C1E0B00-5EDD-91EC-6A9F-466DB1DAAD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5" name="Rounded Rectangle 1934">
              <a:extLst>
                <a:ext uri="{FF2B5EF4-FFF2-40B4-BE49-F238E27FC236}">
                  <a16:creationId xmlns:a16="http://schemas.microsoft.com/office/drawing/2014/main" id="{6EDC797C-4C1E-3E50-510B-A4E81698DE00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36" name="Graphic 1935" descr="Folder with solid fill">
              <a:extLst>
                <a:ext uri="{FF2B5EF4-FFF2-40B4-BE49-F238E27FC236}">
                  <a16:creationId xmlns:a16="http://schemas.microsoft.com/office/drawing/2014/main" id="{60E1C056-B12B-35FA-AB24-8CEEF3BD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7934A0FA-D6BE-C33B-8F7E-A585AFB52148}"/>
              </a:ext>
            </a:extLst>
          </p:cNvPr>
          <p:cNvGrpSpPr/>
          <p:nvPr/>
        </p:nvGrpSpPr>
        <p:grpSpPr>
          <a:xfrm>
            <a:off x="736438" y="4142324"/>
            <a:ext cx="1421360" cy="838925"/>
            <a:chOff x="7361769" y="1066075"/>
            <a:chExt cx="1421360" cy="838925"/>
          </a:xfrm>
        </p:grpSpPr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3E4A16CE-D9CF-C778-459C-8B9944BE3FB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E2749944-B264-7E45-C5D4-4CA88FA53A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E2141806-AE31-F686-F8F9-342CC309447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9DB51CCB-71F7-2403-D83C-A95FA6F00C4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FC32A4D9-4A06-4D4B-03F8-0E29938F362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FF4A598-C2E9-3F45-37D5-2210A00ED7B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1" name="Rectangle 2210">
                <a:extLst>
                  <a:ext uri="{FF2B5EF4-FFF2-40B4-BE49-F238E27FC236}">
                    <a16:creationId xmlns:a16="http://schemas.microsoft.com/office/drawing/2014/main" id="{15245772-4973-03FB-D33C-1F6D6359C87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2" name="Rectangle 2211">
                <a:extLst>
                  <a:ext uri="{FF2B5EF4-FFF2-40B4-BE49-F238E27FC236}">
                    <a16:creationId xmlns:a16="http://schemas.microsoft.com/office/drawing/2014/main" id="{A57480E6-BC50-0813-8EB9-9CFB488B3A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BC7D8F36-02A9-2881-78BA-94DC9FAA24D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9835FFB1-0E8F-B6E2-644D-A84BD17BB5F7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7958B515-69D4-08D9-D4BC-D0E15FF770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1BC7446F-7125-BF1A-600B-D79492453C6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9283A32D-BB7B-86F0-11B2-41A6B465653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1" name="Rectangle 2200">
                <a:extLst>
                  <a:ext uri="{FF2B5EF4-FFF2-40B4-BE49-F238E27FC236}">
                    <a16:creationId xmlns:a16="http://schemas.microsoft.com/office/drawing/2014/main" id="{1F417FFC-CD24-603B-DD08-004AB3413D0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2" name="Rectangle 2201">
                <a:extLst>
                  <a:ext uri="{FF2B5EF4-FFF2-40B4-BE49-F238E27FC236}">
                    <a16:creationId xmlns:a16="http://schemas.microsoft.com/office/drawing/2014/main" id="{A861E753-BF74-916F-15A3-1C6405B166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3" name="Rectangle 2202">
                <a:extLst>
                  <a:ext uri="{FF2B5EF4-FFF2-40B4-BE49-F238E27FC236}">
                    <a16:creationId xmlns:a16="http://schemas.microsoft.com/office/drawing/2014/main" id="{7DD69679-858A-7770-B5C1-13C5437010E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AD86935A-9E47-09BC-3C51-B74903371A9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39F006F7-7B5B-4304-3A34-B2F15E73BD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C237FD9E-0EA8-E300-A378-2CA08707C7A8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E98A53D2-FBB8-81CA-89B9-0DDC70C590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D50ADA9A-6EF6-5D07-D916-614A9AEFEB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9960BB53-39D8-FBC7-F42B-7F451224E82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3" name="Rectangle 2192">
                <a:extLst>
                  <a:ext uri="{FF2B5EF4-FFF2-40B4-BE49-F238E27FC236}">
                    <a16:creationId xmlns:a16="http://schemas.microsoft.com/office/drawing/2014/main" id="{BF17CCA3-C3BF-832E-3915-E5F4F201BDC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4" name="Rectangle 2193">
                <a:extLst>
                  <a:ext uri="{FF2B5EF4-FFF2-40B4-BE49-F238E27FC236}">
                    <a16:creationId xmlns:a16="http://schemas.microsoft.com/office/drawing/2014/main" id="{C6E5DA6D-79B6-327A-A48A-53B8D085E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81EF24A1-E577-53D5-6D8B-05F8F1B7F68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6" name="Rectangle 2195">
                <a:extLst>
                  <a:ext uri="{FF2B5EF4-FFF2-40B4-BE49-F238E27FC236}">
                    <a16:creationId xmlns:a16="http://schemas.microsoft.com/office/drawing/2014/main" id="{0C443FBD-9A17-E27C-4D26-CA6A1C2A7F4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7B24875B-1A96-70C5-5496-8DF3E74B62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8" name="Group 2087">
              <a:extLst>
                <a:ext uri="{FF2B5EF4-FFF2-40B4-BE49-F238E27FC236}">
                  <a16:creationId xmlns:a16="http://schemas.microsoft.com/office/drawing/2014/main" id="{F2C80814-62F2-0655-C04D-8B99609CB47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00828428-9B24-31C7-1FE9-E9671E90784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9B7CD7C5-4D94-CCBF-427A-9529B267D5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6CA1A227-68E8-82EB-CE53-7FEB80D191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0CF5A150-6E12-AFD2-A6DE-198B82A9508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920CAA95-1471-1B41-F49E-8CF4E5F550D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217266A0-1DA3-DBBE-02BA-4020F904C1D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82703091-E4B2-8C70-10F3-6E7CE9275F0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83B79F58-4933-4119-A291-F8ABBCAFDB2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9" name="Group 2088">
              <a:extLst>
                <a:ext uri="{FF2B5EF4-FFF2-40B4-BE49-F238E27FC236}">
                  <a16:creationId xmlns:a16="http://schemas.microsoft.com/office/drawing/2014/main" id="{89DCE06C-7601-0D97-8B60-D64561B19113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DC2FFADA-A8B6-4EB6-D7B9-DB38A3E64F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9E4E3788-75CA-6580-0A36-FEB2980ED8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BFC3C552-81C6-1060-A6F1-573D3397A93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AD0B0F89-3E7B-F21E-F7A9-86560A42199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8" name="Rectangle 2177">
                <a:extLst>
                  <a:ext uri="{FF2B5EF4-FFF2-40B4-BE49-F238E27FC236}">
                    <a16:creationId xmlns:a16="http://schemas.microsoft.com/office/drawing/2014/main" id="{2CF78D2E-B784-F7FD-13D1-8D3424CC555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9" name="Rectangle 2178">
                <a:extLst>
                  <a:ext uri="{FF2B5EF4-FFF2-40B4-BE49-F238E27FC236}">
                    <a16:creationId xmlns:a16="http://schemas.microsoft.com/office/drawing/2014/main" id="{76FC9389-0FDC-00C7-A009-5B0150C96C7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4851CE9A-CAD4-63CB-41AB-29A713DE85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B364A971-908C-0D1D-ECCA-0DBEBF6670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0" name="Group 2089">
              <a:extLst>
                <a:ext uri="{FF2B5EF4-FFF2-40B4-BE49-F238E27FC236}">
                  <a16:creationId xmlns:a16="http://schemas.microsoft.com/office/drawing/2014/main" id="{4E87E88F-D386-5D74-FE87-E92EC3BD39B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2166" name="Rectangle 2165">
                <a:extLst>
                  <a:ext uri="{FF2B5EF4-FFF2-40B4-BE49-F238E27FC236}">
                    <a16:creationId xmlns:a16="http://schemas.microsoft.com/office/drawing/2014/main" id="{C8E8BCCC-BAD9-5E8A-F30B-592CB2D3A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7" name="Rectangle 2166">
                <a:extLst>
                  <a:ext uri="{FF2B5EF4-FFF2-40B4-BE49-F238E27FC236}">
                    <a16:creationId xmlns:a16="http://schemas.microsoft.com/office/drawing/2014/main" id="{E92B2BBE-1977-4387-AA87-7B7F57B37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F2D06C0B-6ADC-65C4-305D-92321D032EC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9" name="Rectangle 2168">
                <a:extLst>
                  <a:ext uri="{FF2B5EF4-FFF2-40B4-BE49-F238E27FC236}">
                    <a16:creationId xmlns:a16="http://schemas.microsoft.com/office/drawing/2014/main" id="{188586C4-4DF5-6351-0BA9-2CAB50E3FB9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94632A43-CC94-69AC-93AE-2818165DD49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1" name="Rectangle 2170">
                <a:extLst>
                  <a:ext uri="{FF2B5EF4-FFF2-40B4-BE49-F238E27FC236}">
                    <a16:creationId xmlns:a16="http://schemas.microsoft.com/office/drawing/2014/main" id="{9840450D-737D-94AF-4630-BE990C4D07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2" name="Rectangle 2171">
                <a:extLst>
                  <a:ext uri="{FF2B5EF4-FFF2-40B4-BE49-F238E27FC236}">
                    <a16:creationId xmlns:a16="http://schemas.microsoft.com/office/drawing/2014/main" id="{9248AB1F-669F-8AEC-6824-0F3C01CF28A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86024501-C6F8-0B18-B9AB-87E490E79A4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A2C9EF56-1518-72E7-2C0D-47529A8DB154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2158" name="Rectangle 2157">
                <a:extLst>
                  <a:ext uri="{FF2B5EF4-FFF2-40B4-BE49-F238E27FC236}">
                    <a16:creationId xmlns:a16="http://schemas.microsoft.com/office/drawing/2014/main" id="{2CFD6BF5-24FC-01ED-BA39-9D65DF8FD01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9" name="Rectangle 2158">
                <a:extLst>
                  <a:ext uri="{FF2B5EF4-FFF2-40B4-BE49-F238E27FC236}">
                    <a16:creationId xmlns:a16="http://schemas.microsoft.com/office/drawing/2014/main" id="{D8112CC8-A99E-4111-9836-A2D5B4669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89677448-3300-27E3-597E-1227BD9637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D12DC352-01E7-86D5-3D5D-D29FAA6CF57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62BE8704-642B-16F0-BA2B-93000F2FDD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863BF330-B3D3-5CFD-2D1B-5F731C77916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F4D90C2C-BA44-FEE0-8AFC-1FE08FDE84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8F7E1B60-0210-8345-45FA-2C93470E92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2" name="Group 2091">
              <a:extLst>
                <a:ext uri="{FF2B5EF4-FFF2-40B4-BE49-F238E27FC236}">
                  <a16:creationId xmlns:a16="http://schemas.microsoft.com/office/drawing/2014/main" id="{A07027B6-72E4-2567-0375-D1D763D20250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E22C3772-FFB2-3B21-AE06-3EF484F6911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1" name="Rectangle 2150">
                <a:extLst>
                  <a:ext uri="{FF2B5EF4-FFF2-40B4-BE49-F238E27FC236}">
                    <a16:creationId xmlns:a16="http://schemas.microsoft.com/office/drawing/2014/main" id="{ABE2C389-6198-5CEF-00D0-5BA55A442D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2" name="Rectangle 2151">
                <a:extLst>
                  <a:ext uri="{FF2B5EF4-FFF2-40B4-BE49-F238E27FC236}">
                    <a16:creationId xmlns:a16="http://schemas.microsoft.com/office/drawing/2014/main" id="{505BC2B7-0EBE-DC62-0059-E77BE175AA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15251306-442E-FBD7-1181-7EA9675CC7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DDBA96DA-64AB-6991-C706-8D0819462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EFFAB97E-064A-4265-4BEF-940D5CA06E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338AEE98-5A3E-F974-C675-583F67011BA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7" name="Rectangle 2156">
                <a:extLst>
                  <a:ext uri="{FF2B5EF4-FFF2-40B4-BE49-F238E27FC236}">
                    <a16:creationId xmlns:a16="http://schemas.microsoft.com/office/drawing/2014/main" id="{5A8C9BE9-36A9-9DB0-740B-A44B934555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3" name="Group 2092">
              <a:extLst>
                <a:ext uri="{FF2B5EF4-FFF2-40B4-BE49-F238E27FC236}">
                  <a16:creationId xmlns:a16="http://schemas.microsoft.com/office/drawing/2014/main" id="{9FAEA875-031F-69E7-AA83-9DD64B226D47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2142" name="Rectangle 2141">
                <a:extLst>
                  <a:ext uri="{FF2B5EF4-FFF2-40B4-BE49-F238E27FC236}">
                    <a16:creationId xmlns:a16="http://schemas.microsoft.com/office/drawing/2014/main" id="{088499D1-C9D8-CDB6-5027-CF97415C747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3" name="Rectangle 2142">
                <a:extLst>
                  <a:ext uri="{FF2B5EF4-FFF2-40B4-BE49-F238E27FC236}">
                    <a16:creationId xmlns:a16="http://schemas.microsoft.com/office/drawing/2014/main" id="{12A636AA-0F00-6A72-BC0D-3CCBBFA2B8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B2B9F205-0829-2090-34CE-1EC125FF5F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3E14B8A4-E693-5D55-C36F-D6FB33AA8E1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EA9E4374-88F9-C2ED-7613-17F984215D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E748E6E0-20E5-D7E6-120D-67523548E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DD6D3642-8E77-52A7-22C9-151DE33F688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9" name="Rectangle 2148">
                <a:extLst>
                  <a:ext uri="{FF2B5EF4-FFF2-40B4-BE49-F238E27FC236}">
                    <a16:creationId xmlns:a16="http://schemas.microsoft.com/office/drawing/2014/main" id="{3C86EA49-5932-0B8B-E36E-3EC350E570B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2F2DF8C-2924-F3CB-0B4D-2CF4B818DE7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2134" name="Rectangle 2133">
                <a:extLst>
                  <a:ext uri="{FF2B5EF4-FFF2-40B4-BE49-F238E27FC236}">
                    <a16:creationId xmlns:a16="http://schemas.microsoft.com/office/drawing/2014/main" id="{0EEB1BCC-6359-15EA-8CA2-26D52CA9215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C53E5787-3235-B1F3-6F3D-9F82701FAF7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6" name="Rectangle 2135">
                <a:extLst>
                  <a:ext uri="{FF2B5EF4-FFF2-40B4-BE49-F238E27FC236}">
                    <a16:creationId xmlns:a16="http://schemas.microsoft.com/office/drawing/2014/main" id="{738D44ED-B6DE-B255-1488-ABE0625B01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D0D3A920-6A64-F3F7-FD22-9169211765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9C9157DA-4877-F9E4-D460-D978384334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5F1182C1-9FF8-109B-AB75-15048D2AD0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5D4C83C3-7AC2-2910-6C6A-44D11F7A97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1" name="Rectangle 2140">
                <a:extLst>
                  <a:ext uri="{FF2B5EF4-FFF2-40B4-BE49-F238E27FC236}">
                    <a16:creationId xmlns:a16="http://schemas.microsoft.com/office/drawing/2014/main" id="{01A0BCE9-E06D-513F-11E8-3D4F4744DE9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5" name="Group 2094">
              <a:extLst>
                <a:ext uri="{FF2B5EF4-FFF2-40B4-BE49-F238E27FC236}">
                  <a16:creationId xmlns:a16="http://schemas.microsoft.com/office/drawing/2014/main" id="{2EE0F95F-41D1-6D09-A89E-151A67B5A394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D7717106-E0C6-AA8C-44E3-5F65C73D58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7" name="Rectangle 2126">
                <a:extLst>
                  <a:ext uri="{FF2B5EF4-FFF2-40B4-BE49-F238E27FC236}">
                    <a16:creationId xmlns:a16="http://schemas.microsoft.com/office/drawing/2014/main" id="{C2953BDC-DBC4-B230-88A5-A5FA731D6A4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7D35B76F-5CE3-86B8-AFFA-3B7DF646685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7A26063F-5122-D1A0-ED1D-240E42EAEEF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AD4D8800-E72B-9293-E4A3-5A5B6930EF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62A4D3C2-7657-BFDF-8B79-7CD00C4497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29770909-6A55-30EA-475C-123C7F38F1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3" name="Rectangle 2132">
                <a:extLst>
                  <a:ext uri="{FF2B5EF4-FFF2-40B4-BE49-F238E27FC236}">
                    <a16:creationId xmlns:a16="http://schemas.microsoft.com/office/drawing/2014/main" id="{8AB67992-54A2-2D6A-528F-5C003A47B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8C84C385-D37D-E1C1-775F-ACA39D57639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2118" name="Rectangle 2117">
                <a:extLst>
                  <a:ext uri="{FF2B5EF4-FFF2-40B4-BE49-F238E27FC236}">
                    <a16:creationId xmlns:a16="http://schemas.microsoft.com/office/drawing/2014/main" id="{A1A944B8-250A-EF77-F1C2-A156368CAD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2243AB73-4375-8E2F-3473-E5F25C1B51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0E2E4B7F-E5F1-43D9-121B-A29F418266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298A3639-78AA-E5FA-47A9-90FFE949E4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AA744CD-9659-535C-1B82-BE9A2A9C76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882C5D7-F760-4FE4-92B1-3E264801B5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4DD0F63D-09A0-6A68-4285-274B3DCCEB2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9F33D64E-59C1-F165-7A83-65D75F48F1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415F8567-76CE-E8A7-3CE2-33BA23DFF122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380F673D-0C87-21BB-B38A-68C2777FA3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1" name="Rectangle 2110">
                <a:extLst>
                  <a:ext uri="{FF2B5EF4-FFF2-40B4-BE49-F238E27FC236}">
                    <a16:creationId xmlns:a16="http://schemas.microsoft.com/office/drawing/2014/main" id="{07ECEAE7-8C41-CE3F-1CF4-3ED1BD7EAA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3CED93AE-2B06-2FB8-EA5B-F1A3C91DE2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E8B4A8E6-A055-579C-8E0D-B8A2E5C00E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15FC5008-3F9D-6D36-DC30-3A83EE45E07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6632DD18-43E5-814D-ADB8-35710462CA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098A79DF-1AB6-BA3C-188A-BFA8B5147E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7" name="Rectangle 2116">
                <a:extLst>
                  <a:ext uri="{FF2B5EF4-FFF2-40B4-BE49-F238E27FC236}">
                    <a16:creationId xmlns:a16="http://schemas.microsoft.com/office/drawing/2014/main" id="{95CE08BC-3DE4-8646-E43C-D4328576ED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3B67C383-9132-30C8-16B9-622A7DC841D4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099" name="Group 2098">
              <a:extLst>
                <a:ext uri="{FF2B5EF4-FFF2-40B4-BE49-F238E27FC236}">
                  <a16:creationId xmlns:a16="http://schemas.microsoft.com/office/drawing/2014/main" id="{8E373ABE-B350-6319-2C47-84338E63B255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F089B93A-E239-52A2-8594-86B2492E4B8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3" name="Rectangle 2102">
                <a:extLst>
                  <a:ext uri="{FF2B5EF4-FFF2-40B4-BE49-F238E27FC236}">
                    <a16:creationId xmlns:a16="http://schemas.microsoft.com/office/drawing/2014/main" id="{C0836D4B-E780-5106-FC20-E13D35054E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4" name="Rectangle 2103">
                <a:extLst>
                  <a:ext uri="{FF2B5EF4-FFF2-40B4-BE49-F238E27FC236}">
                    <a16:creationId xmlns:a16="http://schemas.microsoft.com/office/drawing/2014/main" id="{6D41BA91-1EDA-FB4B-F1C0-F28B4F43DB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242C5A13-65E4-647E-7D46-CAD66FBD4C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878378EC-AACC-9C0E-1282-EA457A39BEF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4A006A37-0BC7-5854-C5F2-18FF774150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6FB127F2-F5E9-EF5B-0AC9-B9A3099B7A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9" name="Rectangle 2108">
                <a:extLst>
                  <a:ext uri="{FF2B5EF4-FFF2-40B4-BE49-F238E27FC236}">
                    <a16:creationId xmlns:a16="http://schemas.microsoft.com/office/drawing/2014/main" id="{99A65D42-E521-6261-6341-778465A8DC2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00" name="Rounded Rectangle 2099">
              <a:extLst>
                <a:ext uri="{FF2B5EF4-FFF2-40B4-BE49-F238E27FC236}">
                  <a16:creationId xmlns:a16="http://schemas.microsoft.com/office/drawing/2014/main" id="{026A3A11-CC9B-1E5A-EC57-12529592A204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101" name="Graphic 2100" descr="Folder with solid fill">
              <a:extLst>
                <a:ext uri="{FF2B5EF4-FFF2-40B4-BE49-F238E27FC236}">
                  <a16:creationId xmlns:a16="http://schemas.microsoft.com/office/drawing/2014/main" id="{64811DE7-E3A2-DF33-0295-6300843E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sp>
        <p:nvSpPr>
          <p:cNvPr id="2214" name="Oval 2213">
            <a:extLst>
              <a:ext uri="{FF2B5EF4-FFF2-40B4-BE49-F238E27FC236}">
                <a16:creationId xmlns:a16="http://schemas.microsoft.com/office/drawing/2014/main" id="{9BD2E2F3-909A-E665-732F-96D8B615D9F3}"/>
              </a:ext>
            </a:extLst>
          </p:cNvPr>
          <p:cNvSpPr/>
          <p:nvPr/>
        </p:nvSpPr>
        <p:spPr>
          <a:xfrm>
            <a:off x="3908295" y="601917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 JOIN</a:t>
            </a:r>
          </a:p>
        </p:txBody>
      </p:sp>
      <p:cxnSp>
        <p:nvCxnSpPr>
          <p:cNvPr id="2215" name="Straight Arrow Connector 2214">
            <a:extLst>
              <a:ext uri="{FF2B5EF4-FFF2-40B4-BE49-F238E27FC236}">
                <a16:creationId xmlns:a16="http://schemas.microsoft.com/office/drawing/2014/main" id="{22756CCE-FB53-7E6B-9F55-F0516ADE0410}"/>
              </a:ext>
            </a:extLst>
          </p:cNvPr>
          <p:cNvCxnSpPr>
            <a:cxnSpLocks/>
            <a:stCxn id="1933" idx="3"/>
            <a:endCxn id="2214" idx="2"/>
          </p:cNvCxnSpPr>
          <p:nvPr/>
        </p:nvCxnSpPr>
        <p:spPr>
          <a:xfrm flipV="1">
            <a:off x="2157798" y="1017727"/>
            <a:ext cx="1750497" cy="7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9" name="Curved Connector 2218">
            <a:extLst>
              <a:ext uri="{FF2B5EF4-FFF2-40B4-BE49-F238E27FC236}">
                <a16:creationId xmlns:a16="http://schemas.microsoft.com/office/drawing/2014/main" id="{63E3E9C1-6CE4-8DE6-2C70-AB0CE2D7EE0E}"/>
              </a:ext>
            </a:extLst>
          </p:cNvPr>
          <p:cNvCxnSpPr>
            <a:cxnSpLocks/>
            <a:stCxn id="16" idx="3"/>
            <a:endCxn id="2214" idx="2"/>
          </p:cNvCxnSpPr>
          <p:nvPr/>
        </p:nvCxnSpPr>
        <p:spPr>
          <a:xfrm flipV="1">
            <a:off x="2157798" y="1017727"/>
            <a:ext cx="1750497" cy="1240832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Curved Connector 2221">
            <a:extLst>
              <a:ext uri="{FF2B5EF4-FFF2-40B4-BE49-F238E27FC236}">
                <a16:creationId xmlns:a16="http://schemas.microsoft.com/office/drawing/2014/main" id="{67C75E76-2F9C-1263-2D40-3624FC06C182}"/>
              </a:ext>
            </a:extLst>
          </p:cNvPr>
          <p:cNvCxnSpPr>
            <a:cxnSpLocks/>
            <a:stCxn id="1892" idx="3"/>
            <a:endCxn id="2214" idx="2"/>
          </p:cNvCxnSpPr>
          <p:nvPr/>
        </p:nvCxnSpPr>
        <p:spPr>
          <a:xfrm flipV="1">
            <a:off x="2157798" y="1017727"/>
            <a:ext cx="1750497" cy="24375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Curved Connector 2224">
            <a:extLst>
              <a:ext uri="{FF2B5EF4-FFF2-40B4-BE49-F238E27FC236}">
                <a16:creationId xmlns:a16="http://schemas.microsoft.com/office/drawing/2014/main" id="{951F5772-5565-6BD3-B4B7-A5FBF449C6A1}"/>
              </a:ext>
            </a:extLst>
          </p:cNvPr>
          <p:cNvCxnSpPr>
            <a:cxnSpLocks/>
            <a:stCxn id="2098" idx="3"/>
            <a:endCxn id="2214" idx="2"/>
          </p:cNvCxnSpPr>
          <p:nvPr/>
        </p:nvCxnSpPr>
        <p:spPr>
          <a:xfrm flipV="1">
            <a:off x="2157798" y="1017727"/>
            <a:ext cx="1750497" cy="36341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8" name="Group 2227">
            <a:extLst>
              <a:ext uri="{FF2B5EF4-FFF2-40B4-BE49-F238E27FC236}">
                <a16:creationId xmlns:a16="http://schemas.microsoft.com/office/drawing/2014/main" id="{193A84EA-3579-976A-5EB3-000E77D57D66}"/>
              </a:ext>
            </a:extLst>
          </p:cNvPr>
          <p:cNvGrpSpPr/>
          <p:nvPr/>
        </p:nvGrpSpPr>
        <p:grpSpPr>
          <a:xfrm>
            <a:off x="6337304" y="515484"/>
            <a:ext cx="1421360" cy="838925"/>
            <a:chOff x="9298890" y="1054499"/>
            <a:chExt cx="1421360" cy="838925"/>
          </a:xfrm>
        </p:grpSpPr>
        <p:grpSp>
          <p:nvGrpSpPr>
            <p:cNvPr id="2229" name="Group 2228">
              <a:extLst>
                <a:ext uri="{FF2B5EF4-FFF2-40B4-BE49-F238E27FC236}">
                  <a16:creationId xmlns:a16="http://schemas.microsoft.com/office/drawing/2014/main" id="{E120F6AC-5B0D-B3C7-39EA-AEC1A6629051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350" name="Rectangle 2349">
                <a:extLst>
                  <a:ext uri="{FF2B5EF4-FFF2-40B4-BE49-F238E27FC236}">
                    <a16:creationId xmlns:a16="http://schemas.microsoft.com/office/drawing/2014/main" id="{B2FF67EE-8E21-E98C-3A8E-D3BA936CA7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1" name="Rectangle 2350">
                <a:extLst>
                  <a:ext uri="{FF2B5EF4-FFF2-40B4-BE49-F238E27FC236}">
                    <a16:creationId xmlns:a16="http://schemas.microsoft.com/office/drawing/2014/main" id="{232DD165-68AB-9320-0811-335174010B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2" name="Rectangle 2351">
                <a:extLst>
                  <a:ext uri="{FF2B5EF4-FFF2-40B4-BE49-F238E27FC236}">
                    <a16:creationId xmlns:a16="http://schemas.microsoft.com/office/drawing/2014/main" id="{923AA027-04E9-9A77-5AA4-1F70196D10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3" name="Rectangle 2352">
                <a:extLst>
                  <a:ext uri="{FF2B5EF4-FFF2-40B4-BE49-F238E27FC236}">
                    <a16:creationId xmlns:a16="http://schemas.microsoft.com/office/drawing/2014/main" id="{F1E90A6F-8DCC-D01D-7E8F-3C646A05C5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4854BE30-A4CB-E779-797C-F1FBF48D4BC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5" name="Rectangle 2354">
                <a:extLst>
                  <a:ext uri="{FF2B5EF4-FFF2-40B4-BE49-F238E27FC236}">
                    <a16:creationId xmlns:a16="http://schemas.microsoft.com/office/drawing/2014/main" id="{4B60ECDD-86A1-4066-F8B7-9D1767983D6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6" name="Rectangle 2355">
                <a:extLst>
                  <a:ext uri="{FF2B5EF4-FFF2-40B4-BE49-F238E27FC236}">
                    <a16:creationId xmlns:a16="http://schemas.microsoft.com/office/drawing/2014/main" id="{64F536F1-92B8-5E2F-6F91-A2CDD243C6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7" name="Rectangle 2356">
                <a:extLst>
                  <a:ext uri="{FF2B5EF4-FFF2-40B4-BE49-F238E27FC236}">
                    <a16:creationId xmlns:a16="http://schemas.microsoft.com/office/drawing/2014/main" id="{85ACB007-0855-60E6-E3C9-ECC40CEDAC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0" name="Group 2229">
              <a:extLst>
                <a:ext uri="{FF2B5EF4-FFF2-40B4-BE49-F238E27FC236}">
                  <a16:creationId xmlns:a16="http://schemas.microsoft.com/office/drawing/2014/main" id="{28ED4B8C-7148-968D-72C7-E7DE7A7B13E2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342" name="Rectangle 2341">
                <a:extLst>
                  <a:ext uri="{FF2B5EF4-FFF2-40B4-BE49-F238E27FC236}">
                    <a16:creationId xmlns:a16="http://schemas.microsoft.com/office/drawing/2014/main" id="{C7E7DAB9-E884-C917-7BEE-12ACE25461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3" name="Rectangle 2342">
                <a:extLst>
                  <a:ext uri="{FF2B5EF4-FFF2-40B4-BE49-F238E27FC236}">
                    <a16:creationId xmlns:a16="http://schemas.microsoft.com/office/drawing/2014/main" id="{B56F4D17-76C1-EB38-17FC-A16406ECFB6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4" name="Rectangle 2343">
                <a:extLst>
                  <a:ext uri="{FF2B5EF4-FFF2-40B4-BE49-F238E27FC236}">
                    <a16:creationId xmlns:a16="http://schemas.microsoft.com/office/drawing/2014/main" id="{DE92963F-6DFD-CE0F-6C90-9F70483DBE2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911A4C98-6F13-2504-60DE-DED7240D6DD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6" name="Rectangle 2345">
                <a:extLst>
                  <a:ext uri="{FF2B5EF4-FFF2-40B4-BE49-F238E27FC236}">
                    <a16:creationId xmlns:a16="http://schemas.microsoft.com/office/drawing/2014/main" id="{2FAA8B2A-959B-F858-27D9-09813430B3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7" name="Rectangle 2346">
                <a:extLst>
                  <a:ext uri="{FF2B5EF4-FFF2-40B4-BE49-F238E27FC236}">
                    <a16:creationId xmlns:a16="http://schemas.microsoft.com/office/drawing/2014/main" id="{0FB4663C-9A15-7385-EFF3-C042B094E53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8" name="Rectangle 2347">
                <a:extLst>
                  <a:ext uri="{FF2B5EF4-FFF2-40B4-BE49-F238E27FC236}">
                    <a16:creationId xmlns:a16="http://schemas.microsoft.com/office/drawing/2014/main" id="{AB1B2B31-64F2-2861-C8DC-B895CB340FB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9" name="Rectangle 2348">
                <a:extLst>
                  <a:ext uri="{FF2B5EF4-FFF2-40B4-BE49-F238E27FC236}">
                    <a16:creationId xmlns:a16="http://schemas.microsoft.com/office/drawing/2014/main" id="{240143D3-B2C9-7247-FA3C-79BA7A7E9AE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1" name="Group 2230">
              <a:extLst>
                <a:ext uri="{FF2B5EF4-FFF2-40B4-BE49-F238E27FC236}">
                  <a16:creationId xmlns:a16="http://schemas.microsoft.com/office/drawing/2014/main" id="{2D369AE0-AFBE-275C-1488-1C55D4680D7F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334" name="Rectangle 2333">
                <a:extLst>
                  <a:ext uri="{FF2B5EF4-FFF2-40B4-BE49-F238E27FC236}">
                    <a16:creationId xmlns:a16="http://schemas.microsoft.com/office/drawing/2014/main" id="{88BEE76A-5C45-5976-26A0-F3451DC5C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5" name="Rectangle 2334">
                <a:extLst>
                  <a:ext uri="{FF2B5EF4-FFF2-40B4-BE49-F238E27FC236}">
                    <a16:creationId xmlns:a16="http://schemas.microsoft.com/office/drawing/2014/main" id="{AF1D1833-4E6A-9A45-CDAF-99EBA27768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6" name="Rectangle 2335">
                <a:extLst>
                  <a:ext uri="{FF2B5EF4-FFF2-40B4-BE49-F238E27FC236}">
                    <a16:creationId xmlns:a16="http://schemas.microsoft.com/office/drawing/2014/main" id="{F3EAE554-D4CD-47B1-E34C-0BAF650FDF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7" name="Rectangle 2336">
                <a:extLst>
                  <a:ext uri="{FF2B5EF4-FFF2-40B4-BE49-F238E27FC236}">
                    <a16:creationId xmlns:a16="http://schemas.microsoft.com/office/drawing/2014/main" id="{BC2C60E4-8595-2323-D2CB-F69B9A59903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8" name="Rectangle 2337">
                <a:extLst>
                  <a:ext uri="{FF2B5EF4-FFF2-40B4-BE49-F238E27FC236}">
                    <a16:creationId xmlns:a16="http://schemas.microsoft.com/office/drawing/2014/main" id="{2438B94F-0518-BA72-C245-9D54F2DC78A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9" name="Rectangle 2338">
                <a:extLst>
                  <a:ext uri="{FF2B5EF4-FFF2-40B4-BE49-F238E27FC236}">
                    <a16:creationId xmlns:a16="http://schemas.microsoft.com/office/drawing/2014/main" id="{F2D371D2-9B2C-81BF-7804-4005154F8C8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0" name="Rectangle 2339">
                <a:extLst>
                  <a:ext uri="{FF2B5EF4-FFF2-40B4-BE49-F238E27FC236}">
                    <a16:creationId xmlns:a16="http://schemas.microsoft.com/office/drawing/2014/main" id="{7E2DF0BB-192D-E1D4-FA87-4078E22839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1" name="Rectangle 2340">
                <a:extLst>
                  <a:ext uri="{FF2B5EF4-FFF2-40B4-BE49-F238E27FC236}">
                    <a16:creationId xmlns:a16="http://schemas.microsoft.com/office/drawing/2014/main" id="{B34F1C86-F805-7144-A6B7-272A56B5EB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2" name="Group 2231">
              <a:extLst>
                <a:ext uri="{FF2B5EF4-FFF2-40B4-BE49-F238E27FC236}">
                  <a16:creationId xmlns:a16="http://schemas.microsoft.com/office/drawing/2014/main" id="{819530FA-35B4-FCAD-2D95-28783D835335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326" name="Rectangle 2325">
                <a:extLst>
                  <a:ext uri="{FF2B5EF4-FFF2-40B4-BE49-F238E27FC236}">
                    <a16:creationId xmlns:a16="http://schemas.microsoft.com/office/drawing/2014/main" id="{226071EF-491B-FD5B-C2DB-22E092BB20C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7" name="Rectangle 2326">
                <a:extLst>
                  <a:ext uri="{FF2B5EF4-FFF2-40B4-BE49-F238E27FC236}">
                    <a16:creationId xmlns:a16="http://schemas.microsoft.com/office/drawing/2014/main" id="{2036831C-1265-EB8B-0E1C-7BE69AA9EB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8" name="Rectangle 2327">
                <a:extLst>
                  <a:ext uri="{FF2B5EF4-FFF2-40B4-BE49-F238E27FC236}">
                    <a16:creationId xmlns:a16="http://schemas.microsoft.com/office/drawing/2014/main" id="{27C52165-5DBF-6E6B-244C-D8A12BF23A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9" name="Rectangle 2328">
                <a:extLst>
                  <a:ext uri="{FF2B5EF4-FFF2-40B4-BE49-F238E27FC236}">
                    <a16:creationId xmlns:a16="http://schemas.microsoft.com/office/drawing/2014/main" id="{3D7FBF02-8D96-7575-F251-77491420C3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0" name="Rectangle 2329">
                <a:extLst>
                  <a:ext uri="{FF2B5EF4-FFF2-40B4-BE49-F238E27FC236}">
                    <a16:creationId xmlns:a16="http://schemas.microsoft.com/office/drawing/2014/main" id="{6C181E8C-51DB-DF50-B187-36F875FEA92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1" name="Rectangle 2330">
                <a:extLst>
                  <a:ext uri="{FF2B5EF4-FFF2-40B4-BE49-F238E27FC236}">
                    <a16:creationId xmlns:a16="http://schemas.microsoft.com/office/drawing/2014/main" id="{2733FFD6-B765-AA26-9F15-A4973423B5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2" name="Rectangle 2331">
                <a:extLst>
                  <a:ext uri="{FF2B5EF4-FFF2-40B4-BE49-F238E27FC236}">
                    <a16:creationId xmlns:a16="http://schemas.microsoft.com/office/drawing/2014/main" id="{4E22FFB3-06D2-9528-43D3-A2D72CBB37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3" name="Rectangle 2332">
                <a:extLst>
                  <a:ext uri="{FF2B5EF4-FFF2-40B4-BE49-F238E27FC236}">
                    <a16:creationId xmlns:a16="http://schemas.microsoft.com/office/drawing/2014/main" id="{8F54EC68-6D93-4B87-F621-1AC22440C9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3" name="Group 2232">
              <a:extLst>
                <a:ext uri="{FF2B5EF4-FFF2-40B4-BE49-F238E27FC236}">
                  <a16:creationId xmlns:a16="http://schemas.microsoft.com/office/drawing/2014/main" id="{D4D1DA7B-E50C-97D6-8DAA-04F98A581804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318" name="Rectangle 2317">
                <a:extLst>
                  <a:ext uri="{FF2B5EF4-FFF2-40B4-BE49-F238E27FC236}">
                    <a16:creationId xmlns:a16="http://schemas.microsoft.com/office/drawing/2014/main" id="{F214F145-2CF7-7FCF-CDB5-F4CA387D5A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9" name="Rectangle 2318">
                <a:extLst>
                  <a:ext uri="{FF2B5EF4-FFF2-40B4-BE49-F238E27FC236}">
                    <a16:creationId xmlns:a16="http://schemas.microsoft.com/office/drawing/2014/main" id="{87A7157E-CBDA-3D21-EA18-EFD8BAFD632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0" name="Rectangle 2319">
                <a:extLst>
                  <a:ext uri="{FF2B5EF4-FFF2-40B4-BE49-F238E27FC236}">
                    <a16:creationId xmlns:a16="http://schemas.microsoft.com/office/drawing/2014/main" id="{C29EDDD3-5C05-20FF-5DD1-A4A387F334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963CA970-5596-4D3C-FB17-9602664BC5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2" name="Rectangle 2321">
                <a:extLst>
                  <a:ext uri="{FF2B5EF4-FFF2-40B4-BE49-F238E27FC236}">
                    <a16:creationId xmlns:a16="http://schemas.microsoft.com/office/drawing/2014/main" id="{0A683086-9190-8B04-5C67-24D558D21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3" name="Rectangle 2322">
                <a:extLst>
                  <a:ext uri="{FF2B5EF4-FFF2-40B4-BE49-F238E27FC236}">
                    <a16:creationId xmlns:a16="http://schemas.microsoft.com/office/drawing/2014/main" id="{E0F32490-E85C-349B-899C-B0C56FF5A0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4" name="Rectangle 2323">
                <a:extLst>
                  <a:ext uri="{FF2B5EF4-FFF2-40B4-BE49-F238E27FC236}">
                    <a16:creationId xmlns:a16="http://schemas.microsoft.com/office/drawing/2014/main" id="{2FD5BCEE-C9BC-5E91-1768-38A861CE91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5" name="Rectangle 2324">
                <a:extLst>
                  <a:ext uri="{FF2B5EF4-FFF2-40B4-BE49-F238E27FC236}">
                    <a16:creationId xmlns:a16="http://schemas.microsoft.com/office/drawing/2014/main" id="{9E61E170-81F3-85DE-DDDC-AF1C5C84D9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ACB6CF68-D933-4E81-A805-A7290DAB4A77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5325B8F5-1432-782F-404E-99FD5FFE535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1" name="Rectangle 2310">
                <a:extLst>
                  <a:ext uri="{FF2B5EF4-FFF2-40B4-BE49-F238E27FC236}">
                    <a16:creationId xmlns:a16="http://schemas.microsoft.com/office/drawing/2014/main" id="{AF2951B7-91A4-AB19-1537-D82B68FB2D9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C2F982AE-61BD-366C-EC22-7D6E135063C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3" name="Rectangle 2312">
                <a:extLst>
                  <a:ext uri="{FF2B5EF4-FFF2-40B4-BE49-F238E27FC236}">
                    <a16:creationId xmlns:a16="http://schemas.microsoft.com/office/drawing/2014/main" id="{5A67E674-26C1-BE74-DE1B-00D1C7A6728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4" name="Rectangle 2313">
                <a:extLst>
                  <a:ext uri="{FF2B5EF4-FFF2-40B4-BE49-F238E27FC236}">
                    <a16:creationId xmlns:a16="http://schemas.microsoft.com/office/drawing/2014/main" id="{0627830F-234C-134D-D4F4-6AF69CE6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5" name="Rectangle 2314">
                <a:extLst>
                  <a:ext uri="{FF2B5EF4-FFF2-40B4-BE49-F238E27FC236}">
                    <a16:creationId xmlns:a16="http://schemas.microsoft.com/office/drawing/2014/main" id="{0744D46D-983A-CCD7-BA20-3B6C6F0A67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6" name="Rectangle 2315">
                <a:extLst>
                  <a:ext uri="{FF2B5EF4-FFF2-40B4-BE49-F238E27FC236}">
                    <a16:creationId xmlns:a16="http://schemas.microsoft.com/office/drawing/2014/main" id="{1FE177B5-B1CE-4BA8-9E57-9F369B4B10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7" name="Rectangle 2316">
                <a:extLst>
                  <a:ext uri="{FF2B5EF4-FFF2-40B4-BE49-F238E27FC236}">
                    <a16:creationId xmlns:a16="http://schemas.microsoft.com/office/drawing/2014/main" id="{D0482368-2081-9415-B57C-3C93F3FAC8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8AC4F500-57A9-9025-9A73-50B06F4E51F5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302" name="Rectangle 2301">
                <a:extLst>
                  <a:ext uri="{FF2B5EF4-FFF2-40B4-BE49-F238E27FC236}">
                    <a16:creationId xmlns:a16="http://schemas.microsoft.com/office/drawing/2014/main" id="{9979DD6E-9ACD-CA5E-681B-CF34130E20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38B75521-50AD-09AE-8E64-EE236316518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4" name="Rectangle 2303">
                <a:extLst>
                  <a:ext uri="{FF2B5EF4-FFF2-40B4-BE49-F238E27FC236}">
                    <a16:creationId xmlns:a16="http://schemas.microsoft.com/office/drawing/2014/main" id="{7F6BC553-3496-0CC3-8FF1-DB46A07DC8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A6F56296-2451-26AD-CA3D-2A1E4494D93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014E8D4F-B1DA-FCD7-BA25-8F73DC9FB47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7" name="Rectangle 2306">
                <a:extLst>
                  <a:ext uri="{FF2B5EF4-FFF2-40B4-BE49-F238E27FC236}">
                    <a16:creationId xmlns:a16="http://schemas.microsoft.com/office/drawing/2014/main" id="{D256EB5C-47E0-0819-3C6F-64700ACB1BE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8" name="Rectangle 2307">
                <a:extLst>
                  <a:ext uri="{FF2B5EF4-FFF2-40B4-BE49-F238E27FC236}">
                    <a16:creationId xmlns:a16="http://schemas.microsoft.com/office/drawing/2014/main" id="{B60AED61-0CF2-0F4E-2537-6ABCBF5DE51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9" name="Rectangle 2308">
                <a:extLst>
                  <a:ext uri="{FF2B5EF4-FFF2-40B4-BE49-F238E27FC236}">
                    <a16:creationId xmlns:a16="http://schemas.microsoft.com/office/drawing/2014/main" id="{262E8707-F1D4-DFF2-4CB5-2C8824FDBEA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6" name="Group 2235">
              <a:extLst>
                <a:ext uri="{FF2B5EF4-FFF2-40B4-BE49-F238E27FC236}">
                  <a16:creationId xmlns:a16="http://schemas.microsoft.com/office/drawing/2014/main" id="{83D63A4C-3FA1-D4C8-8381-4118D85CC622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294" name="Rectangle 2293">
                <a:extLst>
                  <a:ext uri="{FF2B5EF4-FFF2-40B4-BE49-F238E27FC236}">
                    <a16:creationId xmlns:a16="http://schemas.microsoft.com/office/drawing/2014/main" id="{A7B309A7-D4D0-6A87-0B86-0B45B6B6B60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76F16E2B-A275-82BF-E4BD-82529A0169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6" name="Rectangle 2295">
                <a:extLst>
                  <a:ext uri="{FF2B5EF4-FFF2-40B4-BE49-F238E27FC236}">
                    <a16:creationId xmlns:a16="http://schemas.microsoft.com/office/drawing/2014/main" id="{DE99DCCE-4F56-3823-B602-4EE306B1682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7" name="Rectangle 2296">
                <a:extLst>
                  <a:ext uri="{FF2B5EF4-FFF2-40B4-BE49-F238E27FC236}">
                    <a16:creationId xmlns:a16="http://schemas.microsoft.com/office/drawing/2014/main" id="{9F1BE5E1-82B7-4287-E05B-5501C41B00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8" name="Rectangle 2297">
                <a:extLst>
                  <a:ext uri="{FF2B5EF4-FFF2-40B4-BE49-F238E27FC236}">
                    <a16:creationId xmlns:a16="http://schemas.microsoft.com/office/drawing/2014/main" id="{9E9F5AD8-7D9D-7F43-0C74-A606D6CB373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9" name="Rectangle 2298">
                <a:extLst>
                  <a:ext uri="{FF2B5EF4-FFF2-40B4-BE49-F238E27FC236}">
                    <a16:creationId xmlns:a16="http://schemas.microsoft.com/office/drawing/2014/main" id="{7D042132-CED2-4166-C748-F7057DB669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975FB1D6-11B2-FE32-72C3-7715146ECA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1" name="Rectangle 2300">
                <a:extLst>
                  <a:ext uri="{FF2B5EF4-FFF2-40B4-BE49-F238E27FC236}">
                    <a16:creationId xmlns:a16="http://schemas.microsoft.com/office/drawing/2014/main" id="{BF76854E-DEB0-6659-DAFA-EE961802CB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7" name="Group 2236">
              <a:extLst>
                <a:ext uri="{FF2B5EF4-FFF2-40B4-BE49-F238E27FC236}">
                  <a16:creationId xmlns:a16="http://schemas.microsoft.com/office/drawing/2014/main" id="{7FDC9081-AB36-770A-2633-6FB421B2C08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2286" name="Rectangle 2285">
                <a:extLst>
                  <a:ext uri="{FF2B5EF4-FFF2-40B4-BE49-F238E27FC236}">
                    <a16:creationId xmlns:a16="http://schemas.microsoft.com/office/drawing/2014/main" id="{7BB3C5AA-9609-C3B1-2380-C78B50DD5F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7" name="Rectangle 2286">
                <a:extLst>
                  <a:ext uri="{FF2B5EF4-FFF2-40B4-BE49-F238E27FC236}">
                    <a16:creationId xmlns:a16="http://schemas.microsoft.com/office/drawing/2014/main" id="{04AF4B96-E3B2-41FF-EA9D-59A9D423735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8" name="Rectangle 2287">
                <a:extLst>
                  <a:ext uri="{FF2B5EF4-FFF2-40B4-BE49-F238E27FC236}">
                    <a16:creationId xmlns:a16="http://schemas.microsoft.com/office/drawing/2014/main" id="{1D301660-F230-840F-65BC-6DFEA8A00E5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9" name="Rectangle 2288">
                <a:extLst>
                  <a:ext uri="{FF2B5EF4-FFF2-40B4-BE49-F238E27FC236}">
                    <a16:creationId xmlns:a16="http://schemas.microsoft.com/office/drawing/2014/main" id="{437A275D-3950-DD40-90F2-C70B45F752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0" name="Rectangle 2289">
                <a:extLst>
                  <a:ext uri="{FF2B5EF4-FFF2-40B4-BE49-F238E27FC236}">
                    <a16:creationId xmlns:a16="http://schemas.microsoft.com/office/drawing/2014/main" id="{4537D976-8418-E2F0-450F-C4413B46D8A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1" name="Rectangle 2290">
                <a:extLst>
                  <a:ext uri="{FF2B5EF4-FFF2-40B4-BE49-F238E27FC236}">
                    <a16:creationId xmlns:a16="http://schemas.microsoft.com/office/drawing/2014/main" id="{28919B03-FFB2-4453-26AE-7879099457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2" name="Rectangle 2291">
                <a:extLst>
                  <a:ext uri="{FF2B5EF4-FFF2-40B4-BE49-F238E27FC236}">
                    <a16:creationId xmlns:a16="http://schemas.microsoft.com/office/drawing/2014/main" id="{5FFB0212-8F7B-D2BC-1F57-18EA805D7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3" name="Rectangle 2292">
                <a:extLst>
                  <a:ext uri="{FF2B5EF4-FFF2-40B4-BE49-F238E27FC236}">
                    <a16:creationId xmlns:a16="http://schemas.microsoft.com/office/drawing/2014/main" id="{B6997324-CAB6-C392-FBAA-FAA4697560E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8" name="Group 2237">
              <a:extLst>
                <a:ext uri="{FF2B5EF4-FFF2-40B4-BE49-F238E27FC236}">
                  <a16:creationId xmlns:a16="http://schemas.microsoft.com/office/drawing/2014/main" id="{98EAFB09-3459-E2CA-5C36-F31C11CCFAD0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2278" name="Rectangle 2277">
                <a:extLst>
                  <a:ext uri="{FF2B5EF4-FFF2-40B4-BE49-F238E27FC236}">
                    <a16:creationId xmlns:a16="http://schemas.microsoft.com/office/drawing/2014/main" id="{B91125AA-7C10-3FAD-857F-385EDE42AE8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9" name="Rectangle 2278">
                <a:extLst>
                  <a:ext uri="{FF2B5EF4-FFF2-40B4-BE49-F238E27FC236}">
                    <a16:creationId xmlns:a16="http://schemas.microsoft.com/office/drawing/2014/main" id="{995F7F45-973E-FAD0-6B1F-0E87576415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B900023E-2C6D-5DEB-5411-158B876F01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1" name="Rectangle 2280">
                <a:extLst>
                  <a:ext uri="{FF2B5EF4-FFF2-40B4-BE49-F238E27FC236}">
                    <a16:creationId xmlns:a16="http://schemas.microsoft.com/office/drawing/2014/main" id="{4E016436-E977-9A60-AD5D-273199B2F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2" name="Rectangle 2281">
                <a:extLst>
                  <a:ext uri="{FF2B5EF4-FFF2-40B4-BE49-F238E27FC236}">
                    <a16:creationId xmlns:a16="http://schemas.microsoft.com/office/drawing/2014/main" id="{176ECB89-5313-D20E-82D7-2346FA4FF8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3" name="Rectangle 2282">
                <a:extLst>
                  <a:ext uri="{FF2B5EF4-FFF2-40B4-BE49-F238E27FC236}">
                    <a16:creationId xmlns:a16="http://schemas.microsoft.com/office/drawing/2014/main" id="{8791601A-B070-2CF5-AB7F-5101FF92D40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4" name="Rectangle 2283">
                <a:extLst>
                  <a:ext uri="{FF2B5EF4-FFF2-40B4-BE49-F238E27FC236}">
                    <a16:creationId xmlns:a16="http://schemas.microsoft.com/office/drawing/2014/main" id="{D91B0FB0-A879-DCD7-8513-C4A31D98D96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5" name="Rectangle 2284">
                <a:extLst>
                  <a:ext uri="{FF2B5EF4-FFF2-40B4-BE49-F238E27FC236}">
                    <a16:creationId xmlns:a16="http://schemas.microsoft.com/office/drawing/2014/main" id="{141BA59C-3321-7658-DD65-E024587155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80CC16EA-451C-CA99-961A-E086E392EBAF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BFD83A-1BE2-DEB4-9D4C-B133725801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1" name="Rectangle 2270">
                <a:extLst>
                  <a:ext uri="{FF2B5EF4-FFF2-40B4-BE49-F238E27FC236}">
                    <a16:creationId xmlns:a16="http://schemas.microsoft.com/office/drawing/2014/main" id="{C0AA4795-B071-23D8-9E2A-E2C34D0B85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2" name="Rectangle 2271">
                <a:extLst>
                  <a:ext uri="{FF2B5EF4-FFF2-40B4-BE49-F238E27FC236}">
                    <a16:creationId xmlns:a16="http://schemas.microsoft.com/office/drawing/2014/main" id="{FDCB3E6D-4A44-60DD-5683-CF76BDBA54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3" name="Rectangle 2272">
                <a:extLst>
                  <a:ext uri="{FF2B5EF4-FFF2-40B4-BE49-F238E27FC236}">
                    <a16:creationId xmlns:a16="http://schemas.microsoft.com/office/drawing/2014/main" id="{A0A670AE-9833-99B8-6FF3-33B954A061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4" name="Rectangle 2273">
                <a:extLst>
                  <a:ext uri="{FF2B5EF4-FFF2-40B4-BE49-F238E27FC236}">
                    <a16:creationId xmlns:a16="http://schemas.microsoft.com/office/drawing/2014/main" id="{3A3219C1-9BE8-7B8E-5B99-8E39B6D753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5" name="Rectangle 2274">
                <a:extLst>
                  <a:ext uri="{FF2B5EF4-FFF2-40B4-BE49-F238E27FC236}">
                    <a16:creationId xmlns:a16="http://schemas.microsoft.com/office/drawing/2014/main" id="{0B2B7F80-64C3-1D33-A450-4F05C3D10C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6" name="Rectangle 2275">
                <a:extLst>
                  <a:ext uri="{FF2B5EF4-FFF2-40B4-BE49-F238E27FC236}">
                    <a16:creationId xmlns:a16="http://schemas.microsoft.com/office/drawing/2014/main" id="{C075784A-8063-8C43-B2F0-B96F167F651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7" name="Rectangle 2276">
                <a:extLst>
                  <a:ext uri="{FF2B5EF4-FFF2-40B4-BE49-F238E27FC236}">
                    <a16:creationId xmlns:a16="http://schemas.microsoft.com/office/drawing/2014/main" id="{0B73BECC-3BA8-57F3-A381-F778BE3DE64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0" name="Group 2239">
              <a:extLst>
                <a:ext uri="{FF2B5EF4-FFF2-40B4-BE49-F238E27FC236}">
                  <a16:creationId xmlns:a16="http://schemas.microsoft.com/office/drawing/2014/main" id="{AF15BE31-2132-5164-5F92-39A352687026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262" name="Rectangle 2261">
                <a:extLst>
                  <a:ext uri="{FF2B5EF4-FFF2-40B4-BE49-F238E27FC236}">
                    <a16:creationId xmlns:a16="http://schemas.microsoft.com/office/drawing/2014/main" id="{DA05BEC7-DFE9-26F5-A68E-57B2A6EDBF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3" name="Rectangle 2262">
                <a:extLst>
                  <a:ext uri="{FF2B5EF4-FFF2-40B4-BE49-F238E27FC236}">
                    <a16:creationId xmlns:a16="http://schemas.microsoft.com/office/drawing/2014/main" id="{40D3D333-6D50-3FAD-4A94-30155C8985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4" name="Rectangle 2263">
                <a:extLst>
                  <a:ext uri="{FF2B5EF4-FFF2-40B4-BE49-F238E27FC236}">
                    <a16:creationId xmlns:a16="http://schemas.microsoft.com/office/drawing/2014/main" id="{DEA42095-4CEB-FF48-8A3F-1C5AE627B15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5" name="Rectangle 2264">
                <a:extLst>
                  <a:ext uri="{FF2B5EF4-FFF2-40B4-BE49-F238E27FC236}">
                    <a16:creationId xmlns:a16="http://schemas.microsoft.com/office/drawing/2014/main" id="{7C1440D8-120E-D8D2-E4BD-33005B99D3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6" name="Rectangle 2265">
                <a:extLst>
                  <a:ext uri="{FF2B5EF4-FFF2-40B4-BE49-F238E27FC236}">
                    <a16:creationId xmlns:a16="http://schemas.microsoft.com/office/drawing/2014/main" id="{D3639E60-AEB8-8B90-9F18-A4856F9253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7" name="Rectangle 2266">
                <a:extLst>
                  <a:ext uri="{FF2B5EF4-FFF2-40B4-BE49-F238E27FC236}">
                    <a16:creationId xmlns:a16="http://schemas.microsoft.com/office/drawing/2014/main" id="{F17CCE53-6670-210D-C3E3-2E58668EF7D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8" name="Rectangle 2267">
                <a:extLst>
                  <a:ext uri="{FF2B5EF4-FFF2-40B4-BE49-F238E27FC236}">
                    <a16:creationId xmlns:a16="http://schemas.microsoft.com/office/drawing/2014/main" id="{2C36ADDB-D43E-8C6C-CE92-5669876155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9" name="Rectangle 2268">
                <a:extLst>
                  <a:ext uri="{FF2B5EF4-FFF2-40B4-BE49-F238E27FC236}">
                    <a16:creationId xmlns:a16="http://schemas.microsoft.com/office/drawing/2014/main" id="{D644EF62-12D0-5053-D57B-2D8C11C7B4D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1" name="Group 2240">
              <a:extLst>
                <a:ext uri="{FF2B5EF4-FFF2-40B4-BE49-F238E27FC236}">
                  <a16:creationId xmlns:a16="http://schemas.microsoft.com/office/drawing/2014/main" id="{4FC45971-708A-62F0-506E-DB9A99263990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254" name="Rectangle 2253">
                <a:extLst>
                  <a:ext uri="{FF2B5EF4-FFF2-40B4-BE49-F238E27FC236}">
                    <a16:creationId xmlns:a16="http://schemas.microsoft.com/office/drawing/2014/main" id="{761F694D-E5DE-9DEC-885C-31F0C144F7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5" name="Rectangle 2254">
                <a:extLst>
                  <a:ext uri="{FF2B5EF4-FFF2-40B4-BE49-F238E27FC236}">
                    <a16:creationId xmlns:a16="http://schemas.microsoft.com/office/drawing/2014/main" id="{9F75B4B0-CCC6-C9C5-B5CB-BED2F47D67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6" name="Rectangle 2255">
                <a:extLst>
                  <a:ext uri="{FF2B5EF4-FFF2-40B4-BE49-F238E27FC236}">
                    <a16:creationId xmlns:a16="http://schemas.microsoft.com/office/drawing/2014/main" id="{5D99D42C-578D-5900-75B5-2F775A687B6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7" name="Rectangle 2256">
                <a:extLst>
                  <a:ext uri="{FF2B5EF4-FFF2-40B4-BE49-F238E27FC236}">
                    <a16:creationId xmlns:a16="http://schemas.microsoft.com/office/drawing/2014/main" id="{3704B86C-CDF0-453C-B4B0-E0B0D7137E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8" name="Rectangle 2257">
                <a:extLst>
                  <a:ext uri="{FF2B5EF4-FFF2-40B4-BE49-F238E27FC236}">
                    <a16:creationId xmlns:a16="http://schemas.microsoft.com/office/drawing/2014/main" id="{8218CA60-D7FA-5E29-6C19-DEA33973792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9" name="Rectangle 2258">
                <a:extLst>
                  <a:ext uri="{FF2B5EF4-FFF2-40B4-BE49-F238E27FC236}">
                    <a16:creationId xmlns:a16="http://schemas.microsoft.com/office/drawing/2014/main" id="{0FB674D9-CD9F-2E66-C202-4D419057B88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0" name="Rectangle 2259">
                <a:extLst>
                  <a:ext uri="{FF2B5EF4-FFF2-40B4-BE49-F238E27FC236}">
                    <a16:creationId xmlns:a16="http://schemas.microsoft.com/office/drawing/2014/main" id="{673FCD66-4809-BE8F-ADCA-45830997A1E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AFD9CA89-E516-523A-DD4E-C570536231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CF3FB4BB-358D-4D9E-CB52-07F08069EA47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43" name="Group 2242">
              <a:extLst>
                <a:ext uri="{FF2B5EF4-FFF2-40B4-BE49-F238E27FC236}">
                  <a16:creationId xmlns:a16="http://schemas.microsoft.com/office/drawing/2014/main" id="{69603A8D-D102-6F46-56E1-C4E9F9B539DF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DBDEFB54-340F-391B-17F4-336AF2192C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A578953-4B1C-8571-B434-DE931B9FC8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E8CEC8DE-EF2C-607B-B021-A860B90765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9" name="Rectangle 2248">
                <a:extLst>
                  <a:ext uri="{FF2B5EF4-FFF2-40B4-BE49-F238E27FC236}">
                    <a16:creationId xmlns:a16="http://schemas.microsoft.com/office/drawing/2014/main" id="{F495EE99-ABE6-496B-6699-930F726D24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0" name="Rectangle 2249">
                <a:extLst>
                  <a:ext uri="{FF2B5EF4-FFF2-40B4-BE49-F238E27FC236}">
                    <a16:creationId xmlns:a16="http://schemas.microsoft.com/office/drawing/2014/main" id="{E6B6BD3A-7EED-4BAB-586E-4756180E17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1" name="Rectangle 2250">
                <a:extLst>
                  <a:ext uri="{FF2B5EF4-FFF2-40B4-BE49-F238E27FC236}">
                    <a16:creationId xmlns:a16="http://schemas.microsoft.com/office/drawing/2014/main" id="{10D38383-CDAF-9002-A4D3-3CA7BF905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40F82EC0-5DDA-D7D4-A615-6F055D06090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3" name="Rectangle 2252">
                <a:extLst>
                  <a:ext uri="{FF2B5EF4-FFF2-40B4-BE49-F238E27FC236}">
                    <a16:creationId xmlns:a16="http://schemas.microsoft.com/office/drawing/2014/main" id="{BA401892-C14A-CE8F-BE6A-5AFE09E4F6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4" name="Rounded Rectangle 2243">
              <a:extLst>
                <a:ext uri="{FF2B5EF4-FFF2-40B4-BE49-F238E27FC236}">
                  <a16:creationId xmlns:a16="http://schemas.microsoft.com/office/drawing/2014/main" id="{1BB3280C-B25C-193C-BCC4-D4B182DAC1A6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working_data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245" name="Graphic 2244" descr="Folder with solid fill">
              <a:extLst>
                <a:ext uri="{FF2B5EF4-FFF2-40B4-BE49-F238E27FC236}">
                  <a16:creationId xmlns:a16="http://schemas.microsoft.com/office/drawing/2014/main" id="{FCBE46AE-9AE3-14AA-5BED-34AD83DE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cxnSp>
        <p:nvCxnSpPr>
          <p:cNvPr id="2358" name="Straight Arrow Connector 2357">
            <a:extLst>
              <a:ext uri="{FF2B5EF4-FFF2-40B4-BE49-F238E27FC236}">
                <a16:creationId xmlns:a16="http://schemas.microsoft.com/office/drawing/2014/main" id="{8482B86D-DDE7-17C6-8458-76F26F9C906B}"/>
              </a:ext>
            </a:extLst>
          </p:cNvPr>
          <p:cNvCxnSpPr>
            <a:cxnSpLocks/>
          </p:cNvCxnSpPr>
          <p:nvPr/>
        </p:nvCxnSpPr>
        <p:spPr>
          <a:xfrm flipV="1">
            <a:off x="4739914" y="1020423"/>
            <a:ext cx="17504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D6AB5AA-B7B1-75DC-5C62-0DE23C302405}"/>
              </a:ext>
            </a:extLst>
          </p:cNvPr>
          <p:cNvSpPr/>
          <p:nvPr/>
        </p:nvSpPr>
        <p:spPr>
          <a:xfrm>
            <a:off x="578042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Data Collection &amp; Merging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63533D-0084-D95B-0595-9DC066287D5C}"/>
              </a:ext>
            </a:extLst>
          </p:cNvPr>
          <p:cNvSpPr/>
          <p:nvPr/>
        </p:nvSpPr>
        <p:spPr>
          <a:xfrm>
            <a:off x="2902402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9BD0D6-45C5-042B-7C43-2EC1E460E8B4}"/>
              </a:ext>
            </a:extLst>
          </p:cNvPr>
          <p:cNvSpPr/>
          <p:nvPr/>
        </p:nvSpPr>
        <p:spPr>
          <a:xfrm>
            <a:off x="3536318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EDA &amp; Data Preparation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74FA88C-2490-A0C3-951E-4B1B331172FB}"/>
              </a:ext>
            </a:extLst>
          </p:cNvPr>
          <p:cNvSpPr/>
          <p:nvPr/>
        </p:nvSpPr>
        <p:spPr>
          <a:xfrm>
            <a:off x="5860678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F0169CC-F62D-DBD9-B4BC-A660D0795A36}"/>
              </a:ext>
            </a:extLst>
          </p:cNvPr>
          <p:cNvSpPr/>
          <p:nvPr/>
        </p:nvSpPr>
        <p:spPr>
          <a:xfrm>
            <a:off x="6494594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Model Selection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BA28EB7-B4EA-A71B-6ED0-E655FF499F97}"/>
              </a:ext>
            </a:extLst>
          </p:cNvPr>
          <p:cNvSpPr/>
          <p:nvPr/>
        </p:nvSpPr>
        <p:spPr>
          <a:xfrm>
            <a:off x="8818954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5DF7B5-B31B-50DB-F3C2-07F5846B9689}"/>
              </a:ext>
            </a:extLst>
          </p:cNvPr>
          <p:cNvGrpSpPr/>
          <p:nvPr/>
        </p:nvGrpSpPr>
        <p:grpSpPr>
          <a:xfrm>
            <a:off x="9452869" y="885551"/>
            <a:ext cx="2113054" cy="1586206"/>
            <a:chOff x="9452869" y="885551"/>
            <a:chExt cx="2113054" cy="15862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7EA503-143A-ADDD-3D2B-57205FA7337F}"/>
                </a:ext>
              </a:extLst>
            </p:cNvPr>
            <p:cNvSpPr/>
            <p:nvPr/>
          </p:nvSpPr>
          <p:spPr>
            <a:xfrm>
              <a:off x="9452870" y="885551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- Predictive Power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1A4EB22-0734-FE53-6C98-906AAC901604}"/>
                </a:ext>
              </a:extLst>
            </p:cNvPr>
            <p:cNvSpPr/>
            <p:nvPr/>
          </p:nvSpPr>
          <p:spPr>
            <a:xfrm>
              <a:off x="9452869" y="1691762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– Feature Importance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0A2CA63-6B5A-C770-0116-2187BC3FA18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ysClr val="windowText" lastClr="000000"/>
                </a:solidFill>
              </a:rPr>
              <a:t>Predictive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C478DE-3C9D-662C-F263-B17304F2C13F}"/>
              </a:ext>
            </a:extLst>
          </p:cNvPr>
          <p:cNvGrpSpPr/>
          <p:nvPr/>
        </p:nvGrpSpPr>
        <p:grpSpPr>
          <a:xfrm>
            <a:off x="809367" y="1143000"/>
            <a:ext cx="6400800" cy="4572000"/>
            <a:chOff x="809367" y="1143000"/>
            <a:chExt cx="6400800" cy="457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FBABC-DCFF-FC77-B992-04F7EC02F48F}"/>
                </a:ext>
              </a:extLst>
            </p:cNvPr>
            <p:cNvSpPr/>
            <p:nvPr/>
          </p:nvSpPr>
          <p:spPr>
            <a:xfrm>
              <a:off x="809367" y="1143000"/>
              <a:ext cx="64008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318E68-338D-289E-52BB-48BDAEAC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7" y="1828800"/>
              <a:ext cx="64008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142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9</cp:revision>
  <dcterms:created xsi:type="dcterms:W3CDTF">2022-09-21T13:59:47Z</dcterms:created>
  <dcterms:modified xsi:type="dcterms:W3CDTF">2022-09-22T01:37:26Z</dcterms:modified>
</cp:coreProperties>
</file>