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522128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-184"/>
      </p:cViewPr>
      <p:guideLst>
        <p:guide orient="horz" pos="16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1621985"/>
            <a:ext cx="7772400" cy="111919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58731"/>
            <a:ext cx="6400800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2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9095"/>
            <a:ext cx="2057400" cy="4455016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1" y="209095"/>
            <a:ext cx="6019800" cy="4455016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8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55161"/>
            <a:ext cx="7772400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213005"/>
            <a:ext cx="7772400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5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18302"/>
            <a:ext cx="4038600" cy="34458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18302"/>
            <a:ext cx="4038600" cy="34458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68747"/>
            <a:ext cx="4040188" cy="487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55825"/>
            <a:ext cx="4040188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68747"/>
            <a:ext cx="4041775" cy="487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55825"/>
            <a:ext cx="4041775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0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7885"/>
            <a:ext cx="3008313" cy="884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7886"/>
            <a:ext cx="5111750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92603"/>
            <a:ext cx="3008313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54902"/>
            <a:ext cx="5486400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66532"/>
            <a:ext cx="5486400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86383"/>
            <a:ext cx="5486400" cy="6127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0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9093"/>
            <a:ext cx="8229600" cy="870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18302"/>
            <a:ext cx="8229600" cy="344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839362"/>
            <a:ext cx="2133600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6A73-9F61-8B43-872C-8CC8C5A66366}" type="datetimeFigureOut">
              <a:rPr lang="fr-FR" smtClean="0"/>
              <a:t>14/01/16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4839362"/>
            <a:ext cx="2895600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39362"/>
            <a:ext cx="2133600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0D62-EEAE-A34E-A93E-32C73FD12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0000" y="411125"/>
            <a:ext cx="27000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blockmatching</a:t>
            </a:r>
            <a:r>
              <a:rPr lang="en-GB" sz="1400" dirty="0" smtClean="0"/>
              <a:t>: (command line)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blockmatching.c</a:t>
            </a:r>
            <a:r>
              <a:rPr lang="en-GB" sz="1400" dirty="0" smtClean="0"/>
              <a:t>]</a:t>
            </a:r>
            <a:endParaRPr lang="en-GB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360000" y="1237640"/>
            <a:ext cx="2880000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API_INTERMEDIARY_blockmatching</a:t>
            </a:r>
            <a:endParaRPr lang="en-GB" sz="1400" dirty="0" smtClean="0"/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api-blockmatching.c</a:t>
            </a:r>
            <a:r>
              <a:rPr lang="en-GB" sz="1400" dirty="0" smtClean="0"/>
              <a:t>]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args</a:t>
            </a:r>
            <a:r>
              <a:rPr lang="en-GB" sz="1400" dirty="0" smtClean="0"/>
              <a:t> = file names]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20000" y="411125"/>
            <a:ext cx="2700000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API_blockmatching</a:t>
            </a:r>
            <a:endParaRPr lang="en-GB" sz="1400" dirty="0" smtClean="0"/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api-blockmatching.c</a:t>
            </a:r>
            <a:r>
              <a:rPr lang="en-GB" sz="1400" dirty="0" smtClean="0"/>
              <a:t>]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args</a:t>
            </a:r>
            <a:r>
              <a:rPr lang="en-GB" sz="1400" dirty="0" smtClean="0"/>
              <a:t> = structures]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40000" y="411125"/>
            <a:ext cx="2700000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blockmatching</a:t>
            </a:r>
            <a:r>
              <a:rPr lang="en-GB" sz="1400" dirty="0" smtClean="0"/>
              <a:t>: (procedure)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api-blockmatching.c</a:t>
            </a:r>
            <a:r>
              <a:rPr lang="en-GB" sz="1400" dirty="0" smtClean="0"/>
              <a:t>]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args</a:t>
            </a:r>
            <a:r>
              <a:rPr lang="en-GB" sz="1400" dirty="0" smtClean="0"/>
              <a:t> = file names]</a:t>
            </a:r>
            <a:endParaRPr lang="en-GB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1879600" y="2663265"/>
            <a:ext cx="2880000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_</a:t>
            </a:r>
            <a:r>
              <a:rPr lang="fr-FR" sz="1400" dirty="0" err="1" smtClean="0"/>
              <a:t>API_INTERMEDIARY_blockmatching</a:t>
            </a:r>
            <a:endParaRPr lang="en-GB" sz="1400" dirty="0" smtClean="0"/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api-blockmatching.c</a:t>
            </a:r>
            <a:r>
              <a:rPr lang="en-GB" sz="1400" dirty="0" smtClean="0"/>
              <a:t>]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args</a:t>
            </a:r>
            <a:r>
              <a:rPr lang="en-GB" sz="1400" dirty="0" smtClean="0"/>
              <a:t> = file names]</a:t>
            </a:r>
          </a:p>
        </p:txBody>
      </p:sp>
      <p:cxnSp>
        <p:nvCxnSpPr>
          <p:cNvPr id="10" name="Connecteur droit avec flèche 9"/>
          <p:cNvCxnSpPr>
            <a:stCxn id="2" idx="2"/>
            <a:endCxn id="3" idx="0"/>
          </p:cNvCxnSpPr>
          <p:nvPr/>
        </p:nvCxnSpPr>
        <p:spPr>
          <a:xfrm>
            <a:off x="1710000" y="934345"/>
            <a:ext cx="90000" cy="30329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2"/>
            <a:endCxn id="8" idx="0"/>
          </p:cNvCxnSpPr>
          <p:nvPr/>
        </p:nvCxnSpPr>
        <p:spPr>
          <a:xfrm flipH="1">
            <a:off x="3319600" y="1149789"/>
            <a:ext cx="1270400" cy="151347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" idx="2"/>
            <a:endCxn id="8" idx="0"/>
          </p:cNvCxnSpPr>
          <p:nvPr/>
        </p:nvCxnSpPr>
        <p:spPr>
          <a:xfrm>
            <a:off x="1800000" y="1976304"/>
            <a:ext cx="1519600" cy="68696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032500" y="2672148"/>
            <a:ext cx="2880000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_</a:t>
            </a:r>
            <a:r>
              <a:rPr lang="fr-FR" sz="1400" dirty="0" err="1" smtClean="0"/>
              <a:t>API_blockmatching</a:t>
            </a:r>
            <a:endParaRPr lang="en-GB" sz="1400" dirty="0" smtClean="0"/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api-blockmatching.c</a:t>
            </a:r>
            <a:r>
              <a:rPr lang="en-GB" sz="1400" dirty="0" smtClean="0"/>
              <a:t>]</a:t>
            </a:r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args</a:t>
            </a:r>
            <a:r>
              <a:rPr lang="en-GB" sz="1400" dirty="0" smtClean="0"/>
              <a:t> = structures]</a:t>
            </a:r>
          </a:p>
        </p:txBody>
      </p:sp>
      <p:cxnSp>
        <p:nvCxnSpPr>
          <p:cNvPr id="21" name="Connecteur droit avec flèche 20"/>
          <p:cNvCxnSpPr>
            <a:stCxn id="6" idx="2"/>
            <a:endCxn id="20" idx="0"/>
          </p:cNvCxnSpPr>
          <p:nvPr/>
        </p:nvCxnSpPr>
        <p:spPr>
          <a:xfrm>
            <a:off x="7470000" y="1149789"/>
            <a:ext cx="2500" cy="15223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3"/>
            <a:endCxn id="20" idx="1"/>
          </p:cNvCxnSpPr>
          <p:nvPr/>
        </p:nvCxnSpPr>
        <p:spPr>
          <a:xfrm>
            <a:off x="4759600" y="3032597"/>
            <a:ext cx="1272900" cy="888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032500" y="4139008"/>
            <a:ext cx="2880000" cy="5232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BAL_PyramidalBlockMatching</a:t>
            </a:r>
            <a:r>
              <a:rPr lang="fr-FR" sz="1400" dirty="0" smtClean="0"/>
              <a:t>()</a:t>
            </a:r>
            <a:endParaRPr lang="en-GB" sz="1400" dirty="0" smtClean="0"/>
          </a:p>
          <a:p>
            <a:pPr algn="ctr"/>
            <a:r>
              <a:rPr lang="en-GB" sz="1400" dirty="0" smtClean="0"/>
              <a:t>[</a:t>
            </a:r>
            <a:r>
              <a:rPr lang="en-GB" sz="1400" dirty="0" err="1" smtClean="0"/>
              <a:t>bal-blockmatching.c</a:t>
            </a:r>
            <a:r>
              <a:rPr lang="en-GB" sz="1400" dirty="0" smtClean="0"/>
              <a:t>]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868800" y="7616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APIs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 flipV="1">
            <a:off x="0" y="2219272"/>
            <a:ext cx="9144000" cy="193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964400" y="2285765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APIs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Connecteur droit avec flèche 55"/>
          <p:cNvCxnSpPr>
            <a:stCxn id="20" idx="2"/>
            <a:endCxn id="28" idx="0"/>
          </p:cNvCxnSpPr>
          <p:nvPr/>
        </p:nvCxnSpPr>
        <p:spPr>
          <a:xfrm>
            <a:off x="7472500" y="3410812"/>
            <a:ext cx="0" cy="7281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964400" y="387785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0" y="3709759"/>
            <a:ext cx="9144000" cy="193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02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Macintosh PowerPoint</Application>
  <PresentationFormat>Personnalisé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5</cp:revision>
  <dcterms:created xsi:type="dcterms:W3CDTF">2016-01-14T08:48:52Z</dcterms:created>
  <dcterms:modified xsi:type="dcterms:W3CDTF">2016-01-14T20:11:28Z</dcterms:modified>
</cp:coreProperties>
</file>