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0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5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09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82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9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3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9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6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9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2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718-A3E6-7141-A221-B966F9823052}" type="datetimeFigureOut">
              <a:rPr lang="fr-FR" smtClean="0"/>
              <a:t>20/11/17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22FB-52D6-2846-BD21-8354FE4C7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7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osa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000"/>
            <a:ext cx="3600000" cy="3600000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>
            <a:off x="3060000" y="3059999"/>
            <a:ext cx="720000" cy="180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H="1">
            <a:off x="3240000" y="3960000"/>
            <a:ext cx="540000" cy="180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094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Grégoire  Malandain</dc:creator>
  <cp:lastModifiedBy>Grégoire  Malandain</cp:lastModifiedBy>
  <cp:revision>3</cp:revision>
  <dcterms:created xsi:type="dcterms:W3CDTF">2017-11-20T10:24:54Z</dcterms:created>
  <dcterms:modified xsi:type="dcterms:W3CDTF">2017-11-20T13:20:03Z</dcterms:modified>
</cp:coreProperties>
</file>