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5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7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5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7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3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7" algn="l" defTabSz="4570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00" y="-120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1" cy="1470024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2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6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2" y="274641"/>
            <a:ext cx="2057400" cy="5851524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4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1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2" y="1600202"/>
            <a:ext cx="4038600" cy="452596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2" y="1600202"/>
            <a:ext cx="4038600" cy="452596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5" indent="0">
              <a:buNone/>
              <a:defRPr sz="2000" b="1"/>
            </a:lvl2pPr>
            <a:lvl3pPr marL="914167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7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3" indent="0">
              <a:buNone/>
              <a:defRPr sz="1600" b="1"/>
            </a:lvl8pPr>
            <a:lvl9pPr marL="3656667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5" indent="0">
              <a:buNone/>
              <a:defRPr sz="2000" b="1"/>
            </a:lvl2pPr>
            <a:lvl3pPr marL="914167" indent="0">
              <a:buNone/>
              <a:defRPr sz="1800" b="1"/>
            </a:lvl3pPr>
            <a:lvl4pPr marL="1371250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7" indent="0">
              <a:buNone/>
              <a:defRPr sz="1600" b="1"/>
            </a:lvl6pPr>
            <a:lvl7pPr marL="2742500" indent="0">
              <a:buNone/>
              <a:defRPr sz="1600" b="1"/>
            </a:lvl7pPr>
            <a:lvl8pPr marL="3199583" indent="0">
              <a:buNone/>
              <a:defRPr sz="1600" b="1"/>
            </a:lvl8pPr>
            <a:lvl9pPr marL="3656667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1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8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53"/>
            <a:ext cx="3008312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49" cy="585311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5" indent="0">
              <a:buNone/>
              <a:defRPr sz="1300"/>
            </a:lvl2pPr>
            <a:lvl3pPr marL="914167" indent="0">
              <a:buNone/>
              <a:defRPr sz="1000"/>
            </a:lvl3pPr>
            <a:lvl4pPr marL="1371250" indent="0">
              <a:buNone/>
              <a:defRPr sz="900"/>
            </a:lvl4pPr>
            <a:lvl5pPr marL="1828335" indent="0">
              <a:buNone/>
              <a:defRPr sz="900"/>
            </a:lvl5pPr>
            <a:lvl6pPr marL="2285417" indent="0">
              <a:buNone/>
              <a:defRPr sz="900"/>
            </a:lvl6pPr>
            <a:lvl7pPr marL="2742500" indent="0">
              <a:buNone/>
              <a:defRPr sz="900"/>
            </a:lvl7pPr>
            <a:lvl8pPr marL="3199583" indent="0">
              <a:buNone/>
              <a:defRPr sz="900"/>
            </a:lvl8pPr>
            <a:lvl9pPr marL="3656667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8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85" indent="0">
              <a:buNone/>
              <a:defRPr sz="2600"/>
            </a:lvl2pPr>
            <a:lvl3pPr marL="914167" indent="0">
              <a:buNone/>
              <a:defRPr sz="2400"/>
            </a:lvl3pPr>
            <a:lvl4pPr marL="1371250" indent="0">
              <a:buNone/>
              <a:defRPr sz="2000"/>
            </a:lvl4pPr>
            <a:lvl5pPr marL="1828335" indent="0">
              <a:buNone/>
              <a:defRPr sz="2000"/>
            </a:lvl5pPr>
            <a:lvl6pPr marL="2285417" indent="0">
              <a:buNone/>
              <a:defRPr sz="2000"/>
            </a:lvl6pPr>
            <a:lvl7pPr marL="2742500" indent="0">
              <a:buNone/>
              <a:defRPr sz="2000"/>
            </a:lvl7pPr>
            <a:lvl8pPr marL="3199583" indent="0">
              <a:buNone/>
              <a:defRPr sz="2000"/>
            </a:lvl8pPr>
            <a:lvl9pPr marL="3656667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5" indent="0">
              <a:buNone/>
              <a:defRPr sz="1300"/>
            </a:lvl2pPr>
            <a:lvl3pPr marL="914167" indent="0">
              <a:buNone/>
              <a:defRPr sz="1000"/>
            </a:lvl3pPr>
            <a:lvl4pPr marL="1371250" indent="0">
              <a:buNone/>
              <a:defRPr sz="900"/>
            </a:lvl4pPr>
            <a:lvl5pPr marL="1828335" indent="0">
              <a:buNone/>
              <a:defRPr sz="900"/>
            </a:lvl5pPr>
            <a:lvl6pPr marL="2285417" indent="0">
              <a:buNone/>
              <a:defRPr sz="900"/>
            </a:lvl6pPr>
            <a:lvl7pPr marL="2742500" indent="0">
              <a:buNone/>
              <a:defRPr sz="900"/>
            </a:lvl7pPr>
            <a:lvl8pPr marL="3199583" indent="0">
              <a:buNone/>
              <a:defRPr sz="900"/>
            </a:lvl8pPr>
            <a:lvl9pPr marL="3656667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2" y="274637"/>
            <a:ext cx="8229600" cy="1143001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600202"/>
            <a:ext cx="8229600" cy="4525964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7555-6201-4348-86A3-7D0131F35FCB}" type="datetimeFigureOut">
              <a:rPr lang="fr-FR" smtClean="0"/>
              <a:t>22/01/16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2" y="6356353"/>
            <a:ext cx="2133600" cy="365124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3C4B-1979-B142-8FF0-9EE4AC370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3" indent="-342813" algn="l" defTabSz="45708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0" indent="-285677" algn="l" defTabSz="457085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08" indent="-228541" algn="l" defTabSz="4570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91" indent="-228541" algn="l" defTabSz="4570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76" indent="-228541" algn="l" defTabSz="45708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58" indent="-228541" algn="l" defTabSz="4570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1" indent="-228541" algn="l" defTabSz="4570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6" indent="-228541" algn="l" defTabSz="4570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0" indent="-228541" algn="l" defTabSz="4570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5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7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5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7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3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7" algn="l" defTabSz="4570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720001" y="720000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720001" y="1439999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2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16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44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88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20001" y="2160000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0001" y="2880000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40002" y="720000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240002" y="2880000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40002" y="2160000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40002" y="1439999"/>
            <a:ext cx="21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0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32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040000" y="720000"/>
            <a:ext cx="0" cy="2520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080002" y="1080000"/>
            <a:ext cx="5040000" cy="0"/>
          </a:xfrm>
          <a:prstGeom prst="straightConnector1">
            <a:avLst/>
          </a:prstGeom>
          <a:ln w="50800">
            <a:solidFill>
              <a:srgbClr val="3366FF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080001" y="1080001"/>
            <a:ext cx="0" cy="2880000"/>
          </a:xfrm>
          <a:prstGeom prst="straightConnector1">
            <a:avLst/>
          </a:prstGeom>
          <a:ln w="50800">
            <a:solidFill>
              <a:srgbClr val="3366FF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628995" y="542126"/>
            <a:ext cx="418819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en-GB" sz="2400" i="1" dirty="0">
                <a:solidFill>
                  <a:srgbClr val="3366FF"/>
                </a:solidFill>
              </a:rPr>
              <a:t>X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34470" y="3412878"/>
            <a:ext cx="409099" cy="46166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en-GB" sz="2400" i="1" dirty="0">
                <a:solidFill>
                  <a:srgbClr val="3366FF"/>
                </a:solidFill>
              </a:rPr>
              <a:t>Y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00000" y="252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620000" y="252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en-GB" sz="2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340000" y="252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060000" y="252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0000" y="2520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000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Macintosh PowerPoint</Application>
  <PresentationFormat>Présentation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2</cp:revision>
  <dcterms:created xsi:type="dcterms:W3CDTF">2016-01-22T15:46:09Z</dcterms:created>
  <dcterms:modified xsi:type="dcterms:W3CDTF">2016-01-22T16:03:17Z</dcterms:modified>
</cp:coreProperties>
</file>