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66" r:id="rId4"/>
    <p:sldId id="264" r:id="rId5"/>
    <p:sldId id="265" r:id="rId6"/>
    <p:sldId id="263" r:id="rId7"/>
    <p:sldId id="25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alarnyk" initials="mg" lastIdx="1" clrIdx="0">
    <p:extLst>
      <p:ext uri="{19B8F6BF-5375-455C-9EA6-DF929625EA0E}">
        <p15:presenceInfo xmlns:p15="http://schemas.microsoft.com/office/powerpoint/2012/main" userId="57111712d7ea8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0EB"/>
    <a:srgbClr val="040404"/>
    <a:srgbClr val="C3D2EC"/>
    <a:srgbClr val="C7D5ED"/>
    <a:srgbClr val="7C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93491"/>
  </p:normalViewPr>
  <p:slideViewPr>
    <p:cSldViewPr snapToGrid="0" snapToObjects="1">
      <p:cViewPr varScale="1">
        <p:scale>
          <a:sx n="82" d="100"/>
          <a:sy n="82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1:58:41.680" idx="1">
    <p:pos x="481" y="-3341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E669-12A3-A845-B5E9-EAB24FA64E18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179D-FE27-404E-9369-20D5DEC87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79D-FE27-404E-9369-20D5DEC87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79D-FE27-404E-9369-20D5DEC87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1633-14E3-1C42-A931-099F103C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30FC-567F-1649-B283-6CC74294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5AE0-1858-6F41-B60B-85458AFD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DAB8D-494E-1047-87DD-8D69ECD9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82F2-982B-0A48-BA46-B236FDA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D85-8A53-A346-A34D-4B4D948D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25BB1-C3B3-D04F-9C33-9C8D252F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94C5-0DD1-9242-AC0C-0814E52F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2988-5552-4846-BE1D-84243951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BDC6-B295-3044-BA63-05EC95F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05D45-B891-5344-BFF1-6CCADBA0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116B-0D82-6741-B823-9BA41CD9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F1A1-24A4-1B4C-9E5A-732B6D0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14CC-D2B9-CF49-8B7C-C02E24F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68A9-5171-0A49-8014-9EF7FCC7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9F92-AF84-564E-B95D-EEB08388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01DB-0D53-1B49-AAFC-1E3CE4FC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2E1-7BFA-754B-9E9F-5EC26A06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47E-9FBD-D648-9B0C-B5237510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F965-186E-DD4F-BB99-2C33765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FFAE-CE49-F846-802D-9E4DA931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A347-E79F-6248-8560-E94B0359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448B-5B52-1540-8B29-1971CB9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8E27-E571-B04F-9CA7-2BF41568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58ED-B38E-A349-8C0D-288F7C8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225B-71B2-9A41-9F59-7F26899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1F34-534F-254D-8C8F-CAE8FEA71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6FCC-BDB5-9C47-85F1-4C2A4EA7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AAFE-4E70-DC47-BE5B-B824605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A71E-756D-FA44-B8F7-AA11894B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FA57-6452-8B4E-AAF1-F3CE216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E4B6-6417-474E-B0F9-B86EF87E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7025A-3222-5545-9901-B8E22291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4E26-2FAD-814C-9244-5644EAAC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D7DC3-D311-6F40-A895-01C8824FB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DDFDE-6D31-4546-92F6-AE6D28E5B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8C0D6-CB32-A649-B191-EF28A769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CADA-8AEF-A641-816B-FB4C4EFD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05746-2AC1-1743-8AA4-D2453AF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686-E13E-C948-8A08-4F0D39E9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A5EA1-65FC-9340-B549-88C04B54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1E01C-CFAF-4440-A22B-1650C18F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3228-1F5D-304C-8974-FF25882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93F2-E656-9342-A03B-A7DA6665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96D01-1464-294B-BCF9-DA9CCB66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9AE9C-A073-8A47-90D7-E0E3C9B8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EFCC-CC72-B848-8404-F358E5E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3DF1-C9AB-5B45-B934-F96EE728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1F16-F73C-9048-9A5A-46A2723B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9B4BC-9C3D-C545-86F7-0AC69890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E6043-5612-C340-9081-FD604416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A39B-E349-D54E-B71B-2354A1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85FD-24A5-BE4A-A79A-CBFDA43F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E72C6-20F0-6F4A-A123-18FB3198A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10375-AA81-854F-B71D-2276A0BA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FAA9-D181-9D49-8769-1004F4D5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C61C9-9371-7D48-89DA-37DE34A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B063-DAFF-9844-918A-8BB3E532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60B4D-56F9-5744-93A9-54BFC9A4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4284-DCE9-834F-9B5B-C6332640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BCEF-7604-5347-8DCF-D5BFBC3B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7C8E-A195-864F-A3BB-9D78FD8382B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A9A5-B9CC-E640-9FAC-C93AFF27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ED3-AA0E-5942-95E7-758796F1F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74835C-32CE-3E44-96FA-BDE3F8A287B4}"/>
              </a:ext>
            </a:extLst>
          </p:cNvPr>
          <p:cNvCxnSpPr/>
          <p:nvPr/>
        </p:nvCxnSpPr>
        <p:spPr>
          <a:xfrm>
            <a:off x="2780440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EA176-F22B-704A-AA92-DF2B40E78675}"/>
              </a:ext>
            </a:extLst>
          </p:cNvPr>
          <p:cNvSpPr/>
          <p:nvPr/>
        </p:nvSpPr>
        <p:spPr>
          <a:xfrm>
            <a:off x="5423372" y="1873189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500" dirty="0"/>
              <a:t>Original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5356D4-4521-0142-80B5-1488DA3D3F22}"/>
              </a:ext>
            </a:extLst>
          </p:cNvPr>
          <p:cNvSpPr/>
          <p:nvPr/>
        </p:nvSpPr>
        <p:spPr>
          <a:xfrm>
            <a:off x="212729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 cap="sq">
            <a:solidFill>
              <a:schemeClr val="tx1"/>
            </a:solidFill>
            <a:miter lim="800000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endParaRPr lang="en-US" sz="1500" dirty="0"/>
          </a:p>
          <a:p>
            <a:pPr algn="ctr"/>
            <a:r>
              <a:rPr lang="en-US" sz="1500" dirty="0"/>
              <a:t>Bootstrapped </a:t>
            </a:r>
          </a:p>
          <a:p>
            <a:pPr algn="ctr"/>
            <a:r>
              <a:rPr lang="en-US" sz="1500" dirty="0"/>
              <a:t>Data</a:t>
            </a:r>
          </a:p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E1BFAC-60A3-6841-BEE9-C42A8B51D052}"/>
              </a:ext>
            </a:extLst>
          </p:cNvPr>
          <p:cNvSpPr/>
          <p:nvPr/>
        </p:nvSpPr>
        <p:spPr>
          <a:xfrm>
            <a:off x="212729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16A132-153E-6D42-B15A-0D76B83E896E}"/>
              </a:ext>
            </a:extLst>
          </p:cNvPr>
          <p:cNvSpPr/>
          <p:nvPr/>
        </p:nvSpPr>
        <p:spPr>
          <a:xfrm>
            <a:off x="3768801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0D89FC-3B12-4E47-B7E4-1FB3E8006BCF}"/>
              </a:ext>
            </a:extLst>
          </p:cNvPr>
          <p:cNvSpPr/>
          <p:nvPr/>
        </p:nvSpPr>
        <p:spPr>
          <a:xfrm>
            <a:off x="3768801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0444B78-4B1B-AD4B-BDCD-1FCB8EBF4926}"/>
              </a:ext>
            </a:extLst>
          </p:cNvPr>
          <p:cNvSpPr/>
          <p:nvPr/>
        </p:nvSpPr>
        <p:spPr>
          <a:xfrm>
            <a:off x="541913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655DE6-C0AC-E640-B6D3-E1477D8B7379}"/>
              </a:ext>
            </a:extLst>
          </p:cNvPr>
          <p:cNvSpPr/>
          <p:nvPr/>
        </p:nvSpPr>
        <p:spPr>
          <a:xfrm>
            <a:off x="5423372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5F2A75-7BD4-C44C-A57A-1738A7BD2FA5}"/>
              </a:ext>
            </a:extLst>
          </p:cNvPr>
          <p:cNvSpPr/>
          <p:nvPr/>
        </p:nvSpPr>
        <p:spPr>
          <a:xfrm>
            <a:off x="5423372" y="5659436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Combined Prediction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FEF86D-39CB-E740-BA68-87861101AB6B}"/>
              </a:ext>
            </a:extLst>
          </p:cNvPr>
          <p:cNvSpPr/>
          <p:nvPr/>
        </p:nvSpPr>
        <p:spPr>
          <a:xfrm>
            <a:off x="706505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B34192-0783-FD4B-BBB7-704A2C113315}"/>
              </a:ext>
            </a:extLst>
          </p:cNvPr>
          <p:cNvSpPr/>
          <p:nvPr/>
        </p:nvSpPr>
        <p:spPr>
          <a:xfrm>
            <a:off x="706505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2ECFF3-5AC2-5F44-855B-757402C54281}"/>
              </a:ext>
            </a:extLst>
          </p:cNvPr>
          <p:cNvSpPr/>
          <p:nvPr/>
        </p:nvSpPr>
        <p:spPr>
          <a:xfrm>
            <a:off x="8710970" y="3135692"/>
            <a:ext cx="1353740" cy="859536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56B958-6011-FD4E-A8EF-2DEFF8F47366}"/>
              </a:ext>
            </a:extLst>
          </p:cNvPr>
          <p:cNvSpPr/>
          <p:nvPr/>
        </p:nvSpPr>
        <p:spPr>
          <a:xfrm>
            <a:off x="871097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EA3EC-DB07-5F41-8F47-A7B636EB8D14}"/>
              </a:ext>
            </a:extLst>
          </p:cNvPr>
          <p:cNvSpPr/>
          <p:nvPr/>
        </p:nvSpPr>
        <p:spPr>
          <a:xfrm>
            <a:off x="8392223" y="4628860"/>
            <a:ext cx="353870" cy="3970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…</a:t>
            </a:r>
            <a:endParaRPr lang="en-US" sz="2200" b="1" dirty="0">
              <a:solidFill>
                <a:schemeClr val="dk1">
                  <a:hueOff val="0"/>
                  <a:satOff val="0"/>
                  <a:lumOff val="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F2E7C-449F-7047-BEE4-147574E3C988}"/>
              </a:ext>
            </a:extLst>
          </p:cNvPr>
          <p:cNvSpPr/>
          <p:nvPr/>
        </p:nvSpPr>
        <p:spPr>
          <a:xfrm>
            <a:off x="8389667" y="3366988"/>
            <a:ext cx="353870" cy="3970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…</a:t>
            </a:r>
            <a:endParaRPr lang="en-US" sz="2200" b="1" dirty="0">
              <a:solidFill>
                <a:schemeClr val="dk1">
                  <a:hueOff val="0"/>
                  <a:satOff val="0"/>
                  <a:lumOff val="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F769A-CC02-2D43-BE43-414BA20DC7A6}"/>
              </a:ext>
            </a:extLst>
          </p:cNvPr>
          <p:cNvCxnSpPr/>
          <p:nvPr/>
        </p:nvCxnSpPr>
        <p:spPr>
          <a:xfrm>
            <a:off x="6102760" y="292569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A5A5A-C0D6-3E47-A281-DFF44C82BD84}"/>
              </a:ext>
            </a:extLst>
          </p:cNvPr>
          <p:cNvCxnSpPr/>
          <p:nvPr/>
        </p:nvCxnSpPr>
        <p:spPr>
          <a:xfrm>
            <a:off x="609971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A0F952-69CD-E547-91AC-5DE1438F517F}"/>
              </a:ext>
            </a:extLst>
          </p:cNvPr>
          <p:cNvCxnSpPr/>
          <p:nvPr/>
        </p:nvCxnSpPr>
        <p:spPr>
          <a:xfrm>
            <a:off x="6099712" y="419623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DAC0E0-B02D-FE44-8003-B3134DA22095}"/>
              </a:ext>
            </a:extLst>
          </p:cNvPr>
          <p:cNvCxnSpPr/>
          <p:nvPr/>
        </p:nvCxnSpPr>
        <p:spPr>
          <a:xfrm>
            <a:off x="6102760" y="5450065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157B6E-28D9-1042-8F5E-1D93C3034D80}"/>
              </a:ext>
            </a:extLst>
          </p:cNvPr>
          <p:cNvCxnSpPr/>
          <p:nvPr/>
        </p:nvCxnSpPr>
        <p:spPr>
          <a:xfrm>
            <a:off x="4444648" y="292569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1D6C63-8C31-4544-8B7B-8284C00FFC59}"/>
              </a:ext>
            </a:extLst>
          </p:cNvPr>
          <p:cNvCxnSpPr/>
          <p:nvPr/>
        </p:nvCxnSpPr>
        <p:spPr>
          <a:xfrm>
            <a:off x="2798728" y="293452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8D847-A2AB-AC41-A20B-3E5B315A15F5}"/>
              </a:ext>
            </a:extLst>
          </p:cNvPr>
          <p:cNvCxnSpPr/>
          <p:nvPr/>
        </p:nvCxnSpPr>
        <p:spPr>
          <a:xfrm>
            <a:off x="7745632" y="292384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90A2CF-8494-BE45-90E4-C7687B36D2EB}"/>
              </a:ext>
            </a:extLst>
          </p:cNvPr>
          <p:cNvCxnSpPr/>
          <p:nvPr/>
        </p:nvCxnSpPr>
        <p:spPr>
          <a:xfrm>
            <a:off x="9391552" y="292384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4BE2F8-88A1-7346-9A2D-E98EFD02A254}"/>
              </a:ext>
            </a:extLst>
          </p:cNvPr>
          <p:cNvCxnSpPr/>
          <p:nvPr/>
        </p:nvCxnSpPr>
        <p:spPr>
          <a:xfrm>
            <a:off x="774563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46A402-59C8-1241-95BB-A84538E577BD}"/>
              </a:ext>
            </a:extLst>
          </p:cNvPr>
          <p:cNvCxnSpPr/>
          <p:nvPr/>
        </p:nvCxnSpPr>
        <p:spPr>
          <a:xfrm>
            <a:off x="7745632" y="419623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91943-C3D2-2A4B-A271-586809A1F454}"/>
              </a:ext>
            </a:extLst>
          </p:cNvPr>
          <p:cNvCxnSpPr/>
          <p:nvPr/>
        </p:nvCxnSpPr>
        <p:spPr>
          <a:xfrm>
            <a:off x="4444648" y="3999208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FE4B32-FB4D-FB4A-BFC6-A78F1CCDB344}"/>
              </a:ext>
            </a:extLst>
          </p:cNvPr>
          <p:cNvCxnSpPr/>
          <p:nvPr/>
        </p:nvCxnSpPr>
        <p:spPr>
          <a:xfrm>
            <a:off x="4444648" y="419208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5A6AA-2F15-3843-966D-4E61A051464E}"/>
              </a:ext>
            </a:extLst>
          </p:cNvPr>
          <p:cNvCxnSpPr/>
          <p:nvPr/>
        </p:nvCxnSpPr>
        <p:spPr>
          <a:xfrm flipH="1">
            <a:off x="2784920" y="2934727"/>
            <a:ext cx="6611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A6F064-A0C7-ED4D-92DC-3DCB108A704D}"/>
              </a:ext>
            </a:extLst>
          </p:cNvPr>
          <p:cNvCxnSpPr/>
          <p:nvPr/>
        </p:nvCxnSpPr>
        <p:spPr>
          <a:xfrm>
            <a:off x="2798728" y="3999208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E20318-D615-054C-B67F-015D707547FC}"/>
              </a:ext>
            </a:extLst>
          </p:cNvPr>
          <p:cNvCxnSpPr/>
          <p:nvPr/>
        </p:nvCxnSpPr>
        <p:spPr>
          <a:xfrm>
            <a:off x="2798728" y="419208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5FEF0-C898-8948-8463-ACF146103F39}"/>
              </a:ext>
            </a:extLst>
          </p:cNvPr>
          <p:cNvCxnSpPr/>
          <p:nvPr/>
        </p:nvCxnSpPr>
        <p:spPr>
          <a:xfrm>
            <a:off x="939155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7829A-F49E-544A-93F1-D6A1C0A40900}"/>
              </a:ext>
            </a:extLst>
          </p:cNvPr>
          <p:cNvCxnSpPr/>
          <p:nvPr/>
        </p:nvCxnSpPr>
        <p:spPr>
          <a:xfrm>
            <a:off x="9391552" y="420400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9C5228-1997-244C-9B1F-FA14878F8C82}"/>
              </a:ext>
            </a:extLst>
          </p:cNvPr>
          <p:cNvCxnSpPr/>
          <p:nvPr/>
        </p:nvCxnSpPr>
        <p:spPr>
          <a:xfrm>
            <a:off x="4444648" y="5255561"/>
            <a:ext cx="0" cy="201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842EA-DAF9-8344-BE73-E309C86336AC}"/>
              </a:ext>
            </a:extLst>
          </p:cNvPr>
          <p:cNvCxnSpPr/>
          <p:nvPr/>
        </p:nvCxnSpPr>
        <p:spPr>
          <a:xfrm flipH="1">
            <a:off x="2780440" y="5456729"/>
            <a:ext cx="6611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BF6A6-320B-5D4E-8B91-094800F4CADE}"/>
              </a:ext>
            </a:extLst>
          </p:cNvPr>
          <p:cNvCxnSpPr/>
          <p:nvPr/>
        </p:nvCxnSpPr>
        <p:spPr>
          <a:xfrm>
            <a:off x="4444648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69C41B-66AE-4840-9B1E-1AB90E977925}"/>
              </a:ext>
            </a:extLst>
          </p:cNvPr>
          <p:cNvCxnSpPr/>
          <p:nvPr/>
        </p:nvCxnSpPr>
        <p:spPr>
          <a:xfrm>
            <a:off x="609971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B899AB-D892-534E-B6DB-9FAAC5692141}"/>
              </a:ext>
            </a:extLst>
          </p:cNvPr>
          <p:cNvCxnSpPr/>
          <p:nvPr/>
        </p:nvCxnSpPr>
        <p:spPr>
          <a:xfrm>
            <a:off x="774563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719D9-CE59-6E44-A3E1-B6132731AA94}"/>
              </a:ext>
            </a:extLst>
          </p:cNvPr>
          <p:cNvCxnSpPr/>
          <p:nvPr/>
        </p:nvCxnSpPr>
        <p:spPr>
          <a:xfrm>
            <a:off x="939155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A19CA8-CD56-DF4B-BB2B-D658160BCF0F}"/>
              </a:ext>
            </a:extLst>
          </p:cNvPr>
          <p:cNvCxnSpPr/>
          <p:nvPr/>
        </p:nvCxnSpPr>
        <p:spPr>
          <a:xfrm>
            <a:off x="6099712" y="2727709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853838-7BDE-3445-972F-88DBCAE1910A}"/>
              </a:ext>
            </a:extLst>
          </p:cNvPr>
          <p:cNvSpPr/>
          <p:nvPr/>
        </p:nvSpPr>
        <p:spPr>
          <a:xfrm>
            <a:off x="0" y="1873189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5DA99F-CD86-9041-A470-E1C5A70D8586}"/>
              </a:ext>
            </a:extLst>
          </p:cNvPr>
          <p:cNvSpPr/>
          <p:nvPr/>
        </p:nvSpPr>
        <p:spPr>
          <a:xfrm>
            <a:off x="2127290" y="1159099"/>
            <a:ext cx="1259854" cy="887826"/>
          </a:xfrm>
          <a:prstGeom prst="rect">
            <a:avLst/>
          </a:prstGeom>
          <a:solidFill>
            <a:srgbClr val="7BB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0AFEE0-8F7F-D041-8B1A-0C3F3AF1B78D}"/>
              </a:ext>
            </a:extLst>
          </p:cNvPr>
          <p:cNvGrpSpPr/>
          <p:nvPr/>
        </p:nvGrpSpPr>
        <p:grpSpPr>
          <a:xfrm>
            <a:off x="2127718" y="1878539"/>
            <a:ext cx="7939747" cy="4640477"/>
            <a:chOff x="2127718" y="1878539"/>
            <a:chExt cx="7939747" cy="46404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CFEF4C-E36B-414C-AD66-D2903EC1B591}"/>
                </a:ext>
              </a:extLst>
            </p:cNvPr>
            <p:cNvSpPr/>
            <p:nvPr/>
          </p:nvSpPr>
          <p:spPr>
            <a:xfrm>
              <a:off x="5419344" y="1878539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Original Data</a:t>
              </a:r>
            </a:p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7AD45EB-0064-3A45-969D-E4E71C976609}"/>
                </a:ext>
              </a:extLst>
            </p:cNvPr>
            <p:cNvSpPr/>
            <p:nvPr/>
          </p:nvSpPr>
          <p:spPr>
            <a:xfrm>
              <a:off x="5419344" y="565948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Combined Prediction</a:t>
              </a:r>
            </a:p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8F9109-E2D6-6C43-B9C2-F1AA170C54D8}"/>
                </a:ext>
              </a:extLst>
            </p:cNvPr>
            <p:cNvSpPr/>
            <p:nvPr/>
          </p:nvSpPr>
          <p:spPr>
            <a:xfrm>
              <a:off x="2129096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1</a:t>
              </a:r>
            </a:p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636F6F-5931-E642-B8FB-8B520E3528A6}"/>
                </a:ext>
              </a:extLst>
            </p:cNvPr>
            <p:cNvSpPr/>
            <p:nvPr/>
          </p:nvSpPr>
          <p:spPr>
            <a:xfrm>
              <a:off x="3765754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2</a:t>
              </a:r>
            </a:p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4E364F-7004-A248-BF4B-C00C0388F5B0}"/>
                </a:ext>
              </a:extLst>
            </p:cNvPr>
            <p:cNvSpPr/>
            <p:nvPr/>
          </p:nvSpPr>
          <p:spPr>
            <a:xfrm>
              <a:off x="5419344" y="438912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3</a:t>
              </a:r>
            </a:p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BF6C9-9E00-564C-92D9-35E56CD1C7CF}"/>
                </a:ext>
              </a:extLst>
            </p:cNvPr>
            <p:cNvSpPr/>
            <p:nvPr/>
          </p:nvSpPr>
          <p:spPr>
            <a:xfrm>
              <a:off x="7065264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4</a:t>
              </a:r>
            </a:p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B5AD5A-45B2-8A42-A85A-0AF749C8BC01}"/>
                </a:ext>
              </a:extLst>
            </p:cNvPr>
            <p:cNvSpPr/>
            <p:nvPr/>
          </p:nvSpPr>
          <p:spPr>
            <a:xfrm>
              <a:off x="8714153" y="438912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N</a:t>
              </a:r>
            </a:p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2EC326-1CC8-1348-860B-943D0ECFB94E}"/>
                </a:ext>
              </a:extLst>
            </p:cNvPr>
            <p:cNvSpPr/>
            <p:nvPr/>
          </p:nvSpPr>
          <p:spPr>
            <a:xfrm>
              <a:off x="8706728" y="3128205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B98F8DF-5795-0A47-9EEF-C295731AB99D}"/>
                </a:ext>
              </a:extLst>
            </p:cNvPr>
            <p:cNvSpPr/>
            <p:nvPr/>
          </p:nvSpPr>
          <p:spPr>
            <a:xfrm>
              <a:off x="7061236" y="3127248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E0C1D8-6478-8C4D-89DB-1989DE0BE83B}"/>
                </a:ext>
              </a:extLst>
            </p:cNvPr>
            <p:cNvSpPr/>
            <p:nvPr/>
          </p:nvSpPr>
          <p:spPr>
            <a:xfrm>
              <a:off x="5423372" y="3127248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5CBA8C-0A4D-D64C-8EC9-C55E2A054BA9}"/>
                </a:ext>
              </a:extLst>
            </p:cNvPr>
            <p:cNvSpPr/>
            <p:nvPr/>
          </p:nvSpPr>
          <p:spPr>
            <a:xfrm>
              <a:off x="3767992" y="3127927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5DA99F-CD86-9041-A470-E1C5A70D8586}"/>
                </a:ext>
              </a:extLst>
            </p:cNvPr>
            <p:cNvSpPr/>
            <p:nvPr/>
          </p:nvSpPr>
          <p:spPr>
            <a:xfrm>
              <a:off x="2127718" y="313138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74835C-32CE-3E44-96FA-BDE3F8A287B4}"/>
                </a:ext>
              </a:extLst>
            </p:cNvPr>
            <p:cNvCxnSpPr/>
            <p:nvPr/>
          </p:nvCxnSpPr>
          <p:spPr>
            <a:xfrm>
              <a:off x="2780440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1EA3EC-DB07-5F41-8F47-A7B636EB8D14}"/>
                </a:ext>
              </a:extLst>
            </p:cNvPr>
            <p:cNvSpPr/>
            <p:nvPr/>
          </p:nvSpPr>
          <p:spPr>
            <a:xfrm>
              <a:off x="8392223" y="4628860"/>
              <a:ext cx="353870" cy="3970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mr-IN" sz="2200" b="1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…</a:t>
              </a:r>
              <a:endParaRPr lang="en-US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F2E7C-449F-7047-BEE4-147574E3C988}"/>
                </a:ext>
              </a:extLst>
            </p:cNvPr>
            <p:cNvSpPr/>
            <p:nvPr/>
          </p:nvSpPr>
          <p:spPr>
            <a:xfrm>
              <a:off x="8389667" y="3366988"/>
              <a:ext cx="353870" cy="3970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mr-IN" sz="2200" b="1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…</a:t>
              </a:r>
              <a:endParaRPr lang="en-US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3F769A-CC02-2D43-BE43-414BA20DC7A6}"/>
                </a:ext>
              </a:extLst>
            </p:cNvPr>
            <p:cNvCxnSpPr/>
            <p:nvPr/>
          </p:nvCxnSpPr>
          <p:spPr>
            <a:xfrm>
              <a:off x="6102760" y="292569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4A5A5A-C0D6-3E47-A281-DFF44C82BD84}"/>
                </a:ext>
              </a:extLst>
            </p:cNvPr>
            <p:cNvCxnSpPr/>
            <p:nvPr/>
          </p:nvCxnSpPr>
          <p:spPr>
            <a:xfrm>
              <a:off x="609971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A0F952-69CD-E547-91AC-5DE1438F517F}"/>
                </a:ext>
              </a:extLst>
            </p:cNvPr>
            <p:cNvCxnSpPr/>
            <p:nvPr/>
          </p:nvCxnSpPr>
          <p:spPr>
            <a:xfrm>
              <a:off x="6099712" y="419623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DAC0E0-B02D-FE44-8003-B3134DA22095}"/>
                </a:ext>
              </a:extLst>
            </p:cNvPr>
            <p:cNvCxnSpPr/>
            <p:nvPr/>
          </p:nvCxnSpPr>
          <p:spPr>
            <a:xfrm>
              <a:off x="6102760" y="5450065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157B6E-28D9-1042-8F5E-1D93C3034D80}"/>
                </a:ext>
              </a:extLst>
            </p:cNvPr>
            <p:cNvCxnSpPr/>
            <p:nvPr/>
          </p:nvCxnSpPr>
          <p:spPr>
            <a:xfrm>
              <a:off x="4444648" y="292569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1D6C63-8C31-4544-8B7B-8284C00FFC59}"/>
                </a:ext>
              </a:extLst>
            </p:cNvPr>
            <p:cNvCxnSpPr/>
            <p:nvPr/>
          </p:nvCxnSpPr>
          <p:spPr>
            <a:xfrm>
              <a:off x="2798728" y="293452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78D847-A2AB-AC41-A20B-3E5B315A15F5}"/>
                </a:ext>
              </a:extLst>
            </p:cNvPr>
            <p:cNvCxnSpPr/>
            <p:nvPr/>
          </p:nvCxnSpPr>
          <p:spPr>
            <a:xfrm>
              <a:off x="7745632" y="292384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90A2CF-8494-BE45-90E4-C7687B36D2EB}"/>
                </a:ext>
              </a:extLst>
            </p:cNvPr>
            <p:cNvCxnSpPr/>
            <p:nvPr/>
          </p:nvCxnSpPr>
          <p:spPr>
            <a:xfrm>
              <a:off x="9391552" y="292384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4BE2F8-88A1-7346-9A2D-E98EFD02A254}"/>
                </a:ext>
              </a:extLst>
            </p:cNvPr>
            <p:cNvCxnSpPr/>
            <p:nvPr/>
          </p:nvCxnSpPr>
          <p:spPr>
            <a:xfrm>
              <a:off x="774563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46A402-59C8-1241-95BB-A84538E577BD}"/>
                </a:ext>
              </a:extLst>
            </p:cNvPr>
            <p:cNvCxnSpPr/>
            <p:nvPr/>
          </p:nvCxnSpPr>
          <p:spPr>
            <a:xfrm>
              <a:off x="7745632" y="419623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91943-C3D2-2A4B-A271-586809A1F454}"/>
                </a:ext>
              </a:extLst>
            </p:cNvPr>
            <p:cNvCxnSpPr/>
            <p:nvPr/>
          </p:nvCxnSpPr>
          <p:spPr>
            <a:xfrm>
              <a:off x="4444648" y="3999208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FE4B32-FB4D-FB4A-BFC6-A78F1CCDB344}"/>
                </a:ext>
              </a:extLst>
            </p:cNvPr>
            <p:cNvCxnSpPr/>
            <p:nvPr/>
          </p:nvCxnSpPr>
          <p:spPr>
            <a:xfrm>
              <a:off x="4444648" y="419208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85A6AA-2F15-3843-966D-4E61A051464E}"/>
                </a:ext>
              </a:extLst>
            </p:cNvPr>
            <p:cNvCxnSpPr/>
            <p:nvPr/>
          </p:nvCxnSpPr>
          <p:spPr>
            <a:xfrm flipH="1">
              <a:off x="2784920" y="2934727"/>
              <a:ext cx="6611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A6F064-A0C7-ED4D-92DC-3DCB108A704D}"/>
                </a:ext>
              </a:extLst>
            </p:cNvPr>
            <p:cNvCxnSpPr/>
            <p:nvPr/>
          </p:nvCxnSpPr>
          <p:spPr>
            <a:xfrm>
              <a:off x="2798728" y="3999208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E20318-D615-054C-B67F-015D707547FC}"/>
                </a:ext>
              </a:extLst>
            </p:cNvPr>
            <p:cNvCxnSpPr/>
            <p:nvPr/>
          </p:nvCxnSpPr>
          <p:spPr>
            <a:xfrm>
              <a:off x="2798728" y="419208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E5FEF0-C898-8948-8463-ACF146103F39}"/>
                </a:ext>
              </a:extLst>
            </p:cNvPr>
            <p:cNvCxnSpPr/>
            <p:nvPr/>
          </p:nvCxnSpPr>
          <p:spPr>
            <a:xfrm>
              <a:off x="939155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87829A-F49E-544A-93F1-D6A1C0A40900}"/>
                </a:ext>
              </a:extLst>
            </p:cNvPr>
            <p:cNvCxnSpPr/>
            <p:nvPr/>
          </p:nvCxnSpPr>
          <p:spPr>
            <a:xfrm>
              <a:off x="9391552" y="420400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9C5228-1997-244C-9B1F-FA14878F8C82}"/>
                </a:ext>
              </a:extLst>
            </p:cNvPr>
            <p:cNvCxnSpPr/>
            <p:nvPr/>
          </p:nvCxnSpPr>
          <p:spPr>
            <a:xfrm>
              <a:off x="4444648" y="5255561"/>
              <a:ext cx="0" cy="201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3842EA-DAF9-8344-BE73-E309C86336AC}"/>
                </a:ext>
              </a:extLst>
            </p:cNvPr>
            <p:cNvCxnSpPr/>
            <p:nvPr/>
          </p:nvCxnSpPr>
          <p:spPr>
            <a:xfrm flipH="1">
              <a:off x="2780440" y="5456729"/>
              <a:ext cx="6611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2BF6A6-320B-5D4E-8B91-094800F4CADE}"/>
                </a:ext>
              </a:extLst>
            </p:cNvPr>
            <p:cNvCxnSpPr/>
            <p:nvPr/>
          </p:nvCxnSpPr>
          <p:spPr>
            <a:xfrm>
              <a:off x="4444648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E69C41B-66AE-4840-9B1E-1AB90E977925}"/>
                </a:ext>
              </a:extLst>
            </p:cNvPr>
            <p:cNvCxnSpPr/>
            <p:nvPr/>
          </p:nvCxnSpPr>
          <p:spPr>
            <a:xfrm>
              <a:off x="609971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B899AB-D892-534E-B6DB-9FAAC5692141}"/>
                </a:ext>
              </a:extLst>
            </p:cNvPr>
            <p:cNvCxnSpPr/>
            <p:nvPr/>
          </p:nvCxnSpPr>
          <p:spPr>
            <a:xfrm>
              <a:off x="774563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8B719D9-CE59-6E44-A3E1-B6132731AA94}"/>
                </a:ext>
              </a:extLst>
            </p:cNvPr>
            <p:cNvCxnSpPr/>
            <p:nvPr/>
          </p:nvCxnSpPr>
          <p:spPr>
            <a:xfrm>
              <a:off x="939155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FA19CA8-CD56-DF4B-BB2B-D658160BCF0F}"/>
                </a:ext>
              </a:extLst>
            </p:cNvPr>
            <p:cNvCxnSpPr/>
            <p:nvPr/>
          </p:nvCxnSpPr>
          <p:spPr>
            <a:xfrm>
              <a:off x="6099712" y="2727709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0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2AD21-F6F3-A44E-9BBB-21E0D46B2D93}"/>
              </a:ext>
            </a:extLst>
          </p:cNvPr>
          <p:cNvGrpSpPr/>
          <p:nvPr/>
        </p:nvGrpSpPr>
        <p:grpSpPr>
          <a:xfrm>
            <a:off x="1370074" y="1261513"/>
            <a:ext cx="6585620" cy="3310128"/>
            <a:chOff x="1370074" y="1261513"/>
            <a:chExt cx="6585620" cy="33101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4284F-986F-FC48-969F-3766677E89C4}"/>
                </a:ext>
              </a:extLst>
            </p:cNvPr>
            <p:cNvSpPr/>
            <p:nvPr/>
          </p:nvSpPr>
          <p:spPr>
            <a:xfrm>
              <a:off x="1730469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924996-6F91-7D4C-984A-B7DC6E39538E}"/>
                </a:ext>
              </a:extLst>
            </p:cNvPr>
            <p:cNvSpPr/>
            <p:nvPr/>
          </p:nvSpPr>
          <p:spPr>
            <a:xfrm>
              <a:off x="1853554" y="2940723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0B0DEC-A7EB-0A42-A390-2359068C7376}"/>
                </a:ext>
              </a:extLst>
            </p:cNvPr>
            <p:cNvSpPr/>
            <p:nvPr/>
          </p:nvSpPr>
          <p:spPr>
            <a:xfrm>
              <a:off x="2255989" y="2940724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6C1E74-DD47-204B-9561-18BE91796381}"/>
                </a:ext>
              </a:extLst>
            </p:cNvPr>
            <p:cNvSpPr/>
            <p:nvPr/>
          </p:nvSpPr>
          <p:spPr>
            <a:xfrm>
              <a:off x="1853553" y="3250378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8C1D0D-C119-C343-B35A-63CAA5C9A8E2}"/>
                </a:ext>
              </a:extLst>
            </p:cNvPr>
            <p:cNvSpPr/>
            <p:nvPr/>
          </p:nvSpPr>
          <p:spPr>
            <a:xfrm>
              <a:off x="2255988" y="3250379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CC718E-CF45-5B41-B2CC-50A3E4DC4C92}"/>
                </a:ext>
              </a:extLst>
            </p:cNvPr>
            <p:cNvCxnSpPr>
              <a:cxnSpLocks/>
            </p:cNvCxnSpPr>
            <p:nvPr/>
          </p:nvCxnSpPr>
          <p:spPr>
            <a:xfrm>
              <a:off x="2255988" y="2520853"/>
              <a:ext cx="0" cy="3798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9CD965-C61E-E948-B278-8C321CA62B0C}"/>
                </a:ext>
              </a:extLst>
            </p:cNvPr>
            <p:cNvSpPr/>
            <p:nvPr/>
          </p:nvSpPr>
          <p:spPr>
            <a:xfrm>
              <a:off x="1853553" y="2121978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5C9E64-49D0-934E-89E8-91FD84FF1F51}"/>
                </a:ext>
              </a:extLst>
            </p:cNvPr>
            <p:cNvSpPr txBox="1"/>
            <p:nvPr/>
          </p:nvSpPr>
          <p:spPr>
            <a:xfrm>
              <a:off x="1894141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637DBA-1DDF-6B4A-BC22-FFD4943778E1}"/>
                </a:ext>
              </a:extLst>
            </p:cNvPr>
            <p:cNvSpPr txBox="1"/>
            <p:nvPr/>
          </p:nvSpPr>
          <p:spPr>
            <a:xfrm>
              <a:off x="137007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A31824-602E-2F4C-AF16-745A01237C78}"/>
                </a:ext>
              </a:extLst>
            </p:cNvPr>
            <p:cNvSpPr/>
            <p:nvPr/>
          </p:nvSpPr>
          <p:spPr>
            <a:xfrm>
              <a:off x="3143353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26762-D10F-A744-9029-ED6C9962BE17}"/>
                </a:ext>
              </a:extLst>
            </p:cNvPr>
            <p:cNvSpPr/>
            <p:nvPr/>
          </p:nvSpPr>
          <p:spPr>
            <a:xfrm>
              <a:off x="3266438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3CEC92-7C72-BE4A-8D7F-AF14E1FF2C2A}"/>
                </a:ext>
              </a:extLst>
            </p:cNvPr>
            <p:cNvSpPr/>
            <p:nvPr/>
          </p:nvSpPr>
          <p:spPr>
            <a:xfrm>
              <a:off x="3668873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EA8569-653A-4A44-A042-BACC00CB5BB8}"/>
                </a:ext>
              </a:extLst>
            </p:cNvPr>
            <p:cNvSpPr/>
            <p:nvPr/>
          </p:nvSpPr>
          <p:spPr>
            <a:xfrm>
              <a:off x="3266437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CEFD58-FEBD-3B45-BFBD-3E99C02313FA}"/>
                </a:ext>
              </a:extLst>
            </p:cNvPr>
            <p:cNvSpPr/>
            <p:nvPr/>
          </p:nvSpPr>
          <p:spPr>
            <a:xfrm>
              <a:off x="3668872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ACB64F-7D59-C94D-ADD9-30BDDFAB72B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872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6BB504-6EF6-794F-8676-C1BD132B5B78}"/>
                </a:ext>
              </a:extLst>
            </p:cNvPr>
            <p:cNvSpPr/>
            <p:nvPr/>
          </p:nvSpPr>
          <p:spPr>
            <a:xfrm>
              <a:off x="3266437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938FE6-64F8-C14D-8068-EA0BB824666D}"/>
                </a:ext>
              </a:extLst>
            </p:cNvPr>
            <p:cNvSpPr txBox="1"/>
            <p:nvPr/>
          </p:nvSpPr>
          <p:spPr>
            <a:xfrm>
              <a:off x="3307025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D5673-1E0C-434F-87DA-DBAB703EE454}"/>
                </a:ext>
              </a:extLst>
            </p:cNvPr>
            <p:cNvSpPr txBox="1"/>
            <p:nvPr/>
          </p:nvSpPr>
          <p:spPr>
            <a:xfrm>
              <a:off x="2782959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99C9BD-C65E-A543-B6D0-2329216D0604}"/>
                </a:ext>
              </a:extLst>
            </p:cNvPr>
            <p:cNvSpPr txBox="1"/>
            <p:nvPr/>
          </p:nvSpPr>
          <p:spPr>
            <a:xfrm>
              <a:off x="419584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A2B08A-9ADB-6B4B-AC9C-4CE89CC7B914}"/>
                </a:ext>
              </a:extLst>
            </p:cNvPr>
            <p:cNvSpPr/>
            <p:nvPr/>
          </p:nvSpPr>
          <p:spPr>
            <a:xfrm>
              <a:off x="4556424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5893B4-BE58-114F-8BD3-1AB2117F16E1}"/>
                </a:ext>
              </a:extLst>
            </p:cNvPr>
            <p:cNvSpPr/>
            <p:nvPr/>
          </p:nvSpPr>
          <p:spPr>
            <a:xfrm>
              <a:off x="4679509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9A122-EEB3-8C44-949F-5630F23A398C}"/>
                </a:ext>
              </a:extLst>
            </p:cNvPr>
            <p:cNvSpPr/>
            <p:nvPr/>
          </p:nvSpPr>
          <p:spPr>
            <a:xfrm>
              <a:off x="5081944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373829-FE73-604B-BAFA-565FD10F2EC0}"/>
                </a:ext>
              </a:extLst>
            </p:cNvPr>
            <p:cNvSpPr/>
            <p:nvPr/>
          </p:nvSpPr>
          <p:spPr>
            <a:xfrm>
              <a:off x="4679508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3FD29-1610-3E4A-8266-9CCC6B94813C}"/>
                </a:ext>
              </a:extLst>
            </p:cNvPr>
            <p:cNvSpPr/>
            <p:nvPr/>
          </p:nvSpPr>
          <p:spPr>
            <a:xfrm>
              <a:off x="5081943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66DF2A-F2C2-F343-8CCA-FE3FE1805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81943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6304C4-AC15-DC4F-82F3-BE8990F050D0}"/>
                </a:ext>
              </a:extLst>
            </p:cNvPr>
            <p:cNvSpPr/>
            <p:nvPr/>
          </p:nvSpPr>
          <p:spPr>
            <a:xfrm>
              <a:off x="4679508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CE94FD-7797-F847-A453-F494C7B32D9F}"/>
                </a:ext>
              </a:extLst>
            </p:cNvPr>
            <p:cNvSpPr txBox="1"/>
            <p:nvPr/>
          </p:nvSpPr>
          <p:spPr>
            <a:xfrm>
              <a:off x="4720096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F57E52-E037-914E-A38C-98B95B56B758}"/>
                </a:ext>
              </a:extLst>
            </p:cNvPr>
            <p:cNvSpPr/>
            <p:nvPr/>
          </p:nvSpPr>
          <p:spPr>
            <a:xfrm>
              <a:off x="5730542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D6E83C-A946-5147-AEBF-367589B8646E}"/>
                </a:ext>
              </a:extLst>
            </p:cNvPr>
            <p:cNvSpPr/>
            <p:nvPr/>
          </p:nvSpPr>
          <p:spPr>
            <a:xfrm>
              <a:off x="5853627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A8C7F4-E82A-7948-8D3F-440FDAC3A1E4}"/>
                </a:ext>
              </a:extLst>
            </p:cNvPr>
            <p:cNvSpPr/>
            <p:nvPr/>
          </p:nvSpPr>
          <p:spPr>
            <a:xfrm>
              <a:off x="6256062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198359-57D5-1F4E-9DAC-D4F8B517C7C7}"/>
                </a:ext>
              </a:extLst>
            </p:cNvPr>
            <p:cNvSpPr/>
            <p:nvPr/>
          </p:nvSpPr>
          <p:spPr>
            <a:xfrm>
              <a:off x="5853626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D562C0-46D7-CF4C-8A48-AD599FCA6288}"/>
                </a:ext>
              </a:extLst>
            </p:cNvPr>
            <p:cNvSpPr/>
            <p:nvPr/>
          </p:nvSpPr>
          <p:spPr>
            <a:xfrm>
              <a:off x="6256061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BD603F-8959-4F40-BCF3-344061F6EAD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1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5E1D555-74EE-CE4B-B157-FE15000B2A6E}"/>
                </a:ext>
              </a:extLst>
            </p:cNvPr>
            <p:cNvSpPr/>
            <p:nvPr/>
          </p:nvSpPr>
          <p:spPr>
            <a:xfrm>
              <a:off x="5853626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E086D5-4CC0-FF42-BCB0-A66D7F18DD35}"/>
                </a:ext>
              </a:extLst>
            </p:cNvPr>
            <p:cNvSpPr txBox="1"/>
            <p:nvPr/>
          </p:nvSpPr>
          <p:spPr>
            <a:xfrm>
              <a:off x="5894214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DE13D30-CD0F-1C48-B733-8872D5812AC6}"/>
                </a:ext>
              </a:extLst>
            </p:cNvPr>
            <p:cNvSpPr/>
            <p:nvPr/>
          </p:nvSpPr>
          <p:spPr>
            <a:xfrm>
              <a:off x="6904660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2761E-5192-6F47-B4AD-0076FFED49C4}"/>
                </a:ext>
              </a:extLst>
            </p:cNvPr>
            <p:cNvSpPr/>
            <p:nvPr/>
          </p:nvSpPr>
          <p:spPr>
            <a:xfrm>
              <a:off x="7027745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10ED23-20C2-4A44-A1E0-FB0143CAC5F2}"/>
                </a:ext>
              </a:extLst>
            </p:cNvPr>
            <p:cNvSpPr/>
            <p:nvPr/>
          </p:nvSpPr>
          <p:spPr>
            <a:xfrm>
              <a:off x="7430180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92773B-5019-244B-8622-61BCE0FE3AFE}"/>
                </a:ext>
              </a:extLst>
            </p:cNvPr>
            <p:cNvSpPr/>
            <p:nvPr/>
          </p:nvSpPr>
          <p:spPr>
            <a:xfrm>
              <a:off x="7027744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95226-0718-8A42-9A41-D73FE8F43880}"/>
                </a:ext>
              </a:extLst>
            </p:cNvPr>
            <p:cNvSpPr/>
            <p:nvPr/>
          </p:nvSpPr>
          <p:spPr>
            <a:xfrm>
              <a:off x="7430179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265382E-1779-B04B-9BED-071075D90A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0179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402A70-BB4A-ED40-BDA1-E93B451FDA85}"/>
                </a:ext>
              </a:extLst>
            </p:cNvPr>
            <p:cNvSpPr/>
            <p:nvPr/>
          </p:nvSpPr>
          <p:spPr>
            <a:xfrm>
              <a:off x="7027744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5DD3EE-5156-FD4F-977B-0D608C65FD04}"/>
                </a:ext>
              </a:extLst>
            </p:cNvPr>
            <p:cNvSpPr txBox="1"/>
            <p:nvPr/>
          </p:nvSpPr>
          <p:spPr>
            <a:xfrm>
              <a:off x="7068332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CB600C-1655-794F-B79A-DEB6FAF95D72}"/>
                </a:ext>
              </a:extLst>
            </p:cNvPr>
            <p:cNvSpPr txBox="1"/>
            <p:nvPr/>
          </p:nvSpPr>
          <p:spPr>
            <a:xfrm>
              <a:off x="1637395" y="3858079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Single Core </a:t>
              </a:r>
            </a:p>
            <a:p>
              <a:pPr algn="ctr"/>
              <a:r>
                <a:rPr lang="en-US" sz="1500" dirty="0"/>
                <a:t>(Scikit-Learn Default)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BCEC1C-3E7F-C94E-A768-32D7190ED39A}"/>
                </a:ext>
              </a:extLst>
            </p:cNvPr>
            <p:cNvSpPr txBox="1"/>
            <p:nvPr/>
          </p:nvSpPr>
          <p:spPr>
            <a:xfrm>
              <a:off x="3050279" y="3861596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Multicore</a:t>
              </a:r>
            </a:p>
            <a:p>
              <a:pPr algn="ctr"/>
              <a:r>
                <a:rPr lang="en-US" sz="1500" dirty="0"/>
                <a:t>(Parallelized Scikit-Learn)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46803-01C2-0540-9451-2C510F7CC702}"/>
                </a:ext>
              </a:extLst>
            </p:cNvPr>
            <p:cNvSpPr txBox="1"/>
            <p:nvPr/>
          </p:nvSpPr>
          <p:spPr>
            <a:xfrm>
              <a:off x="5638351" y="3861596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 err="1"/>
                <a:t>Multinode</a:t>
              </a:r>
              <a:endParaRPr lang="en-US" sz="1500" dirty="0"/>
            </a:p>
            <a:p>
              <a:pPr algn="ctr"/>
              <a:r>
                <a:rPr lang="en-US" sz="1500" dirty="0"/>
                <a:t>(Distributed Scikit-Learn)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67BD2-3154-83B1-8FCB-10B64492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1606C2E-EBC5-034B-1269-9DCB2A9DC8C3}"/>
              </a:ext>
            </a:extLst>
          </p:cNvPr>
          <p:cNvGrpSpPr/>
          <p:nvPr/>
        </p:nvGrpSpPr>
        <p:grpSpPr>
          <a:xfrm>
            <a:off x="1370074" y="1261513"/>
            <a:ext cx="6585620" cy="2849382"/>
            <a:chOff x="1370074" y="1261513"/>
            <a:chExt cx="6585620" cy="28493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120D2C-1EBA-0556-0546-45552201369F}"/>
                </a:ext>
              </a:extLst>
            </p:cNvPr>
            <p:cNvSpPr/>
            <p:nvPr/>
          </p:nvSpPr>
          <p:spPr>
            <a:xfrm>
              <a:off x="1730469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62E47A-E913-EDD7-0D8F-EA89F6FEA687}"/>
                </a:ext>
              </a:extLst>
            </p:cNvPr>
            <p:cNvSpPr/>
            <p:nvPr/>
          </p:nvSpPr>
          <p:spPr>
            <a:xfrm>
              <a:off x="1853554" y="2940723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52862A-0EF7-B6C9-E13B-FF7F6B11B209}"/>
                </a:ext>
              </a:extLst>
            </p:cNvPr>
            <p:cNvSpPr/>
            <p:nvPr/>
          </p:nvSpPr>
          <p:spPr>
            <a:xfrm>
              <a:off x="2255989" y="2940724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6D14BC-07C0-BABA-AA83-C03644DAB941}"/>
                </a:ext>
              </a:extLst>
            </p:cNvPr>
            <p:cNvSpPr/>
            <p:nvPr/>
          </p:nvSpPr>
          <p:spPr>
            <a:xfrm>
              <a:off x="1853553" y="3250378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93A038-E512-B4AD-4C8F-BFE1193834BE}"/>
                </a:ext>
              </a:extLst>
            </p:cNvPr>
            <p:cNvSpPr/>
            <p:nvPr/>
          </p:nvSpPr>
          <p:spPr>
            <a:xfrm>
              <a:off x="2255988" y="3250379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93BC4-E601-6A92-A9DE-CA1C109B54F3}"/>
                </a:ext>
              </a:extLst>
            </p:cNvPr>
            <p:cNvCxnSpPr>
              <a:cxnSpLocks/>
            </p:cNvCxnSpPr>
            <p:nvPr/>
          </p:nvCxnSpPr>
          <p:spPr>
            <a:xfrm>
              <a:off x="2255988" y="2520853"/>
              <a:ext cx="0" cy="3798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9B1CAE-17B8-D009-EF30-6481AB143E82}"/>
                </a:ext>
              </a:extLst>
            </p:cNvPr>
            <p:cNvSpPr/>
            <p:nvPr/>
          </p:nvSpPr>
          <p:spPr>
            <a:xfrm>
              <a:off x="1853553" y="2121978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496F04-A0F0-880C-5F34-FCBBBB179A3F}"/>
                </a:ext>
              </a:extLst>
            </p:cNvPr>
            <p:cNvSpPr txBox="1"/>
            <p:nvPr/>
          </p:nvSpPr>
          <p:spPr>
            <a:xfrm>
              <a:off x="1894141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A7AFC1-6339-00EC-DF80-79C33C12A945}"/>
                </a:ext>
              </a:extLst>
            </p:cNvPr>
            <p:cNvSpPr txBox="1"/>
            <p:nvPr/>
          </p:nvSpPr>
          <p:spPr>
            <a:xfrm>
              <a:off x="137007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05257C-3979-5F73-D2DC-335BFC54AB39}"/>
                </a:ext>
              </a:extLst>
            </p:cNvPr>
            <p:cNvSpPr/>
            <p:nvPr/>
          </p:nvSpPr>
          <p:spPr>
            <a:xfrm>
              <a:off x="3143353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EBE48E-F7D6-18E9-C999-387BAF3D2372}"/>
                </a:ext>
              </a:extLst>
            </p:cNvPr>
            <p:cNvSpPr/>
            <p:nvPr/>
          </p:nvSpPr>
          <p:spPr>
            <a:xfrm>
              <a:off x="3266438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432914-F400-B69A-60C0-A3007469EAEC}"/>
                </a:ext>
              </a:extLst>
            </p:cNvPr>
            <p:cNvSpPr/>
            <p:nvPr/>
          </p:nvSpPr>
          <p:spPr>
            <a:xfrm>
              <a:off x="3668873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2E8AC4-6ECE-6FDE-1B4F-B3CD14F38898}"/>
                </a:ext>
              </a:extLst>
            </p:cNvPr>
            <p:cNvSpPr/>
            <p:nvPr/>
          </p:nvSpPr>
          <p:spPr>
            <a:xfrm>
              <a:off x="3266437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A88726-A604-7C93-760A-7D6AC24137DE}"/>
                </a:ext>
              </a:extLst>
            </p:cNvPr>
            <p:cNvSpPr/>
            <p:nvPr/>
          </p:nvSpPr>
          <p:spPr>
            <a:xfrm>
              <a:off x="3668872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13DE1E-1097-820D-C201-6F8052743797}"/>
                </a:ext>
              </a:extLst>
            </p:cNvPr>
            <p:cNvCxnSpPr>
              <a:cxnSpLocks/>
            </p:cNvCxnSpPr>
            <p:nvPr/>
          </p:nvCxnSpPr>
          <p:spPr>
            <a:xfrm>
              <a:off x="3668872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E49988-71B2-74BE-0C71-E83A7ECAA352}"/>
                </a:ext>
              </a:extLst>
            </p:cNvPr>
            <p:cNvSpPr/>
            <p:nvPr/>
          </p:nvSpPr>
          <p:spPr>
            <a:xfrm>
              <a:off x="3266437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DDDD62-9056-B111-5231-7F6FBD24E3E7}"/>
                </a:ext>
              </a:extLst>
            </p:cNvPr>
            <p:cNvSpPr txBox="1"/>
            <p:nvPr/>
          </p:nvSpPr>
          <p:spPr>
            <a:xfrm>
              <a:off x="3307025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3B97CD-0528-1A0F-DDA7-23D426A8CC15}"/>
                </a:ext>
              </a:extLst>
            </p:cNvPr>
            <p:cNvSpPr txBox="1"/>
            <p:nvPr/>
          </p:nvSpPr>
          <p:spPr>
            <a:xfrm>
              <a:off x="2782959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21256D-DAB0-5216-6952-D6F0FB1F2474}"/>
                </a:ext>
              </a:extLst>
            </p:cNvPr>
            <p:cNvSpPr txBox="1"/>
            <p:nvPr/>
          </p:nvSpPr>
          <p:spPr>
            <a:xfrm>
              <a:off x="419584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0E931C-E4DE-A71B-30EB-B02E49AB1176}"/>
                </a:ext>
              </a:extLst>
            </p:cNvPr>
            <p:cNvSpPr/>
            <p:nvPr/>
          </p:nvSpPr>
          <p:spPr>
            <a:xfrm>
              <a:off x="4556424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BED808-B056-1884-2E6E-12D01F955923}"/>
                </a:ext>
              </a:extLst>
            </p:cNvPr>
            <p:cNvSpPr/>
            <p:nvPr/>
          </p:nvSpPr>
          <p:spPr>
            <a:xfrm>
              <a:off x="4679509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DC9851-6577-DD46-8979-1282F8230F38}"/>
                </a:ext>
              </a:extLst>
            </p:cNvPr>
            <p:cNvSpPr/>
            <p:nvPr/>
          </p:nvSpPr>
          <p:spPr>
            <a:xfrm>
              <a:off x="5081944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DE36AB-2B1B-D019-2600-DF9501C4A819}"/>
                </a:ext>
              </a:extLst>
            </p:cNvPr>
            <p:cNvSpPr/>
            <p:nvPr/>
          </p:nvSpPr>
          <p:spPr>
            <a:xfrm>
              <a:off x="4679508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B2F87-ECDF-5875-EB3B-B71B6FAF0C23}"/>
                </a:ext>
              </a:extLst>
            </p:cNvPr>
            <p:cNvSpPr/>
            <p:nvPr/>
          </p:nvSpPr>
          <p:spPr>
            <a:xfrm>
              <a:off x="5081943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B97C71E-437F-E80E-B2D5-4F748C859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81943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870CB-C261-09B2-2067-CF326F5BE2E6}"/>
                </a:ext>
              </a:extLst>
            </p:cNvPr>
            <p:cNvSpPr/>
            <p:nvPr/>
          </p:nvSpPr>
          <p:spPr>
            <a:xfrm>
              <a:off x="4679508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28A785-FA93-93C6-613D-793A30CB4DBF}"/>
                </a:ext>
              </a:extLst>
            </p:cNvPr>
            <p:cNvSpPr txBox="1"/>
            <p:nvPr/>
          </p:nvSpPr>
          <p:spPr>
            <a:xfrm>
              <a:off x="4720096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0E0F96-2E19-64C3-9700-95C97060D783}"/>
                </a:ext>
              </a:extLst>
            </p:cNvPr>
            <p:cNvSpPr/>
            <p:nvPr/>
          </p:nvSpPr>
          <p:spPr>
            <a:xfrm>
              <a:off x="5730542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E283B2-B614-9E18-9A38-416CA94437F2}"/>
                </a:ext>
              </a:extLst>
            </p:cNvPr>
            <p:cNvSpPr/>
            <p:nvPr/>
          </p:nvSpPr>
          <p:spPr>
            <a:xfrm>
              <a:off x="5853627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3AC728-A950-66D7-FDF2-5CDB37E1259E}"/>
                </a:ext>
              </a:extLst>
            </p:cNvPr>
            <p:cNvSpPr/>
            <p:nvPr/>
          </p:nvSpPr>
          <p:spPr>
            <a:xfrm>
              <a:off x="6256062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4B17CF-4C24-4142-11CE-2B69E87C755F}"/>
                </a:ext>
              </a:extLst>
            </p:cNvPr>
            <p:cNvSpPr/>
            <p:nvPr/>
          </p:nvSpPr>
          <p:spPr>
            <a:xfrm>
              <a:off x="5853626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084523-06FD-A563-7E26-E262D1C6D001}"/>
                </a:ext>
              </a:extLst>
            </p:cNvPr>
            <p:cNvSpPr/>
            <p:nvPr/>
          </p:nvSpPr>
          <p:spPr>
            <a:xfrm>
              <a:off x="6256061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F62F57-5882-5F36-EBDB-0F8C74B9704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1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E6511C-6D5B-C167-5223-BA77409D08F7}"/>
                </a:ext>
              </a:extLst>
            </p:cNvPr>
            <p:cNvSpPr/>
            <p:nvPr/>
          </p:nvSpPr>
          <p:spPr>
            <a:xfrm>
              <a:off x="5853626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BAE1D9-58C9-457B-D86C-5148608572E7}"/>
                </a:ext>
              </a:extLst>
            </p:cNvPr>
            <p:cNvSpPr txBox="1"/>
            <p:nvPr/>
          </p:nvSpPr>
          <p:spPr>
            <a:xfrm>
              <a:off x="5894214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F72266-6CD5-5352-F3E1-963963E0CD79}"/>
                </a:ext>
              </a:extLst>
            </p:cNvPr>
            <p:cNvSpPr/>
            <p:nvPr/>
          </p:nvSpPr>
          <p:spPr>
            <a:xfrm>
              <a:off x="6904660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EB3A9D-5739-5DBD-2C47-0265F011C45F}"/>
                </a:ext>
              </a:extLst>
            </p:cNvPr>
            <p:cNvSpPr/>
            <p:nvPr/>
          </p:nvSpPr>
          <p:spPr>
            <a:xfrm>
              <a:off x="7027745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26C248-003B-08AE-9E36-6A10AF54EADB}"/>
                </a:ext>
              </a:extLst>
            </p:cNvPr>
            <p:cNvSpPr/>
            <p:nvPr/>
          </p:nvSpPr>
          <p:spPr>
            <a:xfrm>
              <a:off x="7430180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5A0625-DA13-0F51-1C53-4FF67DE6F335}"/>
                </a:ext>
              </a:extLst>
            </p:cNvPr>
            <p:cNvSpPr/>
            <p:nvPr/>
          </p:nvSpPr>
          <p:spPr>
            <a:xfrm>
              <a:off x="7027744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1BD8E3-AC2F-D02E-FC2A-691F953E1FC3}"/>
                </a:ext>
              </a:extLst>
            </p:cNvPr>
            <p:cNvSpPr/>
            <p:nvPr/>
          </p:nvSpPr>
          <p:spPr>
            <a:xfrm>
              <a:off x="7430179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F3B5B9-4B07-3402-FDF3-7B63153E72CC}"/>
                </a:ext>
              </a:extLst>
            </p:cNvPr>
            <p:cNvCxnSpPr>
              <a:cxnSpLocks/>
            </p:cNvCxnSpPr>
            <p:nvPr/>
          </p:nvCxnSpPr>
          <p:spPr>
            <a:xfrm>
              <a:off x="7430179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D60C60-6C1F-F9C6-F22F-6F4738864B8A}"/>
                </a:ext>
              </a:extLst>
            </p:cNvPr>
            <p:cNvSpPr/>
            <p:nvPr/>
          </p:nvSpPr>
          <p:spPr>
            <a:xfrm>
              <a:off x="7027744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6794C7-1105-8795-E395-DF428053BD65}"/>
                </a:ext>
              </a:extLst>
            </p:cNvPr>
            <p:cNvSpPr txBox="1"/>
            <p:nvPr/>
          </p:nvSpPr>
          <p:spPr>
            <a:xfrm>
              <a:off x="7068332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FD0272-D357-7D7B-CE3C-E76E9E31B488}"/>
                </a:ext>
              </a:extLst>
            </p:cNvPr>
            <p:cNvSpPr txBox="1"/>
            <p:nvPr/>
          </p:nvSpPr>
          <p:spPr>
            <a:xfrm>
              <a:off x="1637395" y="3858079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Single Core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53FFB5-6250-4FC4-3A13-E6678B7DFA3E}"/>
                </a:ext>
              </a:extLst>
            </p:cNvPr>
            <p:cNvSpPr txBox="1"/>
            <p:nvPr/>
          </p:nvSpPr>
          <p:spPr>
            <a:xfrm>
              <a:off x="3050279" y="3861596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598CE8-70B2-19EA-C558-1E144B084A54}"/>
                </a:ext>
              </a:extLst>
            </p:cNvPr>
            <p:cNvSpPr txBox="1"/>
            <p:nvPr/>
          </p:nvSpPr>
          <p:spPr>
            <a:xfrm>
              <a:off x="5637468" y="3858079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85932-B7B0-1142-9B5A-56AE4F726B14}"/>
              </a:ext>
            </a:extLst>
          </p:cNvPr>
          <p:cNvSpPr/>
          <p:nvPr/>
        </p:nvSpPr>
        <p:spPr>
          <a:xfrm>
            <a:off x="2861733" y="788226"/>
            <a:ext cx="6925734" cy="544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4B546-1722-6042-AD37-D58D7E8DCED3}"/>
              </a:ext>
            </a:extLst>
          </p:cNvPr>
          <p:cNvSpPr/>
          <p:nvPr/>
        </p:nvSpPr>
        <p:spPr>
          <a:xfrm>
            <a:off x="6702244" y="1755787"/>
            <a:ext cx="1959538" cy="303083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5893B4-BE58-114F-8BD3-1AB2117F16E1}"/>
              </a:ext>
            </a:extLst>
          </p:cNvPr>
          <p:cNvSpPr/>
          <p:nvPr/>
        </p:nvSpPr>
        <p:spPr>
          <a:xfrm>
            <a:off x="6877145" y="3334255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19A122-EEB3-8C44-949F-5630F23A398C}"/>
              </a:ext>
            </a:extLst>
          </p:cNvPr>
          <p:cNvSpPr/>
          <p:nvPr/>
        </p:nvSpPr>
        <p:spPr>
          <a:xfrm>
            <a:off x="7279580" y="3334256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373829-FE73-604B-BAFA-565FD10F2EC0}"/>
              </a:ext>
            </a:extLst>
          </p:cNvPr>
          <p:cNvSpPr/>
          <p:nvPr/>
        </p:nvSpPr>
        <p:spPr>
          <a:xfrm>
            <a:off x="6877144" y="3643910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43FD29-1610-3E4A-8266-9CCC6B94813C}"/>
              </a:ext>
            </a:extLst>
          </p:cNvPr>
          <p:cNvSpPr/>
          <p:nvPr/>
        </p:nvSpPr>
        <p:spPr>
          <a:xfrm>
            <a:off x="7279579" y="3643910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646803-01C2-0540-9451-2C510F7CC702}"/>
              </a:ext>
            </a:extLst>
          </p:cNvPr>
          <p:cNvSpPr txBox="1"/>
          <p:nvPr/>
        </p:nvSpPr>
        <p:spPr>
          <a:xfrm>
            <a:off x="7076426" y="4872345"/>
            <a:ext cx="1237182" cy="480131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Cloud Computing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729C64-4F6F-574F-B994-ABB63FF958FC}"/>
              </a:ext>
            </a:extLst>
          </p:cNvPr>
          <p:cNvSpPr/>
          <p:nvPr/>
        </p:nvSpPr>
        <p:spPr>
          <a:xfrm>
            <a:off x="6877144" y="3948315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F8F4F6-1798-074A-B1D5-95374277D4DF}"/>
              </a:ext>
            </a:extLst>
          </p:cNvPr>
          <p:cNvSpPr/>
          <p:nvPr/>
        </p:nvSpPr>
        <p:spPr>
          <a:xfrm>
            <a:off x="7279579" y="3948316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AAF31-28C4-B54C-87BD-C2C75C700C7F}"/>
              </a:ext>
            </a:extLst>
          </p:cNvPr>
          <p:cNvSpPr/>
          <p:nvPr/>
        </p:nvSpPr>
        <p:spPr>
          <a:xfrm>
            <a:off x="6877143" y="4257970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26B100-0DF6-804B-8F8D-8AC181539E0C}"/>
              </a:ext>
            </a:extLst>
          </p:cNvPr>
          <p:cNvSpPr/>
          <p:nvPr/>
        </p:nvSpPr>
        <p:spPr>
          <a:xfrm>
            <a:off x="7279578" y="4257970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0CAF52-A24A-9941-AC11-3630C4A7CCF1}"/>
              </a:ext>
            </a:extLst>
          </p:cNvPr>
          <p:cNvSpPr/>
          <p:nvPr/>
        </p:nvSpPr>
        <p:spPr>
          <a:xfrm>
            <a:off x="7682014" y="3334254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BCB834-3823-1742-BB1B-702727318518}"/>
              </a:ext>
            </a:extLst>
          </p:cNvPr>
          <p:cNvSpPr/>
          <p:nvPr/>
        </p:nvSpPr>
        <p:spPr>
          <a:xfrm>
            <a:off x="8084449" y="3334255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3AC5F0-3D8A-CC45-A477-7ED19BB60897}"/>
              </a:ext>
            </a:extLst>
          </p:cNvPr>
          <p:cNvSpPr/>
          <p:nvPr/>
        </p:nvSpPr>
        <p:spPr>
          <a:xfrm>
            <a:off x="7682013" y="3643909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5051C0-5D6B-1F45-B957-B339DB714DF6}"/>
              </a:ext>
            </a:extLst>
          </p:cNvPr>
          <p:cNvSpPr/>
          <p:nvPr/>
        </p:nvSpPr>
        <p:spPr>
          <a:xfrm>
            <a:off x="8084448" y="3643909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52B22A1-61B2-0840-804F-0098ABF791D0}"/>
              </a:ext>
            </a:extLst>
          </p:cNvPr>
          <p:cNvSpPr/>
          <p:nvPr/>
        </p:nvSpPr>
        <p:spPr>
          <a:xfrm>
            <a:off x="7682014" y="3948314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7332347-01FC-2A47-8EA9-A6F5E4CA8BF6}"/>
              </a:ext>
            </a:extLst>
          </p:cNvPr>
          <p:cNvSpPr/>
          <p:nvPr/>
        </p:nvSpPr>
        <p:spPr>
          <a:xfrm>
            <a:off x="8084449" y="3948315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FB72C3-36F5-E944-AC17-39EE3F3AA5AE}"/>
              </a:ext>
            </a:extLst>
          </p:cNvPr>
          <p:cNvSpPr/>
          <p:nvPr/>
        </p:nvSpPr>
        <p:spPr>
          <a:xfrm>
            <a:off x="7682013" y="4257969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A58BF0-75EB-8A4E-991C-8BDC2CCE89FC}"/>
              </a:ext>
            </a:extLst>
          </p:cNvPr>
          <p:cNvSpPr/>
          <p:nvPr/>
        </p:nvSpPr>
        <p:spPr>
          <a:xfrm>
            <a:off x="8084448" y="4257969"/>
            <a:ext cx="402435" cy="304406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B94EEED-41C0-8C42-9E6C-C79B9FFA9C8F}"/>
              </a:ext>
            </a:extLst>
          </p:cNvPr>
          <p:cNvCxnSpPr>
            <a:cxnSpLocks/>
          </p:cNvCxnSpPr>
          <p:nvPr/>
        </p:nvCxnSpPr>
        <p:spPr>
          <a:xfrm>
            <a:off x="7682017" y="2915211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EC7A8-60B7-C647-B949-8924FA41CE84}"/>
              </a:ext>
            </a:extLst>
          </p:cNvPr>
          <p:cNvSpPr>
            <a:spLocks noChangeAspect="1"/>
          </p:cNvSpPr>
          <p:nvPr/>
        </p:nvSpPr>
        <p:spPr>
          <a:xfrm>
            <a:off x="6890151" y="2181532"/>
            <a:ext cx="1609732" cy="694944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98B37A-FEF5-D244-A4B5-FDA282AC8F97}"/>
              </a:ext>
            </a:extLst>
          </p:cNvPr>
          <p:cNvSpPr txBox="1"/>
          <p:nvPr/>
        </p:nvSpPr>
        <p:spPr>
          <a:xfrm>
            <a:off x="7320166" y="1830277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F5DD060-1028-B64D-BFA7-EA29E3106F32}"/>
              </a:ext>
            </a:extLst>
          </p:cNvPr>
          <p:cNvSpPr/>
          <p:nvPr/>
        </p:nvSpPr>
        <p:spPr>
          <a:xfrm>
            <a:off x="4126128" y="2350833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D23180C-7CF8-194B-B3F1-8A2040AB85A1}"/>
              </a:ext>
            </a:extLst>
          </p:cNvPr>
          <p:cNvSpPr/>
          <p:nvPr/>
        </p:nvSpPr>
        <p:spPr>
          <a:xfrm>
            <a:off x="4249213" y="3502575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6E512A7-6E33-3149-BB0F-A7EB477AEAD9}"/>
              </a:ext>
            </a:extLst>
          </p:cNvPr>
          <p:cNvSpPr/>
          <p:nvPr/>
        </p:nvSpPr>
        <p:spPr>
          <a:xfrm>
            <a:off x="4651648" y="3502576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7829463-0C7B-7C47-AF94-820D2BE0F081}"/>
              </a:ext>
            </a:extLst>
          </p:cNvPr>
          <p:cNvSpPr/>
          <p:nvPr/>
        </p:nvSpPr>
        <p:spPr>
          <a:xfrm>
            <a:off x="4249212" y="3812631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C857B2-938E-464E-A8B7-8A4EFDED4722}"/>
              </a:ext>
            </a:extLst>
          </p:cNvPr>
          <p:cNvSpPr/>
          <p:nvPr/>
        </p:nvSpPr>
        <p:spPr>
          <a:xfrm>
            <a:off x="4651647" y="3812631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CCA6FF5-F50E-2D4B-B8F8-754B425BB9E9}"/>
              </a:ext>
            </a:extLst>
          </p:cNvPr>
          <p:cNvCxnSpPr>
            <a:cxnSpLocks/>
          </p:cNvCxnSpPr>
          <p:nvPr/>
        </p:nvCxnSpPr>
        <p:spPr>
          <a:xfrm>
            <a:off x="4651647" y="3082161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9D0850A-BBEB-7F4A-B2DF-F7128DEFC6CB}"/>
              </a:ext>
            </a:extLst>
          </p:cNvPr>
          <p:cNvSpPr/>
          <p:nvPr/>
        </p:nvSpPr>
        <p:spPr>
          <a:xfrm>
            <a:off x="4249212" y="2682769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7EE7EA-3AED-094C-9289-9E27AC4673B0}"/>
              </a:ext>
            </a:extLst>
          </p:cNvPr>
          <p:cNvSpPr txBox="1"/>
          <p:nvPr/>
        </p:nvSpPr>
        <p:spPr>
          <a:xfrm>
            <a:off x="4289800" y="2361343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170E06-D85D-164F-B023-EBF2F55354CC}"/>
              </a:ext>
            </a:extLst>
          </p:cNvPr>
          <p:cNvSpPr txBox="1"/>
          <p:nvPr/>
        </p:nvSpPr>
        <p:spPr>
          <a:xfrm>
            <a:off x="4033054" y="4330357"/>
            <a:ext cx="1237182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Local Machine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98B35C5-5BDF-D446-8DBA-EB9D512B5F16}"/>
              </a:ext>
            </a:extLst>
          </p:cNvPr>
          <p:cNvSpPr/>
          <p:nvPr/>
        </p:nvSpPr>
        <p:spPr>
          <a:xfrm>
            <a:off x="5513689" y="2991880"/>
            <a:ext cx="905099" cy="607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FD7F17-8D79-7345-8DE5-0FC379BAC46E}"/>
              </a:ext>
            </a:extLst>
          </p:cNvPr>
          <p:cNvGrpSpPr/>
          <p:nvPr/>
        </p:nvGrpSpPr>
        <p:grpSpPr>
          <a:xfrm>
            <a:off x="3539067" y="1505523"/>
            <a:ext cx="5706533" cy="4031677"/>
            <a:chOff x="3539067" y="1505523"/>
            <a:chExt cx="5706533" cy="4031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E85932-B7B0-1142-9B5A-56AE4F726B14}"/>
                </a:ext>
              </a:extLst>
            </p:cNvPr>
            <p:cNvSpPr/>
            <p:nvPr/>
          </p:nvSpPr>
          <p:spPr>
            <a:xfrm>
              <a:off x="3539067" y="1505523"/>
              <a:ext cx="5706533" cy="4031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A4B546-1722-6042-AD37-D58D7E8DCED3}"/>
                </a:ext>
              </a:extLst>
            </p:cNvPr>
            <p:cNvSpPr/>
            <p:nvPr/>
          </p:nvSpPr>
          <p:spPr>
            <a:xfrm>
              <a:off x="6702244" y="1755787"/>
              <a:ext cx="1959538" cy="3030830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5893B4-BE58-114F-8BD3-1AB2117F16E1}"/>
                </a:ext>
              </a:extLst>
            </p:cNvPr>
            <p:cNvSpPr/>
            <p:nvPr/>
          </p:nvSpPr>
          <p:spPr>
            <a:xfrm>
              <a:off x="6877145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9A122-EEB3-8C44-949F-5630F23A398C}"/>
                </a:ext>
              </a:extLst>
            </p:cNvPr>
            <p:cNvSpPr/>
            <p:nvPr/>
          </p:nvSpPr>
          <p:spPr>
            <a:xfrm>
              <a:off x="7279580" y="333425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373829-FE73-604B-BAFA-565FD10F2EC0}"/>
                </a:ext>
              </a:extLst>
            </p:cNvPr>
            <p:cNvSpPr/>
            <p:nvPr/>
          </p:nvSpPr>
          <p:spPr>
            <a:xfrm>
              <a:off x="6877144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3FD29-1610-3E4A-8266-9CCC6B94813C}"/>
                </a:ext>
              </a:extLst>
            </p:cNvPr>
            <p:cNvSpPr/>
            <p:nvPr/>
          </p:nvSpPr>
          <p:spPr>
            <a:xfrm>
              <a:off x="7279579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46803-01C2-0540-9451-2C510F7CC702}"/>
                </a:ext>
              </a:extLst>
            </p:cNvPr>
            <p:cNvSpPr txBox="1"/>
            <p:nvPr/>
          </p:nvSpPr>
          <p:spPr>
            <a:xfrm>
              <a:off x="7076426" y="4872345"/>
              <a:ext cx="1237182" cy="480131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Cloud Computing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729C64-4F6F-574F-B994-ABB63FF958FC}"/>
                </a:ext>
              </a:extLst>
            </p:cNvPr>
            <p:cNvSpPr/>
            <p:nvPr/>
          </p:nvSpPr>
          <p:spPr>
            <a:xfrm>
              <a:off x="6877144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F8F4F6-1798-074A-B1D5-95374277D4DF}"/>
                </a:ext>
              </a:extLst>
            </p:cNvPr>
            <p:cNvSpPr/>
            <p:nvPr/>
          </p:nvSpPr>
          <p:spPr>
            <a:xfrm>
              <a:off x="7279579" y="394831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7AAF31-28C4-B54C-87BD-C2C75C700C7F}"/>
                </a:ext>
              </a:extLst>
            </p:cNvPr>
            <p:cNvSpPr/>
            <p:nvPr/>
          </p:nvSpPr>
          <p:spPr>
            <a:xfrm>
              <a:off x="6877143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26B100-0DF6-804B-8F8D-8AC181539E0C}"/>
                </a:ext>
              </a:extLst>
            </p:cNvPr>
            <p:cNvSpPr/>
            <p:nvPr/>
          </p:nvSpPr>
          <p:spPr>
            <a:xfrm>
              <a:off x="7279578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50CAF52-A24A-9941-AC11-3630C4A7CCF1}"/>
                </a:ext>
              </a:extLst>
            </p:cNvPr>
            <p:cNvSpPr/>
            <p:nvPr/>
          </p:nvSpPr>
          <p:spPr>
            <a:xfrm>
              <a:off x="7682014" y="333425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BCB834-3823-1742-BB1B-702727318518}"/>
                </a:ext>
              </a:extLst>
            </p:cNvPr>
            <p:cNvSpPr/>
            <p:nvPr/>
          </p:nvSpPr>
          <p:spPr>
            <a:xfrm>
              <a:off x="8084449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3AC5F0-3D8A-CC45-A477-7ED19BB60897}"/>
                </a:ext>
              </a:extLst>
            </p:cNvPr>
            <p:cNvSpPr/>
            <p:nvPr/>
          </p:nvSpPr>
          <p:spPr>
            <a:xfrm>
              <a:off x="7682013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5051C0-5D6B-1F45-B957-B339DB714DF6}"/>
                </a:ext>
              </a:extLst>
            </p:cNvPr>
            <p:cNvSpPr/>
            <p:nvPr/>
          </p:nvSpPr>
          <p:spPr>
            <a:xfrm>
              <a:off x="8084448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2B22A1-61B2-0840-804F-0098ABF791D0}"/>
                </a:ext>
              </a:extLst>
            </p:cNvPr>
            <p:cNvSpPr/>
            <p:nvPr/>
          </p:nvSpPr>
          <p:spPr>
            <a:xfrm>
              <a:off x="7682014" y="394831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332347-01FC-2A47-8EA9-A6F5E4CA8BF6}"/>
                </a:ext>
              </a:extLst>
            </p:cNvPr>
            <p:cNvSpPr/>
            <p:nvPr/>
          </p:nvSpPr>
          <p:spPr>
            <a:xfrm>
              <a:off x="8084449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FB72C3-36F5-E944-AC17-39EE3F3AA5AE}"/>
                </a:ext>
              </a:extLst>
            </p:cNvPr>
            <p:cNvSpPr/>
            <p:nvPr/>
          </p:nvSpPr>
          <p:spPr>
            <a:xfrm>
              <a:off x="7682013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58BF0-75EB-8A4E-991C-8BDC2CCE89FC}"/>
                </a:ext>
              </a:extLst>
            </p:cNvPr>
            <p:cNvSpPr/>
            <p:nvPr/>
          </p:nvSpPr>
          <p:spPr>
            <a:xfrm>
              <a:off x="8084448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B94EEED-41C0-8C42-9E6C-C79B9FFA9C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017" y="291521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BEC7A8-60B7-C647-B949-8924FA41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0151" y="2181532"/>
              <a:ext cx="1609732" cy="694944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98B37A-FEF5-D244-A4B5-FDA282AC8F97}"/>
                </a:ext>
              </a:extLst>
            </p:cNvPr>
            <p:cNvSpPr txBox="1"/>
            <p:nvPr/>
          </p:nvSpPr>
          <p:spPr>
            <a:xfrm>
              <a:off x="7320166" y="1830277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F5DD060-1028-B64D-BFA7-EA29E3106F32}"/>
                </a:ext>
              </a:extLst>
            </p:cNvPr>
            <p:cNvSpPr/>
            <p:nvPr/>
          </p:nvSpPr>
          <p:spPr>
            <a:xfrm>
              <a:off x="4126128" y="2350833"/>
              <a:ext cx="1051034" cy="1846821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D23180C-7CF8-194B-B3F1-8A2040AB85A1}"/>
                </a:ext>
              </a:extLst>
            </p:cNvPr>
            <p:cNvSpPr/>
            <p:nvPr/>
          </p:nvSpPr>
          <p:spPr>
            <a:xfrm>
              <a:off x="4249213" y="3502575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E512A7-6E33-3149-BB0F-A7EB477AEAD9}"/>
                </a:ext>
              </a:extLst>
            </p:cNvPr>
            <p:cNvSpPr/>
            <p:nvPr/>
          </p:nvSpPr>
          <p:spPr>
            <a:xfrm>
              <a:off x="4651648" y="3502576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29463-0C7B-7C47-AF94-820D2BE0F081}"/>
                </a:ext>
              </a:extLst>
            </p:cNvPr>
            <p:cNvSpPr/>
            <p:nvPr/>
          </p:nvSpPr>
          <p:spPr>
            <a:xfrm>
              <a:off x="4249212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C857B2-938E-464E-A8B7-8A4EFDED4722}"/>
                </a:ext>
              </a:extLst>
            </p:cNvPr>
            <p:cNvSpPr/>
            <p:nvPr/>
          </p:nvSpPr>
          <p:spPr>
            <a:xfrm>
              <a:off x="4651647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CCA6FF5-F50E-2D4B-B8F8-754B425BB9E9}"/>
                </a:ext>
              </a:extLst>
            </p:cNvPr>
            <p:cNvCxnSpPr>
              <a:cxnSpLocks/>
            </p:cNvCxnSpPr>
            <p:nvPr/>
          </p:nvCxnSpPr>
          <p:spPr>
            <a:xfrm>
              <a:off x="4651647" y="308216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D0850A-BBEB-7F4A-B2DF-F7128DEFC6CB}"/>
                </a:ext>
              </a:extLst>
            </p:cNvPr>
            <p:cNvSpPr/>
            <p:nvPr/>
          </p:nvSpPr>
          <p:spPr>
            <a:xfrm>
              <a:off x="4249212" y="2682769"/>
              <a:ext cx="804866" cy="347472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C7EE7EA-3AED-094C-9289-9E27AC4673B0}"/>
                </a:ext>
              </a:extLst>
            </p:cNvPr>
            <p:cNvSpPr txBox="1"/>
            <p:nvPr/>
          </p:nvSpPr>
          <p:spPr>
            <a:xfrm>
              <a:off x="4289800" y="2361343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170E06-D85D-164F-B023-EBF2F55354CC}"/>
                </a:ext>
              </a:extLst>
            </p:cNvPr>
            <p:cNvSpPr txBox="1"/>
            <p:nvPr/>
          </p:nvSpPr>
          <p:spPr>
            <a:xfrm>
              <a:off x="4033054" y="4330357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Local Machine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D98B35C5-5BDF-D446-8DBA-EB9D512B5F16}"/>
                </a:ext>
              </a:extLst>
            </p:cNvPr>
            <p:cNvSpPr/>
            <p:nvPr/>
          </p:nvSpPr>
          <p:spPr>
            <a:xfrm>
              <a:off x="5513689" y="2991880"/>
              <a:ext cx="905099" cy="60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994284F-986F-FC48-969F-3766677E89C4}"/>
              </a:ext>
            </a:extLst>
          </p:cNvPr>
          <p:cNvSpPr/>
          <p:nvPr/>
        </p:nvSpPr>
        <p:spPr>
          <a:xfrm>
            <a:off x="1327343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24996-6F91-7D4C-984A-B7DC6E39538E}"/>
              </a:ext>
            </a:extLst>
          </p:cNvPr>
          <p:cNvSpPr/>
          <p:nvPr/>
        </p:nvSpPr>
        <p:spPr>
          <a:xfrm>
            <a:off x="1450428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B0DEC-A7EB-0A42-A390-2359068C7376}"/>
              </a:ext>
            </a:extLst>
          </p:cNvPr>
          <p:cNvSpPr/>
          <p:nvPr/>
        </p:nvSpPr>
        <p:spPr>
          <a:xfrm>
            <a:off x="1852863" y="2942898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C1E74-DD47-204B-9561-18BE91796381}"/>
              </a:ext>
            </a:extLst>
          </p:cNvPr>
          <p:cNvSpPr/>
          <p:nvPr/>
        </p:nvSpPr>
        <p:spPr>
          <a:xfrm>
            <a:off x="1450427" y="3252953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C1D0D-C119-C343-B35A-63CAA5C9A8E2}"/>
              </a:ext>
            </a:extLst>
          </p:cNvPr>
          <p:cNvSpPr/>
          <p:nvPr/>
        </p:nvSpPr>
        <p:spPr>
          <a:xfrm>
            <a:off x="1852862" y="3252953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C718E-CF45-5B41-B2CC-50A3E4DC4C92}"/>
              </a:ext>
            </a:extLst>
          </p:cNvPr>
          <p:cNvCxnSpPr>
            <a:cxnSpLocks/>
          </p:cNvCxnSpPr>
          <p:nvPr/>
        </p:nvCxnSpPr>
        <p:spPr>
          <a:xfrm>
            <a:off x="1852862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CD965-C61E-E948-B278-8C321CA62B0C}"/>
              </a:ext>
            </a:extLst>
          </p:cNvPr>
          <p:cNvSpPr/>
          <p:nvPr/>
        </p:nvSpPr>
        <p:spPr>
          <a:xfrm>
            <a:off x="1450427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C9E64-49D0-934E-89E8-91FD84FF1F51}"/>
              </a:ext>
            </a:extLst>
          </p:cNvPr>
          <p:cNvSpPr txBox="1"/>
          <p:nvPr/>
        </p:nvSpPr>
        <p:spPr>
          <a:xfrm>
            <a:off x="1491015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31824-602E-2F4C-AF16-745A01237C78}"/>
              </a:ext>
            </a:extLst>
          </p:cNvPr>
          <p:cNvSpPr/>
          <p:nvPr/>
        </p:nvSpPr>
        <p:spPr>
          <a:xfrm>
            <a:off x="3277012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F26762-D10F-A744-9029-ED6C9962BE17}"/>
              </a:ext>
            </a:extLst>
          </p:cNvPr>
          <p:cNvSpPr/>
          <p:nvPr/>
        </p:nvSpPr>
        <p:spPr>
          <a:xfrm>
            <a:off x="3400097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3CEC92-7C72-BE4A-8D7F-AF14E1FF2C2A}"/>
              </a:ext>
            </a:extLst>
          </p:cNvPr>
          <p:cNvSpPr/>
          <p:nvPr/>
        </p:nvSpPr>
        <p:spPr>
          <a:xfrm>
            <a:off x="3802532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A8569-653A-4A44-A042-BACC00CB5BB8}"/>
              </a:ext>
            </a:extLst>
          </p:cNvPr>
          <p:cNvSpPr/>
          <p:nvPr/>
        </p:nvSpPr>
        <p:spPr>
          <a:xfrm>
            <a:off x="3400096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FD58-FEBD-3B45-BFBD-3E99C02313FA}"/>
              </a:ext>
            </a:extLst>
          </p:cNvPr>
          <p:cNvSpPr/>
          <p:nvPr/>
        </p:nvSpPr>
        <p:spPr>
          <a:xfrm>
            <a:off x="3802531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CB64F-7D59-C94D-ADD9-30BDDFAB72BD}"/>
              </a:ext>
            </a:extLst>
          </p:cNvPr>
          <p:cNvCxnSpPr>
            <a:cxnSpLocks/>
          </p:cNvCxnSpPr>
          <p:nvPr/>
        </p:nvCxnSpPr>
        <p:spPr>
          <a:xfrm>
            <a:off x="3802531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BB504-6EF6-794F-8676-C1BD132B5B78}"/>
              </a:ext>
            </a:extLst>
          </p:cNvPr>
          <p:cNvSpPr/>
          <p:nvPr/>
        </p:nvSpPr>
        <p:spPr>
          <a:xfrm>
            <a:off x="3400096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938FE6-64F8-C14D-8068-EA0BB824666D}"/>
              </a:ext>
            </a:extLst>
          </p:cNvPr>
          <p:cNvSpPr txBox="1"/>
          <p:nvPr/>
        </p:nvSpPr>
        <p:spPr>
          <a:xfrm>
            <a:off x="3440684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637DBA-1DDF-6B4A-BC22-FFD4943778E1}"/>
              </a:ext>
            </a:extLst>
          </p:cNvPr>
          <p:cNvSpPr txBox="1"/>
          <p:nvPr/>
        </p:nvSpPr>
        <p:spPr>
          <a:xfrm>
            <a:off x="92490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DD5673-1E0C-434F-87DA-DBAB703EE454}"/>
              </a:ext>
            </a:extLst>
          </p:cNvPr>
          <p:cNvSpPr txBox="1"/>
          <p:nvPr/>
        </p:nvSpPr>
        <p:spPr>
          <a:xfrm>
            <a:off x="287457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9C9BD-C65E-A543-B6D0-2329216D0604}"/>
              </a:ext>
            </a:extLst>
          </p:cNvPr>
          <p:cNvSpPr txBox="1"/>
          <p:nvPr/>
        </p:nvSpPr>
        <p:spPr>
          <a:xfrm>
            <a:off x="482424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2B08A-9ADB-6B4B-AC9C-4CE89CC7B914}"/>
              </a:ext>
            </a:extLst>
          </p:cNvPr>
          <p:cNvSpPr/>
          <p:nvPr/>
        </p:nvSpPr>
        <p:spPr>
          <a:xfrm>
            <a:off x="5226681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5893B4-BE58-114F-8BD3-1AB2117F16E1}"/>
              </a:ext>
            </a:extLst>
          </p:cNvPr>
          <p:cNvSpPr/>
          <p:nvPr/>
        </p:nvSpPr>
        <p:spPr>
          <a:xfrm>
            <a:off x="5349766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19A122-EEB3-8C44-949F-5630F23A398C}"/>
              </a:ext>
            </a:extLst>
          </p:cNvPr>
          <p:cNvSpPr/>
          <p:nvPr/>
        </p:nvSpPr>
        <p:spPr>
          <a:xfrm>
            <a:off x="5752201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373829-FE73-604B-BAFA-565FD10F2EC0}"/>
              </a:ext>
            </a:extLst>
          </p:cNvPr>
          <p:cNvSpPr/>
          <p:nvPr/>
        </p:nvSpPr>
        <p:spPr>
          <a:xfrm>
            <a:off x="5349765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43FD29-1610-3E4A-8266-9CCC6B94813C}"/>
              </a:ext>
            </a:extLst>
          </p:cNvPr>
          <p:cNvSpPr/>
          <p:nvPr/>
        </p:nvSpPr>
        <p:spPr>
          <a:xfrm>
            <a:off x="5752200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66DF2A-F2C2-F343-8CCA-FE3FE18050AC}"/>
              </a:ext>
            </a:extLst>
          </p:cNvPr>
          <p:cNvCxnSpPr>
            <a:cxnSpLocks/>
          </p:cNvCxnSpPr>
          <p:nvPr/>
        </p:nvCxnSpPr>
        <p:spPr>
          <a:xfrm>
            <a:off x="5752200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6304C4-AC15-DC4F-82F3-BE8990F050D0}"/>
              </a:ext>
            </a:extLst>
          </p:cNvPr>
          <p:cNvSpPr/>
          <p:nvPr/>
        </p:nvSpPr>
        <p:spPr>
          <a:xfrm>
            <a:off x="5349765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CE94FD-7797-F847-A453-F494C7B32D9F}"/>
              </a:ext>
            </a:extLst>
          </p:cNvPr>
          <p:cNvSpPr txBox="1"/>
          <p:nvPr/>
        </p:nvSpPr>
        <p:spPr>
          <a:xfrm>
            <a:off x="5390353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F57E52-E037-914E-A38C-98B95B56B758}"/>
              </a:ext>
            </a:extLst>
          </p:cNvPr>
          <p:cNvSpPr/>
          <p:nvPr/>
        </p:nvSpPr>
        <p:spPr>
          <a:xfrm>
            <a:off x="6400799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D6E83C-A946-5147-AEBF-367589B8646E}"/>
              </a:ext>
            </a:extLst>
          </p:cNvPr>
          <p:cNvSpPr/>
          <p:nvPr/>
        </p:nvSpPr>
        <p:spPr>
          <a:xfrm>
            <a:off x="6523884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A8C7F4-E82A-7948-8D3F-440FDAC3A1E4}"/>
              </a:ext>
            </a:extLst>
          </p:cNvPr>
          <p:cNvSpPr/>
          <p:nvPr/>
        </p:nvSpPr>
        <p:spPr>
          <a:xfrm>
            <a:off x="6926319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98359-57D5-1F4E-9DAC-D4F8B517C7C7}"/>
              </a:ext>
            </a:extLst>
          </p:cNvPr>
          <p:cNvSpPr/>
          <p:nvPr/>
        </p:nvSpPr>
        <p:spPr>
          <a:xfrm>
            <a:off x="6523883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D562C0-46D7-CF4C-8A48-AD599FCA6288}"/>
              </a:ext>
            </a:extLst>
          </p:cNvPr>
          <p:cNvSpPr/>
          <p:nvPr/>
        </p:nvSpPr>
        <p:spPr>
          <a:xfrm>
            <a:off x="6926318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BD603F-8959-4F40-BCF3-344061F6EAD5}"/>
              </a:ext>
            </a:extLst>
          </p:cNvPr>
          <p:cNvCxnSpPr>
            <a:cxnSpLocks/>
          </p:cNvCxnSpPr>
          <p:nvPr/>
        </p:nvCxnSpPr>
        <p:spPr>
          <a:xfrm>
            <a:off x="6926318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E1D555-74EE-CE4B-B157-FE15000B2A6E}"/>
              </a:ext>
            </a:extLst>
          </p:cNvPr>
          <p:cNvSpPr/>
          <p:nvPr/>
        </p:nvSpPr>
        <p:spPr>
          <a:xfrm>
            <a:off x="6523883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E086D5-4CC0-FF42-BCB0-A66D7F18DD35}"/>
              </a:ext>
            </a:extLst>
          </p:cNvPr>
          <p:cNvSpPr txBox="1"/>
          <p:nvPr/>
        </p:nvSpPr>
        <p:spPr>
          <a:xfrm>
            <a:off x="6564471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E13D30-CD0F-1C48-B733-8872D5812AC6}"/>
              </a:ext>
            </a:extLst>
          </p:cNvPr>
          <p:cNvSpPr/>
          <p:nvPr/>
        </p:nvSpPr>
        <p:spPr>
          <a:xfrm>
            <a:off x="7574917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2761E-5192-6F47-B4AD-0076FFED49C4}"/>
              </a:ext>
            </a:extLst>
          </p:cNvPr>
          <p:cNvSpPr/>
          <p:nvPr/>
        </p:nvSpPr>
        <p:spPr>
          <a:xfrm>
            <a:off x="7698002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0ED23-20C2-4A44-A1E0-FB0143CAC5F2}"/>
              </a:ext>
            </a:extLst>
          </p:cNvPr>
          <p:cNvSpPr/>
          <p:nvPr/>
        </p:nvSpPr>
        <p:spPr>
          <a:xfrm>
            <a:off x="8100437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92773B-5019-244B-8622-61BCE0FE3AFE}"/>
              </a:ext>
            </a:extLst>
          </p:cNvPr>
          <p:cNvSpPr/>
          <p:nvPr/>
        </p:nvSpPr>
        <p:spPr>
          <a:xfrm>
            <a:off x="7698001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195226-0718-8A42-9A41-D73FE8F43880}"/>
              </a:ext>
            </a:extLst>
          </p:cNvPr>
          <p:cNvSpPr/>
          <p:nvPr/>
        </p:nvSpPr>
        <p:spPr>
          <a:xfrm>
            <a:off x="8100436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5382E-1779-B04B-9BED-071075D90A98}"/>
              </a:ext>
            </a:extLst>
          </p:cNvPr>
          <p:cNvCxnSpPr>
            <a:cxnSpLocks/>
          </p:cNvCxnSpPr>
          <p:nvPr/>
        </p:nvCxnSpPr>
        <p:spPr>
          <a:xfrm>
            <a:off x="8100436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C402A70-BB4A-ED40-BDA1-E93B451FDA85}"/>
              </a:ext>
            </a:extLst>
          </p:cNvPr>
          <p:cNvSpPr/>
          <p:nvPr/>
        </p:nvSpPr>
        <p:spPr>
          <a:xfrm>
            <a:off x="7698001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5DD3EE-5156-FD4F-977B-0D608C65FD04}"/>
              </a:ext>
            </a:extLst>
          </p:cNvPr>
          <p:cNvSpPr txBox="1"/>
          <p:nvPr/>
        </p:nvSpPr>
        <p:spPr>
          <a:xfrm>
            <a:off x="7738589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CB600C-1655-794F-B79A-DEB6FAF95D72}"/>
              </a:ext>
            </a:extLst>
          </p:cNvPr>
          <p:cNvSpPr txBox="1"/>
          <p:nvPr/>
        </p:nvSpPr>
        <p:spPr>
          <a:xfrm>
            <a:off x="1234269" y="3769282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Single Core </a:t>
            </a:r>
          </a:p>
          <a:p>
            <a:pPr algn="ctr"/>
            <a:r>
              <a:rPr lang="en-US" sz="1500" dirty="0"/>
              <a:t>(Scikit-Learn Default)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CEC1C-3E7F-C94E-A768-32D7190ED39A}"/>
              </a:ext>
            </a:extLst>
          </p:cNvPr>
          <p:cNvSpPr txBox="1"/>
          <p:nvPr/>
        </p:nvSpPr>
        <p:spPr>
          <a:xfrm>
            <a:off x="3183938" y="3770679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Multicore</a:t>
            </a:r>
          </a:p>
          <a:p>
            <a:pPr algn="ctr"/>
            <a:r>
              <a:rPr lang="en-US" sz="1500" dirty="0"/>
              <a:t>(Parallelized Scikit-Learn)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646803-01C2-0540-9451-2C510F7CC702}"/>
              </a:ext>
            </a:extLst>
          </p:cNvPr>
          <p:cNvSpPr txBox="1"/>
          <p:nvPr/>
        </p:nvSpPr>
        <p:spPr>
          <a:xfrm>
            <a:off x="6307725" y="3762162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 err="1"/>
              <a:t>Multinode</a:t>
            </a:r>
            <a:endParaRPr lang="en-US" sz="1500" dirty="0"/>
          </a:p>
          <a:p>
            <a:pPr algn="ctr"/>
            <a:r>
              <a:rPr lang="en-US" sz="1500" dirty="0"/>
              <a:t>(Distributed Scikit-Learn)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38C0-A4FD-8E4C-850D-35D19E4CB17F}"/>
              </a:ext>
            </a:extLst>
          </p:cNvPr>
          <p:cNvSpPr txBox="1"/>
          <p:nvPr/>
        </p:nvSpPr>
        <p:spPr>
          <a:xfrm>
            <a:off x="3440684" y="5379163"/>
            <a:ext cx="68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image, but you should modify to 738 x 419</a:t>
            </a:r>
          </a:p>
        </p:txBody>
      </p:sp>
    </p:spTree>
    <p:extLst>
      <p:ext uri="{BB962C8B-B14F-4D97-AF65-F5344CB8AC3E}">
        <p14:creationId xmlns:p14="http://schemas.microsoft.com/office/powerpoint/2010/main" val="342471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146E775-F60A-A547-9E15-BFC172F5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206500"/>
            <a:ext cx="9423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BC64A1-5322-1643-8562-4E6C004004FA}"/>
              </a:ext>
            </a:extLst>
          </p:cNvPr>
          <p:cNvGrpSpPr/>
          <p:nvPr/>
        </p:nvGrpSpPr>
        <p:grpSpPr>
          <a:xfrm>
            <a:off x="2432560" y="993525"/>
            <a:ext cx="4906550" cy="2909300"/>
            <a:chOff x="2432560" y="993525"/>
            <a:chExt cx="4906550" cy="2909300"/>
          </a:xfrm>
        </p:grpSpPr>
        <p:pic>
          <p:nvPicPr>
            <p:cNvPr id="4" name="Google Shape;467;p41">
              <a:extLst>
                <a:ext uri="{FF2B5EF4-FFF2-40B4-BE49-F238E27FC236}">
                  <a16:creationId xmlns:a16="http://schemas.microsoft.com/office/drawing/2014/main" id="{293C28DD-93B4-9443-8CEB-01A06F5C809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32560" y="993525"/>
              <a:ext cx="4906550" cy="290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37B72F4-CCAB-114C-A6D4-EA15AEC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085" y="1188719"/>
              <a:ext cx="3753622" cy="23460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E9114D-B694-7A4A-B46D-59A4158E0B0E}"/>
                </a:ext>
              </a:extLst>
            </p:cNvPr>
            <p:cNvSpPr/>
            <p:nvPr/>
          </p:nvSpPr>
          <p:spPr>
            <a:xfrm>
              <a:off x="3649287" y="1886990"/>
              <a:ext cx="1413164" cy="191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14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A3A25B-D5C5-E14E-A3A1-699BFB67493E}"/>
              </a:ext>
            </a:extLst>
          </p:cNvPr>
          <p:cNvGrpSpPr/>
          <p:nvPr/>
        </p:nvGrpSpPr>
        <p:grpSpPr>
          <a:xfrm>
            <a:off x="2432560" y="993525"/>
            <a:ext cx="4906550" cy="2909300"/>
            <a:chOff x="2432560" y="993525"/>
            <a:chExt cx="4906550" cy="2909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BC64A1-5322-1643-8562-4E6C004004FA}"/>
                </a:ext>
              </a:extLst>
            </p:cNvPr>
            <p:cNvGrpSpPr/>
            <p:nvPr/>
          </p:nvGrpSpPr>
          <p:grpSpPr>
            <a:xfrm>
              <a:off x="2432560" y="993525"/>
              <a:ext cx="4906550" cy="2909300"/>
              <a:chOff x="2432560" y="993525"/>
              <a:chExt cx="4906550" cy="2909300"/>
            </a:xfrm>
          </p:grpSpPr>
          <p:pic>
            <p:nvPicPr>
              <p:cNvPr id="4" name="Google Shape;467;p41">
                <a:extLst>
                  <a:ext uri="{FF2B5EF4-FFF2-40B4-BE49-F238E27FC236}">
                    <a16:creationId xmlns:a16="http://schemas.microsoft.com/office/drawing/2014/main" id="{293C28DD-93B4-9443-8CEB-01A06F5C809D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432560" y="993525"/>
                <a:ext cx="4906550" cy="2909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Picture 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B37B72F4-CCAB-114C-A6D4-EA15AEC44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7006"/>
              <a:stretch/>
            </p:blipFill>
            <p:spPr>
              <a:xfrm>
                <a:off x="3009085" y="1188719"/>
                <a:ext cx="3753622" cy="7023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E9114D-B694-7A4A-B46D-59A4158E0B0E}"/>
                  </a:ext>
                </a:extLst>
              </p:cNvPr>
              <p:cNvSpPr/>
              <p:nvPr/>
            </p:nvSpPr>
            <p:spPr>
              <a:xfrm>
                <a:off x="3649287" y="1886990"/>
                <a:ext cx="1413164" cy="191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" name="Picture 2" descr="Text, letter&#10;&#10;Description automatically generated">
              <a:extLst>
                <a:ext uri="{FF2B5EF4-FFF2-40B4-BE49-F238E27FC236}">
                  <a16:creationId xmlns:a16="http://schemas.microsoft.com/office/drawing/2014/main" id="{DD733E81-C46C-1741-9B98-9ADBDDC45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t="-2309" r="60441" b="60509"/>
            <a:stretch/>
          </p:blipFill>
          <p:spPr>
            <a:xfrm>
              <a:off x="3009085" y="1122698"/>
              <a:ext cx="3739896" cy="24697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F79FC2-FAAA-2C4D-98AE-26FEB0682C1D}"/>
                </a:ext>
              </a:extLst>
            </p:cNvPr>
            <p:cNvSpPr/>
            <p:nvPr/>
          </p:nvSpPr>
          <p:spPr>
            <a:xfrm>
              <a:off x="4558748" y="2599491"/>
              <a:ext cx="2190233" cy="55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55C29-7639-7D43-A0BD-FA0ECCAE6F58}"/>
                </a:ext>
              </a:extLst>
            </p:cNvPr>
            <p:cNvSpPr/>
            <p:nvPr/>
          </p:nvSpPr>
          <p:spPr>
            <a:xfrm>
              <a:off x="6755296" y="2690194"/>
              <a:ext cx="45719" cy="463826"/>
            </a:xfrm>
            <a:prstGeom prst="rect">
              <a:avLst/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49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267</Words>
  <Application>Microsoft Macintosh PowerPoint</Application>
  <PresentationFormat>Widescreen</PresentationFormat>
  <Paragraphs>217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39</cp:revision>
  <dcterms:created xsi:type="dcterms:W3CDTF">2021-01-26T22:32:01Z</dcterms:created>
  <dcterms:modified xsi:type="dcterms:W3CDTF">2025-02-18T00:14:32Z</dcterms:modified>
</cp:coreProperties>
</file>