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997E75-0D0E-4C2E-B706-C90E27CB5BFF}">
          <p14:sldIdLst>
            <p14:sldId id="256"/>
            <p14:sldId id="261"/>
            <p14:sldId id="257"/>
            <p14:sldId id="258"/>
            <p14:sldId id="259"/>
            <p14:sldId id="260"/>
            <p14:sldId id="262"/>
            <p14:sldId id="26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C6D9D-BFA4-7804-EF95-5EE916137659}" v="1385" dt="2025-06-26T19:36:35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F36A3-637A-44FF-BA7A-8746B308B6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136F1F-23FA-411B-9E17-9AAA2F9972BA}">
      <dgm:prSet/>
      <dgm:spPr/>
      <dgm:t>
        <a:bodyPr/>
        <a:lstStyle/>
        <a:p>
          <a:r>
            <a:rPr lang="en-US"/>
            <a:t>Provides 24/7 Coverage to ensure there is complete coverage that even takes times zones into account</a:t>
          </a:r>
        </a:p>
      </dgm:t>
    </dgm:pt>
    <dgm:pt modelId="{D194C65F-5F13-4528-8D4E-D8D9C2D20C6A}" type="parTrans" cxnId="{BA0A703C-E4AD-40ED-AA8C-CA63745A81EF}">
      <dgm:prSet/>
      <dgm:spPr/>
      <dgm:t>
        <a:bodyPr/>
        <a:lstStyle/>
        <a:p>
          <a:endParaRPr lang="en-US"/>
        </a:p>
      </dgm:t>
    </dgm:pt>
    <dgm:pt modelId="{F88C2A8D-D4E4-4442-9C36-7667B367D1F8}" type="sibTrans" cxnId="{BA0A703C-E4AD-40ED-AA8C-CA63745A81EF}">
      <dgm:prSet/>
      <dgm:spPr/>
      <dgm:t>
        <a:bodyPr/>
        <a:lstStyle/>
        <a:p>
          <a:endParaRPr lang="en-US"/>
        </a:p>
      </dgm:t>
    </dgm:pt>
    <dgm:pt modelId="{1290AA3F-EABA-415C-826C-68076168974E}">
      <dgm:prSet/>
      <dgm:spPr/>
      <dgm:t>
        <a:bodyPr/>
        <a:lstStyle/>
        <a:p>
          <a:r>
            <a:rPr lang="en-US"/>
            <a:t>Better team transparency and accountability</a:t>
          </a:r>
        </a:p>
      </dgm:t>
    </dgm:pt>
    <dgm:pt modelId="{3D4CD2A7-0006-4DFA-9CDE-BCA4812B8268}" type="parTrans" cxnId="{D394EBC0-D7A1-4A15-93EF-55F6014F25CB}">
      <dgm:prSet/>
      <dgm:spPr/>
      <dgm:t>
        <a:bodyPr/>
        <a:lstStyle/>
        <a:p>
          <a:endParaRPr lang="en-US"/>
        </a:p>
      </dgm:t>
    </dgm:pt>
    <dgm:pt modelId="{1DE83148-6437-4BD4-94B1-4993508F420B}" type="sibTrans" cxnId="{D394EBC0-D7A1-4A15-93EF-55F6014F25CB}">
      <dgm:prSet/>
      <dgm:spPr/>
      <dgm:t>
        <a:bodyPr/>
        <a:lstStyle/>
        <a:p>
          <a:endParaRPr lang="en-US"/>
        </a:p>
      </dgm:t>
    </dgm:pt>
    <dgm:pt modelId="{712ABA3B-98A0-4358-B6D4-530451FE46CB}">
      <dgm:prSet/>
      <dgm:spPr/>
      <dgm:t>
        <a:bodyPr/>
        <a:lstStyle/>
        <a:p>
          <a:r>
            <a:rPr lang="en-US"/>
            <a:t>Happier customers</a:t>
          </a:r>
        </a:p>
      </dgm:t>
    </dgm:pt>
    <dgm:pt modelId="{DF7C467E-C87B-4D95-9584-917839637977}" type="parTrans" cxnId="{EE074C18-1B21-4C9B-A06C-7C82502DC0C9}">
      <dgm:prSet/>
      <dgm:spPr/>
      <dgm:t>
        <a:bodyPr/>
        <a:lstStyle/>
        <a:p>
          <a:endParaRPr lang="en-US"/>
        </a:p>
      </dgm:t>
    </dgm:pt>
    <dgm:pt modelId="{18DC27B0-2FB4-4DFA-82BC-C5537FBA9816}" type="sibTrans" cxnId="{EE074C18-1B21-4C9B-A06C-7C82502DC0C9}">
      <dgm:prSet/>
      <dgm:spPr/>
      <dgm:t>
        <a:bodyPr/>
        <a:lstStyle/>
        <a:p>
          <a:endParaRPr lang="en-US"/>
        </a:p>
      </dgm:t>
    </dgm:pt>
    <dgm:pt modelId="{8D6A2A4D-FC60-4E11-AE78-A7F1F4835B73}">
      <dgm:prSet/>
      <dgm:spPr/>
      <dgm:t>
        <a:bodyPr/>
        <a:lstStyle/>
        <a:p>
          <a:r>
            <a:rPr lang="en-US"/>
            <a:t>Less service disruptions</a:t>
          </a:r>
        </a:p>
      </dgm:t>
    </dgm:pt>
    <dgm:pt modelId="{A76A4C31-FBBA-41BD-BA41-4C3EC94BCD07}" type="parTrans" cxnId="{B4109179-7544-4079-B8B1-0C75DEC490F6}">
      <dgm:prSet/>
      <dgm:spPr/>
      <dgm:t>
        <a:bodyPr/>
        <a:lstStyle/>
        <a:p>
          <a:endParaRPr lang="en-US"/>
        </a:p>
      </dgm:t>
    </dgm:pt>
    <dgm:pt modelId="{A28E2DB8-2A32-4E1D-9606-B4FAFE914031}" type="sibTrans" cxnId="{B4109179-7544-4079-B8B1-0C75DEC490F6}">
      <dgm:prSet/>
      <dgm:spPr/>
      <dgm:t>
        <a:bodyPr/>
        <a:lstStyle/>
        <a:p>
          <a:endParaRPr lang="en-US"/>
        </a:p>
      </dgm:t>
    </dgm:pt>
    <dgm:pt modelId="{044EEB8C-B1ED-48D6-A5FF-F2EC667F3BDF}">
      <dgm:prSet/>
      <dgm:spPr/>
      <dgm:t>
        <a:bodyPr/>
        <a:lstStyle/>
        <a:p>
          <a:r>
            <a:rPr lang="en-US"/>
            <a:t>Less loss of revenue and customers</a:t>
          </a:r>
        </a:p>
      </dgm:t>
    </dgm:pt>
    <dgm:pt modelId="{205CEA7E-C53C-4ED5-B4A8-41E32124809C}" type="parTrans" cxnId="{308C4679-565B-46B7-ABCC-48A8792ED61A}">
      <dgm:prSet/>
      <dgm:spPr/>
      <dgm:t>
        <a:bodyPr/>
        <a:lstStyle/>
        <a:p>
          <a:endParaRPr lang="en-US"/>
        </a:p>
      </dgm:t>
    </dgm:pt>
    <dgm:pt modelId="{A534750C-AC56-4866-8C7C-9F427B315F69}" type="sibTrans" cxnId="{308C4679-565B-46B7-ABCC-48A8792ED61A}">
      <dgm:prSet/>
      <dgm:spPr/>
      <dgm:t>
        <a:bodyPr/>
        <a:lstStyle/>
        <a:p>
          <a:endParaRPr lang="en-US"/>
        </a:p>
      </dgm:t>
    </dgm:pt>
    <dgm:pt modelId="{1734B62D-4E50-438C-AA65-3E96DB9BDE3E}">
      <dgm:prSet/>
      <dgm:spPr/>
      <dgm:t>
        <a:bodyPr/>
        <a:lstStyle/>
        <a:p>
          <a:r>
            <a:rPr lang="en-US"/>
            <a:t>Even better brand reputation</a:t>
          </a:r>
        </a:p>
      </dgm:t>
    </dgm:pt>
    <dgm:pt modelId="{DA249EFF-C80C-4933-8C1F-94A52252D0D5}" type="parTrans" cxnId="{7D4C13C8-A49D-4C94-BFD0-8F8685E10D3C}">
      <dgm:prSet/>
      <dgm:spPr/>
      <dgm:t>
        <a:bodyPr/>
        <a:lstStyle/>
        <a:p>
          <a:endParaRPr lang="en-US"/>
        </a:p>
      </dgm:t>
    </dgm:pt>
    <dgm:pt modelId="{ED97664F-CD2D-4ED6-9A16-2217BBDC7309}" type="sibTrans" cxnId="{7D4C13C8-A49D-4C94-BFD0-8F8685E10D3C}">
      <dgm:prSet/>
      <dgm:spPr/>
      <dgm:t>
        <a:bodyPr/>
        <a:lstStyle/>
        <a:p>
          <a:endParaRPr lang="en-US"/>
        </a:p>
      </dgm:t>
    </dgm:pt>
    <dgm:pt modelId="{4A3E1677-09CB-4824-8ABF-46DFEDD85A98}" type="pres">
      <dgm:prSet presAssocID="{24BF36A3-637A-44FF-BA7A-8746B308B664}" presName="root" presStyleCnt="0">
        <dgm:presLayoutVars>
          <dgm:dir/>
          <dgm:resizeHandles val="exact"/>
        </dgm:presLayoutVars>
      </dgm:prSet>
      <dgm:spPr/>
    </dgm:pt>
    <dgm:pt modelId="{69720FF7-661A-4EB5-878F-07CF8B6B92E2}" type="pres">
      <dgm:prSet presAssocID="{2A136F1F-23FA-411B-9E17-9AAA2F9972BA}" presName="compNode" presStyleCnt="0"/>
      <dgm:spPr/>
    </dgm:pt>
    <dgm:pt modelId="{EC4899F8-98FA-481A-904A-AF8776CDE9A8}" type="pres">
      <dgm:prSet presAssocID="{2A136F1F-23FA-411B-9E17-9AAA2F9972BA}" presName="bgRect" presStyleLbl="bgShp" presStyleIdx="0" presStyleCnt="6"/>
      <dgm:spPr/>
    </dgm:pt>
    <dgm:pt modelId="{B863717F-0821-4250-8276-507EAA55EB55}" type="pres">
      <dgm:prSet presAssocID="{2A136F1F-23FA-411B-9E17-9AAA2F9972B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7B886B2-9B4D-4F02-A221-84ADD069D3B5}" type="pres">
      <dgm:prSet presAssocID="{2A136F1F-23FA-411B-9E17-9AAA2F9972BA}" presName="spaceRect" presStyleCnt="0"/>
      <dgm:spPr/>
    </dgm:pt>
    <dgm:pt modelId="{CDD72EB5-AF6D-42C1-9A67-BEA808114C3E}" type="pres">
      <dgm:prSet presAssocID="{2A136F1F-23FA-411B-9E17-9AAA2F9972BA}" presName="parTx" presStyleLbl="revTx" presStyleIdx="0" presStyleCnt="6">
        <dgm:presLayoutVars>
          <dgm:chMax val="0"/>
          <dgm:chPref val="0"/>
        </dgm:presLayoutVars>
      </dgm:prSet>
      <dgm:spPr/>
    </dgm:pt>
    <dgm:pt modelId="{3BA54133-6198-4F08-8977-B676D6AE81A0}" type="pres">
      <dgm:prSet presAssocID="{F88C2A8D-D4E4-4442-9C36-7667B367D1F8}" presName="sibTrans" presStyleCnt="0"/>
      <dgm:spPr/>
    </dgm:pt>
    <dgm:pt modelId="{95752EE7-5BFE-4576-ADE2-FCB7EA262EEA}" type="pres">
      <dgm:prSet presAssocID="{1290AA3F-EABA-415C-826C-68076168974E}" presName="compNode" presStyleCnt="0"/>
      <dgm:spPr/>
    </dgm:pt>
    <dgm:pt modelId="{B1A97548-AA70-4014-BC5A-F1EC47F2A5B7}" type="pres">
      <dgm:prSet presAssocID="{1290AA3F-EABA-415C-826C-68076168974E}" presName="bgRect" presStyleLbl="bgShp" presStyleIdx="1" presStyleCnt="6"/>
      <dgm:spPr/>
    </dgm:pt>
    <dgm:pt modelId="{0878A20C-B657-4C54-A381-39BAAB56683F}" type="pres">
      <dgm:prSet presAssocID="{1290AA3F-EABA-415C-826C-6807616897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A7C5B4-9E0B-4C71-94E6-CD04D98B2D49}" type="pres">
      <dgm:prSet presAssocID="{1290AA3F-EABA-415C-826C-68076168974E}" presName="spaceRect" presStyleCnt="0"/>
      <dgm:spPr/>
    </dgm:pt>
    <dgm:pt modelId="{62C0BA46-DCF9-4B06-A1AB-0E27BFC986B8}" type="pres">
      <dgm:prSet presAssocID="{1290AA3F-EABA-415C-826C-68076168974E}" presName="parTx" presStyleLbl="revTx" presStyleIdx="1" presStyleCnt="6">
        <dgm:presLayoutVars>
          <dgm:chMax val="0"/>
          <dgm:chPref val="0"/>
        </dgm:presLayoutVars>
      </dgm:prSet>
      <dgm:spPr/>
    </dgm:pt>
    <dgm:pt modelId="{BE507487-468F-45A0-9E84-A76836420373}" type="pres">
      <dgm:prSet presAssocID="{1DE83148-6437-4BD4-94B1-4993508F420B}" presName="sibTrans" presStyleCnt="0"/>
      <dgm:spPr/>
    </dgm:pt>
    <dgm:pt modelId="{6CD93143-EE48-49E2-AA26-B0BB8DD04D41}" type="pres">
      <dgm:prSet presAssocID="{712ABA3B-98A0-4358-B6D4-530451FE46CB}" presName="compNode" presStyleCnt="0"/>
      <dgm:spPr/>
    </dgm:pt>
    <dgm:pt modelId="{70770ABB-ECD1-4235-90E0-9AC027D41DE8}" type="pres">
      <dgm:prSet presAssocID="{712ABA3B-98A0-4358-B6D4-530451FE46CB}" presName="bgRect" presStyleLbl="bgShp" presStyleIdx="2" presStyleCnt="6"/>
      <dgm:spPr/>
    </dgm:pt>
    <dgm:pt modelId="{35609CAC-23CF-4D9F-AD63-9322606405A1}" type="pres">
      <dgm:prSet presAssocID="{712ABA3B-98A0-4358-B6D4-530451FE46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206FB45-5F94-4511-9C19-ABD8330FCCF5}" type="pres">
      <dgm:prSet presAssocID="{712ABA3B-98A0-4358-B6D4-530451FE46CB}" presName="spaceRect" presStyleCnt="0"/>
      <dgm:spPr/>
    </dgm:pt>
    <dgm:pt modelId="{E84E4564-BA02-4E85-8A9B-EC7354F7FA3C}" type="pres">
      <dgm:prSet presAssocID="{712ABA3B-98A0-4358-B6D4-530451FE46CB}" presName="parTx" presStyleLbl="revTx" presStyleIdx="2" presStyleCnt="6">
        <dgm:presLayoutVars>
          <dgm:chMax val="0"/>
          <dgm:chPref val="0"/>
        </dgm:presLayoutVars>
      </dgm:prSet>
      <dgm:spPr/>
    </dgm:pt>
    <dgm:pt modelId="{200963B7-2A8B-4AD8-83C1-077C2000F847}" type="pres">
      <dgm:prSet presAssocID="{18DC27B0-2FB4-4DFA-82BC-C5537FBA9816}" presName="sibTrans" presStyleCnt="0"/>
      <dgm:spPr/>
    </dgm:pt>
    <dgm:pt modelId="{2D7CA6B9-7BB0-4003-B415-709450BF4197}" type="pres">
      <dgm:prSet presAssocID="{8D6A2A4D-FC60-4E11-AE78-A7F1F4835B73}" presName="compNode" presStyleCnt="0"/>
      <dgm:spPr/>
    </dgm:pt>
    <dgm:pt modelId="{77585BE4-889E-4147-9EBF-D85A04639EDA}" type="pres">
      <dgm:prSet presAssocID="{8D6A2A4D-FC60-4E11-AE78-A7F1F4835B73}" presName="bgRect" presStyleLbl="bgShp" presStyleIdx="3" presStyleCnt="6"/>
      <dgm:spPr/>
    </dgm:pt>
    <dgm:pt modelId="{381A071E-F32B-41B3-9302-DEF9BE31D316}" type="pres">
      <dgm:prSet presAssocID="{8D6A2A4D-FC60-4E11-AE78-A7F1F4835B7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load1"/>
        </a:ext>
      </dgm:extLst>
    </dgm:pt>
    <dgm:pt modelId="{E562360A-07F1-4D5E-9C46-215F9B36F187}" type="pres">
      <dgm:prSet presAssocID="{8D6A2A4D-FC60-4E11-AE78-A7F1F4835B73}" presName="spaceRect" presStyleCnt="0"/>
      <dgm:spPr/>
    </dgm:pt>
    <dgm:pt modelId="{A1556E2B-77B3-4FFB-91F0-B55A505D8D18}" type="pres">
      <dgm:prSet presAssocID="{8D6A2A4D-FC60-4E11-AE78-A7F1F4835B73}" presName="parTx" presStyleLbl="revTx" presStyleIdx="3" presStyleCnt="6">
        <dgm:presLayoutVars>
          <dgm:chMax val="0"/>
          <dgm:chPref val="0"/>
        </dgm:presLayoutVars>
      </dgm:prSet>
      <dgm:spPr/>
    </dgm:pt>
    <dgm:pt modelId="{A9B48172-2DAC-440A-996A-381B3023E84C}" type="pres">
      <dgm:prSet presAssocID="{A28E2DB8-2A32-4E1D-9606-B4FAFE914031}" presName="sibTrans" presStyleCnt="0"/>
      <dgm:spPr/>
    </dgm:pt>
    <dgm:pt modelId="{E0C31DA2-652F-48B4-A7F4-36626BF9A78C}" type="pres">
      <dgm:prSet presAssocID="{044EEB8C-B1ED-48D6-A5FF-F2EC667F3BDF}" presName="compNode" presStyleCnt="0"/>
      <dgm:spPr/>
    </dgm:pt>
    <dgm:pt modelId="{6FDB238D-B28D-4D84-9224-F86BE8FD0122}" type="pres">
      <dgm:prSet presAssocID="{044EEB8C-B1ED-48D6-A5FF-F2EC667F3BDF}" presName="bgRect" presStyleLbl="bgShp" presStyleIdx="4" presStyleCnt="6"/>
      <dgm:spPr/>
    </dgm:pt>
    <dgm:pt modelId="{B5FF55BA-39A0-4933-BE58-1A9E323B19BE}" type="pres">
      <dgm:prSet presAssocID="{044EEB8C-B1ED-48D6-A5FF-F2EC667F3B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C483CE74-1572-489B-807B-607EB9F34F58}" type="pres">
      <dgm:prSet presAssocID="{044EEB8C-B1ED-48D6-A5FF-F2EC667F3BDF}" presName="spaceRect" presStyleCnt="0"/>
      <dgm:spPr/>
    </dgm:pt>
    <dgm:pt modelId="{94490BD1-98ED-4B66-85BC-19E77CB43EC0}" type="pres">
      <dgm:prSet presAssocID="{044EEB8C-B1ED-48D6-A5FF-F2EC667F3BDF}" presName="parTx" presStyleLbl="revTx" presStyleIdx="4" presStyleCnt="6">
        <dgm:presLayoutVars>
          <dgm:chMax val="0"/>
          <dgm:chPref val="0"/>
        </dgm:presLayoutVars>
      </dgm:prSet>
      <dgm:spPr/>
    </dgm:pt>
    <dgm:pt modelId="{3476CBA4-CECB-4DEC-AC00-45C08BDA1D2B}" type="pres">
      <dgm:prSet presAssocID="{A534750C-AC56-4866-8C7C-9F427B315F69}" presName="sibTrans" presStyleCnt="0"/>
      <dgm:spPr/>
    </dgm:pt>
    <dgm:pt modelId="{38EE5BF4-A649-49C6-918E-9C0162E36563}" type="pres">
      <dgm:prSet presAssocID="{1734B62D-4E50-438C-AA65-3E96DB9BDE3E}" presName="compNode" presStyleCnt="0"/>
      <dgm:spPr/>
    </dgm:pt>
    <dgm:pt modelId="{09F8372A-A13D-47E1-9B2B-8B9C457DC75E}" type="pres">
      <dgm:prSet presAssocID="{1734B62D-4E50-438C-AA65-3E96DB9BDE3E}" presName="bgRect" presStyleLbl="bgShp" presStyleIdx="5" presStyleCnt="6"/>
      <dgm:spPr/>
    </dgm:pt>
    <dgm:pt modelId="{74E52E84-00E2-4D70-9868-3532ABF57D2E}" type="pres">
      <dgm:prSet presAssocID="{1734B62D-4E50-438C-AA65-3E96DB9BDE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1F277B87-9F4D-400F-9B73-FAB737C3EEDE}" type="pres">
      <dgm:prSet presAssocID="{1734B62D-4E50-438C-AA65-3E96DB9BDE3E}" presName="spaceRect" presStyleCnt="0"/>
      <dgm:spPr/>
    </dgm:pt>
    <dgm:pt modelId="{4C1D504C-0187-473D-8A24-0DFFA6FEC6DD}" type="pres">
      <dgm:prSet presAssocID="{1734B62D-4E50-438C-AA65-3E96DB9BDE3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CD02F03-214A-4817-BA99-9777F8AE4375}" type="presOf" srcId="{1290AA3F-EABA-415C-826C-68076168974E}" destId="{62C0BA46-DCF9-4B06-A1AB-0E27BFC986B8}" srcOrd="0" destOrd="0" presId="urn:microsoft.com/office/officeart/2018/2/layout/IconVerticalSolidList"/>
    <dgm:cxn modelId="{EE074C18-1B21-4C9B-A06C-7C82502DC0C9}" srcId="{24BF36A3-637A-44FF-BA7A-8746B308B664}" destId="{712ABA3B-98A0-4358-B6D4-530451FE46CB}" srcOrd="2" destOrd="0" parTransId="{DF7C467E-C87B-4D95-9584-917839637977}" sibTransId="{18DC27B0-2FB4-4DFA-82BC-C5537FBA9816}"/>
    <dgm:cxn modelId="{DB633226-C4AF-4608-B102-6837704D7094}" type="presOf" srcId="{044EEB8C-B1ED-48D6-A5FF-F2EC667F3BDF}" destId="{94490BD1-98ED-4B66-85BC-19E77CB43EC0}" srcOrd="0" destOrd="0" presId="urn:microsoft.com/office/officeart/2018/2/layout/IconVerticalSolidList"/>
    <dgm:cxn modelId="{BA0A703C-E4AD-40ED-AA8C-CA63745A81EF}" srcId="{24BF36A3-637A-44FF-BA7A-8746B308B664}" destId="{2A136F1F-23FA-411B-9E17-9AAA2F9972BA}" srcOrd="0" destOrd="0" parTransId="{D194C65F-5F13-4528-8D4E-D8D9C2D20C6A}" sibTransId="{F88C2A8D-D4E4-4442-9C36-7667B367D1F8}"/>
    <dgm:cxn modelId="{57883E67-2ED4-488B-BA39-948066DC1E03}" type="presOf" srcId="{712ABA3B-98A0-4358-B6D4-530451FE46CB}" destId="{E84E4564-BA02-4E85-8A9B-EC7354F7FA3C}" srcOrd="0" destOrd="0" presId="urn:microsoft.com/office/officeart/2018/2/layout/IconVerticalSolidList"/>
    <dgm:cxn modelId="{3CEAE04E-2B45-402B-8FF2-ABF6942610BB}" type="presOf" srcId="{24BF36A3-637A-44FF-BA7A-8746B308B664}" destId="{4A3E1677-09CB-4824-8ABF-46DFEDD85A98}" srcOrd="0" destOrd="0" presId="urn:microsoft.com/office/officeart/2018/2/layout/IconVerticalSolidList"/>
    <dgm:cxn modelId="{308C4679-565B-46B7-ABCC-48A8792ED61A}" srcId="{24BF36A3-637A-44FF-BA7A-8746B308B664}" destId="{044EEB8C-B1ED-48D6-A5FF-F2EC667F3BDF}" srcOrd="4" destOrd="0" parTransId="{205CEA7E-C53C-4ED5-B4A8-41E32124809C}" sibTransId="{A534750C-AC56-4866-8C7C-9F427B315F69}"/>
    <dgm:cxn modelId="{B4109179-7544-4079-B8B1-0C75DEC490F6}" srcId="{24BF36A3-637A-44FF-BA7A-8746B308B664}" destId="{8D6A2A4D-FC60-4E11-AE78-A7F1F4835B73}" srcOrd="3" destOrd="0" parTransId="{A76A4C31-FBBA-41BD-BA41-4C3EC94BCD07}" sibTransId="{A28E2DB8-2A32-4E1D-9606-B4FAFE914031}"/>
    <dgm:cxn modelId="{1C724F94-8B51-4168-8626-9024F9370A90}" type="presOf" srcId="{8D6A2A4D-FC60-4E11-AE78-A7F1F4835B73}" destId="{A1556E2B-77B3-4FFB-91F0-B55A505D8D18}" srcOrd="0" destOrd="0" presId="urn:microsoft.com/office/officeart/2018/2/layout/IconVerticalSolidList"/>
    <dgm:cxn modelId="{D394EBC0-D7A1-4A15-93EF-55F6014F25CB}" srcId="{24BF36A3-637A-44FF-BA7A-8746B308B664}" destId="{1290AA3F-EABA-415C-826C-68076168974E}" srcOrd="1" destOrd="0" parTransId="{3D4CD2A7-0006-4DFA-9CDE-BCA4812B8268}" sibTransId="{1DE83148-6437-4BD4-94B1-4993508F420B}"/>
    <dgm:cxn modelId="{C65F3BC1-FDCE-4D87-81D3-44358283030F}" type="presOf" srcId="{1734B62D-4E50-438C-AA65-3E96DB9BDE3E}" destId="{4C1D504C-0187-473D-8A24-0DFFA6FEC6DD}" srcOrd="0" destOrd="0" presId="urn:microsoft.com/office/officeart/2018/2/layout/IconVerticalSolidList"/>
    <dgm:cxn modelId="{7D4C13C8-A49D-4C94-BFD0-8F8685E10D3C}" srcId="{24BF36A3-637A-44FF-BA7A-8746B308B664}" destId="{1734B62D-4E50-438C-AA65-3E96DB9BDE3E}" srcOrd="5" destOrd="0" parTransId="{DA249EFF-C80C-4933-8C1F-94A52252D0D5}" sibTransId="{ED97664F-CD2D-4ED6-9A16-2217BBDC7309}"/>
    <dgm:cxn modelId="{761B26E7-0E2E-4846-BF2B-DBAD75CA219F}" type="presOf" srcId="{2A136F1F-23FA-411B-9E17-9AAA2F9972BA}" destId="{CDD72EB5-AF6D-42C1-9A67-BEA808114C3E}" srcOrd="0" destOrd="0" presId="urn:microsoft.com/office/officeart/2018/2/layout/IconVerticalSolidList"/>
    <dgm:cxn modelId="{0010D6D9-C3D5-4B12-B9A2-625323579454}" type="presParOf" srcId="{4A3E1677-09CB-4824-8ABF-46DFEDD85A98}" destId="{69720FF7-661A-4EB5-878F-07CF8B6B92E2}" srcOrd="0" destOrd="0" presId="urn:microsoft.com/office/officeart/2018/2/layout/IconVerticalSolidList"/>
    <dgm:cxn modelId="{B4FBB3C7-C69A-42BB-8AF7-BEBF8C6698CD}" type="presParOf" srcId="{69720FF7-661A-4EB5-878F-07CF8B6B92E2}" destId="{EC4899F8-98FA-481A-904A-AF8776CDE9A8}" srcOrd="0" destOrd="0" presId="urn:microsoft.com/office/officeart/2018/2/layout/IconVerticalSolidList"/>
    <dgm:cxn modelId="{81D0DDF3-5C8A-4269-9CA6-F3AEAF7CDD5B}" type="presParOf" srcId="{69720FF7-661A-4EB5-878F-07CF8B6B92E2}" destId="{B863717F-0821-4250-8276-507EAA55EB55}" srcOrd="1" destOrd="0" presId="urn:microsoft.com/office/officeart/2018/2/layout/IconVerticalSolidList"/>
    <dgm:cxn modelId="{846BB7B6-5048-4F21-9EAE-D4DF7763958D}" type="presParOf" srcId="{69720FF7-661A-4EB5-878F-07CF8B6B92E2}" destId="{07B886B2-9B4D-4F02-A221-84ADD069D3B5}" srcOrd="2" destOrd="0" presId="urn:microsoft.com/office/officeart/2018/2/layout/IconVerticalSolidList"/>
    <dgm:cxn modelId="{4F0BF8AF-4CB0-4876-89C1-6C9778FBCDB9}" type="presParOf" srcId="{69720FF7-661A-4EB5-878F-07CF8B6B92E2}" destId="{CDD72EB5-AF6D-42C1-9A67-BEA808114C3E}" srcOrd="3" destOrd="0" presId="urn:microsoft.com/office/officeart/2018/2/layout/IconVerticalSolidList"/>
    <dgm:cxn modelId="{2CE724A3-702A-4808-AEDE-4018C462F2A2}" type="presParOf" srcId="{4A3E1677-09CB-4824-8ABF-46DFEDD85A98}" destId="{3BA54133-6198-4F08-8977-B676D6AE81A0}" srcOrd="1" destOrd="0" presId="urn:microsoft.com/office/officeart/2018/2/layout/IconVerticalSolidList"/>
    <dgm:cxn modelId="{2BEDF16F-B47C-4B92-AEF0-9E9474D633F2}" type="presParOf" srcId="{4A3E1677-09CB-4824-8ABF-46DFEDD85A98}" destId="{95752EE7-5BFE-4576-ADE2-FCB7EA262EEA}" srcOrd="2" destOrd="0" presId="urn:microsoft.com/office/officeart/2018/2/layout/IconVerticalSolidList"/>
    <dgm:cxn modelId="{8EAA0D33-4287-4FD3-8C5E-2BB8FCDC8CCD}" type="presParOf" srcId="{95752EE7-5BFE-4576-ADE2-FCB7EA262EEA}" destId="{B1A97548-AA70-4014-BC5A-F1EC47F2A5B7}" srcOrd="0" destOrd="0" presId="urn:microsoft.com/office/officeart/2018/2/layout/IconVerticalSolidList"/>
    <dgm:cxn modelId="{8852FFBD-8DB5-42BF-A8ED-472C09157123}" type="presParOf" srcId="{95752EE7-5BFE-4576-ADE2-FCB7EA262EEA}" destId="{0878A20C-B657-4C54-A381-39BAAB56683F}" srcOrd="1" destOrd="0" presId="urn:microsoft.com/office/officeart/2018/2/layout/IconVerticalSolidList"/>
    <dgm:cxn modelId="{A7AF1222-A8CD-45FB-BE28-E3C21DA1D72C}" type="presParOf" srcId="{95752EE7-5BFE-4576-ADE2-FCB7EA262EEA}" destId="{A3A7C5B4-9E0B-4C71-94E6-CD04D98B2D49}" srcOrd="2" destOrd="0" presId="urn:microsoft.com/office/officeart/2018/2/layout/IconVerticalSolidList"/>
    <dgm:cxn modelId="{04DA808E-1CF2-4D5C-BA40-02563400223D}" type="presParOf" srcId="{95752EE7-5BFE-4576-ADE2-FCB7EA262EEA}" destId="{62C0BA46-DCF9-4B06-A1AB-0E27BFC986B8}" srcOrd="3" destOrd="0" presId="urn:microsoft.com/office/officeart/2018/2/layout/IconVerticalSolidList"/>
    <dgm:cxn modelId="{5D93EAFC-5EEB-4FD2-B974-B149855535E7}" type="presParOf" srcId="{4A3E1677-09CB-4824-8ABF-46DFEDD85A98}" destId="{BE507487-468F-45A0-9E84-A76836420373}" srcOrd="3" destOrd="0" presId="urn:microsoft.com/office/officeart/2018/2/layout/IconVerticalSolidList"/>
    <dgm:cxn modelId="{AA695D47-5C17-4D3D-B133-C2FF10C303C9}" type="presParOf" srcId="{4A3E1677-09CB-4824-8ABF-46DFEDD85A98}" destId="{6CD93143-EE48-49E2-AA26-B0BB8DD04D41}" srcOrd="4" destOrd="0" presId="urn:microsoft.com/office/officeart/2018/2/layout/IconVerticalSolidList"/>
    <dgm:cxn modelId="{C6E3E07B-7703-4F46-844A-408194B4A57F}" type="presParOf" srcId="{6CD93143-EE48-49E2-AA26-B0BB8DD04D41}" destId="{70770ABB-ECD1-4235-90E0-9AC027D41DE8}" srcOrd="0" destOrd="0" presId="urn:microsoft.com/office/officeart/2018/2/layout/IconVerticalSolidList"/>
    <dgm:cxn modelId="{A83C626C-B49F-4C1B-AC0C-E42F75D75A08}" type="presParOf" srcId="{6CD93143-EE48-49E2-AA26-B0BB8DD04D41}" destId="{35609CAC-23CF-4D9F-AD63-9322606405A1}" srcOrd="1" destOrd="0" presId="urn:microsoft.com/office/officeart/2018/2/layout/IconVerticalSolidList"/>
    <dgm:cxn modelId="{B2D1B1A1-5F6C-4FC0-ADEB-1B8F46C0B39A}" type="presParOf" srcId="{6CD93143-EE48-49E2-AA26-B0BB8DD04D41}" destId="{A206FB45-5F94-4511-9C19-ABD8330FCCF5}" srcOrd="2" destOrd="0" presId="urn:microsoft.com/office/officeart/2018/2/layout/IconVerticalSolidList"/>
    <dgm:cxn modelId="{7B4E6322-8EB5-436D-999F-D58A0C3C493A}" type="presParOf" srcId="{6CD93143-EE48-49E2-AA26-B0BB8DD04D41}" destId="{E84E4564-BA02-4E85-8A9B-EC7354F7FA3C}" srcOrd="3" destOrd="0" presId="urn:microsoft.com/office/officeart/2018/2/layout/IconVerticalSolidList"/>
    <dgm:cxn modelId="{D5913AB8-C0A0-431D-AC7B-AC7FB6BFB626}" type="presParOf" srcId="{4A3E1677-09CB-4824-8ABF-46DFEDD85A98}" destId="{200963B7-2A8B-4AD8-83C1-077C2000F847}" srcOrd="5" destOrd="0" presId="urn:microsoft.com/office/officeart/2018/2/layout/IconVerticalSolidList"/>
    <dgm:cxn modelId="{4EB7D802-333B-43F9-B56D-B1FFFD2970BD}" type="presParOf" srcId="{4A3E1677-09CB-4824-8ABF-46DFEDD85A98}" destId="{2D7CA6B9-7BB0-4003-B415-709450BF4197}" srcOrd="6" destOrd="0" presId="urn:microsoft.com/office/officeart/2018/2/layout/IconVerticalSolidList"/>
    <dgm:cxn modelId="{4D1B2051-3749-442D-9268-4877FA004C88}" type="presParOf" srcId="{2D7CA6B9-7BB0-4003-B415-709450BF4197}" destId="{77585BE4-889E-4147-9EBF-D85A04639EDA}" srcOrd="0" destOrd="0" presId="urn:microsoft.com/office/officeart/2018/2/layout/IconVerticalSolidList"/>
    <dgm:cxn modelId="{835C5630-34E5-4046-A1F2-15B78D4428A4}" type="presParOf" srcId="{2D7CA6B9-7BB0-4003-B415-709450BF4197}" destId="{381A071E-F32B-41B3-9302-DEF9BE31D316}" srcOrd="1" destOrd="0" presId="urn:microsoft.com/office/officeart/2018/2/layout/IconVerticalSolidList"/>
    <dgm:cxn modelId="{087315D9-EABD-4BB8-B26C-E586FBE980C1}" type="presParOf" srcId="{2D7CA6B9-7BB0-4003-B415-709450BF4197}" destId="{E562360A-07F1-4D5E-9C46-215F9B36F187}" srcOrd="2" destOrd="0" presId="urn:microsoft.com/office/officeart/2018/2/layout/IconVerticalSolidList"/>
    <dgm:cxn modelId="{70EB9B95-DF57-44A3-B605-00E2CBC88941}" type="presParOf" srcId="{2D7CA6B9-7BB0-4003-B415-709450BF4197}" destId="{A1556E2B-77B3-4FFB-91F0-B55A505D8D18}" srcOrd="3" destOrd="0" presId="urn:microsoft.com/office/officeart/2018/2/layout/IconVerticalSolidList"/>
    <dgm:cxn modelId="{C3F3D6DC-E1B0-47F5-8F6A-B4F748C9729F}" type="presParOf" srcId="{4A3E1677-09CB-4824-8ABF-46DFEDD85A98}" destId="{A9B48172-2DAC-440A-996A-381B3023E84C}" srcOrd="7" destOrd="0" presId="urn:microsoft.com/office/officeart/2018/2/layout/IconVerticalSolidList"/>
    <dgm:cxn modelId="{70F21357-D38D-4022-A5E4-AED9376DE891}" type="presParOf" srcId="{4A3E1677-09CB-4824-8ABF-46DFEDD85A98}" destId="{E0C31DA2-652F-48B4-A7F4-36626BF9A78C}" srcOrd="8" destOrd="0" presId="urn:microsoft.com/office/officeart/2018/2/layout/IconVerticalSolidList"/>
    <dgm:cxn modelId="{978C6EE4-51BF-4B74-9EF8-8858B842F801}" type="presParOf" srcId="{E0C31DA2-652F-48B4-A7F4-36626BF9A78C}" destId="{6FDB238D-B28D-4D84-9224-F86BE8FD0122}" srcOrd="0" destOrd="0" presId="urn:microsoft.com/office/officeart/2018/2/layout/IconVerticalSolidList"/>
    <dgm:cxn modelId="{702BE8C5-222D-402A-BF66-EC49783FC6E2}" type="presParOf" srcId="{E0C31DA2-652F-48B4-A7F4-36626BF9A78C}" destId="{B5FF55BA-39A0-4933-BE58-1A9E323B19BE}" srcOrd="1" destOrd="0" presId="urn:microsoft.com/office/officeart/2018/2/layout/IconVerticalSolidList"/>
    <dgm:cxn modelId="{2C701FB6-B321-4175-9522-F1F38391D0E4}" type="presParOf" srcId="{E0C31DA2-652F-48B4-A7F4-36626BF9A78C}" destId="{C483CE74-1572-489B-807B-607EB9F34F58}" srcOrd="2" destOrd="0" presId="urn:microsoft.com/office/officeart/2018/2/layout/IconVerticalSolidList"/>
    <dgm:cxn modelId="{D38B3025-F401-42EF-87AE-E61EB4947016}" type="presParOf" srcId="{E0C31DA2-652F-48B4-A7F4-36626BF9A78C}" destId="{94490BD1-98ED-4B66-85BC-19E77CB43EC0}" srcOrd="3" destOrd="0" presId="urn:microsoft.com/office/officeart/2018/2/layout/IconVerticalSolidList"/>
    <dgm:cxn modelId="{4F291D0B-EC24-4731-A2E0-CC47500FA4B0}" type="presParOf" srcId="{4A3E1677-09CB-4824-8ABF-46DFEDD85A98}" destId="{3476CBA4-CECB-4DEC-AC00-45C08BDA1D2B}" srcOrd="9" destOrd="0" presId="urn:microsoft.com/office/officeart/2018/2/layout/IconVerticalSolidList"/>
    <dgm:cxn modelId="{DC1EDCEB-7EA9-483B-8614-EFBC3798738B}" type="presParOf" srcId="{4A3E1677-09CB-4824-8ABF-46DFEDD85A98}" destId="{38EE5BF4-A649-49C6-918E-9C0162E36563}" srcOrd="10" destOrd="0" presId="urn:microsoft.com/office/officeart/2018/2/layout/IconVerticalSolidList"/>
    <dgm:cxn modelId="{CA8CC905-1413-4B3D-A985-5FEB7B8EE5A1}" type="presParOf" srcId="{38EE5BF4-A649-49C6-918E-9C0162E36563}" destId="{09F8372A-A13D-47E1-9B2B-8B9C457DC75E}" srcOrd="0" destOrd="0" presId="urn:microsoft.com/office/officeart/2018/2/layout/IconVerticalSolidList"/>
    <dgm:cxn modelId="{4CA70EE7-D6C6-41F4-82A5-98C645936EE6}" type="presParOf" srcId="{38EE5BF4-A649-49C6-918E-9C0162E36563}" destId="{74E52E84-00E2-4D70-9868-3532ABF57D2E}" srcOrd="1" destOrd="0" presId="urn:microsoft.com/office/officeart/2018/2/layout/IconVerticalSolidList"/>
    <dgm:cxn modelId="{8DC99333-B33A-4012-BD78-DA3170097239}" type="presParOf" srcId="{38EE5BF4-A649-49C6-918E-9C0162E36563}" destId="{1F277B87-9F4D-400F-9B73-FAB737C3EEDE}" srcOrd="2" destOrd="0" presId="urn:microsoft.com/office/officeart/2018/2/layout/IconVerticalSolidList"/>
    <dgm:cxn modelId="{14FC2751-43F7-4633-82EC-01B08E4989B2}" type="presParOf" srcId="{38EE5BF4-A649-49C6-918E-9C0162E36563}" destId="{4C1D504C-0187-473D-8A24-0DFFA6FEC6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D5FA2-90B9-4E91-AFB2-C4BD8AD72D5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0640FA-A80B-4C76-B295-B9ABC7BB8778}">
      <dgm:prSet/>
      <dgm:spPr/>
      <dgm:t>
        <a:bodyPr/>
        <a:lstStyle/>
        <a:p>
          <a:r>
            <a:rPr lang="en-US"/>
            <a:t>Effective on-call rotation</a:t>
          </a:r>
        </a:p>
      </dgm:t>
    </dgm:pt>
    <dgm:pt modelId="{B4669155-C0D5-45E2-A8B9-5185EAB4660F}" type="parTrans" cxnId="{C7A6A5A2-D46A-43F0-BDA6-5FE14C59DC07}">
      <dgm:prSet/>
      <dgm:spPr/>
      <dgm:t>
        <a:bodyPr/>
        <a:lstStyle/>
        <a:p>
          <a:endParaRPr lang="en-US"/>
        </a:p>
      </dgm:t>
    </dgm:pt>
    <dgm:pt modelId="{4CD142A6-16A7-4F60-B5D4-F07EC1ACBF04}" type="sibTrans" cxnId="{C7A6A5A2-D46A-43F0-BDA6-5FE14C59DC07}">
      <dgm:prSet/>
      <dgm:spPr/>
      <dgm:t>
        <a:bodyPr/>
        <a:lstStyle/>
        <a:p>
          <a:endParaRPr lang="en-US"/>
        </a:p>
      </dgm:t>
    </dgm:pt>
    <dgm:pt modelId="{E670544D-C252-4974-A069-4EBF227E94D9}">
      <dgm:prSet/>
      <dgm:spPr/>
      <dgm:t>
        <a:bodyPr/>
        <a:lstStyle/>
        <a:p>
          <a:r>
            <a:rPr lang="en-US"/>
            <a:t>Assess your teams needs</a:t>
          </a:r>
        </a:p>
      </dgm:t>
    </dgm:pt>
    <dgm:pt modelId="{9D2DEAC5-55C7-4F18-BEC0-ADA73CC3BD1A}" type="parTrans" cxnId="{18712D0D-C47A-4C7D-853B-3500BD6F6260}">
      <dgm:prSet/>
      <dgm:spPr/>
      <dgm:t>
        <a:bodyPr/>
        <a:lstStyle/>
        <a:p>
          <a:endParaRPr lang="en-US"/>
        </a:p>
      </dgm:t>
    </dgm:pt>
    <dgm:pt modelId="{9C87C91A-7078-4367-878D-B16DDCEB5530}" type="sibTrans" cxnId="{18712D0D-C47A-4C7D-853B-3500BD6F6260}">
      <dgm:prSet/>
      <dgm:spPr/>
      <dgm:t>
        <a:bodyPr/>
        <a:lstStyle/>
        <a:p>
          <a:endParaRPr lang="en-US"/>
        </a:p>
      </dgm:t>
    </dgm:pt>
    <dgm:pt modelId="{F0682CF3-062D-4353-821A-9E0141DEF6AA}">
      <dgm:prSet/>
      <dgm:spPr/>
      <dgm:t>
        <a:bodyPr/>
        <a:lstStyle/>
        <a:p>
          <a:r>
            <a:rPr lang="en-US"/>
            <a:t>Have clear guidelines and expectations</a:t>
          </a:r>
        </a:p>
      </dgm:t>
    </dgm:pt>
    <dgm:pt modelId="{5F285571-4411-4C60-A0C8-7ED8A84CC96F}" type="parTrans" cxnId="{EB502CD5-AFED-4FB3-B521-DE08F9E4E439}">
      <dgm:prSet/>
      <dgm:spPr/>
      <dgm:t>
        <a:bodyPr/>
        <a:lstStyle/>
        <a:p>
          <a:endParaRPr lang="en-US"/>
        </a:p>
      </dgm:t>
    </dgm:pt>
    <dgm:pt modelId="{3B460403-48B2-478F-9213-40D975AA3DE9}" type="sibTrans" cxnId="{EB502CD5-AFED-4FB3-B521-DE08F9E4E439}">
      <dgm:prSet/>
      <dgm:spPr/>
      <dgm:t>
        <a:bodyPr/>
        <a:lstStyle/>
        <a:p>
          <a:endParaRPr lang="en-US"/>
        </a:p>
      </dgm:t>
    </dgm:pt>
    <dgm:pt modelId="{E9080E3A-2DFB-4348-A1A1-A01EA4C5EC60}">
      <dgm:prSet/>
      <dgm:spPr/>
      <dgm:t>
        <a:bodyPr/>
        <a:lstStyle/>
        <a:p>
          <a:r>
            <a:rPr lang="en-US"/>
            <a:t>Evenly distribute on-call responsibilities</a:t>
          </a:r>
        </a:p>
      </dgm:t>
    </dgm:pt>
    <dgm:pt modelId="{8EDDFD9D-9208-4E4A-B103-DAA9A272A171}" type="parTrans" cxnId="{BD2BE56D-EFAD-4305-A136-B19F04A25E6A}">
      <dgm:prSet/>
      <dgm:spPr/>
      <dgm:t>
        <a:bodyPr/>
        <a:lstStyle/>
        <a:p>
          <a:endParaRPr lang="en-US"/>
        </a:p>
      </dgm:t>
    </dgm:pt>
    <dgm:pt modelId="{219F06AC-AAFE-4055-A1AD-BAB12C13776B}" type="sibTrans" cxnId="{BD2BE56D-EFAD-4305-A136-B19F04A25E6A}">
      <dgm:prSet/>
      <dgm:spPr/>
      <dgm:t>
        <a:bodyPr/>
        <a:lstStyle/>
        <a:p>
          <a:endParaRPr lang="en-US"/>
        </a:p>
      </dgm:t>
    </dgm:pt>
    <dgm:pt modelId="{5E947433-930D-4B13-843E-E0050423AEEC}">
      <dgm:prSet/>
      <dgm:spPr/>
      <dgm:t>
        <a:bodyPr/>
        <a:lstStyle/>
        <a:p>
          <a:r>
            <a:rPr lang="en-US"/>
            <a:t>Have flexible scheduling</a:t>
          </a:r>
        </a:p>
      </dgm:t>
    </dgm:pt>
    <dgm:pt modelId="{904E6682-F014-4803-9FF7-02E5B530E3AC}" type="parTrans" cxnId="{7938F46D-E3FB-4F86-A30E-45DF3798DF2E}">
      <dgm:prSet/>
      <dgm:spPr/>
      <dgm:t>
        <a:bodyPr/>
        <a:lstStyle/>
        <a:p>
          <a:endParaRPr lang="en-US"/>
        </a:p>
      </dgm:t>
    </dgm:pt>
    <dgm:pt modelId="{F5B12DBB-E92F-4EB9-9CB9-302DBC47113F}" type="sibTrans" cxnId="{7938F46D-E3FB-4F86-A30E-45DF3798DF2E}">
      <dgm:prSet/>
      <dgm:spPr/>
      <dgm:t>
        <a:bodyPr/>
        <a:lstStyle/>
        <a:p>
          <a:endParaRPr lang="en-US"/>
        </a:p>
      </dgm:t>
    </dgm:pt>
    <dgm:pt modelId="{FBD2A5C6-E77F-4898-A105-B823BFC640ED}">
      <dgm:prSet/>
      <dgm:spPr/>
      <dgm:t>
        <a:bodyPr/>
        <a:lstStyle/>
        <a:p>
          <a:r>
            <a:rPr lang="en-US"/>
            <a:t>Establish effective communication</a:t>
          </a:r>
        </a:p>
      </dgm:t>
    </dgm:pt>
    <dgm:pt modelId="{56E2D956-D00F-408B-8085-7984B4C395D9}" type="parTrans" cxnId="{40673391-503E-4683-B1CC-8C5FA57D5C62}">
      <dgm:prSet/>
      <dgm:spPr/>
      <dgm:t>
        <a:bodyPr/>
        <a:lstStyle/>
        <a:p>
          <a:endParaRPr lang="en-US"/>
        </a:p>
      </dgm:t>
    </dgm:pt>
    <dgm:pt modelId="{1388A67A-91F6-479E-BA4A-CA0AA4540500}" type="sibTrans" cxnId="{40673391-503E-4683-B1CC-8C5FA57D5C62}">
      <dgm:prSet/>
      <dgm:spPr/>
      <dgm:t>
        <a:bodyPr/>
        <a:lstStyle/>
        <a:p>
          <a:endParaRPr lang="en-US"/>
        </a:p>
      </dgm:t>
    </dgm:pt>
    <dgm:pt modelId="{BE3B68E2-B858-4C2D-90E2-626B827C3B4D}">
      <dgm:prSet/>
      <dgm:spPr/>
      <dgm:t>
        <a:bodyPr/>
        <a:lstStyle/>
        <a:p>
          <a:r>
            <a:rPr lang="en-US"/>
            <a:t>Have effective call rotation schedules</a:t>
          </a:r>
        </a:p>
      </dgm:t>
    </dgm:pt>
    <dgm:pt modelId="{4C990B7D-5610-4CB4-8048-D9D6B0E52693}" type="parTrans" cxnId="{43C97C2A-599C-452E-8139-D26F9024538B}">
      <dgm:prSet/>
      <dgm:spPr/>
      <dgm:t>
        <a:bodyPr/>
        <a:lstStyle/>
        <a:p>
          <a:endParaRPr lang="en-US"/>
        </a:p>
      </dgm:t>
    </dgm:pt>
    <dgm:pt modelId="{00653867-05A3-4B06-B857-D7990E7EFF78}" type="sibTrans" cxnId="{43C97C2A-599C-452E-8139-D26F9024538B}">
      <dgm:prSet/>
      <dgm:spPr/>
      <dgm:t>
        <a:bodyPr/>
        <a:lstStyle/>
        <a:p>
          <a:endParaRPr lang="en-US"/>
        </a:p>
      </dgm:t>
    </dgm:pt>
    <dgm:pt modelId="{4C3A2B7F-FE43-4100-AA51-B4F9C96BEC7C}">
      <dgm:prSet/>
      <dgm:spPr/>
      <dgm:t>
        <a:bodyPr/>
        <a:lstStyle/>
        <a:p>
          <a:r>
            <a:rPr lang="en-US"/>
            <a:t>Manage alert fatigue</a:t>
          </a:r>
        </a:p>
      </dgm:t>
    </dgm:pt>
    <dgm:pt modelId="{205D2B08-E1EA-4BF3-9A71-E1B47AA0392B}" type="parTrans" cxnId="{71921A1D-4682-49AE-9EB8-679123996C20}">
      <dgm:prSet/>
      <dgm:spPr/>
      <dgm:t>
        <a:bodyPr/>
        <a:lstStyle/>
        <a:p>
          <a:endParaRPr lang="en-US"/>
        </a:p>
      </dgm:t>
    </dgm:pt>
    <dgm:pt modelId="{122CBA82-DB4A-4E0A-A079-944A804BD369}" type="sibTrans" cxnId="{71921A1D-4682-49AE-9EB8-679123996C20}">
      <dgm:prSet/>
      <dgm:spPr/>
      <dgm:t>
        <a:bodyPr/>
        <a:lstStyle/>
        <a:p>
          <a:endParaRPr lang="en-US"/>
        </a:p>
      </dgm:t>
    </dgm:pt>
    <dgm:pt modelId="{9AC4DC1F-D23A-4583-8A70-8029CFD5B7E1}">
      <dgm:prSet/>
      <dgm:spPr/>
      <dgm:t>
        <a:bodyPr/>
        <a:lstStyle/>
        <a:p>
          <a:r>
            <a:rPr lang="en-US"/>
            <a:t>Have location based scheduling</a:t>
          </a:r>
        </a:p>
      </dgm:t>
    </dgm:pt>
    <dgm:pt modelId="{788A6523-A456-4415-810B-23B488985485}" type="parTrans" cxnId="{D27086D3-B739-4BFC-A525-589238987B55}">
      <dgm:prSet/>
      <dgm:spPr/>
      <dgm:t>
        <a:bodyPr/>
        <a:lstStyle/>
        <a:p>
          <a:endParaRPr lang="en-US"/>
        </a:p>
      </dgm:t>
    </dgm:pt>
    <dgm:pt modelId="{9379C18F-A113-4F73-BFA6-6584638B9218}" type="sibTrans" cxnId="{D27086D3-B739-4BFC-A525-589238987B55}">
      <dgm:prSet/>
      <dgm:spPr/>
      <dgm:t>
        <a:bodyPr/>
        <a:lstStyle/>
        <a:p>
          <a:endParaRPr lang="en-US"/>
        </a:p>
      </dgm:t>
    </dgm:pt>
    <dgm:pt modelId="{61CF7926-FE9A-46B7-9720-A8C3051B2FB3}">
      <dgm:prSet/>
      <dgm:spPr/>
      <dgm:t>
        <a:bodyPr/>
        <a:lstStyle/>
        <a:p>
          <a:r>
            <a:rPr lang="en-US"/>
            <a:t>Use communication tools such as Slack or Microsoft Teams</a:t>
          </a:r>
        </a:p>
      </dgm:t>
    </dgm:pt>
    <dgm:pt modelId="{C2CFD0C1-0C39-4B1F-9EBF-8936446B16FF}" type="parTrans" cxnId="{8AFB5558-450E-4765-93AF-4E443D4FF842}">
      <dgm:prSet/>
      <dgm:spPr/>
      <dgm:t>
        <a:bodyPr/>
        <a:lstStyle/>
        <a:p>
          <a:endParaRPr lang="en-US"/>
        </a:p>
      </dgm:t>
    </dgm:pt>
    <dgm:pt modelId="{51ED3C39-3C9D-4CEC-A140-6E69FCF235F8}" type="sibTrans" cxnId="{8AFB5558-450E-4765-93AF-4E443D4FF842}">
      <dgm:prSet/>
      <dgm:spPr/>
      <dgm:t>
        <a:bodyPr/>
        <a:lstStyle/>
        <a:p>
          <a:endParaRPr lang="en-US"/>
        </a:p>
      </dgm:t>
    </dgm:pt>
    <dgm:pt modelId="{9D01D0A4-04DE-4ED2-9AD3-218C649CC8E2}">
      <dgm:prSet/>
      <dgm:spPr/>
      <dgm:t>
        <a:bodyPr/>
        <a:lstStyle/>
        <a:p>
          <a:r>
            <a:rPr lang="en-US"/>
            <a:t>Prioritize Employee well being</a:t>
          </a:r>
        </a:p>
      </dgm:t>
    </dgm:pt>
    <dgm:pt modelId="{1A1476F2-6B48-4BF3-BA70-27E073716AEC}" type="parTrans" cxnId="{CB4037F0-21BD-4DB9-A0B2-F1DEBC945B1C}">
      <dgm:prSet/>
      <dgm:spPr/>
      <dgm:t>
        <a:bodyPr/>
        <a:lstStyle/>
        <a:p>
          <a:endParaRPr lang="en-US"/>
        </a:p>
      </dgm:t>
    </dgm:pt>
    <dgm:pt modelId="{8AFEF261-AED0-4E75-B01E-588BE9BF1693}" type="sibTrans" cxnId="{CB4037F0-21BD-4DB9-A0B2-F1DEBC945B1C}">
      <dgm:prSet/>
      <dgm:spPr/>
      <dgm:t>
        <a:bodyPr/>
        <a:lstStyle/>
        <a:p>
          <a:endParaRPr lang="en-US"/>
        </a:p>
      </dgm:t>
    </dgm:pt>
    <dgm:pt modelId="{F2F0F648-2F7C-445D-A8D3-2E657D8C86CC}" type="pres">
      <dgm:prSet presAssocID="{D8ED5FA2-90B9-4E91-AFB2-C4BD8AD72D58}" presName="diagram" presStyleCnt="0">
        <dgm:presLayoutVars>
          <dgm:dir/>
          <dgm:resizeHandles val="exact"/>
        </dgm:presLayoutVars>
      </dgm:prSet>
      <dgm:spPr/>
    </dgm:pt>
    <dgm:pt modelId="{A2C4C890-C079-4D0E-AF6F-58FBE12C872F}" type="pres">
      <dgm:prSet presAssocID="{890640FA-A80B-4C76-B295-B9ABC7BB8778}" presName="node" presStyleLbl="node1" presStyleIdx="0" presStyleCnt="11">
        <dgm:presLayoutVars>
          <dgm:bulletEnabled val="1"/>
        </dgm:presLayoutVars>
      </dgm:prSet>
      <dgm:spPr/>
    </dgm:pt>
    <dgm:pt modelId="{213795F8-4B24-439A-B2FE-0D16EE0D8526}" type="pres">
      <dgm:prSet presAssocID="{4CD142A6-16A7-4F60-B5D4-F07EC1ACBF04}" presName="sibTrans" presStyleCnt="0"/>
      <dgm:spPr/>
    </dgm:pt>
    <dgm:pt modelId="{CB792F28-53F4-45DE-ABDE-BAFDF4DA98D8}" type="pres">
      <dgm:prSet presAssocID="{E670544D-C252-4974-A069-4EBF227E94D9}" presName="node" presStyleLbl="node1" presStyleIdx="1" presStyleCnt="11">
        <dgm:presLayoutVars>
          <dgm:bulletEnabled val="1"/>
        </dgm:presLayoutVars>
      </dgm:prSet>
      <dgm:spPr/>
    </dgm:pt>
    <dgm:pt modelId="{AFC9C940-DB59-4F67-B9EB-2C73EDC02920}" type="pres">
      <dgm:prSet presAssocID="{9C87C91A-7078-4367-878D-B16DDCEB5530}" presName="sibTrans" presStyleCnt="0"/>
      <dgm:spPr/>
    </dgm:pt>
    <dgm:pt modelId="{844A355A-E355-4BCB-B8BE-91EA1A741665}" type="pres">
      <dgm:prSet presAssocID="{F0682CF3-062D-4353-821A-9E0141DEF6AA}" presName="node" presStyleLbl="node1" presStyleIdx="2" presStyleCnt="11">
        <dgm:presLayoutVars>
          <dgm:bulletEnabled val="1"/>
        </dgm:presLayoutVars>
      </dgm:prSet>
      <dgm:spPr/>
    </dgm:pt>
    <dgm:pt modelId="{D1A903FA-CCBD-4705-A72B-D01D695E25EA}" type="pres">
      <dgm:prSet presAssocID="{3B460403-48B2-478F-9213-40D975AA3DE9}" presName="sibTrans" presStyleCnt="0"/>
      <dgm:spPr/>
    </dgm:pt>
    <dgm:pt modelId="{1C0DCC8B-BFEA-41ED-A584-FF3CAA51337D}" type="pres">
      <dgm:prSet presAssocID="{E9080E3A-2DFB-4348-A1A1-A01EA4C5EC60}" presName="node" presStyleLbl="node1" presStyleIdx="3" presStyleCnt="11">
        <dgm:presLayoutVars>
          <dgm:bulletEnabled val="1"/>
        </dgm:presLayoutVars>
      </dgm:prSet>
      <dgm:spPr/>
    </dgm:pt>
    <dgm:pt modelId="{02EEC7FC-5979-4113-9F65-F19C5791E49A}" type="pres">
      <dgm:prSet presAssocID="{219F06AC-AAFE-4055-A1AD-BAB12C13776B}" presName="sibTrans" presStyleCnt="0"/>
      <dgm:spPr/>
    </dgm:pt>
    <dgm:pt modelId="{B4BB8C03-CF20-4AB4-B962-039685E32AE6}" type="pres">
      <dgm:prSet presAssocID="{5E947433-930D-4B13-843E-E0050423AEEC}" presName="node" presStyleLbl="node1" presStyleIdx="4" presStyleCnt="11">
        <dgm:presLayoutVars>
          <dgm:bulletEnabled val="1"/>
        </dgm:presLayoutVars>
      </dgm:prSet>
      <dgm:spPr/>
    </dgm:pt>
    <dgm:pt modelId="{54CED538-EBB3-4D04-933A-822EE51301FC}" type="pres">
      <dgm:prSet presAssocID="{F5B12DBB-E92F-4EB9-9CB9-302DBC47113F}" presName="sibTrans" presStyleCnt="0"/>
      <dgm:spPr/>
    </dgm:pt>
    <dgm:pt modelId="{55E3D2B6-A13B-4B1F-8C1E-2A70F47A9815}" type="pres">
      <dgm:prSet presAssocID="{FBD2A5C6-E77F-4898-A105-B823BFC640ED}" presName="node" presStyleLbl="node1" presStyleIdx="5" presStyleCnt="11">
        <dgm:presLayoutVars>
          <dgm:bulletEnabled val="1"/>
        </dgm:presLayoutVars>
      </dgm:prSet>
      <dgm:spPr/>
    </dgm:pt>
    <dgm:pt modelId="{EC1098E4-B970-4BB1-828F-9463067F1C8E}" type="pres">
      <dgm:prSet presAssocID="{1388A67A-91F6-479E-BA4A-CA0AA4540500}" presName="sibTrans" presStyleCnt="0"/>
      <dgm:spPr/>
    </dgm:pt>
    <dgm:pt modelId="{677972AC-CE61-4123-A1F7-9363D57214F9}" type="pres">
      <dgm:prSet presAssocID="{BE3B68E2-B858-4C2D-90E2-626B827C3B4D}" presName="node" presStyleLbl="node1" presStyleIdx="6" presStyleCnt="11">
        <dgm:presLayoutVars>
          <dgm:bulletEnabled val="1"/>
        </dgm:presLayoutVars>
      </dgm:prSet>
      <dgm:spPr/>
    </dgm:pt>
    <dgm:pt modelId="{D8F21A02-B342-4076-AC77-9DBBA386415A}" type="pres">
      <dgm:prSet presAssocID="{00653867-05A3-4B06-B857-D7990E7EFF78}" presName="sibTrans" presStyleCnt="0"/>
      <dgm:spPr/>
    </dgm:pt>
    <dgm:pt modelId="{56236FC9-C7A5-42D3-BF3F-E7406D3727AA}" type="pres">
      <dgm:prSet presAssocID="{4C3A2B7F-FE43-4100-AA51-B4F9C96BEC7C}" presName="node" presStyleLbl="node1" presStyleIdx="7" presStyleCnt="11">
        <dgm:presLayoutVars>
          <dgm:bulletEnabled val="1"/>
        </dgm:presLayoutVars>
      </dgm:prSet>
      <dgm:spPr/>
    </dgm:pt>
    <dgm:pt modelId="{ECD7E629-D626-4D5F-A090-83891A79B75F}" type="pres">
      <dgm:prSet presAssocID="{122CBA82-DB4A-4E0A-A079-944A804BD369}" presName="sibTrans" presStyleCnt="0"/>
      <dgm:spPr/>
    </dgm:pt>
    <dgm:pt modelId="{D995241C-7A5D-4941-9FC8-CC9E8D408E2E}" type="pres">
      <dgm:prSet presAssocID="{9AC4DC1F-D23A-4583-8A70-8029CFD5B7E1}" presName="node" presStyleLbl="node1" presStyleIdx="8" presStyleCnt="11">
        <dgm:presLayoutVars>
          <dgm:bulletEnabled val="1"/>
        </dgm:presLayoutVars>
      </dgm:prSet>
      <dgm:spPr/>
    </dgm:pt>
    <dgm:pt modelId="{FC14E765-EBC9-4DB3-962C-889B7829CD86}" type="pres">
      <dgm:prSet presAssocID="{9379C18F-A113-4F73-BFA6-6584638B9218}" presName="sibTrans" presStyleCnt="0"/>
      <dgm:spPr/>
    </dgm:pt>
    <dgm:pt modelId="{A59D8975-1761-48A4-88AE-3AA4D26597EF}" type="pres">
      <dgm:prSet presAssocID="{61CF7926-FE9A-46B7-9720-A8C3051B2FB3}" presName="node" presStyleLbl="node1" presStyleIdx="9" presStyleCnt="11">
        <dgm:presLayoutVars>
          <dgm:bulletEnabled val="1"/>
        </dgm:presLayoutVars>
      </dgm:prSet>
      <dgm:spPr/>
    </dgm:pt>
    <dgm:pt modelId="{14745A00-7419-4948-B467-5F73CC4F0838}" type="pres">
      <dgm:prSet presAssocID="{51ED3C39-3C9D-4CEC-A140-6E69FCF235F8}" presName="sibTrans" presStyleCnt="0"/>
      <dgm:spPr/>
    </dgm:pt>
    <dgm:pt modelId="{DAF4275F-4AAF-4956-8516-AEBFF7C239C2}" type="pres">
      <dgm:prSet presAssocID="{9D01D0A4-04DE-4ED2-9AD3-218C649CC8E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CCC61306-CFD4-4C8F-ABE1-C5BFB3EE2F32}" type="presOf" srcId="{F0682CF3-062D-4353-821A-9E0141DEF6AA}" destId="{844A355A-E355-4BCB-B8BE-91EA1A741665}" srcOrd="0" destOrd="0" presId="urn:microsoft.com/office/officeart/2005/8/layout/default"/>
    <dgm:cxn modelId="{18712D0D-C47A-4C7D-853B-3500BD6F6260}" srcId="{D8ED5FA2-90B9-4E91-AFB2-C4BD8AD72D58}" destId="{E670544D-C252-4974-A069-4EBF227E94D9}" srcOrd="1" destOrd="0" parTransId="{9D2DEAC5-55C7-4F18-BEC0-ADA73CC3BD1A}" sibTransId="{9C87C91A-7078-4367-878D-B16DDCEB5530}"/>
    <dgm:cxn modelId="{143E5D13-0A8C-40A7-9980-E562AFEDADE9}" type="presOf" srcId="{9D01D0A4-04DE-4ED2-9AD3-218C649CC8E2}" destId="{DAF4275F-4AAF-4956-8516-AEBFF7C239C2}" srcOrd="0" destOrd="0" presId="urn:microsoft.com/office/officeart/2005/8/layout/default"/>
    <dgm:cxn modelId="{71921A1D-4682-49AE-9EB8-679123996C20}" srcId="{D8ED5FA2-90B9-4E91-AFB2-C4BD8AD72D58}" destId="{4C3A2B7F-FE43-4100-AA51-B4F9C96BEC7C}" srcOrd="7" destOrd="0" parTransId="{205D2B08-E1EA-4BF3-9A71-E1B47AA0392B}" sibTransId="{122CBA82-DB4A-4E0A-A079-944A804BD369}"/>
    <dgm:cxn modelId="{43C97C2A-599C-452E-8139-D26F9024538B}" srcId="{D8ED5FA2-90B9-4E91-AFB2-C4BD8AD72D58}" destId="{BE3B68E2-B858-4C2D-90E2-626B827C3B4D}" srcOrd="6" destOrd="0" parTransId="{4C990B7D-5610-4CB4-8048-D9D6B0E52693}" sibTransId="{00653867-05A3-4B06-B857-D7990E7EFF78}"/>
    <dgm:cxn modelId="{6083AD60-405A-40A1-841F-478F4605A92A}" type="presOf" srcId="{E9080E3A-2DFB-4348-A1A1-A01EA4C5EC60}" destId="{1C0DCC8B-BFEA-41ED-A584-FF3CAA51337D}" srcOrd="0" destOrd="0" presId="urn:microsoft.com/office/officeart/2005/8/layout/default"/>
    <dgm:cxn modelId="{E97A5645-5550-48CE-BEED-139EB4C221C7}" type="presOf" srcId="{61CF7926-FE9A-46B7-9720-A8C3051B2FB3}" destId="{A59D8975-1761-48A4-88AE-3AA4D26597EF}" srcOrd="0" destOrd="0" presId="urn:microsoft.com/office/officeart/2005/8/layout/default"/>
    <dgm:cxn modelId="{142F516C-9CFC-4940-ABEE-2BAC97B79FCB}" type="presOf" srcId="{9AC4DC1F-D23A-4583-8A70-8029CFD5B7E1}" destId="{D995241C-7A5D-4941-9FC8-CC9E8D408E2E}" srcOrd="0" destOrd="0" presId="urn:microsoft.com/office/officeart/2005/8/layout/default"/>
    <dgm:cxn modelId="{BD2BE56D-EFAD-4305-A136-B19F04A25E6A}" srcId="{D8ED5FA2-90B9-4E91-AFB2-C4BD8AD72D58}" destId="{E9080E3A-2DFB-4348-A1A1-A01EA4C5EC60}" srcOrd="3" destOrd="0" parTransId="{8EDDFD9D-9208-4E4A-B103-DAA9A272A171}" sibTransId="{219F06AC-AAFE-4055-A1AD-BAB12C13776B}"/>
    <dgm:cxn modelId="{7938F46D-E3FB-4F86-A30E-45DF3798DF2E}" srcId="{D8ED5FA2-90B9-4E91-AFB2-C4BD8AD72D58}" destId="{5E947433-930D-4B13-843E-E0050423AEEC}" srcOrd="4" destOrd="0" parTransId="{904E6682-F014-4803-9FF7-02E5B530E3AC}" sibTransId="{F5B12DBB-E92F-4EB9-9CB9-302DBC47113F}"/>
    <dgm:cxn modelId="{F99D6354-5B4B-49B5-B247-7E1B2FD220D8}" type="presOf" srcId="{D8ED5FA2-90B9-4E91-AFB2-C4BD8AD72D58}" destId="{F2F0F648-2F7C-445D-A8D3-2E657D8C86CC}" srcOrd="0" destOrd="0" presId="urn:microsoft.com/office/officeart/2005/8/layout/default"/>
    <dgm:cxn modelId="{BEE88755-3882-49AA-91FB-1AB7348C431C}" type="presOf" srcId="{FBD2A5C6-E77F-4898-A105-B823BFC640ED}" destId="{55E3D2B6-A13B-4B1F-8C1E-2A70F47A9815}" srcOrd="0" destOrd="0" presId="urn:microsoft.com/office/officeart/2005/8/layout/default"/>
    <dgm:cxn modelId="{8AFB5558-450E-4765-93AF-4E443D4FF842}" srcId="{D8ED5FA2-90B9-4E91-AFB2-C4BD8AD72D58}" destId="{61CF7926-FE9A-46B7-9720-A8C3051B2FB3}" srcOrd="9" destOrd="0" parTransId="{C2CFD0C1-0C39-4B1F-9EBF-8936446B16FF}" sibTransId="{51ED3C39-3C9D-4CEC-A140-6E69FCF235F8}"/>
    <dgm:cxn modelId="{AF15338A-3580-49E7-8BCF-279AD1980464}" type="presOf" srcId="{BE3B68E2-B858-4C2D-90E2-626B827C3B4D}" destId="{677972AC-CE61-4123-A1F7-9363D57214F9}" srcOrd="0" destOrd="0" presId="urn:microsoft.com/office/officeart/2005/8/layout/default"/>
    <dgm:cxn modelId="{40673391-503E-4683-B1CC-8C5FA57D5C62}" srcId="{D8ED5FA2-90B9-4E91-AFB2-C4BD8AD72D58}" destId="{FBD2A5C6-E77F-4898-A105-B823BFC640ED}" srcOrd="5" destOrd="0" parTransId="{56E2D956-D00F-408B-8085-7984B4C395D9}" sibTransId="{1388A67A-91F6-479E-BA4A-CA0AA4540500}"/>
    <dgm:cxn modelId="{C7A6A5A2-D46A-43F0-BDA6-5FE14C59DC07}" srcId="{D8ED5FA2-90B9-4E91-AFB2-C4BD8AD72D58}" destId="{890640FA-A80B-4C76-B295-B9ABC7BB8778}" srcOrd="0" destOrd="0" parTransId="{B4669155-C0D5-45E2-A8B9-5185EAB4660F}" sibTransId="{4CD142A6-16A7-4F60-B5D4-F07EC1ACBF04}"/>
    <dgm:cxn modelId="{6FF422C5-BD95-4655-9F30-491B7A71B2ED}" type="presOf" srcId="{890640FA-A80B-4C76-B295-B9ABC7BB8778}" destId="{A2C4C890-C079-4D0E-AF6F-58FBE12C872F}" srcOrd="0" destOrd="0" presId="urn:microsoft.com/office/officeart/2005/8/layout/default"/>
    <dgm:cxn modelId="{D27086D3-B739-4BFC-A525-589238987B55}" srcId="{D8ED5FA2-90B9-4E91-AFB2-C4BD8AD72D58}" destId="{9AC4DC1F-D23A-4583-8A70-8029CFD5B7E1}" srcOrd="8" destOrd="0" parTransId="{788A6523-A456-4415-810B-23B488985485}" sibTransId="{9379C18F-A113-4F73-BFA6-6584638B9218}"/>
    <dgm:cxn modelId="{EB502CD5-AFED-4FB3-B521-DE08F9E4E439}" srcId="{D8ED5FA2-90B9-4E91-AFB2-C4BD8AD72D58}" destId="{F0682CF3-062D-4353-821A-9E0141DEF6AA}" srcOrd="2" destOrd="0" parTransId="{5F285571-4411-4C60-A0C8-7ED8A84CC96F}" sibTransId="{3B460403-48B2-478F-9213-40D975AA3DE9}"/>
    <dgm:cxn modelId="{7EE2A0D8-2307-4599-9BDB-537147FC87A9}" type="presOf" srcId="{5E947433-930D-4B13-843E-E0050423AEEC}" destId="{B4BB8C03-CF20-4AB4-B962-039685E32AE6}" srcOrd="0" destOrd="0" presId="urn:microsoft.com/office/officeart/2005/8/layout/default"/>
    <dgm:cxn modelId="{B41466DB-B705-4E95-8B6B-28D6B5C20221}" type="presOf" srcId="{4C3A2B7F-FE43-4100-AA51-B4F9C96BEC7C}" destId="{56236FC9-C7A5-42D3-BF3F-E7406D3727AA}" srcOrd="0" destOrd="0" presId="urn:microsoft.com/office/officeart/2005/8/layout/default"/>
    <dgm:cxn modelId="{A2E9EEE1-0476-467F-B268-1B2084723072}" type="presOf" srcId="{E670544D-C252-4974-A069-4EBF227E94D9}" destId="{CB792F28-53F4-45DE-ABDE-BAFDF4DA98D8}" srcOrd="0" destOrd="0" presId="urn:microsoft.com/office/officeart/2005/8/layout/default"/>
    <dgm:cxn modelId="{CB4037F0-21BD-4DB9-A0B2-F1DEBC945B1C}" srcId="{D8ED5FA2-90B9-4E91-AFB2-C4BD8AD72D58}" destId="{9D01D0A4-04DE-4ED2-9AD3-218C649CC8E2}" srcOrd="10" destOrd="0" parTransId="{1A1476F2-6B48-4BF3-BA70-27E073716AEC}" sibTransId="{8AFEF261-AED0-4E75-B01E-588BE9BF1693}"/>
    <dgm:cxn modelId="{7B348762-A936-46E3-B214-9BF44966EDB2}" type="presParOf" srcId="{F2F0F648-2F7C-445D-A8D3-2E657D8C86CC}" destId="{A2C4C890-C079-4D0E-AF6F-58FBE12C872F}" srcOrd="0" destOrd="0" presId="urn:microsoft.com/office/officeart/2005/8/layout/default"/>
    <dgm:cxn modelId="{70921CE8-10D5-40CC-83DA-A8D73EFA00B3}" type="presParOf" srcId="{F2F0F648-2F7C-445D-A8D3-2E657D8C86CC}" destId="{213795F8-4B24-439A-B2FE-0D16EE0D8526}" srcOrd="1" destOrd="0" presId="urn:microsoft.com/office/officeart/2005/8/layout/default"/>
    <dgm:cxn modelId="{67000A6B-B8F9-4318-860B-8D42F7CAEA68}" type="presParOf" srcId="{F2F0F648-2F7C-445D-A8D3-2E657D8C86CC}" destId="{CB792F28-53F4-45DE-ABDE-BAFDF4DA98D8}" srcOrd="2" destOrd="0" presId="urn:microsoft.com/office/officeart/2005/8/layout/default"/>
    <dgm:cxn modelId="{DF6DC0DE-EC0B-4D10-9E2A-D5AA1239A74D}" type="presParOf" srcId="{F2F0F648-2F7C-445D-A8D3-2E657D8C86CC}" destId="{AFC9C940-DB59-4F67-B9EB-2C73EDC02920}" srcOrd="3" destOrd="0" presId="urn:microsoft.com/office/officeart/2005/8/layout/default"/>
    <dgm:cxn modelId="{A6D58C23-8292-4E9B-9424-3E2275C63547}" type="presParOf" srcId="{F2F0F648-2F7C-445D-A8D3-2E657D8C86CC}" destId="{844A355A-E355-4BCB-B8BE-91EA1A741665}" srcOrd="4" destOrd="0" presId="urn:microsoft.com/office/officeart/2005/8/layout/default"/>
    <dgm:cxn modelId="{0BF65BD4-656D-4C53-AC0D-0048C908406F}" type="presParOf" srcId="{F2F0F648-2F7C-445D-A8D3-2E657D8C86CC}" destId="{D1A903FA-CCBD-4705-A72B-D01D695E25EA}" srcOrd="5" destOrd="0" presId="urn:microsoft.com/office/officeart/2005/8/layout/default"/>
    <dgm:cxn modelId="{573FEA90-EB8D-4941-9CBC-626F59C3A984}" type="presParOf" srcId="{F2F0F648-2F7C-445D-A8D3-2E657D8C86CC}" destId="{1C0DCC8B-BFEA-41ED-A584-FF3CAA51337D}" srcOrd="6" destOrd="0" presId="urn:microsoft.com/office/officeart/2005/8/layout/default"/>
    <dgm:cxn modelId="{AC5C1A28-95C2-44B4-9438-AA363C41F9E3}" type="presParOf" srcId="{F2F0F648-2F7C-445D-A8D3-2E657D8C86CC}" destId="{02EEC7FC-5979-4113-9F65-F19C5791E49A}" srcOrd="7" destOrd="0" presId="urn:microsoft.com/office/officeart/2005/8/layout/default"/>
    <dgm:cxn modelId="{453ADF75-5FD4-48B8-8D8C-A485000F3B6F}" type="presParOf" srcId="{F2F0F648-2F7C-445D-A8D3-2E657D8C86CC}" destId="{B4BB8C03-CF20-4AB4-B962-039685E32AE6}" srcOrd="8" destOrd="0" presId="urn:microsoft.com/office/officeart/2005/8/layout/default"/>
    <dgm:cxn modelId="{77DD4809-D4F3-43A8-9DDC-5B9597A45E2B}" type="presParOf" srcId="{F2F0F648-2F7C-445D-A8D3-2E657D8C86CC}" destId="{54CED538-EBB3-4D04-933A-822EE51301FC}" srcOrd="9" destOrd="0" presId="urn:microsoft.com/office/officeart/2005/8/layout/default"/>
    <dgm:cxn modelId="{711F7508-7B6D-4CAB-9AD9-1AE12BCC3989}" type="presParOf" srcId="{F2F0F648-2F7C-445D-A8D3-2E657D8C86CC}" destId="{55E3D2B6-A13B-4B1F-8C1E-2A70F47A9815}" srcOrd="10" destOrd="0" presId="urn:microsoft.com/office/officeart/2005/8/layout/default"/>
    <dgm:cxn modelId="{E71E16D4-6240-462E-9E37-43938422040F}" type="presParOf" srcId="{F2F0F648-2F7C-445D-A8D3-2E657D8C86CC}" destId="{EC1098E4-B970-4BB1-828F-9463067F1C8E}" srcOrd="11" destOrd="0" presId="urn:microsoft.com/office/officeart/2005/8/layout/default"/>
    <dgm:cxn modelId="{ACABD950-75F7-4F4C-AA3A-41CA2D95269E}" type="presParOf" srcId="{F2F0F648-2F7C-445D-A8D3-2E657D8C86CC}" destId="{677972AC-CE61-4123-A1F7-9363D57214F9}" srcOrd="12" destOrd="0" presId="urn:microsoft.com/office/officeart/2005/8/layout/default"/>
    <dgm:cxn modelId="{D18A0E31-1519-4A83-A8B4-5B9D84F2EBAC}" type="presParOf" srcId="{F2F0F648-2F7C-445D-A8D3-2E657D8C86CC}" destId="{D8F21A02-B342-4076-AC77-9DBBA386415A}" srcOrd="13" destOrd="0" presId="urn:microsoft.com/office/officeart/2005/8/layout/default"/>
    <dgm:cxn modelId="{1E9309B3-A321-4AC0-A4D8-93BEB47E8DF0}" type="presParOf" srcId="{F2F0F648-2F7C-445D-A8D3-2E657D8C86CC}" destId="{56236FC9-C7A5-42D3-BF3F-E7406D3727AA}" srcOrd="14" destOrd="0" presId="urn:microsoft.com/office/officeart/2005/8/layout/default"/>
    <dgm:cxn modelId="{D0528971-90DC-4D3B-95B5-B0275CC97877}" type="presParOf" srcId="{F2F0F648-2F7C-445D-A8D3-2E657D8C86CC}" destId="{ECD7E629-D626-4D5F-A090-83891A79B75F}" srcOrd="15" destOrd="0" presId="urn:microsoft.com/office/officeart/2005/8/layout/default"/>
    <dgm:cxn modelId="{36CBA150-F4D3-453D-A1DF-C32F036E3F0F}" type="presParOf" srcId="{F2F0F648-2F7C-445D-A8D3-2E657D8C86CC}" destId="{D995241C-7A5D-4941-9FC8-CC9E8D408E2E}" srcOrd="16" destOrd="0" presId="urn:microsoft.com/office/officeart/2005/8/layout/default"/>
    <dgm:cxn modelId="{1C50DB1B-AE05-4F56-A5DB-4A2F3B5D92D8}" type="presParOf" srcId="{F2F0F648-2F7C-445D-A8D3-2E657D8C86CC}" destId="{FC14E765-EBC9-4DB3-962C-889B7829CD86}" srcOrd="17" destOrd="0" presId="urn:microsoft.com/office/officeart/2005/8/layout/default"/>
    <dgm:cxn modelId="{18B199CC-D46D-419E-8CD5-27902196AB9A}" type="presParOf" srcId="{F2F0F648-2F7C-445D-A8D3-2E657D8C86CC}" destId="{A59D8975-1761-48A4-88AE-3AA4D26597EF}" srcOrd="18" destOrd="0" presId="urn:microsoft.com/office/officeart/2005/8/layout/default"/>
    <dgm:cxn modelId="{1D9111FC-0DC5-4DB4-870C-9E9A9F8F1BA8}" type="presParOf" srcId="{F2F0F648-2F7C-445D-A8D3-2E657D8C86CC}" destId="{14745A00-7419-4948-B467-5F73CC4F0838}" srcOrd="19" destOrd="0" presId="urn:microsoft.com/office/officeart/2005/8/layout/default"/>
    <dgm:cxn modelId="{505FDC54-322B-450A-A317-9549F37F804F}" type="presParOf" srcId="{F2F0F648-2F7C-445D-A8D3-2E657D8C86CC}" destId="{DAF4275F-4AAF-4956-8516-AEBFF7C239C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DE8C7-ED68-4B9A-99D5-2CFEA24FB8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1C696B-2579-4170-947B-146720675D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Weekly Rotations – Members rotate weekly, works well for smaller teams</a:t>
          </a:r>
        </a:p>
      </dgm:t>
    </dgm:pt>
    <dgm:pt modelId="{3FD1DBAB-9D23-4FDD-8C63-F96D813F7145}" type="parTrans" cxnId="{295F89F4-8427-4BD3-B4B8-061FE36FB512}">
      <dgm:prSet/>
      <dgm:spPr/>
      <dgm:t>
        <a:bodyPr/>
        <a:lstStyle/>
        <a:p>
          <a:endParaRPr lang="en-US"/>
        </a:p>
      </dgm:t>
    </dgm:pt>
    <dgm:pt modelId="{28ACC588-480D-428A-8A42-46E3D21A3709}" type="sibTrans" cxnId="{295F89F4-8427-4BD3-B4B8-061FE36FB512}">
      <dgm:prSet/>
      <dgm:spPr/>
      <dgm:t>
        <a:bodyPr/>
        <a:lstStyle/>
        <a:p>
          <a:endParaRPr lang="en-US"/>
        </a:p>
      </dgm:t>
    </dgm:pt>
    <dgm:pt modelId="{F8A029A2-9BDC-450E-907B-0C611C4F6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Monthly Rotations – Best for larger teams, gives employees more time to recover</a:t>
          </a:r>
        </a:p>
      </dgm:t>
    </dgm:pt>
    <dgm:pt modelId="{6F85B3A7-6349-4410-8A20-CA2FCA763E9D}" type="parTrans" cxnId="{B6D555F5-22FE-4AC3-B33B-D5C99B519666}">
      <dgm:prSet/>
      <dgm:spPr/>
      <dgm:t>
        <a:bodyPr/>
        <a:lstStyle/>
        <a:p>
          <a:endParaRPr lang="en-US"/>
        </a:p>
      </dgm:t>
    </dgm:pt>
    <dgm:pt modelId="{7BAA600D-10BC-4EE8-8E0D-01499F66702B}" type="sibTrans" cxnId="{B6D555F5-22FE-4AC3-B33B-D5C99B519666}">
      <dgm:prSet/>
      <dgm:spPr/>
      <dgm:t>
        <a:bodyPr/>
        <a:lstStyle/>
        <a:p>
          <a:endParaRPr lang="en-US"/>
        </a:p>
      </dgm:t>
    </dgm:pt>
    <dgm:pt modelId="{4736E009-3DDC-46BE-8866-A893B2F3D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On-Call Pools – Have shared responsibility among larger groups, balanced workload</a:t>
          </a:r>
        </a:p>
      </dgm:t>
    </dgm:pt>
    <dgm:pt modelId="{99710C2F-1A74-4EB6-B251-F615F3B65EFC}" type="parTrans" cxnId="{CDC6E94E-3D41-4838-BB85-A9EE552568EE}">
      <dgm:prSet/>
      <dgm:spPr/>
      <dgm:t>
        <a:bodyPr/>
        <a:lstStyle/>
        <a:p>
          <a:endParaRPr lang="en-US"/>
        </a:p>
      </dgm:t>
    </dgm:pt>
    <dgm:pt modelId="{FA421959-0682-4DB3-9A7E-019FB42918D6}" type="sibTrans" cxnId="{CDC6E94E-3D41-4838-BB85-A9EE552568EE}">
      <dgm:prSet/>
      <dgm:spPr/>
      <dgm:t>
        <a:bodyPr/>
        <a:lstStyle/>
        <a:p>
          <a:endParaRPr lang="en-US"/>
        </a:p>
      </dgm:t>
    </dgm:pt>
    <dgm:pt modelId="{C555788C-E5A6-4D4F-9A5E-C9ABAF7B7C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Shadow Sifts – Pair less experienced engineers with seasoned ones</a:t>
          </a:r>
        </a:p>
      </dgm:t>
    </dgm:pt>
    <dgm:pt modelId="{B5AEB461-2854-4EDD-B99F-72CEED12B953}" type="parTrans" cxnId="{E6EEC351-8561-4DB8-B469-D26B7B6A4DEA}">
      <dgm:prSet/>
      <dgm:spPr/>
      <dgm:t>
        <a:bodyPr/>
        <a:lstStyle/>
        <a:p>
          <a:endParaRPr lang="en-US"/>
        </a:p>
      </dgm:t>
    </dgm:pt>
    <dgm:pt modelId="{5B3A4526-D1FC-4FBF-982E-86F9C2577CCF}" type="sibTrans" cxnId="{E6EEC351-8561-4DB8-B469-D26B7B6A4DEA}">
      <dgm:prSet/>
      <dgm:spPr/>
      <dgm:t>
        <a:bodyPr/>
        <a:lstStyle/>
        <a:p>
          <a:endParaRPr lang="en-US"/>
        </a:p>
      </dgm:t>
    </dgm:pt>
    <dgm:pt modelId="{AA899484-9306-4057-8572-4EF987BE2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Follow-the-sun Model – Having on-call responsibilities follow the time zones, handle during business hours</a:t>
          </a:r>
        </a:p>
      </dgm:t>
    </dgm:pt>
    <dgm:pt modelId="{642EFF1F-6587-4B82-B9DE-41D90D1BE07F}" type="parTrans" cxnId="{07772642-409A-400C-B906-1525708D093B}">
      <dgm:prSet/>
      <dgm:spPr/>
      <dgm:t>
        <a:bodyPr/>
        <a:lstStyle/>
        <a:p>
          <a:endParaRPr lang="en-US"/>
        </a:p>
      </dgm:t>
    </dgm:pt>
    <dgm:pt modelId="{57454026-8F62-4B43-8DB8-DB7DF7387E01}" type="sibTrans" cxnId="{07772642-409A-400C-B906-1525708D093B}">
      <dgm:prSet/>
      <dgm:spPr/>
      <dgm:t>
        <a:bodyPr/>
        <a:lstStyle/>
        <a:p>
          <a:endParaRPr lang="en-US"/>
        </a:p>
      </dgm:t>
    </dgm:pt>
    <dgm:pt modelId="{5A25CDD1-3B1C-470C-B91A-3F25624B0563}" type="pres">
      <dgm:prSet presAssocID="{C6ADE8C7-ED68-4B9A-99D5-2CFEA24FB8EF}" presName="root" presStyleCnt="0">
        <dgm:presLayoutVars>
          <dgm:dir/>
          <dgm:resizeHandles val="exact"/>
        </dgm:presLayoutVars>
      </dgm:prSet>
      <dgm:spPr/>
    </dgm:pt>
    <dgm:pt modelId="{1C50A223-8089-4DD9-BC69-1072DC0D7ED6}" type="pres">
      <dgm:prSet presAssocID="{9B1C696B-2579-4170-947B-146720675D4F}" presName="compNode" presStyleCnt="0"/>
      <dgm:spPr/>
    </dgm:pt>
    <dgm:pt modelId="{833A39F4-89AF-4F54-98FD-EA5A7E1243F5}" type="pres">
      <dgm:prSet presAssocID="{9B1C696B-2579-4170-947B-146720675D4F}" presName="bgRect" presStyleLbl="bgShp" presStyleIdx="0" presStyleCnt="5"/>
      <dgm:spPr/>
    </dgm:pt>
    <dgm:pt modelId="{A3C40A49-96BE-4BF9-894B-97E4F9051607}" type="pres">
      <dgm:prSet presAssocID="{9B1C696B-2579-4170-947B-146720675D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CBA9DA9-DF9E-4190-872C-DA5E17F4D475}" type="pres">
      <dgm:prSet presAssocID="{9B1C696B-2579-4170-947B-146720675D4F}" presName="spaceRect" presStyleCnt="0"/>
      <dgm:spPr/>
    </dgm:pt>
    <dgm:pt modelId="{E0EBFC50-0FBA-4334-B5E7-AD4C41948167}" type="pres">
      <dgm:prSet presAssocID="{9B1C696B-2579-4170-947B-146720675D4F}" presName="parTx" presStyleLbl="revTx" presStyleIdx="0" presStyleCnt="5">
        <dgm:presLayoutVars>
          <dgm:chMax val="0"/>
          <dgm:chPref val="0"/>
        </dgm:presLayoutVars>
      </dgm:prSet>
      <dgm:spPr/>
    </dgm:pt>
    <dgm:pt modelId="{8EDEF8F2-7876-4CA0-A3C9-68F68506BB13}" type="pres">
      <dgm:prSet presAssocID="{28ACC588-480D-428A-8A42-46E3D21A3709}" presName="sibTrans" presStyleCnt="0"/>
      <dgm:spPr/>
    </dgm:pt>
    <dgm:pt modelId="{E3065978-BC96-48F6-B302-0FBD73643FD6}" type="pres">
      <dgm:prSet presAssocID="{F8A029A2-9BDC-450E-907B-0C611C4F6E97}" presName="compNode" presStyleCnt="0"/>
      <dgm:spPr/>
    </dgm:pt>
    <dgm:pt modelId="{30512E9A-C4F3-45B3-ABDF-854E21ED0E30}" type="pres">
      <dgm:prSet presAssocID="{F8A029A2-9BDC-450E-907B-0C611C4F6E97}" presName="bgRect" presStyleLbl="bgShp" presStyleIdx="1" presStyleCnt="5"/>
      <dgm:spPr/>
    </dgm:pt>
    <dgm:pt modelId="{DDF9F333-6214-4E3C-9AFB-EA3C5EC70C37}" type="pres">
      <dgm:prSet presAssocID="{F8A029A2-9BDC-450E-907B-0C611C4F6E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90BAE24-03AF-4DD7-986A-6B1331ADD720}" type="pres">
      <dgm:prSet presAssocID="{F8A029A2-9BDC-450E-907B-0C611C4F6E97}" presName="spaceRect" presStyleCnt="0"/>
      <dgm:spPr/>
    </dgm:pt>
    <dgm:pt modelId="{010B8543-6CB0-4711-A5EE-BBEBDD9DF21F}" type="pres">
      <dgm:prSet presAssocID="{F8A029A2-9BDC-450E-907B-0C611C4F6E97}" presName="parTx" presStyleLbl="revTx" presStyleIdx="1" presStyleCnt="5">
        <dgm:presLayoutVars>
          <dgm:chMax val="0"/>
          <dgm:chPref val="0"/>
        </dgm:presLayoutVars>
      </dgm:prSet>
      <dgm:spPr/>
    </dgm:pt>
    <dgm:pt modelId="{6209AB54-297E-4D10-9CEF-F6FB5F4D8AD3}" type="pres">
      <dgm:prSet presAssocID="{7BAA600D-10BC-4EE8-8E0D-01499F66702B}" presName="sibTrans" presStyleCnt="0"/>
      <dgm:spPr/>
    </dgm:pt>
    <dgm:pt modelId="{4EBB8CD6-A48A-4538-BBBF-11E522D05C0A}" type="pres">
      <dgm:prSet presAssocID="{4736E009-3DDC-46BE-8866-A893B2F3D74F}" presName="compNode" presStyleCnt="0"/>
      <dgm:spPr/>
    </dgm:pt>
    <dgm:pt modelId="{8F4C2C89-379D-418F-85FD-8277AAB28397}" type="pres">
      <dgm:prSet presAssocID="{4736E009-3DDC-46BE-8866-A893B2F3D74F}" presName="bgRect" presStyleLbl="bgShp" presStyleIdx="2" presStyleCnt="5"/>
      <dgm:spPr/>
    </dgm:pt>
    <dgm:pt modelId="{332ED6C2-7727-4170-B977-1D7C46E8FA5E}" type="pres">
      <dgm:prSet presAssocID="{4736E009-3DDC-46BE-8866-A893B2F3D7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23DA4B6-2318-43DD-BC45-1D94AFAB99F1}" type="pres">
      <dgm:prSet presAssocID="{4736E009-3DDC-46BE-8866-A893B2F3D74F}" presName="spaceRect" presStyleCnt="0"/>
      <dgm:spPr/>
    </dgm:pt>
    <dgm:pt modelId="{CA1D18A3-CBA3-44A3-B670-7E2C7AEAB5EE}" type="pres">
      <dgm:prSet presAssocID="{4736E009-3DDC-46BE-8866-A893B2F3D74F}" presName="parTx" presStyleLbl="revTx" presStyleIdx="2" presStyleCnt="5">
        <dgm:presLayoutVars>
          <dgm:chMax val="0"/>
          <dgm:chPref val="0"/>
        </dgm:presLayoutVars>
      </dgm:prSet>
      <dgm:spPr/>
    </dgm:pt>
    <dgm:pt modelId="{6FBD2036-4F61-4D2E-A203-0B0C66B0EDA7}" type="pres">
      <dgm:prSet presAssocID="{FA421959-0682-4DB3-9A7E-019FB42918D6}" presName="sibTrans" presStyleCnt="0"/>
      <dgm:spPr/>
    </dgm:pt>
    <dgm:pt modelId="{DBC7CA01-D8F7-49E2-A995-C0C345794425}" type="pres">
      <dgm:prSet presAssocID="{C555788C-E5A6-4D4F-9A5E-C9ABAF7B7CC2}" presName="compNode" presStyleCnt="0"/>
      <dgm:spPr/>
    </dgm:pt>
    <dgm:pt modelId="{B6E1AC78-727E-4F27-BBAE-C556C878F530}" type="pres">
      <dgm:prSet presAssocID="{C555788C-E5A6-4D4F-9A5E-C9ABAF7B7CC2}" presName="bgRect" presStyleLbl="bgShp" presStyleIdx="3" presStyleCnt="5"/>
      <dgm:spPr/>
    </dgm:pt>
    <dgm:pt modelId="{C7DD59EA-8889-4C58-9B41-7746F2E9CBE6}" type="pres">
      <dgm:prSet presAssocID="{C555788C-E5A6-4D4F-9A5E-C9ABAF7B7C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689344C-5E05-4425-8C52-EBFBC4AD8733}" type="pres">
      <dgm:prSet presAssocID="{C555788C-E5A6-4D4F-9A5E-C9ABAF7B7CC2}" presName="spaceRect" presStyleCnt="0"/>
      <dgm:spPr/>
    </dgm:pt>
    <dgm:pt modelId="{4232BE06-4A42-4439-BAB7-AD376927179E}" type="pres">
      <dgm:prSet presAssocID="{C555788C-E5A6-4D4F-9A5E-C9ABAF7B7CC2}" presName="parTx" presStyleLbl="revTx" presStyleIdx="3" presStyleCnt="5">
        <dgm:presLayoutVars>
          <dgm:chMax val="0"/>
          <dgm:chPref val="0"/>
        </dgm:presLayoutVars>
      </dgm:prSet>
      <dgm:spPr/>
    </dgm:pt>
    <dgm:pt modelId="{20064598-92F8-4794-B2A4-E8F6A3ECA226}" type="pres">
      <dgm:prSet presAssocID="{5B3A4526-D1FC-4FBF-982E-86F9C2577CCF}" presName="sibTrans" presStyleCnt="0"/>
      <dgm:spPr/>
    </dgm:pt>
    <dgm:pt modelId="{2925E803-FACD-4603-AAE1-62996D9403EE}" type="pres">
      <dgm:prSet presAssocID="{AA899484-9306-4057-8572-4EF987BE2828}" presName="compNode" presStyleCnt="0"/>
      <dgm:spPr/>
    </dgm:pt>
    <dgm:pt modelId="{0A9F8659-2134-4779-9623-07995F9DD1B9}" type="pres">
      <dgm:prSet presAssocID="{AA899484-9306-4057-8572-4EF987BE2828}" presName="bgRect" presStyleLbl="bgShp" presStyleIdx="4" presStyleCnt="5"/>
      <dgm:spPr/>
    </dgm:pt>
    <dgm:pt modelId="{20FDD630-FB1C-4918-9C16-EACA9F26EB7F}" type="pres">
      <dgm:prSet presAssocID="{AA899484-9306-4057-8572-4EF987BE28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8F8F5B42-1764-407D-8C98-6291F2809887}" type="pres">
      <dgm:prSet presAssocID="{AA899484-9306-4057-8572-4EF987BE2828}" presName="spaceRect" presStyleCnt="0"/>
      <dgm:spPr/>
    </dgm:pt>
    <dgm:pt modelId="{A5F8F8E5-F49A-47B1-B485-B7FD6B9DC297}" type="pres">
      <dgm:prSet presAssocID="{AA899484-9306-4057-8572-4EF987BE282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3ACE615-FA7E-45AB-94CA-47927B4CF3DB}" type="presOf" srcId="{C6ADE8C7-ED68-4B9A-99D5-2CFEA24FB8EF}" destId="{5A25CDD1-3B1C-470C-B91A-3F25624B0563}" srcOrd="0" destOrd="0" presId="urn:microsoft.com/office/officeart/2018/2/layout/IconVerticalSolidList"/>
    <dgm:cxn modelId="{1A69B531-D13D-46E6-80C7-11BFBD6CD442}" type="presOf" srcId="{AA899484-9306-4057-8572-4EF987BE2828}" destId="{A5F8F8E5-F49A-47B1-B485-B7FD6B9DC297}" srcOrd="0" destOrd="0" presId="urn:microsoft.com/office/officeart/2018/2/layout/IconVerticalSolidList"/>
    <dgm:cxn modelId="{B72E0135-3F87-40ED-90DE-332357ACC8F8}" type="presOf" srcId="{C555788C-E5A6-4D4F-9A5E-C9ABAF7B7CC2}" destId="{4232BE06-4A42-4439-BAB7-AD376927179E}" srcOrd="0" destOrd="0" presId="urn:microsoft.com/office/officeart/2018/2/layout/IconVerticalSolidList"/>
    <dgm:cxn modelId="{07772642-409A-400C-B906-1525708D093B}" srcId="{C6ADE8C7-ED68-4B9A-99D5-2CFEA24FB8EF}" destId="{AA899484-9306-4057-8572-4EF987BE2828}" srcOrd="4" destOrd="0" parTransId="{642EFF1F-6587-4B82-B9DE-41D90D1BE07F}" sibTransId="{57454026-8F62-4B43-8DB8-DB7DF7387E01}"/>
    <dgm:cxn modelId="{CDC6E94E-3D41-4838-BB85-A9EE552568EE}" srcId="{C6ADE8C7-ED68-4B9A-99D5-2CFEA24FB8EF}" destId="{4736E009-3DDC-46BE-8866-A893B2F3D74F}" srcOrd="2" destOrd="0" parTransId="{99710C2F-1A74-4EB6-B251-F615F3B65EFC}" sibTransId="{FA421959-0682-4DB3-9A7E-019FB42918D6}"/>
    <dgm:cxn modelId="{E6EEC351-8561-4DB8-B469-D26B7B6A4DEA}" srcId="{C6ADE8C7-ED68-4B9A-99D5-2CFEA24FB8EF}" destId="{C555788C-E5A6-4D4F-9A5E-C9ABAF7B7CC2}" srcOrd="3" destOrd="0" parTransId="{B5AEB461-2854-4EDD-B99F-72CEED12B953}" sibTransId="{5B3A4526-D1FC-4FBF-982E-86F9C2577CCF}"/>
    <dgm:cxn modelId="{371874A5-058A-450C-9ACC-3EA93D599780}" type="presOf" srcId="{4736E009-3DDC-46BE-8866-A893B2F3D74F}" destId="{CA1D18A3-CBA3-44A3-B670-7E2C7AEAB5EE}" srcOrd="0" destOrd="0" presId="urn:microsoft.com/office/officeart/2018/2/layout/IconVerticalSolidList"/>
    <dgm:cxn modelId="{397A21BE-0701-4236-A650-EDD96B41887B}" type="presOf" srcId="{9B1C696B-2579-4170-947B-146720675D4F}" destId="{E0EBFC50-0FBA-4334-B5E7-AD4C41948167}" srcOrd="0" destOrd="0" presId="urn:microsoft.com/office/officeart/2018/2/layout/IconVerticalSolidList"/>
    <dgm:cxn modelId="{5683A9C1-5E25-4E7E-834A-413C33969BB5}" type="presOf" srcId="{F8A029A2-9BDC-450E-907B-0C611C4F6E97}" destId="{010B8543-6CB0-4711-A5EE-BBEBDD9DF21F}" srcOrd="0" destOrd="0" presId="urn:microsoft.com/office/officeart/2018/2/layout/IconVerticalSolidList"/>
    <dgm:cxn modelId="{295F89F4-8427-4BD3-B4B8-061FE36FB512}" srcId="{C6ADE8C7-ED68-4B9A-99D5-2CFEA24FB8EF}" destId="{9B1C696B-2579-4170-947B-146720675D4F}" srcOrd="0" destOrd="0" parTransId="{3FD1DBAB-9D23-4FDD-8C63-F96D813F7145}" sibTransId="{28ACC588-480D-428A-8A42-46E3D21A3709}"/>
    <dgm:cxn modelId="{B6D555F5-22FE-4AC3-B33B-D5C99B519666}" srcId="{C6ADE8C7-ED68-4B9A-99D5-2CFEA24FB8EF}" destId="{F8A029A2-9BDC-450E-907B-0C611C4F6E97}" srcOrd="1" destOrd="0" parTransId="{6F85B3A7-6349-4410-8A20-CA2FCA763E9D}" sibTransId="{7BAA600D-10BC-4EE8-8E0D-01499F66702B}"/>
    <dgm:cxn modelId="{01502A6B-C164-47F8-A3A6-05506FB58B0D}" type="presParOf" srcId="{5A25CDD1-3B1C-470C-B91A-3F25624B0563}" destId="{1C50A223-8089-4DD9-BC69-1072DC0D7ED6}" srcOrd="0" destOrd="0" presId="urn:microsoft.com/office/officeart/2018/2/layout/IconVerticalSolidList"/>
    <dgm:cxn modelId="{B5932178-12DA-4DDC-9A00-BAED73B4C994}" type="presParOf" srcId="{1C50A223-8089-4DD9-BC69-1072DC0D7ED6}" destId="{833A39F4-89AF-4F54-98FD-EA5A7E1243F5}" srcOrd="0" destOrd="0" presId="urn:microsoft.com/office/officeart/2018/2/layout/IconVerticalSolidList"/>
    <dgm:cxn modelId="{F5146873-50F3-4E07-BD99-F88ECAC98270}" type="presParOf" srcId="{1C50A223-8089-4DD9-BC69-1072DC0D7ED6}" destId="{A3C40A49-96BE-4BF9-894B-97E4F9051607}" srcOrd="1" destOrd="0" presId="urn:microsoft.com/office/officeart/2018/2/layout/IconVerticalSolidList"/>
    <dgm:cxn modelId="{F7CE6157-E73F-4C44-8BB3-4A95CA7E9C95}" type="presParOf" srcId="{1C50A223-8089-4DD9-BC69-1072DC0D7ED6}" destId="{4CBA9DA9-DF9E-4190-872C-DA5E17F4D475}" srcOrd="2" destOrd="0" presId="urn:microsoft.com/office/officeart/2018/2/layout/IconVerticalSolidList"/>
    <dgm:cxn modelId="{951969D9-7DC2-4B0A-947E-8B974B75F438}" type="presParOf" srcId="{1C50A223-8089-4DD9-BC69-1072DC0D7ED6}" destId="{E0EBFC50-0FBA-4334-B5E7-AD4C41948167}" srcOrd="3" destOrd="0" presId="urn:microsoft.com/office/officeart/2018/2/layout/IconVerticalSolidList"/>
    <dgm:cxn modelId="{235ECB41-68CE-4AD6-9BB4-FC246A25D513}" type="presParOf" srcId="{5A25CDD1-3B1C-470C-B91A-3F25624B0563}" destId="{8EDEF8F2-7876-4CA0-A3C9-68F68506BB13}" srcOrd="1" destOrd="0" presId="urn:microsoft.com/office/officeart/2018/2/layout/IconVerticalSolidList"/>
    <dgm:cxn modelId="{4321259F-1D1B-4E78-9360-B7A3130B81C3}" type="presParOf" srcId="{5A25CDD1-3B1C-470C-B91A-3F25624B0563}" destId="{E3065978-BC96-48F6-B302-0FBD73643FD6}" srcOrd="2" destOrd="0" presId="urn:microsoft.com/office/officeart/2018/2/layout/IconVerticalSolidList"/>
    <dgm:cxn modelId="{37958E7F-F8BB-464B-BC8C-5837F99AF1AF}" type="presParOf" srcId="{E3065978-BC96-48F6-B302-0FBD73643FD6}" destId="{30512E9A-C4F3-45B3-ABDF-854E21ED0E30}" srcOrd="0" destOrd="0" presId="urn:microsoft.com/office/officeart/2018/2/layout/IconVerticalSolidList"/>
    <dgm:cxn modelId="{652D05DC-FE83-4C80-BE04-684FA2C8DC5A}" type="presParOf" srcId="{E3065978-BC96-48F6-B302-0FBD73643FD6}" destId="{DDF9F333-6214-4E3C-9AFB-EA3C5EC70C37}" srcOrd="1" destOrd="0" presId="urn:microsoft.com/office/officeart/2018/2/layout/IconVerticalSolidList"/>
    <dgm:cxn modelId="{C429C519-A5C8-4FA0-A06C-824291164E04}" type="presParOf" srcId="{E3065978-BC96-48F6-B302-0FBD73643FD6}" destId="{590BAE24-03AF-4DD7-986A-6B1331ADD720}" srcOrd="2" destOrd="0" presId="urn:microsoft.com/office/officeart/2018/2/layout/IconVerticalSolidList"/>
    <dgm:cxn modelId="{490F248E-9CEF-4994-8398-768BDC494ECB}" type="presParOf" srcId="{E3065978-BC96-48F6-B302-0FBD73643FD6}" destId="{010B8543-6CB0-4711-A5EE-BBEBDD9DF21F}" srcOrd="3" destOrd="0" presId="urn:microsoft.com/office/officeart/2018/2/layout/IconVerticalSolidList"/>
    <dgm:cxn modelId="{1FEECB67-9652-4028-8549-07DFC2A4923C}" type="presParOf" srcId="{5A25CDD1-3B1C-470C-B91A-3F25624B0563}" destId="{6209AB54-297E-4D10-9CEF-F6FB5F4D8AD3}" srcOrd="3" destOrd="0" presId="urn:microsoft.com/office/officeart/2018/2/layout/IconVerticalSolidList"/>
    <dgm:cxn modelId="{2CB3AD99-7674-4B5E-8DD7-801A3DE93AE9}" type="presParOf" srcId="{5A25CDD1-3B1C-470C-B91A-3F25624B0563}" destId="{4EBB8CD6-A48A-4538-BBBF-11E522D05C0A}" srcOrd="4" destOrd="0" presId="urn:microsoft.com/office/officeart/2018/2/layout/IconVerticalSolidList"/>
    <dgm:cxn modelId="{2FF635D1-9E9C-4C49-BEFA-4C67502FCFCD}" type="presParOf" srcId="{4EBB8CD6-A48A-4538-BBBF-11E522D05C0A}" destId="{8F4C2C89-379D-418F-85FD-8277AAB28397}" srcOrd="0" destOrd="0" presId="urn:microsoft.com/office/officeart/2018/2/layout/IconVerticalSolidList"/>
    <dgm:cxn modelId="{898D4AFD-8C59-4FF2-9F52-5C6BD0CD1C00}" type="presParOf" srcId="{4EBB8CD6-A48A-4538-BBBF-11E522D05C0A}" destId="{332ED6C2-7727-4170-B977-1D7C46E8FA5E}" srcOrd="1" destOrd="0" presId="urn:microsoft.com/office/officeart/2018/2/layout/IconVerticalSolidList"/>
    <dgm:cxn modelId="{1F8AE236-DAA4-4688-A0F5-633188187F9A}" type="presParOf" srcId="{4EBB8CD6-A48A-4538-BBBF-11E522D05C0A}" destId="{223DA4B6-2318-43DD-BC45-1D94AFAB99F1}" srcOrd="2" destOrd="0" presId="urn:microsoft.com/office/officeart/2018/2/layout/IconVerticalSolidList"/>
    <dgm:cxn modelId="{F4F2D8A4-9BB1-446A-98A6-A5BD8BCE2F8A}" type="presParOf" srcId="{4EBB8CD6-A48A-4538-BBBF-11E522D05C0A}" destId="{CA1D18A3-CBA3-44A3-B670-7E2C7AEAB5EE}" srcOrd="3" destOrd="0" presId="urn:microsoft.com/office/officeart/2018/2/layout/IconVerticalSolidList"/>
    <dgm:cxn modelId="{4A60C777-C09E-48BD-9900-28F39453A54D}" type="presParOf" srcId="{5A25CDD1-3B1C-470C-B91A-3F25624B0563}" destId="{6FBD2036-4F61-4D2E-A203-0B0C66B0EDA7}" srcOrd="5" destOrd="0" presId="urn:microsoft.com/office/officeart/2018/2/layout/IconVerticalSolidList"/>
    <dgm:cxn modelId="{0FDAD11B-2539-4114-A96B-8170B862A420}" type="presParOf" srcId="{5A25CDD1-3B1C-470C-B91A-3F25624B0563}" destId="{DBC7CA01-D8F7-49E2-A995-C0C345794425}" srcOrd="6" destOrd="0" presId="urn:microsoft.com/office/officeart/2018/2/layout/IconVerticalSolidList"/>
    <dgm:cxn modelId="{E6CEA8DF-34CC-408F-857F-B5293FD736F2}" type="presParOf" srcId="{DBC7CA01-D8F7-49E2-A995-C0C345794425}" destId="{B6E1AC78-727E-4F27-BBAE-C556C878F530}" srcOrd="0" destOrd="0" presId="urn:microsoft.com/office/officeart/2018/2/layout/IconVerticalSolidList"/>
    <dgm:cxn modelId="{BED89448-C090-4CB1-8494-E07CEE14FEC2}" type="presParOf" srcId="{DBC7CA01-D8F7-49E2-A995-C0C345794425}" destId="{C7DD59EA-8889-4C58-9B41-7746F2E9CBE6}" srcOrd="1" destOrd="0" presId="urn:microsoft.com/office/officeart/2018/2/layout/IconVerticalSolidList"/>
    <dgm:cxn modelId="{A77C1190-1827-43B6-8409-0BF65A0ADFEA}" type="presParOf" srcId="{DBC7CA01-D8F7-49E2-A995-C0C345794425}" destId="{1689344C-5E05-4425-8C52-EBFBC4AD8733}" srcOrd="2" destOrd="0" presId="urn:microsoft.com/office/officeart/2018/2/layout/IconVerticalSolidList"/>
    <dgm:cxn modelId="{E4536C30-5DD2-4A5C-A20D-15E627EFD2F8}" type="presParOf" srcId="{DBC7CA01-D8F7-49E2-A995-C0C345794425}" destId="{4232BE06-4A42-4439-BAB7-AD376927179E}" srcOrd="3" destOrd="0" presId="urn:microsoft.com/office/officeart/2018/2/layout/IconVerticalSolidList"/>
    <dgm:cxn modelId="{875FA755-7EC5-44B2-99D8-0E360BA56A3E}" type="presParOf" srcId="{5A25CDD1-3B1C-470C-B91A-3F25624B0563}" destId="{20064598-92F8-4794-B2A4-E8F6A3ECA226}" srcOrd="7" destOrd="0" presId="urn:microsoft.com/office/officeart/2018/2/layout/IconVerticalSolidList"/>
    <dgm:cxn modelId="{28483A7C-3A3D-49B7-911F-ED2635FD5CBA}" type="presParOf" srcId="{5A25CDD1-3B1C-470C-B91A-3F25624B0563}" destId="{2925E803-FACD-4603-AAE1-62996D9403EE}" srcOrd="8" destOrd="0" presId="urn:microsoft.com/office/officeart/2018/2/layout/IconVerticalSolidList"/>
    <dgm:cxn modelId="{246F80CE-E1B0-4345-A578-9A1BFA0F96ED}" type="presParOf" srcId="{2925E803-FACD-4603-AAE1-62996D9403EE}" destId="{0A9F8659-2134-4779-9623-07995F9DD1B9}" srcOrd="0" destOrd="0" presId="urn:microsoft.com/office/officeart/2018/2/layout/IconVerticalSolidList"/>
    <dgm:cxn modelId="{40CB8FD3-1DD9-4A56-BB05-DA48064F36C7}" type="presParOf" srcId="{2925E803-FACD-4603-AAE1-62996D9403EE}" destId="{20FDD630-FB1C-4918-9C16-EACA9F26EB7F}" srcOrd="1" destOrd="0" presId="urn:microsoft.com/office/officeart/2018/2/layout/IconVerticalSolidList"/>
    <dgm:cxn modelId="{8CCE0692-0F28-4675-8DEB-9EAF5C0F14D1}" type="presParOf" srcId="{2925E803-FACD-4603-AAE1-62996D9403EE}" destId="{8F8F5B42-1764-407D-8C98-6291F2809887}" srcOrd="2" destOrd="0" presId="urn:microsoft.com/office/officeart/2018/2/layout/IconVerticalSolidList"/>
    <dgm:cxn modelId="{7BAC27F1-730E-4B57-8FD5-7092CBA11694}" type="presParOf" srcId="{2925E803-FACD-4603-AAE1-62996D9403EE}" destId="{A5F8F8E5-F49A-47B1-B485-B7FD6B9DC2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C9A98E-D0A9-4824-8A9C-7348502061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DB5E97-1EDE-427D-8450-A677DE35EAA3}">
      <dgm:prSet/>
      <dgm:spPr/>
      <dgm:t>
        <a:bodyPr/>
        <a:lstStyle/>
        <a:p>
          <a:r>
            <a:rPr lang="en-US"/>
            <a:t>Burnout -  People can get overwhelmed from being over paged.</a:t>
          </a:r>
        </a:p>
      </dgm:t>
    </dgm:pt>
    <dgm:pt modelId="{338481EE-D178-4C4A-9D0A-5BEB54144AAD}" type="parTrans" cxnId="{9A8ADAE7-2C9F-4B1B-9ED1-C06D9CC14862}">
      <dgm:prSet/>
      <dgm:spPr/>
      <dgm:t>
        <a:bodyPr/>
        <a:lstStyle/>
        <a:p>
          <a:endParaRPr lang="en-US"/>
        </a:p>
      </dgm:t>
    </dgm:pt>
    <dgm:pt modelId="{F73BD580-47DC-4F72-889D-3CB7F65CACB1}" type="sibTrans" cxnId="{9A8ADAE7-2C9F-4B1B-9ED1-C06D9CC14862}">
      <dgm:prSet/>
      <dgm:spPr/>
      <dgm:t>
        <a:bodyPr/>
        <a:lstStyle/>
        <a:p>
          <a:endParaRPr lang="en-US"/>
        </a:p>
      </dgm:t>
    </dgm:pt>
    <dgm:pt modelId="{91044177-CAF9-4C5A-9375-C73E63C510DC}">
      <dgm:prSet/>
      <dgm:spPr/>
      <dgm:t>
        <a:bodyPr/>
        <a:lstStyle/>
        <a:p>
          <a:r>
            <a:rPr lang="en-US"/>
            <a:t>Fatigue – Having an large amount of alerts or even false alarms can cause fatigue or people to ignore.</a:t>
          </a:r>
        </a:p>
      </dgm:t>
    </dgm:pt>
    <dgm:pt modelId="{8D70C63A-7B57-478C-B101-2F6EDB323B69}" type="parTrans" cxnId="{6FDBEEB2-63B8-4887-B172-3FCF6B17DCFA}">
      <dgm:prSet/>
      <dgm:spPr/>
      <dgm:t>
        <a:bodyPr/>
        <a:lstStyle/>
        <a:p>
          <a:endParaRPr lang="en-US"/>
        </a:p>
      </dgm:t>
    </dgm:pt>
    <dgm:pt modelId="{45FBA8EE-D2CD-4425-9C44-4D821EE3CD3F}" type="sibTrans" cxnId="{6FDBEEB2-63B8-4887-B172-3FCF6B17DCFA}">
      <dgm:prSet/>
      <dgm:spPr/>
      <dgm:t>
        <a:bodyPr/>
        <a:lstStyle/>
        <a:p>
          <a:endParaRPr lang="en-US"/>
        </a:p>
      </dgm:t>
    </dgm:pt>
    <dgm:pt modelId="{C3D8F07E-D3B3-4302-9624-EDBE12CE9D74}">
      <dgm:prSet/>
      <dgm:spPr/>
      <dgm:t>
        <a:bodyPr/>
        <a:lstStyle/>
        <a:p>
          <a:r>
            <a:rPr lang="en-US"/>
            <a:t>Slow repsonse time – Not having a clear escalation plan can cause wasted time.</a:t>
          </a:r>
        </a:p>
      </dgm:t>
    </dgm:pt>
    <dgm:pt modelId="{29B563A0-7530-4648-ADAB-4252E0872448}" type="parTrans" cxnId="{EC321DA6-68DD-43A4-98C1-123630158E02}">
      <dgm:prSet/>
      <dgm:spPr/>
      <dgm:t>
        <a:bodyPr/>
        <a:lstStyle/>
        <a:p>
          <a:endParaRPr lang="en-US"/>
        </a:p>
      </dgm:t>
    </dgm:pt>
    <dgm:pt modelId="{07872A32-E2CF-4A9F-ABD6-36FF0967F8AB}" type="sibTrans" cxnId="{EC321DA6-68DD-43A4-98C1-123630158E02}">
      <dgm:prSet/>
      <dgm:spPr/>
      <dgm:t>
        <a:bodyPr/>
        <a:lstStyle/>
        <a:p>
          <a:endParaRPr lang="en-US"/>
        </a:p>
      </dgm:t>
    </dgm:pt>
    <dgm:pt modelId="{46273A0B-F175-416C-B814-204E158ED6E7}">
      <dgm:prSet/>
      <dgm:spPr/>
      <dgm:t>
        <a:bodyPr/>
        <a:lstStyle/>
        <a:p>
          <a:r>
            <a:rPr lang="en-US"/>
            <a:t>Poor work life balance – Produces ineffective teams</a:t>
          </a:r>
        </a:p>
      </dgm:t>
    </dgm:pt>
    <dgm:pt modelId="{049945CB-0FDF-4D9F-8704-202F360C902A}" type="parTrans" cxnId="{B19D688C-B69E-4B1E-84A9-766E3A7A08D6}">
      <dgm:prSet/>
      <dgm:spPr/>
      <dgm:t>
        <a:bodyPr/>
        <a:lstStyle/>
        <a:p>
          <a:endParaRPr lang="en-US"/>
        </a:p>
      </dgm:t>
    </dgm:pt>
    <dgm:pt modelId="{CF61D94D-F74C-487F-B80A-6129B68B1B20}" type="sibTrans" cxnId="{B19D688C-B69E-4B1E-84A9-766E3A7A08D6}">
      <dgm:prSet/>
      <dgm:spPr/>
      <dgm:t>
        <a:bodyPr/>
        <a:lstStyle/>
        <a:p>
          <a:endParaRPr lang="en-US"/>
        </a:p>
      </dgm:t>
    </dgm:pt>
    <dgm:pt modelId="{182C510B-8B4B-49C1-A930-CE88D3BE5D6C}" type="pres">
      <dgm:prSet presAssocID="{19C9A98E-D0A9-4824-8A9C-734850206131}" presName="linear" presStyleCnt="0">
        <dgm:presLayoutVars>
          <dgm:animLvl val="lvl"/>
          <dgm:resizeHandles val="exact"/>
        </dgm:presLayoutVars>
      </dgm:prSet>
      <dgm:spPr/>
    </dgm:pt>
    <dgm:pt modelId="{DA55CAE6-3767-453F-B02A-2EC29547794D}" type="pres">
      <dgm:prSet presAssocID="{66DB5E97-1EDE-427D-8450-A677DE35EA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81D24E-8E52-4E5E-9E4B-E0E95B359719}" type="pres">
      <dgm:prSet presAssocID="{F73BD580-47DC-4F72-889D-3CB7F65CACB1}" presName="spacer" presStyleCnt="0"/>
      <dgm:spPr/>
    </dgm:pt>
    <dgm:pt modelId="{D255CB95-5687-4CFC-97BC-71B87DB10F57}" type="pres">
      <dgm:prSet presAssocID="{91044177-CAF9-4C5A-9375-C73E63C510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286CF9-EE31-40BE-8865-9620213E703E}" type="pres">
      <dgm:prSet presAssocID="{45FBA8EE-D2CD-4425-9C44-4D821EE3CD3F}" presName="spacer" presStyleCnt="0"/>
      <dgm:spPr/>
    </dgm:pt>
    <dgm:pt modelId="{06481A24-9030-4A65-BF60-997F3241F8DF}" type="pres">
      <dgm:prSet presAssocID="{C3D8F07E-D3B3-4302-9624-EDBE12CE9D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76D2E0-A4D7-4352-86A5-EC82D4986BA4}" type="pres">
      <dgm:prSet presAssocID="{07872A32-E2CF-4A9F-ABD6-36FF0967F8AB}" presName="spacer" presStyleCnt="0"/>
      <dgm:spPr/>
    </dgm:pt>
    <dgm:pt modelId="{A8884EED-853B-4F0C-AE50-C40E57AE3B9D}" type="pres">
      <dgm:prSet presAssocID="{46273A0B-F175-416C-B814-204E158ED6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B61926-4E22-47D1-AEDD-32E13ED28BAD}" type="presOf" srcId="{66DB5E97-1EDE-427D-8450-A677DE35EAA3}" destId="{DA55CAE6-3767-453F-B02A-2EC29547794D}" srcOrd="0" destOrd="0" presId="urn:microsoft.com/office/officeart/2005/8/layout/vList2"/>
    <dgm:cxn modelId="{C3B69E47-2307-43E6-86CE-6206D6F416AF}" type="presOf" srcId="{19C9A98E-D0A9-4824-8A9C-734850206131}" destId="{182C510B-8B4B-49C1-A930-CE88D3BE5D6C}" srcOrd="0" destOrd="0" presId="urn:microsoft.com/office/officeart/2005/8/layout/vList2"/>
    <dgm:cxn modelId="{EC10107B-A082-45B5-8C5E-D88D3F00E113}" type="presOf" srcId="{46273A0B-F175-416C-B814-204E158ED6E7}" destId="{A8884EED-853B-4F0C-AE50-C40E57AE3B9D}" srcOrd="0" destOrd="0" presId="urn:microsoft.com/office/officeart/2005/8/layout/vList2"/>
    <dgm:cxn modelId="{B19D688C-B69E-4B1E-84A9-766E3A7A08D6}" srcId="{19C9A98E-D0A9-4824-8A9C-734850206131}" destId="{46273A0B-F175-416C-B814-204E158ED6E7}" srcOrd="3" destOrd="0" parTransId="{049945CB-0FDF-4D9F-8704-202F360C902A}" sibTransId="{CF61D94D-F74C-487F-B80A-6129B68B1B20}"/>
    <dgm:cxn modelId="{EC321DA6-68DD-43A4-98C1-123630158E02}" srcId="{19C9A98E-D0A9-4824-8A9C-734850206131}" destId="{C3D8F07E-D3B3-4302-9624-EDBE12CE9D74}" srcOrd="2" destOrd="0" parTransId="{29B563A0-7530-4648-ADAB-4252E0872448}" sibTransId="{07872A32-E2CF-4A9F-ABD6-36FF0967F8AB}"/>
    <dgm:cxn modelId="{6FDBEEB2-63B8-4887-B172-3FCF6B17DCFA}" srcId="{19C9A98E-D0A9-4824-8A9C-734850206131}" destId="{91044177-CAF9-4C5A-9375-C73E63C510DC}" srcOrd="1" destOrd="0" parTransId="{8D70C63A-7B57-478C-B101-2F6EDB323B69}" sibTransId="{45FBA8EE-D2CD-4425-9C44-4D821EE3CD3F}"/>
    <dgm:cxn modelId="{29BB8DD0-0119-4F0C-B8C9-F86824410B49}" type="presOf" srcId="{C3D8F07E-D3B3-4302-9624-EDBE12CE9D74}" destId="{06481A24-9030-4A65-BF60-997F3241F8DF}" srcOrd="0" destOrd="0" presId="urn:microsoft.com/office/officeart/2005/8/layout/vList2"/>
    <dgm:cxn modelId="{9A8ADAE7-2C9F-4B1B-9ED1-C06D9CC14862}" srcId="{19C9A98E-D0A9-4824-8A9C-734850206131}" destId="{66DB5E97-1EDE-427D-8450-A677DE35EAA3}" srcOrd="0" destOrd="0" parTransId="{338481EE-D178-4C4A-9D0A-5BEB54144AAD}" sibTransId="{F73BD580-47DC-4F72-889D-3CB7F65CACB1}"/>
    <dgm:cxn modelId="{99B860FD-63AB-416C-BA46-7E0FFAC9B50E}" type="presOf" srcId="{91044177-CAF9-4C5A-9375-C73E63C510DC}" destId="{D255CB95-5687-4CFC-97BC-71B87DB10F57}" srcOrd="0" destOrd="0" presId="urn:microsoft.com/office/officeart/2005/8/layout/vList2"/>
    <dgm:cxn modelId="{047CC48A-E0B3-41F4-8B8A-C5A173CE9A62}" type="presParOf" srcId="{182C510B-8B4B-49C1-A930-CE88D3BE5D6C}" destId="{DA55CAE6-3767-453F-B02A-2EC29547794D}" srcOrd="0" destOrd="0" presId="urn:microsoft.com/office/officeart/2005/8/layout/vList2"/>
    <dgm:cxn modelId="{7DBCE021-D0F9-4DC5-9367-EAA2364586B0}" type="presParOf" srcId="{182C510B-8B4B-49C1-A930-CE88D3BE5D6C}" destId="{EC81D24E-8E52-4E5E-9E4B-E0E95B359719}" srcOrd="1" destOrd="0" presId="urn:microsoft.com/office/officeart/2005/8/layout/vList2"/>
    <dgm:cxn modelId="{155F5AC6-14F6-4AA5-B9DC-71BB2FA692FB}" type="presParOf" srcId="{182C510B-8B4B-49C1-A930-CE88D3BE5D6C}" destId="{D255CB95-5687-4CFC-97BC-71B87DB10F57}" srcOrd="2" destOrd="0" presId="urn:microsoft.com/office/officeart/2005/8/layout/vList2"/>
    <dgm:cxn modelId="{A1730BDA-93CD-47CE-8AEA-E464666F2B6D}" type="presParOf" srcId="{182C510B-8B4B-49C1-A930-CE88D3BE5D6C}" destId="{9E286CF9-EE31-40BE-8865-9620213E703E}" srcOrd="3" destOrd="0" presId="urn:microsoft.com/office/officeart/2005/8/layout/vList2"/>
    <dgm:cxn modelId="{6360D6C3-3CD4-4062-9C60-808582FA3509}" type="presParOf" srcId="{182C510B-8B4B-49C1-A930-CE88D3BE5D6C}" destId="{06481A24-9030-4A65-BF60-997F3241F8DF}" srcOrd="4" destOrd="0" presId="urn:microsoft.com/office/officeart/2005/8/layout/vList2"/>
    <dgm:cxn modelId="{A7727DB7-5520-4449-86B0-92D58EEDF4EE}" type="presParOf" srcId="{182C510B-8B4B-49C1-A930-CE88D3BE5D6C}" destId="{2C76D2E0-A4D7-4352-86A5-EC82D4986BA4}" srcOrd="5" destOrd="0" presId="urn:microsoft.com/office/officeart/2005/8/layout/vList2"/>
    <dgm:cxn modelId="{0A182B98-39B5-48A7-884A-27820EE65B01}" type="presParOf" srcId="{182C510B-8B4B-49C1-A930-CE88D3BE5D6C}" destId="{A8884EED-853B-4F0C-AE50-C40E57AE3B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914FC2-0B37-4F48-9914-6D53DF5D84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85F673-AD06-4DD6-AA1C-BCEAD293AE4A}">
      <dgm:prSet/>
      <dgm:spPr/>
      <dgm:t>
        <a:bodyPr/>
        <a:lstStyle/>
        <a:p>
          <a:r>
            <a:rPr lang="en-US"/>
            <a:t>Slack</a:t>
          </a:r>
        </a:p>
      </dgm:t>
    </dgm:pt>
    <dgm:pt modelId="{D5FF1BDF-6F0E-4685-BC39-2710FC076B92}" type="parTrans" cxnId="{61E4B94C-CE10-473C-BE4D-5DD4DF102374}">
      <dgm:prSet/>
      <dgm:spPr/>
      <dgm:t>
        <a:bodyPr/>
        <a:lstStyle/>
        <a:p>
          <a:endParaRPr lang="en-US"/>
        </a:p>
      </dgm:t>
    </dgm:pt>
    <dgm:pt modelId="{5FB1C6FD-B370-469B-8DE4-D6E7FF21CF3B}" type="sibTrans" cxnId="{61E4B94C-CE10-473C-BE4D-5DD4DF102374}">
      <dgm:prSet/>
      <dgm:spPr/>
      <dgm:t>
        <a:bodyPr/>
        <a:lstStyle/>
        <a:p>
          <a:endParaRPr lang="en-US"/>
        </a:p>
      </dgm:t>
    </dgm:pt>
    <dgm:pt modelId="{BC8B3624-13AA-45C1-8A6C-89702C470AB8}">
      <dgm:prSet/>
      <dgm:spPr/>
      <dgm:t>
        <a:bodyPr/>
        <a:lstStyle/>
        <a:p>
          <a:r>
            <a:rPr lang="en-US"/>
            <a:t>Microsoft Teams</a:t>
          </a:r>
        </a:p>
      </dgm:t>
    </dgm:pt>
    <dgm:pt modelId="{B2FF687C-A293-4955-9E58-D15AB3D4ABF4}" type="parTrans" cxnId="{4C46409B-3D06-4CAB-88A5-CA15632227BE}">
      <dgm:prSet/>
      <dgm:spPr/>
      <dgm:t>
        <a:bodyPr/>
        <a:lstStyle/>
        <a:p>
          <a:endParaRPr lang="en-US"/>
        </a:p>
      </dgm:t>
    </dgm:pt>
    <dgm:pt modelId="{41FF34F8-5182-42AB-A72C-4B671F1485F6}" type="sibTrans" cxnId="{4C46409B-3D06-4CAB-88A5-CA15632227BE}">
      <dgm:prSet/>
      <dgm:spPr/>
      <dgm:t>
        <a:bodyPr/>
        <a:lstStyle/>
        <a:p>
          <a:endParaRPr lang="en-US"/>
        </a:p>
      </dgm:t>
    </dgm:pt>
    <dgm:pt modelId="{9932F0BF-D941-4F52-9464-2F06C99A9E38}">
      <dgm:prSet/>
      <dgm:spPr/>
      <dgm:t>
        <a:bodyPr/>
        <a:lstStyle/>
        <a:p>
          <a:r>
            <a:rPr lang="en-US"/>
            <a:t>Jira – incident tracking</a:t>
          </a:r>
        </a:p>
      </dgm:t>
    </dgm:pt>
    <dgm:pt modelId="{5DD9BCA6-5CCF-4CD3-AECB-6BF15E42641A}" type="parTrans" cxnId="{18D7A04A-8683-4378-BBA1-98D7617405B6}">
      <dgm:prSet/>
      <dgm:spPr/>
      <dgm:t>
        <a:bodyPr/>
        <a:lstStyle/>
        <a:p>
          <a:endParaRPr lang="en-US"/>
        </a:p>
      </dgm:t>
    </dgm:pt>
    <dgm:pt modelId="{3EB53FCC-C9F3-4C6B-BD7F-2A76A19B5460}" type="sibTrans" cxnId="{18D7A04A-8683-4378-BBA1-98D7617405B6}">
      <dgm:prSet/>
      <dgm:spPr/>
      <dgm:t>
        <a:bodyPr/>
        <a:lstStyle/>
        <a:p>
          <a:endParaRPr lang="en-US"/>
        </a:p>
      </dgm:t>
    </dgm:pt>
    <dgm:pt modelId="{29C25033-34BF-46FA-94E7-42469939BBE4}">
      <dgm:prSet/>
      <dgm:spPr/>
      <dgm:t>
        <a:bodyPr/>
        <a:lstStyle/>
        <a:p>
          <a:r>
            <a:rPr lang="en-US"/>
            <a:t>Google docs</a:t>
          </a:r>
        </a:p>
      </dgm:t>
    </dgm:pt>
    <dgm:pt modelId="{4A96154B-3193-4ADD-BAF4-1D3F50BC9A66}" type="parTrans" cxnId="{7CEFEFA5-3C61-4435-8ACD-2BCA51A6185A}">
      <dgm:prSet/>
      <dgm:spPr/>
      <dgm:t>
        <a:bodyPr/>
        <a:lstStyle/>
        <a:p>
          <a:endParaRPr lang="en-US"/>
        </a:p>
      </dgm:t>
    </dgm:pt>
    <dgm:pt modelId="{F695C4A9-77AA-4E87-8596-1B332DB91434}" type="sibTrans" cxnId="{7CEFEFA5-3C61-4435-8ACD-2BCA51A6185A}">
      <dgm:prSet/>
      <dgm:spPr/>
      <dgm:t>
        <a:bodyPr/>
        <a:lstStyle/>
        <a:p>
          <a:endParaRPr lang="en-US"/>
        </a:p>
      </dgm:t>
    </dgm:pt>
    <dgm:pt modelId="{78B63BCE-92E3-4018-8721-7457D2D76DE9}">
      <dgm:prSet/>
      <dgm:spPr/>
      <dgm:t>
        <a:bodyPr/>
        <a:lstStyle/>
        <a:p>
          <a:r>
            <a:rPr lang="en-US"/>
            <a:t>PagerDuty – best for incident response</a:t>
          </a:r>
        </a:p>
      </dgm:t>
    </dgm:pt>
    <dgm:pt modelId="{525FC03A-EA34-4EA7-9556-82D026B4C34B}" type="parTrans" cxnId="{6862C742-BCD1-40D7-8780-C4C41C7292ED}">
      <dgm:prSet/>
      <dgm:spPr/>
      <dgm:t>
        <a:bodyPr/>
        <a:lstStyle/>
        <a:p>
          <a:endParaRPr lang="en-US"/>
        </a:p>
      </dgm:t>
    </dgm:pt>
    <dgm:pt modelId="{E2CC0AA6-B628-4094-95A7-A553B924F77D}" type="sibTrans" cxnId="{6862C742-BCD1-40D7-8780-C4C41C7292ED}">
      <dgm:prSet/>
      <dgm:spPr/>
      <dgm:t>
        <a:bodyPr/>
        <a:lstStyle/>
        <a:p>
          <a:endParaRPr lang="en-US"/>
        </a:p>
      </dgm:t>
    </dgm:pt>
    <dgm:pt modelId="{B5C86748-CF75-4733-B326-687CB08BD70B}">
      <dgm:prSet/>
      <dgm:spPr/>
      <dgm:t>
        <a:bodyPr/>
        <a:lstStyle/>
        <a:p>
          <a:r>
            <a:rPr lang="en-US"/>
            <a:t>Prometheus</a:t>
          </a:r>
        </a:p>
      </dgm:t>
    </dgm:pt>
    <dgm:pt modelId="{924F0111-C682-4090-8564-E4BD15D4F0C6}" type="parTrans" cxnId="{625F6010-D4F5-494D-AF37-D309D1F43B70}">
      <dgm:prSet/>
      <dgm:spPr/>
      <dgm:t>
        <a:bodyPr/>
        <a:lstStyle/>
        <a:p>
          <a:endParaRPr lang="en-US"/>
        </a:p>
      </dgm:t>
    </dgm:pt>
    <dgm:pt modelId="{DD7F1AC3-0DBC-4C6B-8800-A7A5C8EE39DE}" type="sibTrans" cxnId="{625F6010-D4F5-494D-AF37-D309D1F43B70}">
      <dgm:prSet/>
      <dgm:spPr/>
      <dgm:t>
        <a:bodyPr/>
        <a:lstStyle/>
        <a:p>
          <a:endParaRPr lang="en-US"/>
        </a:p>
      </dgm:t>
    </dgm:pt>
    <dgm:pt modelId="{22D5208D-D295-4911-8BB5-764E915DC79B}">
      <dgm:prSet/>
      <dgm:spPr/>
      <dgm:t>
        <a:bodyPr/>
        <a:lstStyle/>
        <a:p>
          <a:r>
            <a:rPr lang="en-US"/>
            <a:t>PagerDuty Postmortems – great for learning from incidents</a:t>
          </a:r>
        </a:p>
      </dgm:t>
    </dgm:pt>
    <dgm:pt modelId="{4727C134-D72A-47D3-8ACD-76B5F72CA029}" type="parTrans" cxnId="{BF4F23A3-4A56-4748-820F-2B0A413416CC}">
      <dgm:prSet/>
      <dgm:spPr/>
      <dgm:t>
        <a:bodyPr/>
        <a:lstStyle/>
        <a:p>
          <a:endParaRPr lang="en-US"/>
        </a:p>
      </dgm:t>
    </dgm:pt>
    <dgm:pt modelId="{D2DFA84E-56EE-42F3-BCFC-2F34432AF155}" type="sibTrans" cxnId="{BF4F23A3-4A56-4748-820F-2B0A413416CC}">
      <dgm:prSet/>
      <dgm:spPr/>
      <dgm:t>
        <a:bodyPr/>
        <a:lstStyle/>
        <a:p>
          <a:endParaRPr lang="en-US"/>
        </a:p>
      </dgm:t>
    </dgm:pt>
    <dgm:pt modelId="{BC5208E4-FF5B-4AE8-AC6F-29F105739D07}" type="pres">
      <dgm:prSet presAssocID="{0E914FC2-0B37-4F48-9914-6D53DF5D84F7}" presName="Name0" presStyleCnt="0">
        <dgm:presLayoutVars>
          <dgm:dir/>
          <dgm:animLvl val="lvl"/>
          <dgm:resizeHandles val="exact"/>
        </dgm:presLayoutVars>
      </dgm:prSet>
      <dgm:spPr/>
    </dgm:pt>
    <dgm:pt modelId="{B48874B6-3AC4-4994-94CB-38266102F0F6}" type="pres">
      <dgm:prSet presAssocID="{D385F673-AD06-4DD6-AA1C-BCEAD293AE4A}" presName="linNode" presStyleCnt="0"/>
      <dgm:spPr/>
    </dgm:pt>
    <dgm:pt modelId="{F850A320-233B-44BA-B505-8F3948F64B3B}" type="pres">
      <dgm:prSet presAssocID="{D385F673-AD06-4DD6-AA1C-BCEAD293AE4A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9C2B4DE-3117-44A3-AEFC-9154C0712CEA}" type="pres">
      <dgm:prSet presAssocID="{5FB1C6FD-B370-469B-8DE4-D6E7FF21CF3B}" presName="sp" presStyleCnt="0"/>
      <dgm:spPr/>
    </dgm:pt>
    <dgm:pt modelId="{1535547A-7346-4125-858A-B12CC6BD4A71}" type="pres">
      <dgm:prSet presAssocID="{BC8B3624-13AA-45C1-8A6C-89702C470AB8}" presName="linNode" presStyleCnt="0"/>
      <dgm:spPr/>
    </dgm:pt>
    <dgm:pt modelId="{B82A347D-C5B5-4B5E-AE03-5DE1706BB359}" type="pres">
      <dgm:prSet presAssocID="{BC8B3624-13AA-45C1-8A6C-89702C470AB8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A762C653-18FB-4FF5-9AFC-E81207273A03}" type="pres">
      <dgm:prSet presAssocID="{41FF34F8-5182-42AB-A72C-4B671F1485F6}" presName="sp" presStyleCnt="0"/>
      <dgm:spPr/>
    </dgm:pt>
    <dgm:pt modelId="{5CAC5CCF-81B1-43A7-8AB7-7B63F9093F08}" type="pres">
      <dgm:prSet presAssocID="{9932F0BF-D941-4F52-9464-2F06C99A9E38}" presName="linNode" presStyleCnt="0"/>
      <dgm:spPr/>
    </dgm:pt>
    <dgm:pt modelId="{8A7DE534-45FE-40D1-8B93-CBAC6720B242}" type="pres">
      <dgm:prSet presAssocID="{9932F0BF-D941-4F52-9464-2F06C99A9E38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4F91802A-3EB5-40E1-9D50-4E3A99B91E2A}" type="pres">
      <dgm:prSet presAssocID="{3EB53FCC-C9F3-4C6B-BD7F-2A76A19B5460}" presName="sp" presStyleCnt="0"/>
      <dgm:spPr/>
    </dgm:pt>
    <dgm:pt modelId="{D2599B6C-FB93-4113-A36B-66CBC5212440}" type="pres">
      <dgm:prSet presAssocID="{29C25033-34BF-46FA-94E7-42469939BBE4}" presName="linNode" presStyleCnt="0"/>
      <dgm:spPr/>
    </dgm:pt>
    <dgm:pt modelId="{8EBD8DC2-420D-4264-8D67-F0F15DD0B0F9}" type="pres">
      <dgm:prSet presAssocID="{29C25033-34BF-46FA-94E7-42469939BBE4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4068CCD3-E256-4BE8-B124-0E4ED6BA8240}" type="pres">
      <dgm:prSet presAssocID="{F695C4A9-77AA-4E87-8596-1B332DB91434}" presName="sp" presStyleCnt="0"/>
      <dgm:spPr/>
    </dgm:pt>
    <dgm:pt modelId="{CFDC815D-2439-46BF-A2BC-C75B94B9456B}" type="pres">
      <dgm:prSet presAssocID="{78B63BCE-92E3-4018-8721-7457D2D76DE9}" presName="linNode" presStyleCnt="0"/>
      <dgm:spPr/>
    </dgm:pt>
    <dgm:pt modelId="{150865B4-0D0E-4336-810A-E2E3320F3A8F}" type="pres">
      <dgm:prSet presAssocID="{78B63BCE-92E3-4018-8721-7457D2D76DE9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4411CA5-6248-4480-A964-A91A6BF6D21B}" type="pres">
      <dgm:prSet presAssocID="{E2CC0AA6-B628-4094-95A7-A553B924F77D}" presName="sp" presStyleCnt="0"/>
      <dgm:spPr/>
    </dgm:pt>
    <dgm:pt modelId="{2A38778E-79D8-4FEC-8D10-0B5BDF011C3A}" type="pres">
      <dgm:prSet presAssocID="{B5C86748-CF75-4733-B326-687CB08BD70B}" presName="linNode" presStyleCnt="0"/>
      <dgm:spPr/>
    </dgm:pt>
    <dgm:pt modelId="{8277ED1C-5113-4C05-A5EE-7726F2A44FAE}" type="pres">
      <dgm:prSet presAssocID="{B5C86748-CF75-4733-B326-687CB08BD70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64F6832-AE26-41BE-9004-A356FD17FCD3}" type="pres">
      <dgm:prSet presAssocID="{DD7F1AC3-0DBC-4C6B-8800-A7A5C8EE39DE}" presName="sp" presStyleCnt="0"/>
      <dgm:spPr/>
    </dgm:pt>
    <dgm:pt modelId="{AC86FD04-E024-4129-A0D6-FC470F151529}" type="pres">
      <dgm:prSet presAssocID="{22D5208D-D295-4911-8BB5-764E915DC79B}" presName="linNode" presStyleCnt="0"/>
      <dgm:spPr/>
    </dgm:pt>
    <dgm:pt modelId="{8AC168CF-ABBE-4E0B-9A8E-A0B4CBAB5E5B}" type="pres">
      <dgm:prSet presAssocID="{22D5208D-D295-4911-8BB5-764E915DC79B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625F6010-D4F5-494D-AF37-D309D1F43B70}" srcId="{0E914FC2-0B37-4F48-9914-6D53DF5D84F7}" destId="{B5C86748-CF75-4733-B326-687CB08BD70B}" srcOrd="5" destOrd="0" parTransId="{924F0111-C682-4090-8564-E4BD15D4F0C6}" sibTransId="{DD7F1AC3-0DBC-4C6B-8800-A7A5C8EE39DE}"/>
    <dgm:cxn modelId="{646AA312-B79A-4F0B-8E51-9665D57BFC49}" type="presOf" srcId="{0E914FC2-0B37-4F48-9914-6D53DF5D84F7}" destId="{BC5208E4-FF5B-4AE8-AC6F-29F105739D07}" srcOrd="0" destOrd="0" presId="urn:microsoft.com/office/officeart/2005/8/layout/vList5"/>
    <dgm:cxn modelId="{E3541923-DB3A-4FE4-8755-1DD72508A189}" type="presOf" srcId="{29C25033-34BF-46FA-94E7-42469939BBE4}" destId="{8EBD8DC2-420D-4264-8D67-F0F15DD0B0F9}" srcOrd="0" destOrd="0" presId="urn:microsoft.com/office/officeart/2005/8/layout/vList5"/>
    <dgm:cxn modelId="{4B9C8141-101E-4E1E-8CA3-8E17D153251F}" type="presOf" srcId="{BC8B3624-13AA-45C1-8A6C-89702C470AB8}" destId="{B82A347D-C5B5-4B5E-AE03-5DE1706BB359}" srcOrd="0" destOrd="0" presId="urn:microsoft.com/office/officeart/2005/8/layout/vList5"/>
    <dgm:cxn modelId="{6862C742-BCD1-40D7-8780-C4C41C7292ED}" srcId="{0E914FC2-0B37-4F48-9914-6D53DF5D84F7}" destId="{78B63BCE-92E3-4018-8721-7457D2D76DE9}" srcOrd="4" destOrd="0" parTransId="{525FC03A-EA34-4EA7-9556-82D026B4C34B}" sibTransId="{E2CC0AA6-B628-4094-95A7-A553B924F77D}"/>
    <dgm:cxn modelId="{3EAB6748-08DF-4D98-9F6C-83D4D28C1C2E}" type="presOf" srcId="{B5C86748-CF75-4733-B326-687CB08BD70B}" destId="{8277ED1C-5113-4C05-A5EE-7726F2A44FAE}" srcOrd="0" destOrd="0" presId="urn:microsoft.com/office/officeart/2005/8/layout/vList5"/>
    <dgm:cxn modelId="{18D7A04A-8683-4378-BBA1-98D7617405B6}" srcId="{0E914FC2-0B37-4F48-9914-6D53DF5D84F7}" destId="{9932F0BF-D941-4F52-9464-2F06C99A9E38}" srcOrd="2" destOrd="0" parTransId="{5DD9BCA6-5CCF-4CD3-AECB-6BF15E42641A}" sibTransId="{3EB53FCC-C9F3-4C6B-BD7F-2A76A19B5460}"/>
    <dgm:cxn modelId="{61E4B94C-CE10-473C-BE4D-5DD4DF102374}" srcId="{0E914FC2-0B37-4F48-9914-6D53DF5D84F7}" destId="{D385F673-AD06-4DD6-AA1C-BCEAD293AE4A}" srcOrd="0" destOrd="0" parTransId="{D5FF1BDF-6F0E-4685-BC39-2710FC076B92}" sibTransId="{5FB1C6FD-B370-469B-8DE4-D6E7FF21CF3B}"/>
    <dgm:cxn modelId="{61D66386-45B2-4D49-BBE3-FA87645769A1}" type="presOf" srcId="{78B63BCE-92E3-4018-8721-7457D2D76DE9}" destId="{150865B4-0D0E-4336-810A-E2E3320F3A8F}" srcOrd="0" destOrd="0" presId="urn:microsoft.com/office/officeart/2005/8/layout/vList5"/>
    <dgm:cxn modelId="{4C46409B-3D06-4CAB-88A5-CA15632227BE}" srcId="{0E914FC2-0B37-4F48-9914-6D53DF5D84F7}" destId="{BC8B3624-13AA-45C1-8A6C-89702C470AB8}" srcOrd="1" destOrd="0" parTransId="{B2FF687C-A293-4955-9E58-D15AB3D4ABF4}" sibTransId="{41FF34F8-5182-42AB-A72C-4B671F1485F6}"/>
    <dgm:cxn modelId="{BF4F23A3-4A56-4748-820F-2B0A413416CC}" srcId="{0E914FC2-0B37-4F48-9914-6D53DF5D84F7}" destId="{22D5208D-D295-4911-8BB5-764E915DC79B}" srcOrd="6" destOrd="0" parTransId="{4727C134-D72A-47D3-8ACD-76B5F72CA029}" sibTransId="{D2DFA84E-56EE-42F3-BCFC-2F34432AF155}"/>
    <dgm:cxn modelId="{7CEFEFA5-3C61-4435-8ACD-2BCA51A6185A}" srcId="{0E914FC2-0B37-4F48-9914-6D53DF5D84F7}" destId="{29C25033-34BF-46FA-94E7-42469939BBE4}" srcOrd="3" destOrd="0" parTransId="{4A96154B-3193-4ADD-BAF4-1D3F50BC9A66}" sibTransId="{F695C4A9-77AA-4E87-8596-1B332DB91434}"/>
    <dgm:cxn modelId="{E6889BBE-C8CC-4B44-A866-7692DD6B4B44}" type="presOf" srcId="{22D5208D-D295-4911-8BB5-764E915DC79B}" destId="{8AC168CF-ABBE-4E0B-9A8E-A0B4CBAB5E5B}" srcOrd="0" destOrd="0" presId="urn:microsoft.com/office/officeart/2005/8/layout/vList5"/>
    <dgm:cxn modelId="{44F300C2-0CF5-4677-9351-4CBD6907B731}" type="presOf" srcId="{D385F673-AD06-4DD6-AA1C-BCEAD293AE4A}" destId="{F850A320-233B-44BA-B505-8F3948F64B3B}" srcOrd="0" destOrd="0" presId="urn:microsoft.com/office/officeart/2005/8/layout/vList5"/>
    <dgm:cxn modelId="{1424C2C7-CE6D-44CB-9194-13858EFDDE60}" type="presOf" srcId="{9932F0BF-D941-4F52-9464-2F06C99A9E38}" destId="{8A7DE534-45FE-40D1-8B93-CBAC6720B242}" srcOrd="0" destOrd="0" presId="urn:microsoft.com/office/officeart/2005/8/layout/vList5"/>
    <dgm:cxn modelId="{254C46BA-5C55-4F4D-9715-4E4DF6235B92}" type="presParOf" srcId="{BC5208E4-FF5B-4AE8-AC6F-29F105739D07}" destId="{B48874B6-3AC4-4994-94CB-38266102F0F6}" srcOrd="0" destOrd="0" presId="urn:microsoft.com/office/officeart/2005/8/layout/vList5"/>
    <dgm:cxn modelId="{163FA7CB-458D-4C6E-AD8F-D689C30F15E5}" type="presParOf" srcId="{B48874B6-3AC4-4994-94CB-38266102F0F6}" destId="{F850A320-233B-44BA-B505-8F3948F64B3B}" srcOrd="0" destOrd="0" presId="urn:microsoft.com/office/officeart/2005/8/layout/vList5"/>
    <dgm:cxn modelId="{0C603C09-25E1-4284-8943-989C850F3F10}" type="presParOf" srcId="{BC5208E4-FF5B-4AE8-AC6F-29F105739D07}" destId="{59C2B4DE-3117-44A3-AEFC-9154C0712CEA}" srcOrd="1" destOrd="0" presId="urn:microsoft.com/office/officeart/2005/8/layout/vList5"/>
    <dgm:cxn modelId="{1BC21193-71B6-4D9D-BC75-37557211105C}" type="presParOf" srcId="{BC5208E4-FF5B-4AE8-AC6F-29F105739D07}" destId="{1535547A-7346-4125-858A-B12CC6BD4A71}" srcOrd="2" destOrd="0" presId="urn:microsoft.com/office/officeart/2005/8/layout/vList5"/>
    <dgm:cxn modelId="{1FC857F8-80E5-4AAA-AC95-E9801259B4A2}" type="presParOf" srcId="{1535547A-7346-4125-858A-B12CC6BD4A71}" destId="{B82A347D-C5B5-4B5E-AE03-5DE1706BB359}" srcOrd="0" destOrd="0" presId="urn:microsoft.com/office/officeart/2005/8/layout/vList5"/>
    <dgm:cxn modelId="{EE8DAF67-8C24-4854-9287-514A3FD12C84}" type="presParOf" srcId="{BC5208E4-FF5B-4AE8-AC6F-29F105739D07}" destId="{A762C653-18FB-4FF5-9AFC-E81207273A03}" srcOrd="3" destOrd="0" presId="urn:microsoft.com/office/officeart/2005/8/layout/vList5"/>
    <dgm:cxn modelId="{E837E58E-DFAD-47D7-A8D6-C6AA949A9D72}" type="presParOf" srcId="{BC5208E4-FF5B-4AE8-AC6F-29F105739D07}" destId="{5CAC5CCF-81B1-43A7-8AB7-7B63F9093F08}" srcOrd="4" destOrd="0" presId="urn:microsoft.com/office/officeart/2005/8/layout/vList5"/>
    <dgm:cxn modelId="{0059F1A9-F391-4CEF-B123-0226B3BF0803}" type="presParOf" srcId="{5CAC5CCF-81B1-43A7-8AB7-7B63F9093F08}" destId="{8A7DE534-45FE-40D1-8B93-CBAC6720B242}" srcOrd="0" destOrd="0" presId="urn:microsoft.com/office/officeart/2005/8/layout/vList5"/>
    <dgm:cxn modelId="{B5312909-99D9-4A34-BF1B-602AB3C01FBE}" type="presParOf" srcId="{BC5208E4-FF5B-4AE8-AC6F-29F105739D07}" destId="{4F91802A-3EB5-40E1-9D50-4E3A99B91E2A}" srcOrd="5" destOrd="0" presId="urn:microsoft.com/office/officeart/2005/8/layout/vList5"/>
    <dgm:cxn modelId="{3F49E29B-B10C-4D2C-9D9F-0C5B1A2D5FCB}" type="presParOf" srcId="{BC5208E4-FF5B-4AE8-AC6F-29F105739D07}" destId="{D2599B6C-FB93-4113-A36B-66CBC5212440}" srcOrd="6" destOrd="0" presId="urn:microsoft.com/office/officeart/2005/8/layout/vList5"/>
    <dgm:cxn modelId="{2D58C5B0-5E04-47BC-A207-7A0BC50005A5}" type="presParOf" srcId="{D2599B6C-FB93-4113-A36B-66CBC5212440}" destId="{8EBD8DC2-420D-4264-8D67-F0F15DD0B0F9}" srcOrd="0" destOrd="0" presId="urn:microsoft.com/office/officeart/2005/8/layout/vList5"/>
    <dgm:cxn modelId="{DF81EED6-6CE9-4924-99A1-B06DFEFCBB4F}" type="presParOf" srcId="{BC5208E4-FF5B-4AE8-AC6F-29F105739D07}" destId="{4068CCD3-E256-4BE8-B124-0E4ED6BA8240}" srcOrd="7" destOrd="0" presId="urn:microsoft.com/office/officeart/2005/8/layout/vList5"/>
    <dgm:cxn modelId="{831F3E57-761E-4823-8C43-25CC33928EED}" type="presParOf" srcId="{BC5208E4-FF5B-4AE8-AC6F-29F105739D07}" destId="{CFDC815D-2439-46BF-A2BC-C75B94B9456B}" srcOrd="8" destOrd="0" presId="urn:microsoft.com/office/officeart/2005/8/layout/vList5"/>
    <dgm:cxn modelId="{56521A43-8717-4152-91E3-202C351B2AE8}" type="presParOf" srcId="{CFDC815D-2439-46BF-A2BC-C75B94B9456B}" destId="{150865B4-0D0E-4336-810A-E2E3320F3A8F}" srcOrd="0" destOrd="0" presId="urn:microsoft.com/office/officeart/2005/8/layout/vList5"/>
    <dgm:cxn modelId="{B21F4C57-73AB-4BE6-804D-B82DACC37E53}" type="presParOf" srcId="{BC5208E4-FF5B-4AE8-AC6F-29F105739D07}" destId="{14411CA5-6248-4480-A964-A91A6BF6D21B}" srcOrd="9" destOrd="0" presId="urn:microsoft.com/office/officeart/2005/8/layout/vList5"/>
    <dgm:cxn modelId="{D4731B1E-0283-477E-9F17-53EF0D8F8D14}" type="presParOf" srcId="{BC5208E4-FF5B-4AE8-AC6F-29F105739D07}" destId="{2A38778E-79D8-4FEC-8D10-0B5BDF011C3A}" srcOrd="10" destOrd="0" presId="urn:microsoft.com/office/officeart/2005/8/layout/vList5"/>
    <dgm:cxn modelId="{86757B29-7F8B-454C-810E-59F41DE0BB59}" type="presParOf" srcId="{2A38778E-79D8-4FEC-8D10-0B5BDF011C3A}" destId="{8277ED1C-5113-4C05-A5EE-7726F2A44FAE}" srcOrd="0" destOrd="0" presId="urn:microsoft.com/office/officeart/2005/8/layout/vList5"/>
    <dgm:cxn modelId="{5075891F-2C36-42F5-9223-500805C4D5FF}" type="presParOf" srcId="{BC5208E4-FF5B-4AE8-AC6F-29F105739D07}" destId="{F64F6832-AE26-41BE-9004-A356FD17FCD3}" srcOrd="11" destOrd="0" presId="urn:microsoft.com/office/officeart/2005/8/layout/vList5"/>
    <dgm:cxn modelId="{57217040-BD3A-4696-8C8A-6C7FCF96A4D3}" type="presParOf" srcId="{BC5208E4-FF5B-4AE8-AC6F-29F105739D07}" destId="{AC86FD04-E024-4129-A0D6-FC470F151529}" srcOrd="12" destOrd="0" presId="urn:microsoft.com/office/officeart/2005/8/layout/vList5"/>
    <dgm:cxn modelId="{D6014097-92B6-4A3E-8B71-62B597B7CD41}" type="presParOf" srcId="{AC86FD04-E024-4129-A0D6-FC470F151529}" destId="{8AC168CF-ABBE-4E0B-9A8E-A0B4CBAB5E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899F8-98FA-481A-904A-AF8776CDE9A8}">
      <dsp:nvSpPr>
        <dsp:cNvPr id="0" name=""/>
        <dsp:cNvSpPr/>
      </dsp:nvSpPr>
      <dsp:spPr>
        <a:xfrm>
          <a:off x="0" y="1871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3717F-0821-4250-8276-507EAA55EB55}">
      <dsp:nvSpPr>
        <dsp:cNvPr id="0" name=""/>
        <dsp:cNvSpPr/>
      </dsp:nvSpPr>
      <dsp:spPr>
        <a:xfrm>
          <a:off x="241286" y="181341"/>
          <a:ext cx="438702" cy="438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72EB5-AF6D-42C1-9A67-BEA808114C3E}">
      <dsp:nvSpPr>
        <dsp:cNvPr id="0" name=""/>
        <dsp:cNvSpPr/>
      </dsp:nvSpPr>
      <dsp:spPr>
        <a:xfrm>
          <a:off x="921274" y="1871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24/7 Coverage to ensure there is complete coverage that even takes times zones into account</a:t>
          </a:r>
        </a:p>
      </dsp:txBody>
      <dsp:txXfrm>
        <a:off x="921274" y="1871"/>
        <a:ext cx="6028165" cy="797640"/>
      </dsp:txXfrm>
    </dsp:sp>
    <dsp:sp modelId="{B1A97548-AA70-4014-BC5A-F1EC47F2A5B7}">
      <dsp:nvSpPr>
        <dsp:cNvPr id="0" name=""/>
        <dsp:cNvSpPr/>
      </dsp:nvSpPr>
      <dsp:spPr>
        <a:xfrm>
          <a:off x="0" y="998922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8A20C-B657-4C54-A381-39BAAB56683F}">
      <dsp:nvSpPr>
        <dsp:cNvPr id="0" name=""/>
        <dsp:cNvSpPr/>
      </dsp:nvSpPr>
      <dsp:spPr>
        <a:xfrm>
          <a:off x="241286" y="1178391"/>
          <a:ext cx="438702" cy="438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0BA46-DCF9-4B06-A1AB-0E27BFC986B8}">
      <dsp:nvSpPr>
        <dsp:cNvPr id="0" name=""/>
        <dsp:cNvSpPr/>
      </dsp:nvSpPr>
      <dsp:spPr>
        <a:xfrm>
          <a:off x="921274" y="998922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team transparency and accountability</a:t>
          </a:r>
        </a:p>
      </dsp:txBody>
      <dsp:txXfrm>
        <a:off x="921274" y="998922"/>
        <a:ext cx="6028165" cy="797640"/>
      </dsp:txXfrm>
    </dsp:sp>
    <dsp:sp modelId="{70770ABB-ECD1-4235-90E0-9AC027D41DE8}">
      <dsp:nvSpPr>
        <dsp:cNvPr id="0" name=""/>
        <dsp:cNvSpPr/>
      </dsp:nvSpPr>
      <dsp:spPr>
        <a:xfrm>
          <a:off x="0" y="1995973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9CAC-23CF-4D9F-AD63-9322606405A1}">
      <dsp:nvSpPr>
        <dsp:cNvPr id="0" name=""/>
        <dsp:cNvSpPr/>
      </dsp:nvSpPr>
      <dsp:spPr>
        <a:xfrm>
          <a:off x="241286" y="2175442"/>
          <a:ext cx="438702" cy="438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E4564-BA02-4E85-8A9B-EC7354F7FA3C}">
      <dsp:nvSpPr>
        <dsp:cNvPr id="0" name=""/>
        <dsp:cNvSpPr/>
      </dsp:nvSpPr>
      <dsp:spPr>
        <a:xfrm>
          <a:off x="921274" y="1995973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Happier customers</a:t>
          </a:r>
        </a:p>
      </dsp:txBody>
      <dsp:txXfrm>
        <a:off x="921274" y="1995973"/>
        <a:ext cx="6028165" cy="797640"/>
      </dsp:txXfrm>
    </dsp:sp>
    <dsp:sp modelId="{77585BE4-889E-4147-9EBF-D85A04639EDA}">
      <dsp:nvSpPr>
        <dsp:cNvPr id="0" name=""/>
        <dsp:cNvSpPr/>
      </dsp:nvSpPr>
      <dsp:spPr>
        <a:xfrm>
          <a:off x="0" y="299302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A071E-F32B-41B3-9302-DEF9BE31D316}">
      <dsp:nvSpPr>
        <dsp:cNvPr id="0" name=""/>
        <dsp:cNvSpPr/>
      </dsp:nvSpPr>
      <dsp:spPr>
        <a:xfrm>
          <a:off x="241286" y="3172493"/>
          <a:ext cx="438702" cy="4387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56E2B-77B3-4FFB-91F0-B55A505D8D18}">
      <dsp:nvSpPr>
        <dsp:cNvPr id="0" name=""/>
        <dsp:cNvSpPr/>
      </dsp:nvSpPr>
      <dsp:spPr>
        <a:xfrm>
          <a:off x="921274" y="299302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service disruptions</a:t>
          </a:r>
        </a:p>
      </dsp:txBody>
      <dsp:txXfrm>
        <a:off x="921274" y="2993024"/>
        <a:ext cx="6028165" cy="797640"/>
      </dsp:txXfrm>
    </dsp:sp>
    <dsp:sp modelId="{6FDB238D-B28D-4D84-9224-F86BE8FD0122}">
      <dsp:nvSpPr>
        <dsp:cNvPr id="0" name=""/>
        <dsp:cNvSpPr/>
      </dsp:nvSpPr>
      <dsp:spPr>
        <a:xfrm>
          <a:off x="0" y="399007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F55BA-39A0-4933-BE58-1A9E323B19BE}">
      <dsp:nvSpPr>
        <dsp:cNvPr id="0" name=""/>
        <dsp:cNvSpPr/>
      </dsp:nvSpPr>
      <dsp:spPr>
        <a:xfrm>
          <a:off x="241286" y="4169543"/>
          <a:ext cx="438702" cy="4387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90BD1-98ED-4B66-85BC-19E77CB43EC0}">
      <dsp:nvSpPr>
        <dsp:cNvPr id="0" name=""/>
        <dsp:cNvSpPr/>
      </dsp:nvSpPr>
      <dsp:spPr>
        <a:xfrm>
          <a:off x="921274" y="399007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loss of revenue and customers</a:t>
          </a:r>
        </a:p>
      </dsp:txBody>
      <dsp:txXfrm>
        <a:off x="921274" y="3990074"/>
        <a:ext cx="6028165" cy="797640"/>
      </dsp:txXfrm>
    </dsp:sp>
    <dsp:sp modelId="{09F8372A-A13D-47E1-9B2B-8B9C457DC75E}">
      <dsp:nvSpPr>
        <dsp:cNvPr id="0" name=""/>
        <dsp:cNvSpPr/>
      </dsp:nvSpPr>
      <dsp:spPr>
        <a:xfrm>
          <a:off x="0" y="4987125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52E84-00E2-4D70-9868-3532ABF57D2E}">
      <dsp:nvSpPr>
        <dsp:cNvPr id="0" name=""/>
        <dsp:cNvSpPr/>
      </dsp:nvSpPr>
      <dsp:spPr>
        <a:xfrm>
          <a:off x="241286" y="5166594"/>
          <a:ext cx="438702" cy="4387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D504C-0187-473D-8A24-0DFFA6FEC6DD}">
      <dsp:nvSpPr>
        <dsp:cNvPr id="0" name=""/>
        <dsp:cNvSpPr/>
      </dsp:nvSpPr>
      <dsp:spPr>
        <a:xfrm>
          <a:off x="921274" y="4987125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 better brand reputation</a:t>
          </a:r>
        </a:p>
      </dsp:txBody>
      <dsp:txXfrm>
        <a:off x="921274" y="4987125"/>
        <a:ext cx="6028165" cy="79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C890-C079-4D0E-AF6F-58FBE12C872F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Effective on-call rotation</a:t>
          </a:r>
        </a:p>
      </dsp:txBody>
      <dsp:txXfrm>
        <a:off x="582645" y="1178"/>
        <a:ext cx="2174490" cy="1304694"/>
      </dsp:txXfrm>
    </dsp:sp>
    <dsp:sp modelId="{CB792F28-53F4-45DE-ABDE-BAFDF4DA98D8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Assess your teams needs</a:t>
          </a:r>
        </a:p>
      </dsp:txBody>
      <dsp:txXfrm>
        <a:off x="2974584" y="1178"/>
        <a:ext cx="2174490" cy="1304694"/>
      </dsp:txXfrm>
    </dsp:sp>
    <dsp:sp modelId="{844A355A-E355-4BCB-B8BE-91EA1A741665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clear guidelines and expectations</a:t>
          </a:r>
        </a:p>
      </dsp:txBody>
      <dsp:txXfrm>
        <a:off x="5366524" y="1178"/>
        <a:ext cx="2174490" cy="1304694"/>
      </dsp:txXfrm>
    </dsp:sp>
    <dsp:sp modelId="{1C0DCC8B-BFEA-41ED-A584-FF3CAA51337D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Evenly distribute on-call responsibilities</a:t>
          </a:r>
        </a:p>
      </dsp:txBody>
      <dsp:txXfrm>
        <a:off x="7758464" y="1178"/>
        <a:ext cx="2174490" cy="1304694"/>
      </dsp:txXfrm>
    </dsp:sp>
    <dsp:sp modelId="{B4BB8C03-CF20-4AB4-B962-039685E32AE6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flexible scheduling</a:t>
          </a:r>
        </a:p>
      </dsp:txBody>
      <dsp:txXfrm>
        <a:off x="582645" y="1523321"/>
        <a:ext cx="2174490" cy="1304694"/>
      </dsp:txXfrm>
    </dsp:sp>
    <dsp:sp modelId="{55E3D2B6-A13B-4B1F-8C1E-2A70F47A9815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Establish effective communication</a:t>
          </a:r>
        </a:p>
      </dsp:txBody>
      <dsp:txXfrm>
        <a:off x="2974584" y="1523321"/>
        <a:ext cx="2174490" cy="1304694"/>
      </dsp:txXfrm>
    </dsp:sp>
    <dsp:sp modelId="{677972AC-CE61-4123-A1F7-9363D57214F9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effective call rotation schedules</a:t>
          </a:r>
        </a:p>
      </dsp:txBody>
      <dsp:txXfrm>
        <a:off x="5366524" y="1523321"/>
        <a:ext cx="2174490" cy="1304694"/>
      </dsp:txXfrm>
    </dsp:sp>
    <dsp:sp modelId="{56236FC9-C7A5-42D3-BF3F-E7406D3727AA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alert fatigue</a:t>
          </a:r>
        </a:p>
      </dsp:txBody>
      <dsp:txXfrm>
        <a:off x="7758464" y="1523321"/>
        <a:ext cx="2174490" cy="1304694"/>
      </dsp:txXfrm>
    </dsp:sp>
    <dsp:sp modelId="{D995241C-7A5D-4941-9FC8-CC9E8D408E2E}">
      <dsp:nvSpPr>
        <dsp:cNvPr id="0" name=""/>
        <dsp:cNvSpPr/>
      </dsp:nvSpPr>
      <dsp:spPr>
        <a:xfrm>
          <a:off x="1778615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location based scheduling</a:t>
          </a:r>
        </a:p>
      </dsp:txBody>
      <dsp:txXfrm>
        <a:off x="1778615" y="3045465"/>
        <a:ext cx="2174490" cy="1304694"/>
      </dsp:txXfrm>
    </dsp:sp>
    <dsp:sp modelId="{A59D8975-1761-48A4-88AE-3AA4D26597EF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communication tools such as Slack or Microsoft Teams</a:t>
          </a:r>
        </a:p>
      </dsp:txBody>
      <dsp:txXfrm>
        <a:off x="4170554" y="3045465"/>
        <a:ext cx="2174490" cy="1304694"/>
      </dsp:txXfrm>
    </dsp:sp>
    <dsp:sp modelId="{DAF4275F-4AAF-4956-8516-AEBFF7C239C2}">
      <dsp:nvSpPr>
        <dsp:cNvPr id="0" name=""/>
        <dsp:cNvSpPr/>
      </dsp:nvSpPr>
      <dsp:spPr>
        <a:xfrm>
          <a:off x="656249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Prioritize Employee well being</a:t>
          </a:r>
        </a:p>
      </dsp:txBody>
      <dsp:txXfrm>
        <a:off x="656249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A39F4-89AF-4F54-98FD-EA5A7E1243F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0A49-96BE-4BF9-894B-97E4F9051607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BFC50-0FBA-4334-B5E7-AD4C41948167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Weekly Rotations – Members rotate weekly, works well for smaller teams</a:t>
          </a:r>
        </a:p>
      </dsp:txBody>
      <dsp:txXfrm>
        <a:off x="836323" y="3399"/>
        <a:ext cx="9679276" cy="724089"/>
      </dsp:txXfrm>
    </dsp:sp>
    <dsp:sp modelId="{30512E9A-C4F3-45B3-ABDF-854E21ED0E30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9F333-6214-4E3C-9AFB-EA3C5EC70C3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8543-6CB0-4711-A5EE-BBEBDD9DF21F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Monthly Rotations – Best for larger teams, gives employees more time to recover</a:t>
          </a:r>
        </a:p>
      </dsp:txBody>
      <dsp:txXfrm>
        <a:off x="836323" y="908511"/>
        <a:ext cx="9679276" cy="724089"/>
      </dsp:txXfrm>
    </dsp:sp>
    <dsp:sp modelId="{8F4C2C89-379D-418F-85FD-8277AAB2839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ED6C2-7727-4170-B977-1D7C46E8FA5E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18A3-CBA3-44A3-B670-7E2C7AEAB5EE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On-Call Pools – Have shared responsibility among larger groups, balanced workload</a:t>
          </a:r>
        </a:p>
      </dsp:txBody>
      <dsp:txXfrm>
        <a:off x="836323" y="1813624"/>
        <a:ext cx="9679276" cy="724089"/>
      </dsp:txXfrm>
    </dsp:sp>
    <dsp:sp modelId="{B6E1AC78-727E-4F27-BBAE-C556C878F530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D59EA-8889-4C58-9B41-7746F2E9CBE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2BE06-4A42-4439-BAB7-AD376927179E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Shadow Sifts – Pair less experienced engineers with seasoned ones</a:t>
          </a:r>
        </a:p>
      </dsp:txBody>
      <dsp:txXfrm>
        <a:off x="836323" y="2718736"/>
        <a:ext cx="9679276" cy="724089"/>
      </dsp:txXfrm>
    </dsp:sp>
    <dsp:sp modelId="{0A9F8659-2134-4779-9623-07995F9DD1B9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DD630-FB1C-4918-9C16-EACA9F26EB7F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8F8E5-F49A-47B1-B485-B7FD6B9DC297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Follow-the-sun Model – Having on-call responsibilities follow the time zones, handle during business hours</a:t>
          </a:r>
        </a:p>
      </dsp:txBody>
      <dsp:txXfrm>
        <a:off x="836323" y="3623848"/>
        <a:ext cx="96792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CAE6-3767-453F-B02A-2EC29547794D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Burnout -  People can get overwhelmed from being over paged.</a:t>
          </a:r>
        </a:p>
      </dsp:txBody>
      <dsp:txXfrm>
        <a:off x="48726" y="120082"/>
        <a:ext cx="10418148" cy="900704"/>
      </dsp:txXfrm>
    </dsp:sp>
    <dsp:sp modelId="{D255CB95-5687-4CFC-97BC-71B87DB10F57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Fatigue – Having an large amount of alerts or even false alarms can cause fatigue or people to ignore.</a:t>
          </a:r>
        </a:p>
      </dsp:txBody>
      <dsp:txXfrm>
        <a:off x="48726" y="1190238"/>
        <a:ext cx="10418148" cy="900704"/>
      </dsp:txXfrm>
    </dsp:sp>
    <dsp:sp modelId="{06481A24-9030-4A65-BF60-997F3241F8DF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Slow repsonse time – Not having a clear escalation plan can cause wasted time.</a:t>
          </a:r>
        </a:p>
      </dsp:txBody>
      <dsp:txXfrm>
        <a:off x="48726" y="2260395"/>
        <a:ext cx="10418148" cy="900704"/>
      </dsp:txXfrm>
    </dsp:sp>
    <dsp:sp modelId="{A8884EED-853B-4F0C-AE50-C40E57AE3B9D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Poor work life balance – Produces ineffective teams</a:t>
          </a:r>
        </a:p>
      </dsp:txBody>
      <dsp:txXfrm>
        <a:off x="48726" y="3330551"/>
        <a:ext cx="10418148" cy="900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A320-233B-44BA-B505-8F3948F64B3B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Slack</a:t>
          </a:r>
        </a:p>
      </dsp:txBody>
      <dsp:txXfrm>
        <a:off x="3394085" y="29464"/>
        <a:ext cx="3727430" cy="537785"/>
      </dsp:txXfrm>
    </dsp:sp>
    <dsp:sp modelId="{B82A347D-C5B5-4B5E-AE03-5DE1706BB359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Microsoft Teams</a:t>
          </a:r>
        </a:p>
      </dsp:txBody>
      <dsp:txXfrm>
        <a:off x="3394085" y="655235"/>
        <a:ext cx="3727430" cy="537785"/>
      </dsp:txXfrm>
    </dsp:sp>
    <dsp:sp modelId="{8A7DE534-45FE-40D1-8B93-CBAC6720B242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Jira – incident tracking</a:t>
          </a:r>
        </a:p>
      </dsp:txBody>
      <dsp:txXfrm>
        <a:off x="3394085" y="1281005"/>
        <a:ext cx="3727430" cy="537785"/>
      </dsp:txXfrm>
    </dsp:sp>
    <dsp:sp modelId="{8EBD8DC2-420D-4264-8D67-F0F15DD0B0F9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Google docs</a:t>
          </a:r>
        </a:p>
      </dsp:txBody>
      <dsp:txXfrm>
        <a:off x="3394085" y="1906776"/>
        <a:ext cx="3727430" cy="537785"/>
      </dsp:txXfrm>
    </dsp:sp>
    <dsp:sp modelId="{150865B4-0D0E-4336-810A-E2E3320F3A8F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PagerDuty – best for incident response</a:t>
          </a:r>
        </a:p>
      </dsp:txBody>
      <dsp:txXfrm>
        <a:off x="3394085" y="2532546"/>
        <a:ext cx="3727430" cy="537785"/>
      </dsp:txXfrm>
    </dsp:sp>
    <dsp:sp modelId="{8277ED1C-5113-4C05-A5EE-7726F2A44FAE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Prometheus</a:t>
          </a:r>
        </a:p>
      </dsp:txBody>
      <dsp:txXfrm>
        <a:off x="3394085" y="3158316"/>
        <a:ext cx="3727430" cy="537785"/>
      </dsp:txXfrm>
    </dsp:sp>
    <dsp:sp modelId="{8AC168CF-ABBE-4E0B-9A8E-A0B4CBAB5E5B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PagerDuty Postmortems – great for learning from incidents</a:t>
          </a:r>
        </a:p>
      </dsp:txBody>
      <dsp:txXfrm>
        <a:off x="3394085" y="3784087"/>
        <a:ext cx="3727430" cy="537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quadcast/on-call-rotation-a-complete-guide-to-best-practices-997b0da54499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gerduty.com/blog/insights/choose-right-devops-tools/" TargetMode="External"/><Relationship Id="rId4" Type="http://schemas.openxmlformats.org/officeDocument/2006/relationships/hyperlink" Target="https://spike.sh/blog/oncall-rotation-best-practi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DE112360-DCC7-88DC-1A44-B1702057A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78" r="9085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618" y="1878366"/>
            <a:ext cx="4671319" cy="18858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Pager Rotation Duties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618" y="3845971"/>
            <a:ext cx="4671319" cy="13814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Alisa Steensen</a:t>
            </a:r>
          </a:p>
          <a:p>
            <a:r>
              <a:rPr lang="en-US">
                <a:solidFill>
                  <a:srgbClr val="FFFFFF"/>
                </a:solidFill>
              </a:rPr>
              <a:t>Module 7.2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8B642-C385-412B-5441-594A5366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What is pager rotation?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D421-42AC-5827-696D-5BE28CE9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Pager rotation allows for always having someone available to hand critical system issues, no matter when they happen. It is a shared responsibility of being "on-call" among a group of team members. When their shift ends, the responsibility will then rotate to the next team member.</a:t>
            </a:r>
          </a:p>
          <a:p>
            <a:r>
              <a:rPr lang="en-US" sz="1800" dirty="0">
                <a:solidFill>
                  <a:srgbClr val="242424"/>
                </a:solidFill>
                <a:ea typeface="+mn-lt"/>
                <a:cs typeface="+mn-lt"/>
              </a:rPr>
              <a:t>An </a:t>
            </a:r>
            <a:r>
              <a:rPr lang="en-US" sz="1800" b="1" dirty="0">
                <a:solidFill>
                  <a:srgbClr val="242424"/>
                </a:solidFill>
                <a:ea typeface="+mn-lt"/>
                <a:cs typeface="+mn-lt"/>
              </a:rPr>
              <a:t>on-call rotation</a:t>
            </a:r>
            <a:r>
              <a:rPr lang="en-US" sz="1800" dirty="0">
                <a:solidFill>
                  <a:srgbClr val="242424"/>
                </a:solidFill>
                <a:ea typeface="+mn-lt"/>
                <a:cs typeface="+mn-lt"/>
              </a:rPr>
              <a:t> is a schedule where team members are assigned to be available outside regular working hours to respond to incidents and ensure system stability. On-call engineers are the first line of defense when issues arise, addressing alerts, troubleshooting problems, and escalating issues as needed.(Medium n.d.)</a:t>
            </a:r>
            <a:endParaRPr lang="en-US" sz="1800" dirty="0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F5B7275F-A004-9259-F56A-DD207A29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4F264-8AF6-B3AB-D330-07BAE1FC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Why Pager Rotation?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4FC6F2-700A-2570-B91A-12A4798FB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20283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4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C76F-822C-E723-8FB1-5D68CD67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of Pager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71DDD-2236-6102-97D4-B1BB4F0070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22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4B31-5D1C-8239-912B-131B7738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 for On-Call Schedules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37F4A2C-87D2-BC1E-CF9C-D783E227E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82E-81F1-63E1-ACA6-7B2B3B21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Can Go Wrong Without Good Practices?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8F151D9-3552-D022-98D1-F889003C6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98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340D-A744-034D-48C2-094B730A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Pager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4EDF43-C8D3-3CB6-B304-263F397B26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58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1DD5D-29F5-19CE-F084-07662719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DE4D-0711-C63F-CADD-11833368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Creating a good on-call system keeps services reliable and supports employee well-being. Sharing duties fairly, communicating clearly, and using flexible schedules help build a positive team environment. On-call tools can make managing alerts easier and speed up responses. Additionally, considering what employees prefer can boost morale and performance. A strong on-call setup helps the organization handle incidents quickly all while still protecting the team's mental health.</a:t>
            </a:r>
            <a:endParaRPr lang="en-US" sz="2000"/>
          </a:p>
        </p:txBody>
      </p:sp>
      <p:pic>
        <p:nvPicPr>
          <p:cNvPr id="7" name="Graphic 6" descr="Board Room">
            <a:extLst>
              <a:ext uri="{FF2B5EF4-FFF2-40B4-BE49-F238E27FC236}">
                <a16:creationId xmlns:a16="http://schemas.microsoft.com/office/drawing/2014/main" id="{7D8011BE-41AD-E8D1-6CA9-C714501E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E6E6-339D-B704-2EC9-84085276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4D4FA-187F-3F1B-9A85-87A98C6F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PagerDuty, Inc. (n.d.). </a:t>
            </a:r>
            <a:r>
              <a:rPr lang="en-US" i="1" dirty="0">
                <a:ea typeface="+mn-lt"/>
                <a:cs typeface="+mn-lt"/>
              </a:rPr>
              <a:t>On‑Call Rotations and Schedules</a:t>
            </a:r>
            <a:r>
              <a:rPr lang="en-US" dirty="0">
                <a:ea typeface="+mn-lt"/>
                <a:cs typeface="+mn-lt"/>
              </a:rPr>
              <a:t>. PagerDuty. Retrieved July 2, 2025, from </a:t>
            </a:r>
            <a:r>
              <a:rPr lang="en-US" dirty="0">
                <a:ea typeface="+mn-lt"/>
                <a:cs typeface="+mn-lt"/>
                <a:hlinkClick r:id="rId2"/>
              </a:rPr>
              <a:t>https://www.pagerduty.com/resources/incident-management-response/learn/call-rotations-schedules/</a:t>
            </a:r>
          </a:p>
          <a:p>
            <a:r>
              <a:rPr lang="en-US" dirty="0" err="1">
                <a:ea typeface="+mn-lt"/>
                <a:cs typeface="+mn-lt"/>
              </a:rPr>
              <a:t>Squadcast</a:t>
            </a:r>
            <a:r>
              <a:rPr lang="en-US" dirty="0">
                <a:ea typeface="+mn-lt"/>
                <a:cs typeface="+mn-lt"/>
              </a:rPr>
              <a:t>. (2025, February 27). </a:t>
            </a:r>
            <a:r>
              <a:rPr lang="en-US" i="1" dirty="0">
                <a:ea typeface="+mn-lt"/>
                <a:cs typeface="+mn-lt"/>
              </a:rPr>
              <a:t>On‑call rotation: A complete guide to best practices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i="1" dirty="0">
                <a:ea typeface="+mn-lt"/>
                <a:cs typeface="+mn-lt"/>
              </a:rPr>
              <a:t>Medium</a:t>
            </a:r>
            <a:r>
              <a:rPr lang="en-US" dirty="0">
                <a:ea typeface="+mn-lt"/>
                <a:cs typeface="+mn-lt"/>
              </a:rPr>
              <a:t>. Retrieved July 2, 2025, from </a:t>
            </a:r>
            <a:r>
              <a:rPr lang="en-US" dirty="0">
                <a:ea typeface="+mn-lt"/>
                <a:cs typeface="+mn-lt"/>
                <a:hlinkClick r:id="rId3"/>
              </a:rPr>
              <a:t>https://medium.com/@squadcast/on-call-rotation-a-complete-guide-to-best-practices-997b0da54499</a:t>
            </a:r>
          </a:p>
          <a:p>
            <a:r>
              <a:rPr lang="en-US" dirty="0" err="1">
                <a:ea typeface="+mn-lt"/>
                <a:cs typeface="+mn-lt"/>
              </a:rPr>
              <a:t>Squadcast</a:t>
            </a:r>
            <a:r>
              <a:rPr lang="en-US" dirty="0">
                <a:ea typeface="+mn-lt"/>
                <a:cs typeface="+mn-lt"/>
              </a:rPr>
              <a:t>. (2025, February 27). </a:t>
            </a:r>
            <a:r>
              <a:rPr lang="en-US" i="1" dirty="0">
                <a:ea typeface="+mn-lt"/>
                <a:cs typeface="+mn-lt"/>
              </a:rPr>
              <a:t>On‑call rotation: A complete guide to best practices.</a:t>
            </a:r>
            <a:r>
              <a:rPr lang="en-US" dirty="0">
                <a:ea typeface="+mn-lt"/>
                <a:cs typeface="+mn-lt"/>
              </a:rPr>
              <a:t> </a:t>
            </a:r>
            <a:r>
              <a:rPr lang="en-US" i="1" dirty="0">
                <a:ea typeface="+mn-lt"/>
                <a:cs typeface="+mn-lt"/>
              </a:rPr>
              <a:t>Medium</a:t>
            </a:r>
            <a:r>
              <a:rPr lang="en-US" dirty="0">
                <a:ea typeface="+mn-lt"/>
                <a:cs typeface="+mn-lt"/>
              </a:rPr>
              <a:t>. Retrieved July 2, 2025, from </a:t>
            </a:r>
            <a:r>
              <a:rPr lang="en-US" dirty="0">
                <a:ea typeface="+mn-lt"/>
                <a:cs typeface="+mn-lt"/>
                <a:hlinkClick r:id="rId3"/>
              </a:rPr>
              <a:t>https://medium.com/@squadcast/on-call-rotation-a-complete-guide-to-best-practices-997b0da54499</a:t>
            </a:r>
          </a:p>
          <a:p>
            <a:r>
              <a:rPr lang="en-US" dirty="0">
                <a:ea typeface="+mn-lt"/>
                <a:cs typeface="+mn-lt"/>
              </a:rPr>
              <a:t>Sreekar. (2024, December 2). </a:t>
            </a:r>
            <a:r>
              <a:rPr lang="en-US" i="1" dirty="0">
                <a:ea typeface="+mn-lt"/>
                <a:cs typeface="+mn-lt"/>
              </a:rPr>
              <a:t>Best practices for on‑call rotation</a:t>
            </a:r>
            <a:r>
              <a:rPr lang="en-US" dirty="0">
                <a:ea typeface="+mn-lt"/>
                <a:cs typeface="+mn-lt"/>
              </a:rPr>
              <a:t>. Spike.sh Blog. Retrieved July 3, 2025, from </a:t>
            </a:r>
            <a:r>
              <a:rPr lang="en-US" dirty="0">
                <a:ea typeface="+mn-lt"/>
                <a:cs typeface="+mn-lt"/>
                <a:hlinkClick r:id="rId4"/>
              </a:rPr>
              <a:t>https://spike.sh/blog/oncall-rotation-best-practices/</a:t>
            </a:r>
          </a:p>
          <a:p>
            <a:r>
              <a:rPr lang="en-US" dirty="0">
                <a:ea typeface="+mn-lt"/>
                <a:cs typeface="+mn-lt"/>
              </a:rPr>
              <a:t>Sony, P. (2020, November 19). </a:t>
            </a:r>
            <a:r>
              <a:rPr lang="en-US" i="1" dirty="0">
                <a:ea typeface="+mn-lt"/>
                <a:cs typeface="+mn-lt"/>
              </a:rPr>
              <a:t>Best 10 DevOps tools for 2021</a:t>
            </a:r>
            <a:r>
              <a:rPr lang="en-US" dirty="0">
                <a:ea typeface="+mn-lt"/>
                <a:cs typeface="+mn-lt"/>
              </a:rPr>
              <a:t>. PagerDuty Blog. Retrieved July 3, 2025, from </a:t>
            </a:r>
            <a:r>
              <a:rPr lang="en-US" dirty="0">
                <a:ea typeface="+mn-lt"/>
                <a:cs typeface="+mn-lt"/>
                <a:hlinkClick r:id="rId5"/>
              </a:rPr>
              <a:t>https://www.pagerduty.com/blog/insights/choose-right-devops-tools/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Pager Rotation Duties</vt:lpstr>
      <vt:lpstr>What is pager rotation?</vt:lpstr>
      <vt:lpstr>Why Pager Rotation?</vt:lpstr>
      <vt:lpstr>Best Practices of Pager Rotation</vt:lpstr>
      <vt:lpstr>Common Patterns for On-Call Schedules</vt:lpstr>
      <vt:lpstr>What Can Go Wrong Without Good Practices?</vt:lpstr>
      <vt:lpstr>Tools for Pager Rotation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195</cp:revision>
  <dcterms:created xsi:type="dcterms:W3CDTF">2025-06-26T18:52:56Z</dcterms:created>
  <dcterms:modified xsi:type="dcterms:W3CDTF">2025-07-02T16:40:17Z</dcterms:modified>
</cp:coreProperties>
</file>