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445d17d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445d17d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445d17d0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445d17d0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412239a6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412239a6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412239a62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412239a62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412239a62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412239a6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400c9c3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400c9c3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44766c44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44766c44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400c9c3f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400c9c3f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3e490b6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3e490b6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3e490b64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3e490b64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43b771b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43b771b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400c9c3f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400c9c3f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43b771b0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43b771b0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445d17d0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445d17d0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44766c4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44766c4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34775" y="213075"/>
            <a:ext cx="7770900" cy="130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NFL Game Prediction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15100" y="38511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Joshua Busser, Aaron Steenerson,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Tesfanesh Sebsibe &amp; Mackenzie Swaney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850" y="1702100"/>
            <a:ext cx="3414300" cy="194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2550" y="1728025"/>
            <a:ext cx="3357175" cy="191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Training and Testing Score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75" y="967000"/>
            <a:ext cx="4448175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675" y="2171350"/>
            <a:ext cx="6244638" cy="27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67425" y="60937"/>
            <a:ext cx="2039650" cy="5021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 - Random Forest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83250"/>
            <a:ext cx="4072561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4261" y="983250"/>
            <a:ext cx="332992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Data - Process for Home &amp; Away Teams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725" y="1017725"/>
            <a:ext cx="3311549" cy="3877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2400" y="1017725"/>
            <a:ext cx="4763126" cy="182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2400" y="2961625"/>
            <a:ext cx="4763126" cy="19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Data - Process for Home &amp; Away Teams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13" y="1619301"/>
            <a:ext cx="8000973" cy="248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NFL Predictions through Machine Learning</a:t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87" y="1257925"/>
            <a:ext cx="8965224" cy="17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Conflicts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Conflicts:</a:t>
            </a:r>
            <a:endParaRPr sz="1600"/>
          </a:p>
          <a:p>
            <a:pPr indent="-330200" lvl="0" marL="3429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Headers in original CSV weren’t consistent with “home team” or “away team” (also called “posteam” and “defteam”)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Trying to combine the respective stats caused one Game ID (primary key) to be split into 2 rows of data, which caused different Game IDs between all the data </a:t>
            </a:r>
            <a:endParaRPr sz="1600"/>
          </a:p>
          <a:p>
            <a:pPr indent="-330200" lvl="2" marL="18288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 u="sng"/>
              <a:t>Solution:</a:t>
            </a:r>
            <a:r>
              <a:rPr lang="en" sz="1600"/>
              <a:t> “if, then” statements for 35 columns</a:t>
            </a:r>
            <a:endParaRPr sz="1600"/>
          </a:p>
          <a:p>
            <a:pPr indent="-3302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When building machine, we dropped “Score Difference” column, due to machine knowing to use “Score Difference” in prediction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Returned 100% accuracy, but once we dropped “Score Difference,” returned 88% accuracy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Learnings</a:t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There are only so many NFL games, which is a bit of a limiting factor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Luckily, we had 10 seasons to run through to provide more data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Primary keys are life savers!!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Our data was originally 22k+ rows, but grouping by Game ID made the data much more manageable to work with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Even if 256 original columns, look at ALL of them to understand how the data is broken down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We had to go back and figure out how to break-up Home &amp; Away team data for certain stats in order to ultimately give the model equal information to make a prediction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Outline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Data Used:</a:t>
            </a:r>
            <a:r>
              <a:rPr lang="en"/>
              <a:t> 2009 - 2019 NFL data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22k-ish rows </a:t>
            </a:r>
            <a:r>
              <a:rPr lang="en"/>
              <a:t>x</a:t>
            </a:r>
            <a:r>
              <a:rPr lang="en"/>
              <a:t> 256 columns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u="sng"/>
              <a:t>Project:</a:t>
            </a:r>
            <a:r>
              <a:rPr lang="en"/>
              <a:t> </a:t>
            </a:r>
            <a:r>
              <a:rPr lang="en"/>
              <a:t>Use NFL regular season stats to build a machine that predicts outcome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34 different variables (for each Home &amp; Away teams), over 10 seasons are used to make predictions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u="sng"/>
              <a:t>Programs Used:</a:t>
            </a:r>
            <a:r>
              <a:rPr lang="en"/>
              <a:t> Python Pandas, SKlearn Random Forest, Numpy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- Python Pandas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Kept:</a:t>
            </a:r>
            <a:endParaRPr b="1"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Game ID (Primary Key)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Home &amp; Away team names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Anything that can be averaged for machine use (i.e., #s, stats)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Also needed to break up some stats between Home &amp; Away teams that wasn’t previously laid out in individual columns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Group by Game ID, so data is in one line per game ID to analyze &amp; predict with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Play-by-Play Data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475" y="1017725"/>
            <a:ext cx="7754500" cy="384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Data from Every Season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449275"/>
            <a:ext cx="7772400" cy="249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Play-by-Play Data (continued)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575" y="996638"/>
            <a:ext cx="8330848" cy="372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310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Determine the Winner for Each GameID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975" y="883300"/>
            <a:ext cx="6378051" cy="392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310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Validating our Data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650" y="957350"/>
            <a:ext cx="3396076" cy="332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9126" y="959500"/>
            <a:ext cx="5012475" cy="2926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Validating continued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400" y="969076"/>
            <a:ext cx="8129625" cy="3315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400" y="4356525"/>
            <a:ext cx="8248900" cy="363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