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1C2EC7-5CD7-4077-84C6-1D373B97A292}">
          <p14:sldIdLst>
            <p14:sldId id="256"/>
          </p14:sldIdLst>
        </p14:section>
        <p14:section name="Untitled Section" id="{34062491-6C73-463F-8F3E-473F1BAD16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6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5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231E-1B0A-4825-963E-218615CB68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3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2421" y="-80733"/>
            <a:ext cx="84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Business Model Canvas Geaux IT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422" y="657932"/>
            <a:ext cx="8594125" cy="600804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222421" y="5277216"/>
            <a:ext cx="859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813734" y="650662"/>
            <a:ext cx="12323" cy="4606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05590" y="650662"/>
            <a:ext cx="2907" cy="4626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709018" y="657932"/>
            <a:ext cx="15322" cy="459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28616" y="657932"/>
            <a:ext cx="23172" cy="462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52926" y="3319893"/>
            <a:ext cx="1756709" cy="1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29058" y="3248250"/>
            <a:ext cx="1895282" cy="1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0822" y="5319797"/>
            <a:ext cx="41736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Cost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What are the most important costs inherent to our business model?</a:t>
            </a:r>
          </a:p>
          <a:p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96257" y="782284"/>
            <a:ext cx="148758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Key Partners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Who are our key partners?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Who are our key suppliers?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Which key resources are we acquiring from our partners?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Which key activities do partners perform? 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911535" y="782284"/>
            <a:ext cx="170748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Key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What key activities do our value propositions require?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Our distribution channels?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Customer relationships?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Revenue streams?</a:t>
            </a:r>
          </a:p>
          <a:p>
            <a:endParaRPr lang="en-US" sz="1200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1847408" y="3246917"/>
            <a:ext cx="184105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Key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What key resources do our value propositions require?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Our distribution channels?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Customer relationships?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Revenue streams</a:t>
            </a:r>
          </a:p>
          <a:p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146673" y="796824"/>
            <a:ext cx="157854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How do we get, keep and grow customers?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Which customer relationships have we established?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How are they integrated with the rest of our business model?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How costly are they?</a:t>
            </a:r>
          </a:p>
          <a:p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372344" y="796824"/>
            <a:ext cx="1682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Customer 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How do we get, keep and grow customers?</a:t>
            </a:r>
          </a:p>
          <a:p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396901" y="3343079"/>
            <a:ext cx="170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Channels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Through which channels do our customer segments want to be reached?</a:t>
            </a:r>
          </a:p>
          <a:p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3733328" y="790676"/>
            <a:ext cx="16184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Value Proposition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What value do we deliver to the customer?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Which one of our customers’ problems are we helping to solve?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What bundles of products and services are we offering to each segment?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Which customer needs are we satisfying?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What is the minimum viable product?</a:t>
            </a:r>
          </a:p>
          <a:p>
            <a:endParaRPr lang="en-US" sz="1200" u="sng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624109" y="5266199"/>
            <a:ext cx="14511" cy="1407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65914" y="5328069"/>
            <a:ext cx="38042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Revenue Streams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What are the pricing tactics? </a:t>
            </a:r>
          </a:p>
          <a:p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42187" y="2350919"/>
            <a:ext cx="1113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Payment Processors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Technical Support Agency</a:t>
            </a: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04742" y="1829965"/>
            <a:ext cx="144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Software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Software Maintenance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Software Support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52631" y="2698541"/>
            <a:ext cx="1200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Simplicity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Affordability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Clean Design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Short Training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Low barrier to Entry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40855" y="1620545"/>
            <a:ext cx="154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Free Trials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Online Advertisements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Rating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Customer Support	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36788" y="2360139"/>
            <a:ext cx="1230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Small Businesses: Organizations with low volume of information technology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Secondary: Large Businesses: Organizations with high volume of issues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145944" y="4210638"/>
            <a:ext cx="1313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Software Developers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Marketing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Support Agents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25511" y="3978903"/>
            <a:ext cx="101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Online Web App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46182" y="6070433"/>
            <a:ext cx="101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Marketing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918011" y="5874998"/>
            <a:ext cx="157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Initial Purchasing Fee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284588-C871-4DB0-8DE0-6CC445477816}"/>
              </a:ext>
            </a:extLst>
          </p:cNvPr>
          <p:cNvSpPr txBox="1"/>
          <p:nvPr/>
        </p:nvSpPr>
        <p:spPr>
          <a:xfrm>
            <a:off x="6454527" y="5874998"/>
            <a:ext cx="157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Small Yearly Subscription Fee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E35F07-7429-4488-BDFD-CB7A8298625D}"/>
              </a:ext>
            </a:extLst>
          </p:cNvPr>
          <p:cNvSpPr txBox="1"/>
          <p:nvPr/>
        </p:nvSpPr>
        <p:spPr>
          <a:xfrm>
            <a:off x="1507239" y="6070705"/>
            <a:ext cx="176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Maintenance/Support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0485A-85FC-474F-97F0-0394CF82C023}"/>
              </a:ext>
            </a:extLst>
          </p:cNvPr>
          <p:cNvSpPr txBox="1"/>
          <p:nvPr/>
        </p:nvSpPr>
        <p:spPr>
          <a:xfrm>
            <a:off x="296257" y="281682"/>
            <a:ext cx="73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Austin Steepleton, Sebastian </a:t>
            </a:r>
            <a:r>
              <a:rPr lang="en-US" dirty="0" err="1"/>
              <a:t>Heilemann</a:t>
            </a:r>
            <a:r>
              <a:rPr lang="en-US" dirty="0"/>
              <a:t>, James </a:t>
            </a:r>
            <a:r>
              <a:rPr lang="en-US" dirty="0" err="1"/>
              <a:t>Ensminger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7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291</Words>
  <Application>Microsoft Office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Marquette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Otero, Kelsey</dc:creator>
  <cp:lastModifiedBy>Austin Steepleton</cp:lastModifiedBy>
  <cp:revision>26</cp:revision>
  <dcterms:created xsi:type="dcterms:W3CDTF">2015-09-16T19:52:53Z</dcterms:created>
  <dcterms:modified xsi:type="dcterms:W3CDTF">2019-09-16T17:36:23Z</dcterms:modified>
</cp:coreProperties>
</file>