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4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0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2302-0C15-4CDB-8E6F-4149714F8401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9A08-EDA8-498D-B8A2-12B69D87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Content Creation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by Joel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3962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0222"/>
            <a:ext cx="2197985" cy="1375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85" y="4030222"/>
            <a:ext cx="2197985" cy="1375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985" y="5406189"/>
            <a:ext cx="2197985" cy="1375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406189"/>
            <a:ext cx="2197985" cy="1375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615" y="4030222"/>
            <a:ext cx="2363119" cy="1351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615" y="5406189"/>
            <a:ext cx="2383609" cy="13519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2379" y="4054284"/>
            <a:ext cx="2390438" cy="13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7" y="914401"/>
            <a:ext cx="8855096" cy="2878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07" y="3792712"/>
            <a:ext cx="1596405" cy="99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12" y="3792712"/>
            <a:ext cx="1596405" cy="99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011" y="4821535"/>
            <a:ext cx="1596405" cy="99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607" y="4821536"/>
            <a:ext cx="1596405" cy="999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712" y="3792712"/>
            <a:ext cx="1716342" cy="9818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271" y="4821535"/>
            <a:ext cx="1731224" cy="9818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201" y="3816176"/>
            <a:ext cx="1736184" cy="9818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4420" y="867472"/>
            <a:ext cx="4563979" cy="292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67853" y="810126"/>
            <a:ext cx="216567" cy="57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1467853" cy="81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6147"/>
            <a:ext cx="1467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drag and drop diagram view for designing the article or guided content workflow.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59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7" y="914401"/>
            <a:ext cx="8855096" cy="2878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07" y="3792712"/>
            <a:ext cx="1596405" cy="99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12" y="3792712"/>
            <a:ext cx="1596405" cy="99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011" y="4821535"/>
            <a:ext cx="1596405" cy="99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607" y="4821536"/>
            <a:ext cx="1596405" cy="999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712" y="3792712"/>
            <a:ext cx="1716342" cy="9818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271" y="4821535"/>
            <a:ext cx="1731224" cy="9818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201" y="3816176"/>
            <a:ext cx="1736184" cy="9818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12881" y="875493"/>
            <a:ext cx="4563979" cy="292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0676860" y="820180"/>
            <a:ext cx="231772" cy="20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724147" y="0"/>
            <a:ext cx="1467853" cy="810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724147" y="56147"/>
            <a:ext cx="1467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viewer that allows you to see exactly what the end user will see in the client.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13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7" y="914401"/>
            <a:ext cx="8855096" cy="2878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07" y="3792712"/>
            <a:ext cx="1596405" cy="99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12" y="3792712"/>
            <a:ext cx="1596405" cy="999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011" y="4821535"/>
            <a:ext cx="1596405" cy="999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607" y="4821536"/>
            <a:ext cx="1596405" cy="999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712" y="3792712"/>
            <a:ext cx="1716342" cy="9818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271" y="4821535"/>
            <a:ext cx="1731224" cy="9818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201" y="3816176"/>
            <a:ext cx="1736184" cy="9818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1450" y="3770681"/>
            <a:ext cx="6965935" cy="2148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14" idx="1"/>
          </p:cNvCxnSpPr>
          <p:nvPr/>
        </p:nvCxnSpPr>
        <p:spPr>
          <a:xfrm flipH="1" flipV="1">
            <a:off x="8667386" y="4688306"/>
            <a:ext cx="992438" cy="215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659824" y="4003387"/>
            <a:ext cx="2444981" cy="1800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59824" y="4059535"/>
            <a:ext cx="2444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Tools that contain elements which can be dragged into the workflow viewer and arranged for creating the article.</a:t>
            </a:r>
          </a:p>
          <a:p>
            <a:endParaRPr lang="en-US" sz="1000" dirty="0" smtClean="0"/>
          </a:p>
          <a:p>
            <a:r>
              <a:rPr lang="en-US" sz="1000" dirty="0" smtClean="0"/>
              <a:t>Element and article search boxes will be included so we can continue element re-use practices.</a:t>
            </a:r>
          </a:p>
          <a:p>
            <a:endParaRPr lang="en-US" sz="1000" dirty="0"/>
          </a:p>
          <a:p>
            <a:r>
              <a:rPr lang="en-US" sz="1000" dirty="0"/>
              <a:t>We can also introduce commands that the customer can run within the article they’re viewing.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9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10680700" cy="6854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74" y="514715"/>
            <a:ext cx="3605026" cy="926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09" y="6459421"/>
            <a:ext cx="647381" cy="3680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417" y="6459421"/>
            <a:ext cx="647381" cy="3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10680700" cy="6854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74" y="514715"/>
            <a:ext cx="3605026" cy="926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09" y="6459421"/>
            <a:ext cx="647381" cy="3680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417" y="6459421"/>
            <a:ext cx="647381" cy="368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374" y="1257490"/>
            <a:ext cx="3605026" cy="4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0"/>
            <a:ext cx="10680700" cy="6854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74" y="514715"/>
            <a:ext cx="3605026" cy="926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509" y="6459421"/>
            <a:ext cx="647381" cy="3680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417" y="6459421"/>
            <a:ext cx="647381" cy="3680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374" y="1257490"/>
            <a:ext cx="3605026" cy="482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374" y="1574660"/>
            <a:ext cx="3605026" cy="10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New Content Creation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Content Creation Tools</dc:title>
  <dc:creator>Joel</dc:creator>
  <cp:lastModifiedBy>Joel</cp:lastModifiedBy>
  <cp:revision>12</cp:revision>
  <dcterms:created xsi:type="dcterms:W3CDTF">2014-11-19T21:20:10Z</dcterms:created>
  <dcterms:modified xsi:type="dcterms:W3CDTF">2014-11-21T21:52:02Z</dcterms:modified>
</cp:coreProperties>
</file>