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>
                <a:latin typeface="Arial"/>
              </a:rPr>
              <a:t>Klicken Sie, um das Format des Titeltextes zu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Siebente Gliederungsebene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de-DE" sz="1400">
                <a:latin typeface="Times New Roman"/>
              </a:rPr>
              <a:t>&lt;Datum/Uhrzeit&gt;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de-DE" sz="1400">
                <a:latin typeface="Times New Roman"/>
              </a:rPr>
              <a:t>&lt;Fußzeile&gt;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4C714FB-0D95-4B57-9DE7-9E1143F263D7}" type="slidenum">
              <a:rPr lang="de-DE" sz="1400">
                <a:latin typeface="Times New Roman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de-DE" sz="4400">
                <a:latin typeface="Arial"/>
              </a:rPr>
              <a:t>fal_dummy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de-DE" sz="3200">
                <a:latin typeface="Arial"/>
              </a:rPr>
              <a:t>Test presentation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