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F89006"/>
    <a:srgbClr val="BE864E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00" autoAdjust="0"/>
  </p:normalViewPr>
  <p:slideViewPr>
    <p:cSldViewPr>
      <p:cViewPr>
        <p:scale>
          <a:sx n="125" d="100"/>
          <a:sy n="125" d="100"/>
        </p:scale>
        <p:origin x="-12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0B239-582C-4F26-AF59-DF758659A13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C2414-CD9F-44A1-865D-B9546F31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D (planetoid or moon with little to no atmosphere)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 (generally uninhabitable)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J (gas giant)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K (habitable, as long as pressure domes are used)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L (marginally habitable, with vegetation but no animal life)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M (terrestrial)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N (sulfuric)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R (a rogue planet, not as habitable as a terrestrial planet)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T (gas giant)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Y (toxic atmosphere, high temperatures)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Fe, Ni, Co, Mg, Si, Ag, Au, Pt, U, 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C2414-CD9F-44A1-865D-B9546F318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DD67-931E-46D9-941E-663230E739D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1BFF-00A1-4CD2-B8D8-76942BD3F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5994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The Shattered Plains System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75446" y="4069452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nip Same Side Corner Rectangle 12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75446" y="4077171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Spheres of Influence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1000" y="2729959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009900" y="1213859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77000" y="858625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13860" y="4384881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09800" y="3733800"/>
            <a:ext cx="4267199" cy="312420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2041" y="1188934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96" y="253064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9444" y="1188934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77049" y="3962769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9688" y="4911974"/>
            <a:ext cx="15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Neutral Zone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24826" y="3314700"/>
            <a:ext cx="342900" cy="3429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071643"/>
            <a:ext cx="685800" cy="685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1944915"/>
            <a:ext cx="304800" cy="2648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27592" y="4964038"/>
            <a:ext cx="685800" cy="685800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steroid Bel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3301">
            <a:off x="2434481" y="4789847"/>
            <a:ext cx="2025578" cy="21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349">
            <a:off x="6970104" y="1146344"/>
            <a:ext cx="1297313" cy="13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nip Same Side Corner Rectangle 29"/>
          <p:cNvSpPr/>
          <p:nvPr/>
        </p:nvSpPr>
        <p:spPr>
          <a:xfrm>
            <a:off x="1257300" y="344805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Same Side Corner Rectangle 30"/>
          <p:cNvSpPr/>
          <p:nvPr/>
        </p:nvSpPr>
        <p:spPr>
          <a:xfrm>
            <a:off x="4114800" y="1906815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nip Same Side Corner Rectangle 31"/>
          <p:cNvSpPr/>
          <p:nvPr/>
        </p:nvSpPr>
        <p:spPr>
          <a:xfrm>
            <a:off x="7293924" y="1843840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9086" y="4343400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Earth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96768" y="2757443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Mars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0550" y="5863125"/>
            <a:ext cx="82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Ravcor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3585" y="5664244"/>
            <a:ext cx="63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Iridus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5993" y="1651108"/>
            <a:ext cx="710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3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8553" y="3221235"/>
            <a:ext cx="749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0400" y="1613008"/>
            <a:ext cx="719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Rare Resource Distribution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7354" y="5164328"/>
            <a:ext cx="755690" cy="647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/>
          <p:cNvSpPr/>
          <p:nvPr/>
        </p:nvSpPr>
        <p:spPr>
          <a:xfrm>
            <a:off x="4648200" y="4327472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75446" y="4069452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4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588" y="2976146"/>
            <a:ext cx="1134276" cy="338554"/>
          </a:xfrm>
          <a:prstGeom prst="rect">
            <a:avLst/>
          </a:prstGeom>
          <a:noFill/>
          <a:ln>
            <a:solidFill>
              <a:srgbClr val="BE864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Platinum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0260" y="974000"/>
            <a:ext cx="1134276" cy="58477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Gold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Silver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6449" y="27475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5413" y="5355959"/>
            <a:ext cx="136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Dense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 Asteroid Field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8420" y="4540587"/>
            <a:ext cx="1225165" cy="338554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Magnesium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24908" y="2455192"/>
            <a:ext cx="1134276" cy="830997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Iron, Cobalt, Nickel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Freeport Trades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60317"/>
            <a:ext cx="1981200" cy="4992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 smtClean="0"/>
              <a:t>Freeport 1 – Earth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Earth Freeport is at the center of high tech advancements for the system.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Trade Routes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adv. components </a:t>
            </a:r>
          </a:p>
          <a:p>
            <a:pPr marL="0" indent="0"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components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rare ingots</a:t>
            </a:r>
          </a:p>
          <a:p>
            <a:pPr marL="0" indent="0"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Buy Ice </a:t>
            </a:r>
          </a:p>
          <a:p>
            <a:pPr marL="0" indent="0">
              <a:buNone/>
            </a:pPr>
            <a:endParaRPr lang="en-US" sz="1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A0000"/>
                </a:solidFill>
              </a:rPr>
              <a:t>Sell Munitions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8250" y="1561027"/>
            <a:ext cx="1981200" cy="4839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2 – Mars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The Mars Freeport is the blue color industrial juggernaut of the System and also highly militaristic.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FFC000"/>
                </a:solidFill>
              </a:rPr>
              <a:t>B</a:t>
            </a:r>
            <a:r>
              <a:rPr lang="en-US" sz="1400" b="1" dirty="0" smtClean="0">
                <a:solidFill>
                  <a:srgbClr val="FFC000"/>
                </a:solidFill>
              </a:rPr>
              <a:t>uy ingots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basic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basic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precious ore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adv. Components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Buy Ice </a:t>
            </a:r>
          </a:p>
          <a:p>
            <a:pPr marL="0" indent="0">
              <a:buNone/>
            </a:pPr>
            <a:endParaRPr lang="en-US" sz="1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A0000"/>
                </a:solidFill>
              </a:rPr>
              <a:t>Buy </a:t>
            </a:r>
            <a:r>
              <a:rPr lang="en-US" sz="1400" b="1" dirty="0" smtClean="0">
                <a:solidFill>
                  <a:srgbClr val="9A0000"/>
                </a:solidFill>
              </a:rPr>
              <a:t>Munitions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92D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1560319"/>
            <a:ext cx="2133600" cy="4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3 - Deep Space</a:t>
            </a:r>
            <a:br>
              <a:rPr lang="en-US" sz="1400" dirty="0" smtClean="0"/>
            </a:b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Freeport 3 is a major trade hub for rare and valuable materials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Buy precious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components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Sell Ice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 smtClean="0">
              <a:solidFill>
                <a:srgbClr val="FFC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4200" y="1560318"/>
            <a:ext cx="213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smtClean="0"/>
              <a:t>Freeport </a:t>
            </a:r>
            <a:r>
              <a:rPr lang="en-US" sz="1400" dirty="0"/>
              <a:t>4</a:t>
            </a:r>
            <a:r>
              <a:rPr lang="en-US" sz="1400" dirty="0" smtClean="0"/>
              <a:t> – Neutral Space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Buys/Sells All Goods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Default System Prices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Trade Routes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Sell basic 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92D050"/>
                </a:solidFill>
              </a:rPr>
              <a:t>Sell Ice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2047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614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Shattered Plains: </a:t>
            </a:r>
            <a:r>
              <a:rPr lang="en-US" sz="2800" dirty="0">
                <a:solidFill>
                  <a:srgbClr val="F89006"/>
                </a:solidFill>
              </a:rPr>
              <a:t>O</a:t>
            </a:r>
            <a:r>
              <a:rPr lang="en-US" sz="2800" dirty="0" smtClean="0">
                <a:solidFill>
                  <a:srgbClr val="F89006"/>
                </a:solidFill>
              </a:rPr>
              <a:t>micron System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614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pic>
        <p:nvPicPr>
          <p:cNvPr id="27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7120616" y="5239916"/>
            <a:ext cx="276493" cy="237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09800" y="2286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Spheres of Influence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82946" y="1710607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98648" y="990600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580932" y="4367137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85077" y="4131502"/>
            <a:ext cx="2209800" cy="2206595"/>
          </a:xfrm>
          <a:prstGeom prst="ellipse">
            <a:avLst/>
          </a:prstGeom>
          <a:noFill/>
          <a:ln>
            <a:solidFill>
              <a:srgbClr val="F89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2838004" y="2449254"/>
            <a:ext cx="4267199" cy="209639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66800" y="174751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407" y="5192778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39324" y="994517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48600" y="3892425"/>
            <a:ext cx="8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SOI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7347" y="4709142"/>
            <a:ext cx="15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Neutral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Zone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High Yield Resource Highlights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428" y="2157252"/>
            <a:ext cx="1560572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Iron, Nickel, Cobalt, Magnesium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 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165183" y="1749495"/>
            <a:ext cx="1134276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Iron, Nickel, Silicon, Ice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05760" y="1512331"/>
            <a:ext cx="1134276" cy="276999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Common Ores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4200" y="5581195"/>
            <a:ext cx="1134276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Platinum, Silver, Gold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69910" y="4970079"/>
            <a:ext cx="1134276" cy="276999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Uranium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8729">
            <a:off x="6680617" y="4543116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steroid Belt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57584">
            <a:off x="6595609" y="4659647"/>
            <a:ext cx="1312240" cy="13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5206" y="228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89006"/>
                </a:solidFill>
              </a:rPr>
              <a:t> </a:t>
            </a:r>
            <a:r>
              <a:rPr lang="en-US" sz="2800" dirty="0">
                <a:solidFill>
                  <a:srgbClr val="F89006"/>
                </a:solidFill>
              </a:rPr>
              <a:t>Resource Distribution</a:t>
            </a:r>
            <a:endParaRPr lang="en-US" sz="2800" dirty="0">
              <a:solidFill>
                <a:srgbClr val="F8900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21493" y="2224658"/>
            <a:ext cx="1193206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1189" y="3310686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M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1604829" y="2572751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3294" y="230717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1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16" name="Picture 6" descr="Asteroid Belt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1062">
            <a:off x="1921181" y="4495515"/>
            <a:ext cx="1533331" cy="16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2555280" y="5447303"/>
            <a:ext cx="297856" cy="2667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24690" y="5842415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D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900" y="6003354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B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51028" y="2276334"/>
            <a:ext cx="633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FFC000"/>
                </a:solidFill>
              </a:rPr>
              <a:t>Class K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13484" y="5234800"/>
            <a:ext cx="276493" cy="1969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ame Side Corner Rectangle 28"/>
          <p:cNvSpPr/>
          <p:nvPr/>
        </p:nvSpPr>
        <p:spPr>
          <a:xfrm>
            <a:off x="5016203" y="4190999"/>
            <a:ext cx="152400" cy="76200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73928" y="4269428"/>
            <a:ext cx="69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Freeport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4868" y="5627362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(Lost)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7931953" y="5456709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2288311" y="5203107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79896" y="4963151"/>
            <a:ext cx="86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Colony Ship 3</a:t>
            </a:r>
            <a:endParaRPr lang="en-US" sz="900" b="1" dirty="0">
              <a:solidFill>
                <a:schemeClr val="bg1"/>
              </a:solidFill>
            </a:endParaRPr>
          </a:p>
        </p:txBody>
      </p:sp>
      <p:pic>
        <p:nvPicPr>
          <p:cNvPr id="45" name="Picture 6" descr="Asteroid Belt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420">
            <a:off x="3946827" y="1617027"/>
            <a:ext cx="1451555" cy="15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05760" y="3167390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A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4448" y="5749438"/>
            <a:ext cx="74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FFC000"/>
                </a:solidFill>
              </a:rPr>
              <a:t>Class Y</a:t>
            </a:r>
            <a:endParaRPr lang="en-US" sz="1050" b="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84448" y="4454851"/>
            <a:ext cx="1245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Asteroid </a:t>
            </a:r>
            <a:r>
              <a:rPr lang="en-US" sz="1100" b="1" dirty="0" smtClean="0">
                <a:solidFill>
                  <a:schemeClr val="bg1"/>
                </a:solidFill>
              </a:rPr>
              <a:t>Field C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7204205" y="1897992"/>
            <a:ext cx="109315" cy="1743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3484" y="1604664"/>
            <a:ext cx="86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Colony Ship 2 (Crashed)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87985" y="1759163"/>
            <a:ext cx="514443" cy="451997"/>
          </a:xfrm>
          <a:prstGeom prst="ellipse">
            <a:avLst/>
          </a:prstGeom>
          <a:solidFill>
            <a:srgbClr val="BE8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41107" y="1782322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Ice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8103" y="1436327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04890" y="2071571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Ni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Mg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Si, Ag, Au,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69471" y="5543877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3470" y="4715703"/>
            <a:ext cx="1400978" cy="461665"/>
          </a:xfrm>
          <a:prstGeom prst="rect">
            <a:avLst/>
          </a:prstGeom>
          <a:noFill/>
          <a:ln>
            <a:solidFill>
              <a:srgbClr val="F8900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Fe, Ni, Co,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Mg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Pt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rgbClr val="00B050"/>
                </a:solidFill>
              </a:rPr>
              <a:t>U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200" b="1" u="sng" dirty="0">
                <a:solidFill>
                  <a:schemeClr val="accent6">
                    <a:lumMod val="75000"/>
                  </a:schemeClr>
                </a:solidFill>
              </a:rPr>
              <a:t>Ice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751820"/>
            <a:ext cx="1054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B050"/>
                </a:solidFill>
              </a:rPr>
              <a:t>Exclusive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 Yield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u="sng" dirty="0" smtClean="0">
                <a:solidFill>
                  <a:schemeClr val="accent6">
                    <a:lumMod val="75000"/>
                  </a:schemeClr>
                </a:solidFill>
              </a:rPr>
              <a:t>Unavailable</a:t>
            </a:r>
            <a:endParaRPr lang="en-US" sz="1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545</Words>
  <Application>Microsoft Office PowerPoint</Application>
  <PresentationFormat>On-screen Show (4:3)</PresentationFormat>
  <Paragraphs>177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Freeport Trades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21</cp:revision>
  <dcterms:created xsi:type="dcterms:W3CDTF">2019-03-05T23:14:11Z</dcterms:created>
  <dcterms:modified xsi:type="dcterms:W3CDTF">2019-03-10T14:47:52Z</dcterms:modified>
</cp:coreProperties>
</file>