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F89006"/>
    <a:srgbClr val="BE864E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00" autoAdjust="0"/>
  </p:normalViewPr>
  <p:slideViewPr>
    <p:cSldViewPr>
      <p:cViewPr>
        <p:scale>
          <a:sx n="125" d="100"/>
          <a:sy n="125" d="100"/>
        </p:scale>
        <p:origin x="-122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0B239-582C-4F26-AF59-DF758659A1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C2414-CD9F-44A1-865D-B9546F31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 (planetoid or moon with little to no atmosphere)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 (generally uninhabitable)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J (gas giant)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K (habitable, as long as pressure domes are used)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L (marginally habitable, with vegetation but no animal life)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M (terrestrial)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N (sulfuric)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R (a rogue planet, not as habitable as a terrestrial planet)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T (gas giant)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Y (toxic atmosphere, high temperatures)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Fe, Ni, Co, Mg, Si, Ag, Au, Pt, U, 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DD67-931E-46D9-941E-663230E739D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880992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994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4826" y="3314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71643"/>
            <a:ext cx="6858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44915"/>
            <a:ext cx="304800" cy="2648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27592" y="4964038"/>
            <a:ext cx="685800" cy="685800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teroid Bel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301">
            <a:off x="2434481" y="4789847"/>
            <a:ext cx="2025578" cy="21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349">
            <a:off x="6970104" y="1146344"/>
            <a:ext cx="1297313" cy="13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nip Same Side Corner Rectangle 29"/>
          <p:cNvSpPr/>
          <p:nvPr/>
        </p:nvSpPr>
        <p:spPr>
          <a:xfrm>
            <a:off x="1257300" y="344805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ame Side Corner Rectangle 30"/>
          <p:cNvSpPr/>
          <p:nvPr/>
        </p:nvSpPr>
        <p:spPr>
          <a:xfrm>
            <a:off x="4114800" y="1906815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7293924" y="184384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086" y="4343400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Earth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6768" y="2757443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0550" y="5863125"/>
            <a:ext cx="82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Ravcor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3585" y="5664244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Iridus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993" y="1651108"/>
            <a:ext cx="71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3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553" y="3221235"/>
            <a:ext cx="749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1613008"/>
            <a:ext cx="71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The Shattered Plains System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7354" y="5164328"/>
            <a:ext cx="755690" cy="647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4648200" y="4327472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75446" y="4069452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449" y="2747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5413" y="5355959"/>
            <a:ext cx="136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4826" y="3314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71643"/>
            <a:ext cx="6858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44915"/>
            <a:ext cx="304800" cy="2648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27592" y="4964038"/>
            <a:ext cx="685800" cy="685800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7354" y="5164328"/>
            <a:ext cx="755690" cy="647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teroid Bel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301">
            <a:off x="2434481" y="4789847"/>
            <a:ext cx="2025578" cy="21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349">
            <a:off x="6970104" y="1146344"/>
            <a:ext cx="1297313" cy="13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nip Same Side Corner Rectangle 12"/>
          <p:cNvSpPr/>
          <p:nvPr/>
        </p:nvSpPr>
        <p:spPr>
          <a:xfrm>
            <a:off x="4648200" y="4327472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Same Side Corner Rectangle 29"/>
          <p:cNvSpPr/>
          <p:nvPr/>
        </p:nvSpPr>
        <p:spPr>
          <a:xfrm>
            <a:off x="1257300" y="344805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ame Side Corner Rectangle 30"/>
          <p:cNvSpPr/>
          <p:nvPr/>
        </p:nvSpPr>
        <p:spPr>
          <a:xfrm>
            <a:off x="4114800" y="1906815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7293924" y="184384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086" y="4343400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Earth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6768" y="2757443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0550" y="5863125"/>
            <a:ext cx="82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Ravcor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3585" y="5664244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Iridus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993" y="1651108"/>
            <a:ext cx="71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2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5446" y="4077171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553" y="3221235"/>
            <a:ext cx="749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1613008"/>
            <a:ext cx="71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Spheres of Influence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1000" y="2729959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09900" y="1213859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77000" y="858625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13860" y="4384881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09800" y="3733800"/>
            <a:ext cx="4267199" cy="31242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2041" y="1188934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96" y="2530648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9444" y="1188934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77049" y="3962769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9688" y="4911974"/>
            <a:ext cx="15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Neutral Zone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96449" y="2747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45413" y="5355959"/>
            <a:ext cx="136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4826" y="3314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71643"/>
            <a:ext cx="6858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44915"/>
            <a:ext cx="304800" cy="2648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27592" y="4964038"/>
            <a:ext cx="685800" cy="685800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teroid Bel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301">
            <a:off x="2434481" y="4789847"/>
            <a:ext cx="2025578" cy="21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349">
            <a:off x="6970104" y="1146344"/>
            <a:ext cx="1297313" cy="13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nip Same Side Corner Rectangle 29"/>
          <p:cNvSpPr/>
          <p:nvPr/>
        </p:nvSpPr>
        <p:spPr>
          <a:xfrm>
            <a:off x="1257300" y="344805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ame Side Corner Rectangle 30"/>
          <p:cNvSpPr/>
          <p:nvPr/>
        </p:nvSpPr>
        <p:spPr>
          <a:xfrm>
            <a:off x="4114800" y="1906815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7293924" y="184384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086" y="4343400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Earth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6768" y="2757443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0550" y="5863125"/>
            <a:ext cx="82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Ravcor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3585" y="5664244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Iridus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993" y="1651108"/>
            <a:ext cx="71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3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553" y="3221235"/>
            <a:ext cx="749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1613008"/>
            <a:ext cx="71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Rare Resource Distribution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7354" y="5164328"/>
            <a:ext cx="755690" cy="647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4648200" y="4327472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75446" y="4069452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588" y="2976146"/>
            <a:ext cx="1134276" cy="338554"/>
          </a:xfrm>
          <a:prstGeom prst="rect">
            <a:avLst/>
          </a:prstGeom>
          <a:noFill/>
          <a:ln>
            <a:solidFill>
              <a:srgbClr val="BE864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Platinum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0260" y="974000"/>
            <a:ext cx="1134276" cy="58477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Gold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Silver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6449" y="2747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5413" y="5355959"/>
            <a:ext cx="136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420" y="4540587"/>
            <a:ext cx="1225165" cy="338554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Magnesium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4908" y="2455192"/>
            <a:ext cx="1134276" cy="830997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Iron, Cobalt, Nickel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Freeport Trades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0317"/>
            <a:ext cx="1981200" cy="4992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 smtClean="0"/>
              <a:t>Freeport 1 – Earth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Earth Freeport is at the center of high tech advancements for the system.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Trade Routes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adv. components </a:t>
            </a:r>
          </a:p>
          <a:p>
            <a:pPr marL="0" indent="0"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basic components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rare ingots</a:t>
            </a:r>
          </a:p>
          <a:p>
            <a:pPr marL="0" indent="0"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Buy Ice </a:t>
            </a:r>
          </a:p>
          <a:p>
            <a:pPr marL="0" indent="0">
              <a:buNone/>
            </a:pPr>
            <a:endParaRPr lang="en-US" sz="1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A0000"/>
                </a:solidFill>
              </a:rPr>
              <a:t>Sell Munitions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88250" y="1561027"/>
            <a:ext cx="1981200" cy="4839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Freeport 2 – Mars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The Mars Freeport is the blue color industrial juggernaut of the System and also highly militaristic.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Trade Routes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C000"/>
                </a:solidFill>
              </a:rPr>
              <a:t>B</a:t>
            </a:r>
            <a:r>
              <a:rPr lang="en-US" sz="1400" b="1" dirty="0" smtClean="0">
                <a:solidFill>
                  <a:srgbClr val="FFC000"/>
                </a:solidFill>
              </a:rPr>
              <a:t>uy ingots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basic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basic 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precious ore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adv. Components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Buy Ice </a:t>
            </a:r>
          </a:p>
          <a:p>
            <a:pPr marL="0" indent="0">
              <a:buNone/>
            </a:pPr>
            <a:endParaRPr lang="en-US" sz="1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A0000"/>
                </a:solidFill>
              </a:rPr>
              <a:t>Buy Munitions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92D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560319"/>
            <a:ext cx="2133600" cy="4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Freeport 3 - Deep Space</a:t>
            </a:r>
            <a:br>
              <a:rPr lang="en-US" sz="1400" dirty="0" smtClean="0"/>
            </a:b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Freeport 3 is a major trade hub for rare and valuable materials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Trade Routes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precious 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basic components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Sell Ice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4200" y="1560318"/>
            <a:ext cx="213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Freeport </a:t>
            </a:r>
            <a:r>
              <a:rPr lang="en-US" sz="1400" dirty="0"/>
              <a:t>4</a:t>
            </a:r>
            <a:r>
              <a:rPr lang="en-US" sz="1400" dirty="0" smtClean="0"/>
              <a:t> – Neutral Space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Buys/Sells All Goods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Default System Prices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Trade Routes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basic 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Sell Ice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2047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614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5206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Shattered Plains: </a:t>
            </a:r>
            <a:r>
              <a:rPr lang="en-US" sz="2800" dirty="0">
                <a:solidFill>
                  <a:srgbClr val="F89006"/>
                </a:solidFill>
              </a:rPr>
              <a:t>O</a:t>
            </a:r>
            <a:r>
              <a:rPr lang="en-US" sz="2800" dirty="0" smtClean="0">
                <a:solidFill>
                  <a:srgbClr val="F89006"/>
                </a:solidFill>
              </a:rPr>
              <a:t>micron System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3294" y="230717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13484" y="1604664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2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(Crashed)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00" y="6003354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3484" y="5234800"/>
            <a:ext cx="276493" cy="1969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868" y="5627362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(Lost)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9896" y="496315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3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45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05760" y="3167390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448" y="4454851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81454" y="419099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061456" y="2391750"/>
            <a:ext cx="712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0,1000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427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614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pic>
        <p:nvPicPr>
          <p:cNvPr id="27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7120616" y="5239916"/>
            <a:ext cx="276493" cy="237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Spheres of Influence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82946" y="1710607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98648" y="990600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80932" y="4367137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85077" y="4131502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2838004" y="2449254"/>
            <a:ext cx="4267199" cy="209639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66800" y="1747518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1407" y="5192778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9324" y="994517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8600" y="3892425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7347" y="4709142"/>
            <a:ext cx="15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Neutral Zone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5206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High Yield Resource Highlights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3294" y="230717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1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00" y="6003354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3484" y="5234800"/>
            <a:ext cx="276493" cy="1969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868" y="5627362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(Lost)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9896" y="496315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3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45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05760" y="3167390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448" y="4454851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2428" y="2157252"/>
            <a:ext cx="1560572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Iron, Nickel, Cobalt, Magnesium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3484" y="1604664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2 (Crashed)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165183" y="1749495"/>
            <a:ext cx="1134276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Iron, Nickel, Silicon, Ice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5760" y="1512331"/>
            <a:ext cx="1134276" cy="276999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Common Ores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4200" y="5581195"/>
            <a:ext cx="1134276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Platinum, Silver, Gold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69910" y="4970079"/>
            <a:ext cx="1134276" cy="276999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Uranium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5206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 </a:t>
            </a:r>
            <a:r>
              <a:rPr lang="en-US" sz="2800" dirty="0">
                <a:solidFill>
                  <a:srgbClr val="F89006"/>
                </a:solidFill>
              </a:rPr>
              <a:t>Resource Distribution</a:t>
            </a:r>
          </a:p>
        </p:txBody>
      </p:sp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3294" y="230717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1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00" y="6003354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3484" y="5234800"/>
            <a:ext cx="276493" cy="1969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868" y="5627362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(Lost)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9896" y="496315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3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45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05760" y="3167390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448" y="4454851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Field 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3484" y="1604664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2 (Crashed)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41107" y="1782322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Ag, Au,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Ice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8103" y="1436327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Fe, Ni,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Si, Ag, Au,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04890" y="2071571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Mg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Si, Ag, Au,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69471" y="5543877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Fe, Ni,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3470" y="4715703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Fe, Ni,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751820"/>
            <a:ext cx="1054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00B050"/>
                </a:solidFill>
              </a:rPr>
              <a:t>Exclusive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Yield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u="sng" dirty="0" smtClean="0">
                <a:solidFill>
                  <a:schemeClr val="accent6">
                    <a:lumMod val="75000"/>
                  </a:schemeClr>
                </a:solidFill>
              </a:rPr>
              <a:t>Unavailable</a:t>
            </a:r>
            <a:endParaRPr lang="en-US" sz="1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547</Words>
  <Application>Microsoft Office PowerPoint</Application>
  <PresentationFormat>On-screen Show (4:3)</PresentationFormat>
  <Paragraphs>179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Freeport Trades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lancecho007</cp:lastModifiedBy>
  <cp:revision>23</cp:revision>
  <dcterms:created xsi:type="dcterms:W3CDTF">2019-03-05T23:14:11Z</dcterms:created>
  <dcterms:modified xsi:type="dcterms:W3CDTF">2019-03-14T04:32:36Z</dcterms:modified>
</cp:coreProperties>
</file>