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8ab879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8ab879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83d5672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83d5672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83d5672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83d5672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83d5672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83d5672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8ab87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8ab87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8ab879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8ab879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8ab879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8ab879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8ab879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8ab879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8ab879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8ab879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LaTeX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Alexandra Steiner - April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1225"/>
            <a:ext cx="5273950" cy="35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30487" l="9848" r="10343" t="0"/>
          <a:stretch/>
        </p:blipFill>
        <p:spPr>
          <a:xfrm>
            <a:off x="5507450" y="771863"/>
            <a:ext cx="3636539" cy="408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LaTeX?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Latex is a free typesetting system that includes many features which make writing technical and scientific texts much easier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Latex consists of a single ‘compiler’ package that can process latex documents into pdf, xps, dvi, etc… formats.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main latex package is supported by other, optional packages that can extend the functionality of latex (ie: add images, format proofs, create diagrams, etc…)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63" y="3739381"/>
            <a:ext cx="2834474" cy="11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91388" y="4496425"/>
            <a:ext cx="282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Latex Logo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Latex used for?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30000" y="25717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Technical Documents and Scientific Papers</a:t>
            </a:r>
            <a:endParaRPr sz="1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925" y="152400"/>
            <a:ext cx="4087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LaTeX Code. This code can be compiled into pdf, dvi, and many other formats using LaTeX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88" y="115100"/>
            <a:ext cx="6564813" cy="43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 on the Command Line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for any latex editing applications. These applications simply execute specific command line commands for you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installation size (1.2GB to 5GB) depending on which packages are installed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MiKTeX is a good manager for command line LaTeX but outside the scope of </a:t>
            </a:r>
            <a:r>
              <a:rPr lang="en"/>
              <a:t>this</a:t>
            </a:r>
            <a:r>
              <a:rPr lang="en"/>
              <a:t> workshop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463" y="3615925"/>
            <a:ext cx="277706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Texmaker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226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Desktop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command line LaTeX to run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installation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spell-checking and suggestions built in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025" y="488450"/>
            <a:ext cx="5819974" cy="46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192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spell-checking and suggestions built in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12487" t="0"/>
          <a:stretch/>
        </p:blipFill>
        <p:spPr>
          <a:xfrm>
            <a:off x="3460250" y="471900"/>
            <a:ext cx="5683751" cy="46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LaTeX Documents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