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AC8-D4FE-4AB2-AC33-F1EC6C309205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E42A897-A756-4FB8-B0A3-2A113CB88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67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AC8-D4FE-4AB2-AC33-F1EC6C309205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42A897-A756-4FB8-B0A3-2A113CB88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90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AC8-D4FE-4AB2-AC33-F1EC6C309205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42A897-A756-4FB8-B0A3-2A113CB8849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7123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AC8-D4FE-4AB2-AC33-F1EC6C309205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42A897-A756-4FB8-B0A3-2A113CB88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51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AC8-D4FE-4AB2-AC33-F1EC6C309205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42A897-A756-4FB8-B0A3-2A113CB8849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618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AC8-D4FE-4AB2-AC33-F1EC6C309205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42A897-A756-4FB8-B0A3-2A113CB88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472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AC8-D4FE-4AB2-AC33-F1EC6C309205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A897-A756-4FB8-B0A3-2A113CB88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489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AC8-D4FE-4AB2-AC33-F1EC6C309205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A897-A756-4FB8-B0A3-2A113CB88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70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AC8-D4FE-4AB2-AC33-F1EC6C309205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A897-A756-4FB8-B0A3-2A113CB88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3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AC8-D4FE-4AB2-AC33-F1EC6C309205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42A897-A756-4FB8-B0A3-2A113CB88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0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AC8-D4FE-4AB2-AC33-F1EC6C309205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42A897-A756-4FB8-B0A3-2A113CB88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37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AC8-D4FE-4AB2-AC33-F1EC6C309205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42A897-A756-4FB8-B0A3-2A113CB88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44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AC8-D4FE-4AB2-AC33-F1EC6C309205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A897-A756-4FB8-B0A3-2A113CB88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09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AC8-D4FE-4AB2-AC33-F1EC6C309205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A897-A756-4FB8-B0A3-2A113CB88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8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AC8-D4FE-4AB2-AC33-F1EC6C309205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A897-A756-4FB8-B0A3-2A113CB88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7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AC8-D4FE-4AB2-AC33-F1EC6C309205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42A897-A756-4FB8-B0A3-2A113CB88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33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8EAC8-D4FE-4AB2-AC33-F1EC6C309205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E42A897-A756-4FB8-B0A3-2A113CB88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29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531BD-09C6-4A93-815F-BE5A6737C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Лабораторная работа 8. Элементы криптографии. Шифрование (кодирование) различных исходных текстов одним ключом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963B49-1660-4B29-8B87-A57100027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Теплякова Анастасия НПМбд-02-18</a:t>
            </a:r>
          </a:p>
        </p:txBody>
      </p:sp>
    </p:spTree>
    <p:extLst>
      <p:ext uri="{BB962C8B-B14F-4D97-AF65-F5344CB8AC3E}">
        <p14:creationId xmlns:p14="http://schemas.microsoft.com/office/powerpoint/2010/main" val="403965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12452-86D5-47B6-9E94-14D25F7B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DE1083-279F-47E6-8056-2E0AECF1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В ходе выполнения работы я освоила на практике применение режима однократного гаммирования на примере кодирования различных исходных текстов одним ключом.</a:t>
            </a:r>
          </a:p>
        </p:txBody>
      </p:sp>
    </p:spTree>
    <p:extLst>
      <p:ext uri="{BB962C8B-B14F-4D97-AF65-F5344CB8AC3E}">
        <p14:creationId xmlns:p14="http://schemas.microsoft.com/office/powerpoint/2010/main" val="42766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C327E-D3DD-4BC1-B200-22963661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57C5B0-D4D4-4A03-A2C0-826DA70E2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Освоить на практике применение режима однократного гаммирования на примере кодирования различных исходных текстов одним ключом.</a:t>
            </a:r>
          </a:p>
        </p:txBody>
      </p:sp>
    </p:spTree>
    <p:extLst>
      <p:ext uri="{BB962C8B-B14F-4D97-AF65-F5344CB8AC3E}">
        <p14:creationId xmlns:p14="http://schemas.microsoft.com/office/powerpoint/2010/main" val="322570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E5458-3EC6-4118-8F24-2161B98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шифрования</a:t>
            </a: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E92A4E3-458A-43A0-92CC-748BF2F1E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9" t="33965" r="3226" b="26781"/>
          <a:stretch/>
        </p:blipFill>
        <p:spPr>
          <a:xfrm>
            <a:off x="2592925" y="3658930"/>
            <a:ext cx="7120648" cy="240321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6EEE9E-B695-43A9-AD00-EED377581D40}"/>
              </a:ext>
            </a:extLst>
          </p:cNvPr>
          <p:cNvSpPr txBox="1"/>
          <p:nvPr/>
        </p:nvSpPr>
        <p:spPr>
          <a:xfrm>
            <a:off x="2726703" y="1998742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Открытый текст можно найти в соответствии со схемой, зная </a:t>
            </a:r>
            <a:r>
              <a:rPr lang="ru-RU" dirty="0" err="1"/>
              <a:t>шифротекст</a:t>
            </a:r>
            <a:r>
              <a:rPr lang="ru-RU" dirty="0"/>
              <a:t> двух телеграмм, зашифрованных одним ключом. Для это оба равенства</a:t>
            </a:r>
          </a:p>
        </p:txBody>
      </p:sp>
    </p:spTree>
    <p:extLst>
      <p:ext uri="{BB962C8B-B14F-4D97-AF65-F5344CB8AC3E}">
        <p14:creationId xmlns:p14="http://schemas.microsoft.com/office/powerpoint/2010/main" val="352199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144DA-A8ED-4CEC-9C8D-37C0F485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Шифротекст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7B3A44-F76A-4584-B787-9C48D8CE9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Режим шифрования однократного гаммирования одним ключом двух видов открытого текста реализуется в соответствии со схемой.</a:t>
            </a:r>
          </a:p>
          <a:p>
            <a:r>
              <a:rPr lang="ru-RU" dirty="0"/>
              <a:t> </a:t>
            </a:r>
            <a:r>
              <a:rPr lang="ru-RU" dirty="0" err="1"/>
              <a:t>Шифротексты</a:t>
            </a:r>
            <a:r>
              <a:rPr lang="ru-RU" dirty="0"/>
              <a:t> обеих телеграмм можно получить по формулам режима однократного гаммирования: </a:t>
            </a:r>
          </a:p>
          <a:p>
            <a:r>
              <a:rPr lang="ru-RU" dirty="0"/>
              <a:t>C1 = P1 ⊕ K, </a:t>
            </a:r>
          </a:p>
          <a:p>
            <a:r>
              <a:rPr lang="ru-RU" dirty="0"/>
              <a:t>C2 = P2 ⊕ K.</a:t>
            </a:r>
          </a:p>
          <a:p>
            <a:r>
              <a:rPr lang="ru-RU" dirty="0"/>
              <a:t>Складываются по модулю 2. Тогда с учётом свойства операции XOR</a:t>
            </a:r>
          </a:p>
          <a:p>
            <a:r>
              <a:rPr lang="ru-RU" dirty="0"/>
              <a:t> 1 ⊕ 1 = 0, 1 ⊕ 0 = 1 (8.2) получаем: C1 ⊕ C2 = P1 ⊕ K ⊕ P2 ⊕ K = P1 ⊕ P2. </a:t>
            </a:r>
          </a:p>
        </p:txBody>
      </p:sp>
    </p:spTree>
    <p:extLst>
      <p:ext uri="{BB962C8B-B14F-4D97-AF65-F5344CB8AC3E}">
        <p14:creationId xmlns:p14="http://schemas.microsoft.com/office/powerpoint/2010/main" val="407261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B99F7-7DFB-4748-8574-60D8C138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Шифротекст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7B0BF1-2B9C-4B2F-A83B-CDA879849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Предположим, что одна из телеграмм является шаблоном — т.е. имеет текст фиксированный формат, в который вписываются значения полей. Допустим, что злоумышленнику этот формат известен. Тогда он получает достаточно много пар C1 ⊕ C2 (известен вид обеих шифровок). </a:t>
            </a:r>
          </a:p>
          <a:p>
            <a:r>
              <a:rPr lang="ru-RU" dirty="0"/>
              <a:t>Тогда зная P1 и учитывая (8.2), имеем: </a:t>
            </a:r>
          </a:p>
          <a:p>
            <a:r>
              <a:rPr lang="ru-RU" dirty="0"/>
              <a:t>C1 ⊕ C2 ⊕ P1 = P1 ⊕ P2 ⊕ P1 = P2.</a:t>
            </a:r>
          </a:p>
        </p:txBody>
      </p:sp>
    </p:spTree>
    <p:extLst>
      <p:ext uri="{BB962C8B-B14F-4D97-AF65-F5344CB8AC3E}">
        <p14:creationId xmlns:p14="http://schemas.microsoft.com/office/powerpoint/2010/main" val="215309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6F757F-F0C2-4115-A2CA-3CD1F749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</a:t>
            </a: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5F070CC-B621-4BEC-9266-1BE49995F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698" y="2512802"/>
            <a:ext cx="5944430" cy="3019846"/>
          </a:xfrm>
        </p:spPr>
      </p:pic>
    </p:spTree>
    <p:extLst>
      <p:ext uri="{BB962C8B-B14F-4D97-AF65-F5344CB8AC3E}">
        <p14:creationId xmlns:p14="http://schemas.microsoft.com/office/powerpoint/2010/main" val="389303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5A17C-7F82-41CC-BD1A-91FC68E0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</a:t>
            </a: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ED41538-BF7E-4999-BB55-96EDB68F2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698" y="2365143"/>
            <a:ext cx="5944430" cy="3315163"/>
          </a:xfrm>
        </p:spPr>
      </p:pic>
    </p:spTree>
    <p:extLst>
      <p:ext uri="{BB962C8B-B14F-4D97-AF65-F5344CB8AC3E}">
        <p14:creationId xmlns:p14="http://schemas.microsoft.com/office/powerpoint/2010/main" val="7677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70E63-AC48-452D-864B-98641C6F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</a:t>
            </a: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266FC9B-9615-4D60-949D-AF1EE269E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698" y="2417538"/>
            <a:ext cx="5944430" cy="3210373"/>
          </a:xfrm>
        </p:spPr>
      </p:pic>
    </p:spTree>
    <p:extLst>
      <p:ext uri="{BB962C8B-B14F-4D97-AF65-F5344CB8AC3E}">
        <p14:creationId xmlns:p14="http://schemas.microsoft.com/office/powerpoint/2010/main" val="258063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D077-9F4A-49F3-A0D2-5C27E114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Выполние</a:t>
            </a:r>
            <a:endParaRPr lang="ru-RU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942E0F3-D727-44F3-BB5A-44168AE3D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89" y="2774573"/>
            <a:ext cx="8640221" cy="2187748"/>
          </a:xfrm>
        </p:spPr>
      </p:pic>
    </p:spTree>
    <p:extLst>
      <p:ext uri="{BB962C8B-B14F-4D97-AF65-F5344CB8AC3E}">
        <p14:creationId xmlns:p14="http://schemas.microsoft.com/office/powerpoint/2010/main" val="185412651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</TotalTime>
  <Words>244</Words>
  <Application>Microsoft Office PowerPoint</Application>
  <PresentationFormat>Широкоэкранный</PresentationFormat>
  <Paragraphs>23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Легкий дым</vt:lpstr>
      <vt:lpstr>Лабораторная работа 8. Элементы криптографии. Шифрование (кодирование) различных исходных текстов одним ключом</vt:lpstr>
      <vt:lpstr>Цель работы</vt:lpstr>
      <vt:lpstr>Схема шифрования</vt:lpstr>
      <vt:lpstr>Шифротекст</vt:lpstr>
      <vt:lpstr>Шифротекст</vt:lpstr>
      <vt:lpstr>Выполнение</vt:lpstr>
      <vt:lpstr>Выполнение</vt:lpstr>
      <vt:lpstr>Выполнение</vt:lpstr>
      <vt:lpstr>Выполние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8. Элементы криптографии. Шифрование (кодирование) различных исходных текстов одним ключом</dc:title>
  <dc:creator>Теплякова Анастасия Сергеевна</dc:creator>
  <cp:lastModifiedBy>Теплякова Анастасия Сергеевна</cp:lastModifiedBy>
  <cp:revision>1</cp:revision>
  <dcterms:created xsi:type="dcterms:W3CDTF">2022-01-28T07:11:22Z</dcterms:created>
  <dcterms:modified xsi:type="dcterms:W3CDTF">2022-01-28T07:26:01Z</dcterms:modified>
</cp:coreProperties>
</file>