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54C9-497C-85B2-73B6-0B2DFF2E2503}"/>
              </a:ext>
            </a:extLst>
          </p:cNvPr>
          <p:cNvSpPr>
            <a:spLocks noGrp="1"/>
          </p:cNvSpPr>
          <p:nvPr>
            <p:ph type="ctrTitle"/>
          </p:nvPr>
        </p:nvSpPr>
        <p:spPr/>
        <p:txBody>
          <a:bodyPr/>
          <a:lstStyle/>
          <a:p>
            <a:r>
              <a:rPr lang="en-US" dirty="0"/>
              <a:t>Team wrap-around</a:t>
            </a:r>
          </a:p>
        </p:txBody>
      </p:sp>
      <p:sp>
        <p:nvSpPr>
          <p:cNvPr id="3" name="Subtitle 2">
            <a:extLst>
              <a:ext uri="{FF2B5EF4-FFF2-40B4-BE49-F238E27FC236}">
                <a16:creationId xmlns:a16="http://schemas.microsoft.com/office/drawing/2014/main" id="{E49CBFB7-8E9F-5BE7-7C23-6DD478C4FB1B}"/>
              </a:ext>
            </a:extLst>
          </p:cNvPr>
          <p:cNvSpPr>
            <a:spLocks noGrp="1"/>
          </p:cNvSpPr>
          <p:nvPr>
            <p:ph type="subTitle" idx="1"/>
          </p:nvPr>
        </p:nvSpPr>
        <p:spPr/>
        <p:txBody>
          <a:bodyPr/>
          <a:lstStyle/>
          <a:p>
            <a:r>
              <a:rPr lang="en-US" dirty="0"/>
              <a:t>Citi charity hackathon demo</a:t>
            </a:r>
          </a:p>
        </p:txBody>
      </p:sp>
    </p:spTree>
    <p:extLst>
      <p:ext uri="{BB962C8B-B14F-4D97-AF65-F5344CB8AC3E}">
        <p14:creationId xmlns:p14="http://schemas.microsoft.com/office/powerpoint/2010/main" val="239914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7A3E-21D7-1A51-5203-7EF00AB58685}"/>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C4DDC99-654B-E0FF-46A4-667C30E291D9}"/>
              </a:ext>
            </a:extLst>
          </p:cNvPr>
          <p:cNvSpPr>
            <a:spLocks noGrp="1"/>
          </p:cNvSpPr>
          <p:nvPr>
            <p:ph idx="1"/>
          </p:nvPr>
        </p:nvSpPr>
        <p:spPr/>
        <p:txBody>
          <a:bodyPr/>
          <a:lstStyle/>
          <a:p>
            <a:pPr marL="0" indent="0">
              <a:buNone/>
            </a:pPr>
            <a:r>
              <a:rPr lang="en-US" dirty="0"/>
              <a:t> </a:t>
            </a:r>
          </a:p>
        </p:txBody>
      </p:sp>
    </p:spTree>
    <p:extLst>
      <p:ext uri="{BB962C8B-B14F-4D97-AF65-F5344CB8AC3E}">
        <p14:creationId xmlns:p14="http://schemas.microsoft.com/office/powerpoint/2010/main" val="400075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7A3E-21D7-1A51-5203-7EF00AB58685}"/>
              </a:ext>
            </a:extLst>
          </p:cNvPr>
          <p:cNvSpPr>
            <a:spLocks noGrp="1"/>
          </p:cNvSpPr>
          <p:nvPr>
            <p:ph type="title"/>
          </p:nvPr>
        </p:nvSpPr>
        <p:spPr/>
        <p:txBody>
          <a:bodyPr/>
          <a:lstStyle/>
          <a:p>
            <a:r>
              <a:rPr lang="en-US" dirty="0"/>
              <a:t>Our approach</a:t>
            </a:r>
          </a:p>
        </p:txBody>
      </p:sp>
      <p:sp>
        <p:nvSpPr>
          <p:cNvPr id="3" name="Content Placeholder 2">
            <a:extLst>
              <a:ext uri="{FF2B5EF4-FFF2-40B4-BE49-F238E27FC236}">
                <a16:creationId xmlns:a16="http://schemas.microsoft.com/office/drawing/2014/main" id="{CC4DDC99-654B-E0FF-46A4-667C30E291D9}"/>
              </a:ext>
            </a:extLst>
          </p:cNvPr>
          <p:cNvSpPr>
            <a:spLocks noGrp="1"/>
          </p:cNvSpPr>
          <p:nvPr>
            <p:ph idx="1"/>
          </p:nvPr>
        </p:nvSpPr>
        <p:spPr/>
        <p:txBody>
          <a:bodyPr/>
          <a:lstStyle/>
          <a:p>
            <a:r>
              <a:rPr lang="en-US" dirty="0"/>
              <a:t>We’re creating a dashboard where we will display Case Management Needs along with Service providers</a:t>
            </a:r>
          </a:p>
          <a:p>
            <a:r>
              <a:rPr lang="en-US" dirty="0"/>
              <a:t>We will provide option to modify the service provider list</a:t>
            </a:r>
          </a:p>
          <a:p>
            <a:r>
              <a:rPr lang="en-US" dirty="0"/>
              <a:t>We are going to maintain Notification History page where we can see all the notification gone to service provider and there we will have option to send the reminder to Service provider</a:t>
            </a:r>
          </a:p>
          <a:p>
            <a:r>
              <a:rPr lang="en-US" dirty="0"/>
              <a:t>The dashboard page will also be having details to create new entries</a:t>
            </a:r>
          </a:p>
          <a:p>
            <a:r>
              <a:rPr lang="en-US" dirty="0"/>
              <a:t>We will also be providing option to generate the report for both Opiate Stats and </a:t>
            </a:r>
            <a:r>
              <a:rPr lang="en-US"/>
              <a:t>Program Outcome</a:t>
            </a:r>
          </a:p>
        </p:txBody>
      </p:sp>
    </p:spTree>
    <p:extLst>
      <p:ext uri="{BB962C8B-B14F-4D97-AF65-F5344CB8AC3E}">
        <p14:creationId xmlns:p14="http://schemas.microsoft.com/office/powerpoint/2010/main" val="196349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9804-B2BB-DB51-40E6-6A565757020F}"/>
              </a:ext>
            </a:extLst>
          </p:cNvPr>
          <p:cNvSpPr>
            <a:spLocks noGrp="1"/>
          </p:cNvSpPr>
          <p:nvPr>
            <p:ph type="title"/>
          </p:nvPr>
        </p:nvSpPr>
        <p:spPr/>
        <p:txBody>
          <a:bodyPr/>
          <a:lstStyle/>
          <a:p>
            <a:r>
              <a:rPr lang="en-US" dirty="0"/>
              <a:t>Dashboard</a:t>
            </a:r>
          </a:p>
        </p:txBody>
      </p:sp>
      <p:sp>
        <p:nvSpPr>
          <p:cNvPr id="3" name="Content Placeholder 2">
            <a:extLst>
              <a:ext uri="{FF2B5EF4-FFF2-40B4-BE49-F238E27FC236}">
                <a16:creationId xmlns:a16="http://schemas.microsoft.com/office/drawing/2014/main" id="{AA987202-E021-7B37-BC86-EAA460827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506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BA4F-9577-643B-C2D2-3AD74F92C021}"/>
              </a:ext>
            </a:extLst>
          </p:cNvPr>
          <p:cNvSpPr>
            <a:spLocks noGrp="1"/>
          </p:cNvSpPr>
          <p:nvPr>
            <p:ph type="title"/>
          </p:nvPr>
        </p:nvSpPr>
        <p:spPr/>
        <p:txBody>
          <a:bodyPr/>
          <a:lstStyle/>
          <a:p>
            <a:r>
              <a:rPr lang="en-US" dirty="0"/>
              <a:t>Create Service</a:t>
            </a:r>
          </a:p>
        </p:txBody>
      </p:sp>
      <p:sp>
        <p:nvSpPr>
          <p:cNvPr id="3" name="Content Placeholder 2">
            <a:extLst>
              <a:ext uri="{FF2B5EF4-FFF2-40B4-BE49-F238E27FC236}">
                <a16:creationId xmlns:a16="http://schemas.microsoft.com/office/drawing/2014/main" id="{08E302F4-20A2-CADB-40B5-435C34BD09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641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1098-43BC-4401-EF00-E5222ECDC438}"/>
              </a:ext>
            </a:extLst>
          </p:cNvPr>
          <p:cNvSpPr>
            <a:spLocks noGrp="1"/>
          </p:cNvSpPr>
          <p:nvPr>
            <p:ph type="title"/>
          </p:nvPr>
        </p:nvSpPr>
        <p:spPr/>
        <p:txBody>
          <a:bodyPr/>
          <a:lstStyle/>
          <a:p>
            <a:r>
              <a:rPr lang="en-US" dirty="0"/>
              <a:t>Modify service provider</a:t>
            </a:r>
          </a:p>
        </p:txBody>
      </p:sp>
      <p:sp>
        <p:nvSpPr>
          <p:cNvPr id="3" name="Content Placeholder 2">
            <a:extLst>
              <a:ext uri="{FF2B5EF4-FFF2-40B4-BE49-F238E27FC236}">
                <a16:creationId xmlns:a16="http://schemas.microsoft.com/office/drawing/2014/main" id="{F0930161-8A19-37F6-4A7E-3E95B9D583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271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1255-44C2-F7C6-DC91-8A3240328CFA}"/>
              </a:ext>
            </a:extLst>
          </p:cNvPr>
          <p:cNvSpPr>
            <a:spLocks noGrp="1"/>
          </p:cNvSpPr>
          <p:nvPr>
            <p:ph type="title"/>
          </p:nvPr>
        </p:nvSpPr>
        <p:spPr/>
        <p:txBody>
          <a:bodyPr/>
          <a:lstStyle/>
          <a:p>
            <a:r>
              <a:rPr lang="en-US" dirty="0"/>
              <a:t>Notification page</a:t>
            </a:r>
          </a:p>
        </p:txBody>
      </p:sp>
      <p:sp>
        <p:nvSpPr>
          <p:cNvPr id="3" name="Content Placeholder 2">
            <a:extLst>
              <a:ext uri="{FF2B5EF4-FFF2-40B4-BE49-F238E27FC236}">
                <a16:creationId xmlns:a16="http://schemas.microsoft.com/office/drawing/2014/main" id="{AA8B7B86-87E2-EFA0-9E6F-5233151469E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8436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431B-634F-4AB5-DEEE-9C475153D2A9}"/>
              </a:ext>
            </a:extLst>
          </p:cNvPr>
          <p:cNvSpPr>
            <a:spLocks noGrp="1"/>
          </p:cNvSpPr>
          <p:nvPr>
            <p:ph type="title"/>
          </p:nvPr>
        </p:nvSpPr>
        <p:spPr>
          <a:xfrm>
            <a:off x="2964873" y="2798618"/>
            <a:ext cx="6280727" cy="2189018"/>
          </a:xfrm>
        </p:spPr>
        <p:txBody>
          <a:bodyPr>
            <a:normAutofit/>
          </a:bodyPr>
          <a:lstStyle/>
          <a:p>
            <a:r>
              <a:rPr lang="en-US" sz="8800" dirty="0"/>
              <a:t>Thank you</a:t>
            </a:r>
          </a:p>
        </p:txBody>
      </p:sp>
    </p:spTree>
    <p:extLst>
      <p:ext uri="{BB962C8B-B14F-4D97-AF65-F5344CB8AC3E}">
        <p14:creationId xmlns:p14="http://schemas.microsoft.com/office/powerpoint/2010/main" val="2769978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17</TotalTime>
  <Words>107</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Team wrap-around</vt:lpstr>
      <vt:lpstr>Problem statement</vt:lpstr>
      <vt:lpstr>Our approach</vt:lpstr>
      <vt:lpstr>Dashboard</vt:lpstr>
      <vt:lpstr>Create Service</vt:lpstr>
      <vt:lpstr>Modify service provider</vt:lpstr>
      <vt:lpstr>Notification page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wrap-around</dc:title>
  <dc:creator>Poonam Gupta (Student)</dc:creator>
  <cp:lastModifiedBy>Poonam Gupta (Student)</cp:lastModifiedBy>
  <cp:revision>3</cp:revision>
  <dcterms:created xsi:type="dcterms:W3CDTF">2023-09-22T17:16:49Z</dcterms:created>
  <dcterms:modified xsi:type="dcterms:W3CDTF">2023-09-22T17:34:48Z</dcterms:modified>
</cp:coreProperties>
</file>