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54C9-497C-85B2-73B6-0B2DFF2E2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wrap-around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CBFB7-8E9F-5BE7-7C23-6DD478C4F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Citi charity hackathon demo</a:t>
            </a:r>
          </a:p>
        </p:txBody>
      </p:sp>
    </p:spTree>
    <p:extLst>
      <p:ext uri="{BB962C8B-B14F-4D97-AF65-F5344CB8AC3E}">
        <p14:creationId xmlns:p14="http://schemas.microsoft.com/office/powerpoint/2010/main" val="23991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9804-B2BB-DB51-40E6-6A565757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7202-E021-7B37-BC86-EAA46082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BA4F-9577-643B-C2D2-3AD74F92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02F4-20A2-CADB-40B5-435C34BD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1098-43BC-4401-EF00-E5222EC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service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0161-8A19-37F6-4A7E-3E95B9D5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1255-44C2-F7C6-DC91-8A324032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7B86-87E2-EFA0-9E6F-52331514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31B-634F-4AB5-DEEE-9C475153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873" y="2798618"/>
            <a:ext cx="6280727" cy="2189018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997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</TotalTime>
  <Words>16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Team wrap-around</vt:lpstr>
      <vt:lpstr>Dashboard</vt:lpstr>
      <vt:lpstr>Create Service</vt:lpstr>
      <vt:lpstr>Modify service provider</vt:lpstr>
      <vt:lpstr>Notification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wrap-around</dc:title>
  <dc:creator>Poonam Gupta (Student)</dc:creator>
  <cp:lastModifiedBy>Poonam Gupta (Student)</cp:lastModifiedBy>
  <cp:revision>1</cp:revision>
  <dcterms:created xsi:type="dcterms:W3CDTF">2023-09-22T17:16:49Z</dcterms:created>
  <dcterms:modified xsi:type="dcterms:W3CDTF">2023-09-22T17:21:47Z</dcterms:modified>
</cp:coreProperties>
</file>