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MRT TICKETING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9" y="3296992"/>
            <a:ext cx="10728100" cy="29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9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FAUZAN NUGROHO</a:t>
            </a:r>
          </a:p>
          <a:p>
            <a:r>
              <a:rPr lang="en-US" dirty="0" smtClean="0"/>
              <a:t>K. M NIZAR RAMADHAN</a:t>
            </a:r>
          </a:p>
          <a:p>
            <a:r>
              <a:rPr lang="en-US" dirty="0" smtClean="0"/>
              <a:t>M NUR IRSYAD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73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659293"/>
            <a:ext cx="11029616" cy="1013800"/>
          </a:xfrm>
        </p:spPr>
        <p:txBody>
          <a:bodyPr>
            <a:noAutofit/>
          </a:bodyPr>
          <a:lstStyle/>
          <a:p>
            <a:r>
              <a:rPr lang="en-US" sz="6600" dirty="0" smtClean="0"/>
              <a:t>DEMO</a:t>
            </a:r>
            <a:endParaRPr lang="en-US" sz="6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78" y="1983176"/>
            <a:ext cx="5277693" cy="44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3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r>
              <a:rPr lang="en-US" dirty="0"/>
              <a:t> </a:t>
            </a:r>
            <a:r>
              <a:rPr lang="en-US" dirty="0" smtClean="0"/>
              <a:t>&amp; REGISTER</a:t>
            </a:r>
          </a:p>
          <a:p>
            <a:r>
              <a:rPr lang="en-US" dirty="0" smtClean="0"/>
              <a:t>TOP UP</a:t>
            </a:r>
          </a:p>
          <a:p>
            <a:r>
              <a:rPr lang="en-US" dirty="0" smtClean="0"/>
              <a:t>BOOKING</a:t>
            </a:r>
          </a:p>
          <a:p>
            <a:r>
              <a:rPr lang="en-US" dirty="0" smtClean="0"/>
              <a:t>PROFILE</a:t>
            </a:r>
          </a:p>
          <a:p>
            <a:r>
              <a:rPr lang="en-US" dirty="0" smtClean="0"/>
              <a:t>HISTORY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11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</TotalTime>
  <Words>24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MRT TICKETING</vt:lpstr>
      <vt:lpstr>INTRODUCTION</vt:lpstr>
      <vt:lpstr>DEMO</vt:lpstr>
      <vt:lpstr>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MRT TICKETING</dc:title>
  <dc:creator>Fauzan Nugroho</dc:creator>
  <cp:lastModifiedBy>Fauzan Nugroho</cp:lastModifiedBy>
  <cp:revision>3</cp:revision>
  <dcterms:created xsi:type="dcterms:W3CDTF">2019-05-29T01:57:21Z</dcterms:created>
  <dcterms:modified xsi:type="dcterms:W3CDTF">2019-05-29T02:44:40Z</dcterms:modified>
</cp:coreProperties>
</file>