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4" r:id="rId8"/>
    <p:sldId id="267" r:id="rId9"/>
    <p:sldId id="268" r:id="rId10"/>
    <p:sldId id="269" r:id="rId11"/>
    <p:sldId id="261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jpeg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4B9EA-1232-4619-888A-5AB89973E9ED}" type="doc">
      <dgm:prSet loTypeId="urn:microsoft.com/office/officeart/2005/8/layout/vList3" loCatId="pictur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DDCF34B-194F-4D12-920A-71BDCEEC04F3}">
      <dgm:prSet phldrT="[Text]"/>
      <dgm:spPr/>
      <dgm:t>
        <a:bodyPr/>
        <a:lstStyle/>
        <a:p>
          <a:r>
            <a:rPr lang="en-US" b="0" dirty="0" smtClean="0">
              <a:effectLst/>
              <a:latin typeface="Poor Richard" pitchFamily="18" charset="0"/>
            </a:rPr>
            <a:t>Ghazy Abdallah</a:t>
          </a:r>
          <a:endParaRPr lang="en-US" b="0" dirty="0">
            <a:effectLst/>
            <a:latin typeface="Poor Richard" pitchFamily="18" charset="0"/>
          </a:endParaRPr>
        </a:p>
      </dgm:t>
    </dgm:pt>
    <dgm:pt modelId="{2C533425-60F1-4DAF-A152-4EF1DE8EBFAA}" type="parTrans" cxnId="{0E1DA899-F7E4-47EA-8527-6B70D931D3AA}">
      <dgm:prSet/>
      <dgm:spPr/>
      <dgm:t>
        <a:bodyPr/>
        <a:lstStyle/>
        <a:p>
          <a:endParaRPr lang="en-US"/>
        </a:p>
      </dgm:t>
    </dgm:pt>
    <dgm:pt modelId="{4775AC63-60FE-4360-809C-B81BA498C9E3}" type="sibTrans" cxnId="{0E1DA899-F7E4-47EA-8527-6B70D931D3AA}">
      <dgm:prSet/>
      <dgm:spPr/>
      <dgm:t>
        <a:bodyPr/>
        <a:lstStyle/>
        <a:p>
          <a:endParaRPr lang="en-US"/>
        </a:p>
      </dgm:t>
    </dgm:pt>
    <dgm:pt modelId="{0CC8AE36-C2ED-43A9-97F4-EC832136BEA9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Team lead</a:t>
          </a:r>
          <a:endParaRPr lang="en-US" dirty="0">
            <a:latin typeface="+mn-lt"/>
          </a:endParaRPr>
        </a:p>
      </dgm:t>
    </dgm:pt>
    <dgm:pt modelId="{3A7B57FF-5354-45F3-B9F3-03A0210467A1}" type="parTrans" cxnId="{E22C6453-5B75-4922-B81E-3F9005979126}">
      <dgm:prSet/>
      <dgm:spPr/>
      <dgm:t>
        <a:bodyPr/>
        <a:lstStyle/>
        <a:p>
          <a:endParaRPr lang="en-US"/>
        </a:p>
      </dgm:t>
    </dgm:pt>
    <dgm:pt modelId="{9D7B06E1-5538-449C-A557-9C368CCD8C70}" type="sibTrans" cxnId="{E22C6453-5B75-4922-B81E-3F9005979126}">
      <dgm:prSet/>
      <dgm:spPr/>
      <dgm:t>
        <a:bodyPr/>
        <a:lstStyle/>
        <a:p>
          <a:endParaRPr lang="en-US"/>
        </a:p>
      </dgm:t>
    </dgm:pt>
    <dgm:pt modelId="{E9B17EC7-D5D6-4D9A-97AA-09849C1E60C9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Core developer</a:t>
          </a:r>
          <a:endParaRPr lang="en-US" dirty="0">
            <a:latin typeface="+mn-lt"/>
          </a:endParaRPr>
        </a:p>
      </dgm:t>
    </dgm:pt>
    <dgm:pt modelId="{B7D06012-2FB8-4B4F-B29C-BEA9355389E1}" type="parTrans" cxnId="{E2FE6EB1-C73D-4C11-AA9F-9EA3A9A5C6A4}">
      <dgm:prSet/>
      <dgm:spPr/>
      <dgm:t>
        <a:bodyPr/>
        <a:lstStyle/>
        <a:p>
          <a:endParaRPr lang="en-US"/>
        </a:p>
      </dgm:t>
    </dgm:pt>
    <dgm:pt modelId="{A57F9B18-12DA-41B3-A41F-2B8361749C56}" type="sibTrans" cxnId="{E2FE6EB1-C73D-4C11-AA9F-9EA3A9A5C6A4}">
      <dgm:prSet/>
      <dgm:spPr/>
      <dgm:t>
        <a:bodyPr/>
        <a:lstStyle/>
        <a:p>
          <a:endParaRPr lang="en-US"/>
        </a:p>
      </dgm:t>
    </dgm:pt>
    <dgm:pt modelId="{0103E99A-E5B2-4BA5-BBC0-65DA3A9428C7}">
      <dgm:prSet phldrT="[Text]"/>
      <dgm:spPr/>
      <dgm:t>
        <a:bodyPr/>
        <a:lstStyle/>
        <a:p>
          <a:r>
            <a:rPr lang="en-US" dirty="0" smtClean="0">
              <a:latin typeface="Poor Richard" pitchFamily="18" charset="0"/>
            </a:rPr>
            <a:t>Hashim Adam</a:t>
          </a:r>
          <a:endParaRPr lang="en-US" dirty="0">
            <a:latin typeface="Poor Richard" pitchFamily="18" charset="0"/>
          </a:endParaRPr>
        </a:p>
      </dgm:t>
    </dgm:pt>
    <dgm:pt modelId="{204ADF89-C375-4BCA-9AAB-6DF6E16F7064}" type="parTrans" cxnId="{B629F8DD-4974-42C3-8264-BCA54A204802}">
      <dgm:prSet/>
      <dgm:spPr/>
      <dgm:t>
        <a:bodyPr/>
        <a:lstStyle/>
        <a:p>
          <a:endParaRPr lang="en-US"/>
        </a:p>
      </dgm:t>
    </dgm:pt>
    <dgm:pt modelId="{0F3EEBA0-21AB-4645-8E51-0370D73CACDF}" type="sibTrans" cxnId="{B629F8DD-4974-42C3-8264-BCA54A204802}">
      <dgm:prSet/>
      <dgm:spPr/>
      <dgm:t>
        <a:bodyPr/>
        <a:lstStyle/>
        <a:p>
          <a:endParaRPr lang="en-US"/>
        </a:p>
      </dgm:t>
    </dgm:pt>
    <dgm:pt modelId="{ECF93175-36D7-4884-8A2C-1A9A01A127F2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UI, UX</a:t>
          </a:r>
          <a:endParaRPr lang="en-US" dirty="0">
            <a:latin typeface="+mn-lt"/>
          </a:endParaRPr>
        </a:p>
      </dgm:t>
    </dgm:pt>
    <dgm:pt modelId="{3B4B2AE6-7E8A-45E7-955D-C45F7ED4AA3A}" type="parTrans" cxnId="{C2D0548E-0B7E-4730-9C58-4C45943C7E2E}">
      <dgm:prSet/>
      <dgm:spPr/>
      <dgm:t>
        <a:bodyPr/>
        <a:lstStyle/>
        <a:p>
          <a:endParaRPr lang="en-US"/>
        </a:p>
      </dgm:t>
    </dgm:pt>
    <dgm:pt modelId="{A8630E0D-084E-428C-850F-5D922D4AF638}" type="sibTrans" cxnId="{C2D0548E-0B7E-4730-9C58-4C45943C7E2E}">
      <dgm:prSet/>
      <dgm:spPr/>
      <dgm:t>
        <a:bodyPr/>
        <a:lstStyle/>
        <a:p>
          <a:endParaRPr lang="en-US"/>
        </a:p>
      </dgm:t>
    </dgm:pt>
    <dgm:pt modelId="{9C614C06-E007-4105-87D6-C5FD24F8221D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Data visualization</a:t>
          </a:r>
          <a:endParaRPr lang="en-US" dirty="0">
            <a:latin typeface="+mn-lt"/>
          </a:endParaRPr>
        </a:p>
      </dgm:t>
    </dgm:pt>
    <dgm:pt modelId="{422B4AC3-AB6F-4C3C-8A58-BE71129DDC7F}" type="parTrans" cxnId="{8993A043-0863-4383-A6BB-C2DFD87B7DD0}">
      <dgm:prSet/>
      <dgm:spPr/>
      <dgm:t>
        <a:bodyPr/>
        <a:lstStyle/>
        <a:p>
          <a:endParaRPr lang="en-US"/>
        </a:p>
      </dgm:t>
    </dgm:pt>
    <dgm:pt modelId="{F9CBC88C-168F-4907-BF53-EB25596AC804}" type="sibTrans" cxnId="{8993A043-0863-4383-A6BB-C2DFD87B7DD0}">
      <dgm:prSet/>
      <dgm:spPr/>
      <dgm:t>
        <a:bodyPr/>
        <a:lstStyle/>
        <a:p>
          <a:endParaRPr lang="en-US"/>
        </a:p>
      </dgm:t>
    </dgm:pt>
    <dgm:pt modelId="{D5F822DA-420C-40B0-B844-563B2323F082}">
      <dgm:prSet phldrT="[Text]"/>
      <dgm:spPr/>
      <dgm:t>
        <a:bodyPr/>
        <a:lstStyle/>
        <a:p>
          <a:r>
            <a:rPr lang="en-US" dirty="0" smtClean="0">
              <a:latin typeface="Poor Richard" pitchFamily="18" charset="0"/>
            </a:rPr>
            <a:t>Safa Mohamed</a:t>
          </a:r>
          <a:endParaRPr lang="en-US" dirty="0">
            <a:latin typeface="Poor Richard" pitchFamily="18" charset="0"/>
          </a:endParaRPr>
        </a:p>
      </dgm:t>
    </dgm:pt>
    <dgm:pt modelId="{DADD7378-5C6D-4AF1-B762-A8EDFB375E6D}" type="parTrans" cxnId="{E9843C19-60C4-45AE-A056-B8DDCF38C718}">
      <dgm:prSet/>
      <dgm:spPr/>
      <dgm:t>
        <a:bodyPr/>
        <a:lstStyle/>
        <a:p>
          <a:endParaRPr lang="en-US"/>
        </a:p>
      </dgm:t>
    </dgm:pt>
    <dgm:pt modelId="{4B09A688-ED24-4AE3-B010-1E201503AEE2}" type="sibTrans" cxnId="{E9843C19-60C4-45AE-A056-B8DDCF38C718}">
      <dgm:prSet/>
      <dgm:spPr/>
      <dgm:t>
        <a:bodyPr/>
        <a:lstStyle/>
        <a:p>
          <a:endParaRPr lang="en-US"/>
        </a:p>
      </dgm:t>
    </dgm:pt>
    <dgm:pt modelId="{3DF90D77-CDAB-4E52-BC42-AF2C8C9C9462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XP analyst</a:t>
          </a:r>
          <a:endParaRPr lang="en-US" dirty="0">
            <a:latin typeface="+mn-lt"/>
          </a:endParaRPr>
        </a:p>
      </dgm:t>
    </dgm:pt>
    <dgm:pt modelId="{B5B34C53-8629-48FA-89C6-01E620F13377}" type="parTrans" cxnId="{E306059F-B39C-46E0-9E03-D44E7838DFF9}">
      <dgm:prSet/>
      <dgm:spPr/>
      <dgm:t>
        <a:bodyPr/>
        <a:lstStyle/>
        <a:p>
          <a:endParaRPr lang="en-US"/>
        </a:p>
      </dgm:t>
    </dgm:pt>
    <dgm:pt modelId="{7F04A873-CEA2-4E04-9542-567E853D1A7A}" type="sibTrans" cxnId="{E306059F-B39C-46E0-9E03-D44E7838DFF9}">
      <dgm:prSet/>
      <dgm:spPr/>
      <dgm:t>
        <a:bodyPr/>
        <a:lstStyle/>
        <a:p>
          <a:endParaRPr lang="en-US"/>
        </a:p>
      </dgm:t>
    </dgm:pt>
    <dgm:pt modelId="{E0284E6E-7A33-480C-A2F3-181243E027AB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User feedback</a:t>
          </a:r>
          <a:endParaRPr lang="en-US" dirty="0">
            <a:latin typeface="+mn-lt"/>
          </a:endParaRPr>
        </a:p>
      </dgm:t>
    </dgm:pt>
    <dgm:pt modelId="{ED44C504-AB51-44D9-9E0D-7F62C0E6DD62}" type="parTrans" cxnId="{2E15306F-0BC5-468E-BF84-E29D9E01C6EA}">
      <dgm:prSet/>
      <dgm:spPr/>
      <dgm:t>
        <a:bodyPr/>
        <a:lstStyle/>
        <a:p>
          <a:endParaRPr lang="en-US"/>
        </a:p>
      </dgm:t>
    </dgm:pt>
    <dgm:pt modelId="{9E4B4330-0D38-4A52-B82E-DFA34CBC9802}" type="sibTrans" cxnId="{2E15306F-0BC5-468E-BF84-E29D9E01C6EA}">
      <dgm:prSet/>
      <dgm:spPr/>
      <dgm:t>
        <a:bodyPr/>
        <a:lstStyle/>
        <a:p>
          <a:endParaRPr lang="en-US"/>
        </a:p>
      </dgm:t>
    </dgm:pt>
    <dgm:pt modelId="{12778CB1-8238-4A5A-BCB3-CABCC3EE8ACF}" type="pres">
      <dgm:prSet presAssocID="{3284B9EA-1232-4619-888A-5AB89973E9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9940F6-C6A6-49FE-81B7-A9BC8FCA6D85}" type="pres">
      <dgm:prSet presAssocID="{CDDCF34B-194F-4D12-920A-71BDCEEC04F3}" presName="composite" presStyleCnt="0"/>
      <dgm:spPr/>
    </dgm:pt>
    <dgm:pt modelId="{CDBFF40E-BFBD-4E33-AAA5-FD1CC8DABDAE}" type="pres">
      <dgm:prSet presAssocID="{CDDCF34B-194F-4D12-920A-71BDCEEC04F3}" presName="imgShp" presStyleLbl="fgImgPlace1" presStyleIdx="0" presStyleCnt="3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444" t="-8037" r="-13926" b="-6347"/>
          </a:stretch>
        </a:blipFill>
      </dgm:spPr>
      <dgm:t>
        <a:bodyPr/>
        <a:lstStyle/>
        <a:p>
          <a:endParaRPr lang="en-US"/>
        </a:p>
      </dgm:t>
    </dgm:pt>
    <dgm:pt modelId="{99782AFA-66BA-4949-B241-4CA4122985ED}" type="pres">
      <dgm:prSet presAssocID="{CDDCF34B-194F-4D12-920A-71BDCEEC04F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25F65-7A9C-46C1-B965-CE301A31713B}" type="pres">
      <dgm:prSet presAssocID="{4775AC63-60FE-4360-809C-B81BA498C9E3}" presName="spacing" presStyleCnt="0"/>
      <dgm:spPr/>
    </dgm:pt>
    <dgm:pt modelId="{289E895A-1CC9-4EEA-9F1F-87FC3D08DEEB}" type="pres">
      <dgm:prSet presAssocID="{0103E99A-E5B2-4BA5-BBC0-65DA3A9428C7}" presName="composite" presStyleCnt="0"/>
      <dgm:spPr/>
    </dgm:pt>
    <dgm:pt modelId="{3D045C8C-D935-4011-93E6-87409507A8DC}" type="pres">
      <dgm:prSet presAssocID="{0103E99A-E5B2-4BA5-BBC0-65DA3A9428C7}" presName="imgShp" presStyleLbl="fgImgPlace1" presStyleIdx="1" presStyleCnt="3"/>
      <dgm:spPr>
        <a:blipFill dpi="0" rotWithShape="1"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609" t="-25684" r="-18749" b="-58375"/>
          </a:stretch>
        </a:blipFill>
      </dgm:spPr>
      <dgm:t>
        <a:bodyPr/>
        <a:lstStyle/>
        <a:p>
          <a:endParaRPr lang="en-US"/>
        </a:p>
      </dgm:t>
    </dgm:pt>
    <dgm:pt modelId="{FBCE0AE0-40A4-4CBD-AE4A-DD216F11C29F}" type="pres">
      <dgm:prSet presAssocID="{0103E99A-E5B2-4BA5-BBC0-65DA3A9428C7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DB8B8-73A2-49C2-A538-FDED321934CD}" type="pres">
      <dgm:prSet presAssocID="{0F3EEBA0-21AB-4645-8E51-0370D73CACDF}" presName="spacing" presStyleCnt="0"/>
      <dgm:spPr/>
    </dgm:pt>
    <dgm:pt modelId="{842C11EB-368E-409C-AA47-A9792511F072}" type="pres">
      <dgm:prSet presAssocID="{D5F822DA-420C-40B0-B844-563B2323F082}" presName="composite" presStyleCnt="0"/>
      <dgm:spPr/>
    </dgm:pt>
    <dgm:pt modelId="{9E9FE4E0-4BC1-43C6-B28E-110F60DDFA55}" type="pres">
      <dgm:prSet presAssocID="{D5F822DA-420C-40B0-B844-563B2323F082}" presName="imgShp" presStyleLbl="fgImgPlace1" presStyleIdx="2" presStyleCnt="3"/>
      <dgm:spPr>
        <a:blipFill dpi="0" rotWithShape="1">
          <a:blip xmlns:r="http://schemas.openxmlformats.org/officeDocument/2006/relationships"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407" t="-102289" r="1161" b="-91943"/>
          </a:stretch>
        </a:blipFill>
      </dgm:spPr>
      <dgm:t>
        <a:bodyPr/>
        <a:lstStyle/>
        <a:p>
          <a:endParaRPr lang="en-US"/>
        </a:p>
      </dgm:t>
    </dgm:pt>
    <dgm:pt modelId="{A17951CA-2701-46F7-92F1-18FC8947C6BF}" type="pres">
      <dgm:prSet presAssocID="{D5F822DA-420C-40B0-B844-563B2323F08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1A418-4366-4521-88C9-F8E1631B130F}" type="presOf" srcId="{D5F822DA-420C-40B0-B844-563B2323F082}" destId="{A17951CA-2701-46F7-92F1-18FC8947C6BF}" srcOrd="0" destOrd="0" presId="urn:microsoft.com/office/officeart/2005/8/layout/vList3"/>
    <dgm:cxn modelId="{6569C3B8-22BB-4E12-BEA4-B333916E051D}" type="presOf" srcId="{E9B17EC7-D5D6-4D9A-97AA-09849C1E60C9}" destId="{99782AFA-66BA-4949-B241-4CA4122985ED}" srcOrd="0" destOrd="2" presId="urn:microsoft.com/office/officeart/2005/8/layout/vList3"/>
    <dgm:cxn modelId="{8993A043-0863-4383-A6BB-C2DFD87B7DD0}" srcId="{0103E99A-E5B2-4BA5-BBC0-65DA3A9428C7}" destId="{9C614C06-E007-4105-87D6-C5FD24F8221D}" srcOrd="1" destOrd="0" parTransId="{422B4AC3-AB6F-4C3C-8A58-BE71129DDC7F}" sibTransId="{F9CBC88C-168F-4907-BF53-EB25596AC804}"/>
    <dgm:cxn modelId="{E22C6453-5B75-4922-B81E-3F9005979126}" srcId="{CDDCF34B-194F-4D12-920A-71BDCEEC04F3}" destId="{0CC8AE36-C2ED-43A9-97F4-EC832136BEA9}" srcOrd="0" destOrd="0" parTransId="{3A7B57FF-5354-45F3-B9F3-03A0210467A1}" sibTransId="{9D7B06E1-5538-449C-A557-9C368CCD8C70}"/>
    <dgm:cxn modelId="{F2BCE671-E076-42DF-8AE9-804AD7C968A6}" type="presOf" srcId="{3284B9EA-1232-4619-888A-5AB89973E9ED}" destId="{12778CB1-8238-4A5A-BCB3-CABCC3EE8ACF}" srcOrd="0" destOrd="0" presId="urn:microsoft.com/office/officeart/2005/8/layout/vList3"/>
    <dgm:cxn modelId="{278B167C-684E-40ED-9B41-0B740871E3E2}" type="presOf" srcId="{0CC8AE36-C2ED-43A9-97F4-EC832136BEA9}" destId="{99782AFA-66BA-4949-B241-4CA4122985ED}" srcOrd="0" destOrd="1" presId="urn:microsoft.com/office/officeart/2005/8/layout/vList3"/>
    <dgm:cxn modelId="{B629F8DD-4974-42C3-8264-BCA54A204802}" srcId="{3284B9EA-1232-4619-888A-5AB89973E9ED}" destId="{0103E99A-E5B2-4BA5-BBC0-65DA3A9428C7}" srcOrd="1" destOrd="0" parTransId="{204ADF89-C375-4BCA-9AAB-6DF6E16F7064}" sibTransId="{0F3EEBA0-21AB-4645-8E51-0370D73CACDF}"/>
    <dgm:cxn modelId="{175A543C-2AB0-4876-AB26-D998714CE026}" type="presOf" srcId="{E0284E6E-7A33-480C-A2F3-181243E027AB}" destId="{A17951CA-2701-46F7-92F1-18FC8947C6BF}" srcOrd="0" destOrd="2" presId="urn:microsoft.com/office/officeart/2005/8/layout/vList3"/>
    <dgm:cxn modelId="{E2FE6EB1-C73D-4C11-AA9F-9EA3A9A5C6A4}" srcId="{CDDCF34B-194F-4D12-920A-71BDCEEC04F3}" destId="{E9B17EC7-D5D6-4D9A-97AA-09849C1E60C9}" srcOrd="1" destOrd="0" parTransId="{B7D06012-2FB8-4B4F-B29C-BEA9355389E1}" sibTransId="{A57F9B18-12DA-41B3-A41F-2B8361749C56}"/>
    <dgm:cxn modelId="{EBC9205A-C48A-4071-904E-53BD15045D75}" type="presOf" srcId="{0103E99A-E5B2-4BA5-BBC0-65DA3A9428C7}" destId="{FBCE0AE0-40A4-4CBD-AE4A-DD216F11C29F}" srcOrd="0" destOrd="0" presId="urn:microsoft.com/office/officeart/2005/8/layout/vList3"/>
    <dgm:cxn modelId="{4308E076-F574-482B-97B8-975F3F5140AA}" type="presOf" srcId="{3DF90D77-CDAB-4E52-BC42-AF2C8C9C9462}" destId="{A17951CA-2701-46F7-92F1-18FC8947C6BF}" srcOrd="0" destOrd="1" presId="urn:microsoft.com/office/officeart/2005/8/layout/vList3"/>
    <dgm:cxn modelId="{C2D0548E-0B7E-4730-9C58-4C45943C7E2E}" srcId="{0103E99A-E5B2-4BA5-BBC0-65DA3A9428C7}" destId="{ECF93175-36D7-4884-8A2C-1A9A01A127F2}" srcOrd="0" destOrd="0" parTransId="{3B4B2AE6-7E8A-45E7-955D-C45F7ED4AA3A}" sibTransId="{A8630E0D-084E-428C-850F-5D922D4AF638}"/>
    <dgm:cxn modelId="{E9843C19-60C4-45AE-A056-B8DDCF38C718}" srcId="{3284B9EA-1232-4619-888A-5AB89973E9ED}" destId="{D5F822DA-420C-40B0-B844-563B2323F082}" srcOrd="2" destOrd="0" parTransId="{DADD7378-5C6D-4AF1-B762-A8EDFB375E6D}" sibTransId="{4B09A688-ED24-4AE3-B010-1E201503AEE2}"/>
    <dgm:cxn modelId="{2DD73D53-D65A-4E2D-83B8-536C250C76C3}" type="presOf" srcId="{ECF93175-36D7-4884-8A2C-1A9A01A127F2}" destId="{FBCE0AE0-40A4-4CBD-AE4A-DD216F11C29F}" srcOrd="0" destOrd="1" presId="urn:microsoft.com/office/officeart/2005/8/layout/vList3"/>
    <dgm:cxn modelId="{2E15306F-0BC5-468E-BF84-E29D9E01C6EA}" srcId="{D5F822DA-420C-40B0-B844-563B2323F082}" destId="{E0284E6E-7A33-480C-A2F3-181243E027AB}" srcOrd="1" destOrd="0" parTransId="{ED44C504-AB51-44D9-9E0D-7F62C0E6DD62}" sibTransId="{9E4B4330-0D38-4A52-B82E-DFA34CBC9802}"/>
    <dgm:cxn modelId="{E306059F-B39C-46E0-9E03-D44E7838DFF9}" srcId="{D5F822DA-420C-40B0-B844-563B2323F082}" destId="{3DF90D77-CDAB-4E52-BC42-AF2C8C9C9462}" srcOrd="0" destOrd="0" parTransId="{B5B34C53-8629-48FA-89C6-01E620F13377}" sibTransId="{7F04A873-CEA2-4E04-9542-567E853D1A7A}"/>
    <dgm:cxn modelId="{0E1DA899-F7E4-47EA-8527-6B70D931D3AA}" srcId="{3284B9EA-1232-4619-888A-5AB89973E9ED}" destId="{CDDCF34B-194F-4D12-920A-71BDCEEC04F3}" srcOrd="0" destOrd="0" parTransId="{2C533425-60F1-4DAF-A152-4EF1DE8EBFAA}" sibTransId="{4775AC63-60FE-4360-809C-B81BA498C9E3}"/>
    <dgm:cxn modelId="{31B7455E-2138-4298-97E3-396480D7C67E}" type="presOf" srcId="{9C614C06-E007-4105-87D6-C5FD24F8221D}" destId="{FBCE0AE0-40A4-4CBD-AE4A-DD216F11C29F}" srcOrd="0" destOrd="2" presId="urn:microsoft.com/office/officeart/2005/8/layout/vList3"/>
    <dgm:cxn modelId="{DA7DCCBB-8529-4A82-A239-E3BF5AFCEE8D}" type="presOf" srcId="{CDDCF34B-194F-4D12-920A-71BDCEEC04F3}" destId="{99782AFA-66BA-4949-B241-4CA4122985ED}" srcOrd="0" destOrd="0" presId="urn:microsoft.com/office/officeart/2005/8/layout/vList3"/>
    <dgm:cxn modelId="{B0ABD40C-4A14-4880-99AA-AFEB84C4CB10}" type="presParOf" srcId="{12778CB1-8238-4A5A-BCB3-CABCC3EE8ACF}" destId="{E59940F6-C6A6-49FE-81B7-A9BC8FCA6D85}" srcOrd="0" destOrd="0" presId="urn:microsoft.com/office/officeart/2005/8/layout/vList3"/>
    <dgm:cxn modelId="{656BCC78-EEA3-4B9C-BC5F-97E487C182AE}" type="presParOf" srcId="{E59940F6-C6A6-49FE-81B7-A9BC8FCA6D85}" destId="{CDBFF40E-BFBD-4E33-AAA5-FD1CC8DABDAE}" srcOrd="0" destOrd="0" presId="urn:microsoft.com/office/officeart/2005/8/layout/vList3"/>
    <dgm:cxn modelId="{D7C2B1EC-A3DF-4821-B73E-2451FD6928D8}" type="presParOf" srcId="{E59940F6-C6A6-49FE-81B7-A9BC8FCA6D85}" destId="{99782AFA-66BA-4949-B241-4CA4122985ED}" srcOrd="1" destOrd="0" presId="urn:microsoft.com/office/officeart/2005/8/layout/vList3"/>
    <dgm:cxn modelId="{69FA53F5-80D4-4B00-9AAF-DEAD82C17998}" type="presParOf" srcId="{12778CB1-8238-4A5A-BCB3-CABCC3EE8ACF}" destId="{E8C25F65-7A9C-46C1-B965-CE301A31713B}" srcOrd="1" destOrd="0" presId="urn:microsoft.com/office/officeart/2005/8/layout/vList3"/>
    <dgm:cxn modelId="{CE17A429-478E-4080-A6A8-2ADE40650697}" type="presParOf" srcId="{12778CB1-8238-4A5A-BCB3-CABCC3EE8ACF}" destId="{289E895A-1CC9-4EEA-9F1F-87FC3D08DEEB}" srcOrd="2" destOrd="0" presId="urn:microsoft.com/office/officeart/2005/8/layout/vList3"/>
    <dgm:cxn modelId="{C83623BA-968E-4B65-A344-25613F11E694}" type="presParOf" srcId="{289E895A-1CC9-4EEA-9F1F-87FC3D08DEEB}" destId="{3D045C8C-D935-4011-93E6-87409507A8DC}" srcOrd="0" destOrd="0" presId="urn:microsoft.com/office/officeart/2005/8/layout/vList3"/>
    <dgm:cxn modelId="{671F27B6-358F-46D2-8206-099E68C861C2}" type="presParOf" srcId="{289E895A-1CC9-4EEA-9F1F-87FC3D08DEEB}" destId="{FBCE0AE0-40A4-4CBD-AE4A-DD216F11C29F}" srcOrd="1" destOrd="0" presId="urn:microsoft.com/office/officeart/2005/8/layout/vList3"/>
    <dgm:cxn modelId="{6A35162B-B054-4D0E-9902-4554D65FF3EC}" type="presParOf" srcId="{12778CB1-8238-4A5A-BCB3-CABCC3EE8ACF}" destId="{CF4DB8B8-73A2-49C2-A538-FDED321934CD}" srcOrd="3" destOrd="0" presId="urn:microsoft.com/office/officeart/2005/8/layout/vList3"/>
    <dgm:cxn modelId="{98611C5A-9160-4CFB-8D8E-8E2DF48102D9}" type="presParOf" srcId="{12778CB1-8238-4A5A-BCB3-CABCC3EE8ACF}" destId="{842C11EB-368E-409C-AA47-A9792511F072}" srcOrd="4" destOrd="0" presId="urn:microsoft.com/office/officeart/2005/8/layout/vList3"/>
    <dgm:cxn modelId="{ADE92520-4C2E-4CC5-BBE1-A8FCF922DA84}" type="presParOf" srcId="{842C11EB-368E-409C-AA47-A9792511F072}" destId="{9E9FE4E0-4BC1-43C6-B28E-110F60DDFA55}" srcOrd="0" destOrd="0" presId="urn:microsoft.com/office/officeart/2005/8/layout/vList3"/>
    <dgm:cxn modelId="{99D93B37-53D7-43E3-B6E4-E62647211B8B}" type="presParOf" srcId="{842C11EB-368E-409C-AA47-A9792511F072}" destId="{A17951CA-2701-46F7-92F1-18FC8947C6B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82AFA-66BA-4949-B241-4CA4122985ED}">
      <dsp:nvSpPr>
        <dsp:cNvPr id="0" name=""/>
        <dsp:cNvSpPr/>
      </dsp:nvSpPr>
      <dsp:spPr>
        <a:xfrm rot="10800000">
          <a:off x="1696149" y="517"/>
          <a:ext cx="5472684" cy="127076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3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372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effectLst/>
              <a:latin typeface="Poor Richard" pitchFamily="18" charset="0"/>
            </a:rPr>
            <a:t>Ghazy Abdallah</a:t>
          </a:r>
          <a:endParaRPr lang="en-US" sz="2600" b="0" kern="1200" dirty="0">
            <a:effectLst/>
            <a:latin typeface="Poor Richard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Team lead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Core developer</a:t>
          </a:r>
          <a:endParaRPr lang="en-US" sz="2000" kern="1200" dirty="0">
            <a:latin typeface="+mn-lt"/>
          </a:endParaRPr>
        </a:p>
      </dsp:txBody>
      <dsp:txXfrm rot="10800000">
        <a:off x="2013840" y="517"/>
        <a:ext cx="5154993" cy="1270765"/>
      </dsp:txXfrm>
    </dsp:sp>
    <dsp:sp modelId="{CDBFF40E-BFBD-4E33-AAA5-FD1CC8DABDAE}">
      <dsp:nvSpPr>
        <dsp:cNvPr id="0" name=""/>
        <dsp:cNvSpPr/>
      </dsp:nvSpPr>
      <dsp:spPr>
        <a:xfrm>
          <a:off x="1060766" y="517"/>
          <a:ext cx="1270765" cy="1270765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444" t="-8037" r="-13926" b="-634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CE0AE0-40A4-4CBD-AE4A-DD216F11C29F}">
      <dsp:nvSpPr>
        <dsp:cNvPr id="0" name=""/>
        <dsp:cNvSpPr/>
      </dsp:nvSpPr>
      <dsp:spPr>
        <a:xfrm rot="10800000">
          <a:off x="1696149" y="1650617"/>
          <a:ext cx="5472684" cy="127076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3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372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Poor Richard" pitchFamily="18" charset="0"/>
            </a:rPr>
            <a:t>Hashim Adam</a:t>
          </a:r>
          <a:endParaRPr lang="en-US" sz="2600" kern="1200" dirty="0">
            <a:latin typeface="Poor Richard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UI, UX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Data visualization</a:t>
          </a:r>
          <a:endParaRPr lang="en-US" sz="2000" kern="1200" dirty="0">
            <a:latin typeface="+mn-lt"/>
          </a:endParaRPr>
        </a:p>
      </dsp:txBody>
      <dsp:txXfrm rot="10800000">
        <a:off x="2013840" y="1650617"/>
        <a:ext cx="5154993" cy="1270765"/>
      </dsp:txXfrm>
    </dsp:sp>
    <dsp:sp modelId="{3D045C8C-D935-4011-93E6-87409507A8DC}">
      <dsp:nvSpPr>
        <dsp:cNvPr id="0" name=""/>
        <dsp:cNvSpPr/>
      </dsp:nvSpPr>
      <dsp:spPr>
        <a:xfrm>
          <a:off x="1060766" y="1650617"/>
          <a:ext cx="1270765" cy="1270765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609" t="-25684" r="-18749" b="-583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7951CA-2701-46F7-92F1-18FC8947C6BF}">
      <dsp:nvSpPr>
        <dsp:cNvPr id="0" name=""/>
        <dsp:cNvSpPr/>
      </dsp:nvSpPr>
      <dsp:spPr>
        <a:xfrm rot="10800000">
          <a:off x="1696149" y="3300716"/>
          <a:ext cx="5472684" cy="1270765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63000"/>
                <a:tint val="82000"/>
              </a:schemeClr>
              <a:schemeClr val="accent3">
                <a:hueOff val="0"/>
                <a:satOff val="0"/>
                <a:lumOff val="0"/>
                <a:alphaOff val="0"/>
                <a:tint val="10000"/>
                <a:satMod val="400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60372" tIns="99060" rIns="184912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Poor Richard" pitchFamily="18" charset="0"/>
            </a:rPr>
            <a:t>Safa Mohamed</a:t>
          </a:r>
          <a:endParaRPr lang="en-US" sz="2600" kern="1200" dirty="0">
            <a:latin typeface="Poor Richard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XP analyst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</a:rPr>
            <a:t>User feedback</a:t>
          </a:r>
          <a:endParaRPr lang="en-US" sz="2000" kern="1200" dirty="0">
            <a:latin typeface="+mn-lt"/>
          </a:endParaRPr>
        </a:p>
      </dsp:txBody>
      <dsp:txXfrm rot="10800000">
        <a:off x="2013840" y="3300716"/>
        <a:ext cx="5154993" cy="1270765"/>
      </dsp:txXfrm>
    </dsp:sp>
    <dsp:sp modelId="{9E9FE4E0-4BC1-43C6-B28E-110F60DDFA55}">
      <dsp:nvSpPr>
        <dsp:cNvPr id="0" name=""/>
        <dsp:cNvSpPr/>
      </dsp:nvSpPr>
      <dsp:spPr>
        <a:xfrm>
          <a:off x="1060766" y="3300716"/>
          <a:ext cx="1270765" cy="1270765"/>
        </a:xfrm>
        <a:prstGeom prst="ellipse">
          <a:avLst/>
        </a:prstGeom>
        <a:blipFill dpi="0" rotWithShape="1"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407" t="-102289" r="1161" b="-9194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Open Source </a:t>
            </a:r>
            <a:r>
              <a:rPr lang="en-US" dirty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hopping </a:t>
            </a:r>
            <a:r>
              <a:rPr lang="en-US" dirty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art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Kites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80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User Interface &amp; User Experience</a:t>
            </a:r>
          </a:p>
        </p:txBody>
      </p:sp>
      <p:pic>
        <p:nvPicPr>
          <p:cNvPr id="3076" name="Picture 4" descr="D:\Mine\Projects\Kites OSSC\TEMP\Media\h\cu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705600" cy="47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562600" y="1752600"/>
            <a:ext cx="3048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Persistence Layer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Overall Overview</a:t>
            </a:r>
            <a:endParaRPr lang="en-US" dirty="0">
              <a:latin typeface="Poor Richard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7620000" y="1905000"/>
            <a:ext cx="762000" cy="10668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1945" y="1828800"/>
            <a:ext cx="31242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Kites Administration Panel</a:t>
            </a:r>
          </a:p>
          <a:p>
            <a:pPr algn="ctr"/>
            <a:r>
              <a:rPr lang="en-US" dirty="0" smtClean="0"/>
              <a:t>Jory</a:t>
            </a:r>
          </a:p>
          <a:p>
            <a:pPr algn="ctr"/>
            <a:r>
              <a:rPr lang="en-US" dirty="0" smtClean="0"/>
              <a:t>(Desktop)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576145" y="2438400"/>
            <a:ext cx="19864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44062" y="4667250"/>
            <a:ext cx="3124200" cy="1181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Kites Client Application</a:t>
            </a:r>
          </a:p>
          <a:p>
            <a:pPr algn="ctr"/>
            <a:r>
              <a:rPr lang="en-US" dirty="0" smtClean="0"/>
              <a:t>Yasmin</a:t>
            </a:r>
          </a:p>
          <a:p>
            <a:pPr algn="ctr"/>
            <a:r>
              <a:rPr lang="en-US" dirty="0" smtClean="0"/>
              <a:t>(Android)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4572000"/>
            <a:ext cx="3048000" cy="1371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Kites RESTful Web Service</a:t>
            </a:r>
          </a:p>
          <a:p>
            <a:pPr algn="ctr"/>
            <a:r>
              <a:rPr lang="en-US" dirty="0" smtClean="0"/>
              <a:t>Alice</a:t>
            </a:r>
          </a:p>
          <a:p>
            <a:pPr algn="ctr"/>
            <a:r>
              <a:rPr lang="en-US" dirty="0" smtClean="0"/>
              <a:t>(JSON/XML)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3568262" y="5257800"/>
            <a:ext cx="19943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>
            <a:off x="7086600" y="3124200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51945" y="3200400"/>
            <a:ext cx="31242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Kites Cryptography</a:t>
            </a:r>
          </a:p>
          <a:p>
            <a:pPr algn="ctr"/>
            <a:r>
              <a:rPr lang="en-US" dirty="0" smtClean="0"/>
              <a:t>Roxy</a:t>
            </a:r>
          </a:p>
          <a:p>
            <a:pPr algn="ctr"/>
            <a:r>
              <a:rPr lang="en-US" dirty="0" smtClean="0"/>
              <a:t>(AES, RSA)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9" idx="0"/>
            <a:endCxn id="27" idx="2"/>
          </p:cNvCxnSpPr>
          <p:nvPr/>
        </p:nvCxnSpPr>
        <p:spPr>
          <a:xfrm flipV="1">
            <a:off x="2006162" y="4419600"/>
            <a:ext cx="7883" cy="247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3"/>
            <a:endCxn id="10" idx="1"/>
          </p:cNvCxnSpPr>
          <p:nvPr/>
        </p:nvCxnSpPr>
        <p:spPr>
          <a:xfrm>
            <a:off x="3576145" y="3810000"/>
            <a:ext cx="1986455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9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 animBg="1"/>
      <p:bldP spid="5" grpId="0" animBg="1"/>
      <p:bldP spid="9" grpId="0" animBg="1"/>
      <p:bldP spid="10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572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Time.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SSL/TLS certificates.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Application hosting.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Networking infrastructure.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Problems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11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219200"/>
          </a:xfrm>
        </p:spPr>
        <p:txBody>
          <a:bodyPr/>
          <a:lstStyle/>
          <a:p>
            <a:pPr algn="ctr"/>
            <a:r>
              <a:rPr lang="en-US" sz="5400" dirty="0" smtClean="0">
                <a:latin typeface="Poor Richard" pitchFamily="18" charset="0"/>
              </a:rPr>
              <a:t>Demo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2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65252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Poor Richard" pitchFamily="18" charset="0"/>
              </a:rPr>
              <a:t>Kites Team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6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BFF40E-BFBD-4E33-AAA5-FD1CC8DAB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CDBFF40E-BFBD-4E33-AAA5-FD1CC8DAB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CDBFF40E-BFBD-4E33-AAA5-FD1CC8DAB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CDBFF40E-BFBD-4E33-AAA5-FD1CC8DAB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782AFA-66BA-4949-B241-4CA412298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99782AFA-66BA-4949-B241-4CA412298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99782AFA-66BA-4949-B241-4CA412298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99782AFA-66BA-4949-B241-4CA412298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045C8C-D935-4011-93E6-87409507A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3D045C8C-D935-4011-93E6-87409507A8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graphicEl>
                                              <a:dgm id="{3D045C8C-D935-4011-93E6-87409507A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graphicEl>
                                              <a:dgm id="{3D045C8C-D935-4011-93E6-87409507A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CE0AE0-40A4-4CBD-AE4A-DD216F11C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graphicEl>
                                              <a:dgm id="{FBCE0AE0-40A4-4CBD-AE4A-DD216F11C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graphicEl>
                                              <a:dgm id="{FBCE0AE0-40A4-4CBD-AE4A-DD216F11C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graphicEl>
                                              <a:dgm id="{FBCE0AE0-40A4-4CBD-AE4A-DD216F11C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9FE4E0-4BC1-43C6-B28E-110F60DDF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9E9FE4E0-4BC1-43C6-B28E-110F60DDFA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9E9FE4E0-4BC1-43C6-B28E-110F60DDF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9E9FE4E0-4BC1-43C6-B28E-110F60DDF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7951CA-2701-46F7-92F1-18FC8947C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A17951CA-2701-46F7-92F1-18FC8947C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A17951CA-2701-46F7-92F1-18FC8947C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A17951CA-2701-46F7-92F1-18FC8947C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457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Kites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Why ?</a:t>
            </a:r>
            <a:endParaRPr lang="en-US" dirty="0">
              <a:latin typeface="Poor Richard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62000" y="2069690"/>
            <a:ext cx="79248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M-commerce, Shopping cart.</a:t>
            </a:r>
          </a:p>
        </p:txBody>
      </p:sp>
      <p:pic>
        <p:nvPicPr>
          <p:cNvPr id="1026" name="Picture 2" descr="D:\Mine\Projects\Kites OSSC\ozflareb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99" y="3726706"/>
            <a:ext cx="3851041" cy="269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ine\Projects\Kites OSSC\2brownies_kite.gif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3726706"/>
            <a:ext cx="3898900" cy="30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ster\Downloads\Temp\Project\Mobile_Commerce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32684"/>
            <a:ext cx="19335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9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572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entury Gothic" pitchFamily="34" charset="0"/>
              </a:rPr>
              <a:t>Goals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E-Commerce directly on consumer hands.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Hassle free choices</a:t>
            </a:r>
          </a:p>
          <a:p>
            <a:pPr lvl="1"/>
            <a:endParaRPr lang="en-US" sz="2000" dirty="0" smtClean="0">
              <a:latin typeface="Century Gothic" pitchFamily="34" charset="0"/>
            </a:endParaRPr>
          </a:p>
          <a:p>
            <a:endParaRPr lang="en-US" sz="2200" dirty="0" smtClean="0">
              <a:latin typeface="Century Gothic" pitchFamily="34" charset="0"/>
            </a:endParaRPr>
          </a:p>
          <a:p>
            <a:r>
              <a:rPr lang="en-US" sz="2200" dirty="0" smtClean="0">
                <a:latin typeface="Century Gothic" pitchFamily="34" charset="0"/>
              </a:rPr>
              <a:t>Vision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Complete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E-Commerce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solution.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Semantic Web.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Internet of Things (IoT).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oor Richard" pitchFamily="18" charset="0"/>
              </a:rPr>
              <a:t>Goals &amp; Vision</a:t>
            </a:r>
            <a:endParaRPr lang="en-US" dirty="0"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2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4572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Open source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Already on GitHub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Component based.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Agile developed (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Secure &amp; private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SHA2 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AES 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128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-bit.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RSA </a:t>
            </a:r>
            <a:r>
              <a:rPr lang="en-US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2048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-bit.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Intuitive.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Features &amp; Technologies</a:t>
            </a:r>
            <a:endParaRPr lang="en-US" dirty="0">
              <a:latin typeface="Poor Richard" pitchFamily="18" charset="0"/>
            </a:endParaRPr>
          </a:p>
        </p:txBody>
      </p:sp>
      <p:pic>
        <p:nvPicPr>
          <p:cNvPr id="2050" name="Picture 2" descr="C:\Users\Aster\Downloads\Temp\Project\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572000"/>
            <a:ext cx="2262187" cy="20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ster\Downloads\Temp\Project\co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84776"/>
            <a:ext cx="2438400" cy="17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Mine\Projects\Kites OSSC\TEMP\Media\xp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188159"/>
            <a:ext cx="1397166" cy="8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ster\Downloads\Temp\Project\se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62462"/>
            <a:ext cx="1947154" cy="16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3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User Interface &amp; User Experience</a:t>
            </a:r>
          </a:p>
        </p:txBody>
      </p:sp>
      <p:pic>
        <p:nvPicPr>
          <p:cNvPr id="2050" name="Picture 2" descr="D:\Mine\Projects\Kites OSSC\TEMP\Media\h\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654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User Interface &amp; User Experience</a:t>
            </a:r>
          </a:p>
        </p:txBody>
      </p:sp>
      <p:pic>
        <p:nvPicPr>
          <p:cNvPr id="1026" name="Picture 2" descr="D:\Mine\Projects\Kites OSSC\TEMP\Media\h\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8593"/>
            <a:ext cx="826089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User Interface &amp; User Experience</a:t>
            </a:r>
          </a:p>
        </p:txBody>
      </p:sp>
      <p:pic>
        <p:nvPicPr>
          <p:cNvPr id="3074" name="Picture 2" descr="D:\Mine\Projects\Kites OSSC\TEMP\Media\h\cu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15914"/>
            <a:ext cx="4343400" cy="474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8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or Richard" pitchFamily="18" charset="0"/>
              </a:rPr>
              <a:t>User Interface &amp; User Experience</a:t>
            </a:r>
          </a:p>
        </p:txBody>
      </p:sp>
      <p:pic>
        <p:nvPicPr>
          <p:cNvPr id="3075" name="Picture 3" descr="D:\Mine\Projects\Kites OSSC\TEMP\Media\h\cu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35100"/>
            <a:ext cx="6553200" cy="49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445</TotalTime>
  <Words>169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Kites</vt:lpstr>
      <vt:lpstr>Kites Team</vt:lpstr>
      <vt:lpstr>Why ?</vt:lpstr>
      <vt:lpstr>Goals &amp; Vision</vt:lpstr>
      <vt:lpstr>Features &amp; Technologies</vt:lpstr>
      <vt:lpstr>User Interface &amp; User Experience</vt:lpstr>
      <vt:lpstr>User Interface &amp; User Experience</vt:lpstr>
      <vt:lpstr>User Interface &amp; User Experience</vt:lpstr>
      <vt:lpstr>User Interface &amp; User Experience</vt:lpstr>
      <vt:lpstr>User Interface &amp; User Experience</vt:lpstr>
      <vt:lpstr>Overall Overview</vt:lpstr>
      <vt:lpstr>Problems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Kites</dc:title>
  <dc:creator>Aster</dc:creator>
  <cp:lastModifiedBy>Aster</cp:lastModifiedBy>
  <cp:revision>31</cp:revision>
  <dcterms:created xsi:type="dcterms:W3CDTF">2006-08-16T00:00:00Z</dcterms:created>
  <dcterms:modified xsi:type="dcterms:W3CDTF">2015-01-14T19:39:23Z</dcterms:modified>
</cp:coreProperties>
</file>