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8" r:id="rId3"/>
    <p:sldId id="265" r:id="rId4"/>
    <p:sldId id="267" r:id="rId5"/>
    <p:sldId id="260" r:id="rId6"/>
    <p:sldId id="266" r:id="rId7"/>
    <p:sldId id="268" r:id="rId8"/>
    <p:sldId id="269" r:id="rId9"/>
    <p:sldId id="271" r:id="rId10"/>
    <p:sldId id="270" r:id="rId11"/>
    <p:sldId id="262" r:id="rId12"/>
    <p:sldId id="263" r:id="rId13"/>
    <p:sldId id="264" r:id="rId14"/>
    <p:sldId id="259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1DC-E2C9-A749-9E35-29008A799F7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088B-894A-8E4D-A20E-3307231A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9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1DC-E2C9-A749-9E35-29008A799F7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088B-894A-8E4D-A20E-3307231A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1DC-E2C9-A749-9E35-29008A799F7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088B-894A-8E4D-A20E-3307231AF8A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849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1DC-E2C9-A749-9E35-29008A799F7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088B-894A-8E4D-A20E-3307231A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11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1DC-E2C9-A749-9E35-29008A799F7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088B-894A-8E4D-A20E-3307231AF8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2938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1DC-E2C9-A749-9E35-29008A799F7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088B-894A-8E4D-A20E-3307231A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61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1DC-E2C9-A749-9E35-29008A799F7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088B-894A-8E4D-A20E-3307231A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64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1DC-E2C9-A749-9E35-29008A799F7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088B-894A-8E4D-A20E-3307231A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1DC-E2C9-A749-9E35-29008A799F7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088B-894A-8E4D-A20E-3307231A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5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1DC-E2C9-A749-9E35-29008A799F7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088B-894A-8E4D-A20E-3307231A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1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1DC-E2C9-A749-9E35-29008A799F7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088B-894A-8E4D-A20E-3307231A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0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1DC-E2C9-A749-9E35-29008A799F7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088B-894A-8E4D-A20E-3307231A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9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1DC-E2C9-A749-9E35-29008A799F7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088B-894A-8E4D-A20E-3307231A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6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1DC-E2C9-A749-9E35-29008A799F7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088B-894A-8E4D-A20E-3307231A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7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1DC-E2C9-A749-9E35-29008A799F7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088B-894A-8E4D-A20E-3307231A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5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1DC-E2C9-A749-9E35-29008A799F7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088B-894A-8E4D-A20E-3307231A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8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471DC-E2C9-A749-9E35-29008A799F7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4A088B-894A-8E4D-A20E-3307231A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27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sets/exchange-rates" TargetMode="External"/><Relationship Id="rId2" Type="http://schemas.openxmlformats.org/officeDocument/2006/relationships/hyperlink" Target="https://commons.wikimedia.org/wiki/File:US_Dollar_Index_DXY.web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31698572/understanding-acessorder-linkedhashmap-implementation-in-java" TargetMode="External"/><Relationship Id="rId4" Type="http://schemas.openxmlformats.org/officeDocument/2006/relationships/hyperlink" Target="https://docs.oracle.com/en/java/javase/17/docs/api/java.base/java/util/LinkedHashMap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tasets/exchange-rat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131B-8204-95D9-A507-7B343D14B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Data Methods for the Analysis of Currency Exchange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99E62-2673-A391-BCB0-4C6ED4961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Aster Li</a:t>
            </a:r>
          </a:p>
        </p:txBody>
      </p:sp>
    </p:spTree>
    <p:extLst>
      <p:ext uri="{BB962C8B-B14F-4D97-AF65-F5344CB8AC3E}">
        <p14:creationId xmlns:p14="http://schemas.microsoft.com/office/powerpoint/2010/main" val="418807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46B0DD-5B17-CD47-5DAA-BFD6B7AC6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" y="424543"/>
            <a:ext cx="12163060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4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FC43-279C-3F72-6758-6C775108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566E0-6D85-87BD-F99E-EDB56B2F7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85FA0-7520-3612-373D-6B834315E6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program is a quick, efficient resource to access decades of exchange rates for nearly two dozen currencies; this has tremendous applications in finance, trade, public policy, and beyond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C1A63-FE6C-99A2-98E6-A770F5A66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C3421-37F8-D59E-FD4A-8BD6F551A5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Using exchange rates without truly understanding their mechanism can lead to serious loss</a:t>
            </a:r>
          </a:p>
          <a:p>
            <a:r>
              <a:rPr lang="en-US" dirty="0"/>
              <a:t>Trading currencies for its own sake doesn’t necessarily produce economic output (apart from providing market liquidity) or contribute to society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8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9EDD-4F8F-2033-16DA-4E95CFD8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B7055-D5B8-22A8-7716-D350798D3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size of the project, planning in advance which classes and methods to write was difficult</a:t>
            </a:r>
          </a:p>
          <a:p>
            <a:r>
              <a:rPr lang="en-US" dirty="0"/>
              <a:t>Considerable amount of debugging and figuring out mistakes (e.g., for the custom “Date” class that I wrote to represent dates, I had to override the default “equals” method – something I only realized after much thought)</a:t>
            </a:r>
          </a:p>
          <a:p>
            <a:r>
              <a:rPr lang="en-US" dirty="0"/>
              <a:t>The description of the data set on GitHub did not seem to precisely match up with the actual data, so I had to sift through the raw data to confirm details (specifically, whether exchange rates were USD/currency or currency/USD)</a:t>
            </a:r>
          </a:p>
        </p:txBody>
      </p:sp>
    </p:spTree>
    <p:extLst>
      <p:ext uri="{BB962C8B-B14F-4D97-AF65-F5344CB8AC3E}">
        <p14:creationId xmlns:p14="http://schemas.microsoft.com/office/powerpoint/2010/main" val="1837852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5881-8FAA-EE21-6326-43E782B0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FC6BB-7666-7899-A1E6-B9C09FF05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surprised by the incredible complexity of what, in a professional setting, would probably be considered a tiny project</a:t>
            </a:r>
          </a:p>
          <a:p>
            <a:r>
              <a:rPr lang="en-US" dirty="0"/>
              <a:t>Optimally designing data structures and algorithms is a much greater challenge than I anticipated</a:t>
            </a:r>
          </a:p>
          <a:p>
            <a:r>
              <a:rPr lang="en-US" dirty="0"/>
              <a:t>I learned about the organizational thinking skills needed to tackle complex programming projects</a:t>
            </a:r>
          </a:p>
        </p:txBody>
      </p:sp>
    </p:spTree>
    <p:extLst>
      <p:ext uri="{BB962C8B-B14F-4D97-AF65-F5344CB8AC3E}">
        <p14:creationId xmlns:p14="http://schemas.microsoft.com/office/powerpoint/2010/main" val="256146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E316-CF9F-B609-61B0-D869DB44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D334-D507-BB63-B470-74557CA04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https://commons.wikimedia.org/wiki/File:US_Dollar_Index_DXY.webp</a:t>
            </a:r>
            <a:endParaRPr lang="en-US" dirty="0"/>
          </a:p>
          <a:p>
            <a:r>
              <a:rPr lang="en-US" dirty="0">
                <a:hlinkClick r:id="rId3"/>
              </a:rPr>
              <a:t>https://github.com/datasets/exchange-rates</a:t>
            </a:r>
            <a:endParaRPr lang="en-US" dirty="0"/>
          </a:p>
          <a:p>
            <a:r>
              <a:rPr lang="en-US" dirty="0">
                <a:hlinkClick r:id="rId4"/>
              </a:rPr>
              <a:t>https://docs.oracle.com/en/java/javase/17/docs/api/java.base/java/util/LinkedHashMap.html</a:t>
            </a:r>
            <a:endParaRPr lang="en-US" dirty="0"/>
          </a:p>
          <a:p>
            <a:r>
              <a:rPr lang="en-US" dirty="0">
                <a:hlinkClick r:id="rId5"/>
              </a:rPr>
              <a:t>https://stackoverflow.com/questions/31698572/understanding-acessorder-linkedhashmap-implementation-in-java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89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6E39-9B3E-4671-7CF9-8B9A0847E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Thank You for</a:t>
            </a:r>
            <a:br>
              <a:rPr lang="en-US" sz="7200" dirty="0"/>
            </a:br>
            <a:r>
              <a:rPr lang="en-US" sz="7200" dirty="0"/>
              <a:t>Your Attention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30771-C409-496B-3136-3C68767E8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Methods for the Analysis of Currency Exchange Rates</a:t>
            </a:r>
          </a:p>
          <a:p>
            <a:endParaRPr lang="en-US" dirty="0"/>
          </a:p>
          <a:p>
            <a:r>
              <a:rPr lang="en-US" dirty="0"/>
              <a:t>Aster Li</a:t>
            </a:r>
          </a:p>
        </p:txBody>
      </p:sp>
    </p:spTree>
    <p:extLst>
      <p:ext uri="{BB962C8B-B14F-4D97-AF65-F5344CB8AC3E}">
        <p14:creationId xmlns:p14="http://schemas.microsoft.com/office/powerpoint/2010/main" val="324386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88DF-57B3-8370-6BEF-50E3C7E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1B93-A331-3970-76B4-3A1BD7E54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allows the user to designate a currency pair (22 currencies available, all pairs valid) and request exchange rate data and calculated statistics for either a single date or for the period between two dates</a:t>
            </a:r>
          </a:p>
          <a:p>
            <a:r>
              <a:rPr lang="en-US" dirty="0"/>
              <a:t>Daily data from as far back as 1971 to 2018</a:t>
            </a:r>
          </a:p>
          <a:p>
            <a:r>
              <a:rPr lang="en-US" dirty="0"/>
              <a:t>Possible use by economists, business professionals, government, casual investors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AB982-097A-A3F1-81BB-55231B132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89" y="3959028"/>
            <a:ext cx="6915813" cy="26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7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C443F9-E6A6-6377-DD74-7350CC4E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980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5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67ED16-03D6-C620-465C-EF326B66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96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3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ADB8-2E50-C2CD-3F2B-4065ACC6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and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6E7AF-B790-F9D8-9E39-23B0F058B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a GitHub data set: </a:t>
            </a:r>
            <a:r>
              <a:rPr lang="en-US" dirty="0">
                <a:hlinkClick r:id="rId2"/>
              </a:rPr>
              <a:t>https://github.com/datasets/exchange-rates</a:t>
            </a:r>
            <a:endParaRPr lang="en-US" dirty="0"/>
          </a:p>
          <a:p>
            <a:r>
              <a:rPr lang="en-US" dirty="0"/>
              <a:t>CSV file of dates, countries, and exchange rates</a:t>
            </a:r>
          </a:p>
          <a:p>
            <a:r>
              <a:rPr lang="en-US" dirty="0"/>
              <a:t>Raw data is loaded into LinkedHashMaps (dates being keys, exchange rates being values) for each country’s currency</a:t>
            </a:r>
          </a:p>
          <a:p>
            <a:r>
              <a:rPr lang="en-US" dirty="0"/>
              <a:t>Currency class represents each currency and contains a LinkedHashMap (as above)</a:t>
            </a:r>
          </a:p>
          <a:p>
            <a:r>
              <a:rPr lang="en-US" dirty="0"/>
              <a:t>Top level of data storage is another LinkedHashMap of country names and Currency objects</a:t>
            </a:r>
          </a:p>
        </p:txBody>
      </p:sp>
    </p:spTree>
    <p:extLst>
      <p:ext uri="{BB962C8B-B14F-4D97-AF65-F5344CB8AC3E}">
        <p14:creationId xmlns:p14="http://schemas.microsoft.com/office/powerpoint/2010/main" val="45352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B4FF76-9BBD-0F59-99AF-133E31A0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406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48E5-7AB0-E2B6-CEEA-4CEDA586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LinkedHashMap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570AC-E42B-DB0A-D41D-C991EDE1F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data structure of the program</a:t>
            </a:r>
          </a:p>
          <a:p>
            <a:r>
              <a:rPr lang="en-US" dirty="0"/>
              <a:t>Predictable, insertion-order iteration</a:t>
            </a:r>
          </a:p>
          <a:p>
            <a:r>
              <a:rPr lang="en-US" dirty="0"/>
              <a:t>Hash table and linked list</a:t>
            </a:r>
          </a:p>
          <a:p>
            <a:r>
              <a:rPr lang="en-US" dirty="0"/>
              <a:t>Almost as fast as HashMap; O(1) for add, contains, remove</a:t>
            </a:r>
          </a:p>
          <a:p>
            <a:r>
              <a:rPr lang="en-US" dirty="0"/>
              <a:t>Good choice for this program</a:t>
            </a:r>
          </a:p>
        </p:txBody>
      </p:sp>
    </p:spTree>
    <p:extLst>
      <p:ext uri="{BB962C8B-B14F-4D97-AF65-F5344CB8AC3E}">
        <p14:creationId xmlns:p14="http://schemas.microsoft.com/office/powerpoint/2010/main" val="65086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4DB552-3BB0-3F6D-EFEA-9B89FF199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2211"/>
            <a:ext cx="12192792" cy="516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0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B349-918F-EB68-9043-AE1A2833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2656E-E8FC-E6DA-7EF5-1EC76542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machine learning was used in this project, so no machine learning algorithms were implemented</a:t>
            </a:r>
          </a:p>
          <a:p>
            <a:r>
              <a:rPr lang="en-US" dirty="0"/>
              <a:t>Nevertheless, many methods and computations used to form a cohesive program, despite the absence of a “defining” algorithm</a:t>
            </a:r>
          </a:p>
          <a:p>
            <a:r>
              <a:rPr lang="en-US" dirty="0"/>
              <a:t>Example of an algorithm used: calculate and load exchange rate data for a designated currency pair</a:t>
            </a:r>
          </a:p>
        </p:txBody>
      </p:sp>
    </p:spTree>
    <p:extLst>
      <p:ext uri="{BB962C8B-B14F-4D97-AF65-F5344CB8AC3E}">
        <p14:creationId xmlns:p14="http://schemas.microsoft.com/office/powerpoint/2010/main" val="41927871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{C393B6F4-16A9-3D4E-8F9C-C5D45EB889CF}tf10001060</Template>
  <TotalTime>58</TotalTime>
  <Words>571</Words>
  <Application>Microsoft Macintosh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Data Methods for the Analysis of Currency Exchange Rates</vt:lpstr>
      <vt:lpstr>Introduction</vt:lpstr>
      <vt:lpstr>PowerPoint Presentation</vt:lpstr>
      <vt:lpstr>PowerPoint Presentation</vt:lpstr>
      <vt:lpstr>Data Processing and Structure </vt:lpstr>
      <vt:lpstr>PowerPoint Presentation</vt:lpstr>
      <vt:lpstr>LinkedHashMap</vt:lpstr>
      <vt:lpstr>PowerPoint Presentation</vt:lpstr>
      <vt:lpstr>Computational Methods</vt:lpstr>
      <vt:lpstr>PowerPoint Presentation</vt:lpstr>
      <vt:lpstr>Pros and Cons</vt:lpstr>
      <vt:lpstr>Challenges</vt:lpstr>
      <vt:lpstr>Conclusion</vt:lpstr>
      <vt:lpstr>Bibliography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Methods for the Analysis of Currency Exchange Rates</dc:title>
  <dc:creator>Aster Li</dc:creator>
  <cp:lastModifiedBy>Aster Li</cp:lastModifiedBy>
  <cp:revision>25</cp:revision>
  <dcterms:created xsi:type="dcterms:W3CDTF">2023-02-13T07:29:38Z</dcterms:created>
  <dcterms:modified xsi:type="dcterms:W3CDTF">2023-02-13T12:46:17Z</dcterms:modified>
</cp:coreProperties>
</file>