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71" r:id="rId6"/>
    <p:sldId id="27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3EAA-3D48-C046-87E1-ADDF2FC9F5AF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AD3C-D108-0F42-B158-E3D985B2D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focus is more stationary where is the other one is a lot more dynamic and moving a lot more</a:t>
            </a:r>
          </a:p>
          <a:p>
            <a:r>
              <a:rPr lang="en-US" baseline="0" dirty="0" smtClean="0"/>
              <a:t>start at poles end at poles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BB751-FD75-6E4A-80A7-AD8E2F79E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6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1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C58D2-53ED-F242-B5B9-E52755FDE6A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E3852-2760-3749-B432-7DAB96FAF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 </a:t>
            </a:r>
            <a:r>
              <a:rPr lang="en-US" dirty="0" smtClean="0"/>
              <a:t>project : Single Particl</a:t>
            </a:r>
            <a:r>
              <a:rPr lang="en-US" dirty="0" smtClean="0"/>
              <a:t>e Tracking with Simulated Annealing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Stella Stylianidou and Phil Snyder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ell0000625_normalcellmovie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19238" y="1600200"/>
            <a:ext cx="6105525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6726-2171-F841-9E30-4635CF5E86A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5513" y="4635139"/>
            <a:ext cx="6862874" cy="1721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5513" y="928934"/>
            <a:ext cx="6862874" cy="7922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5513" y="928934"/>
            <a:ext cx="1192837" cy="4169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95550" y="928934"/>
            <a:ext cx="1192837" cy="4169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tracks</a:t>
            </a:r>
            <a:endParaRPr lang="en-US" dirty="0"/>
          </a:p>
        </p:txBody>
      </p:sp>
      <p:pic>
        <p:nvPicPr>
          <p:cNvPr id="5" name="Content Placeholder 4" descr="Screen Shot 2015-06-02 at 16.46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" b="-4816"/>
          <a:stretch/>
        </p:blipFill>
        <p:spPr>
          <a:xfrm>
            <a:off x="457200" y="1174293"/>
            <a:ext cx="8229600" cy="1870674"/>
          </a:xfrm>
        </p:spPr>
      </p:pic>
      <p:pic>
        <p:nvPicPr>
          <p:cNvPr id="6" name="Picture 5" descr="cell6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07" y="2850406"/>
            <a:ext cx="5343458" cy="40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6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Accepts states with probability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exp</a:t>
            </a:r>
            <a:r>
              <a:rPr lang="en-US" dirty="0" smtClean="0"/>
              <a:t> ((</a:t>
            </a:r>
            <a:r>
              <a:rPr lang="en-US" dirty="0" err="1" smtClean="0"/>
              <a:t>OldCost</a:t>
            </a:r>
            <a:r>
              <a:rPr lang="en-US" dirty="0" err="1" smtClean="0"/>
              <a:t>-NewCost</a:t>
            </a:r>
            <a:r>
              <a:rPr lang="en-US" dirty="0" smtClean="0"/>
              <a:t>)/T)</a:t>
            </a:r>
          </a:p>
          <a:p>
            <a:r>
              <a:rPr lang="en-US" dirty="0" smtClean="0"/>
              <a:t>Our cost function : </a:t>
            </a:r>
          </a:p>
          <a:p>
            <a:pPr lvl="1"/>
            <a:r>
              <a:rPr lang="en-US" dirty="0" smtClean="0"/>
              <a:t>distance of each protein to the next</a:t>
            </a:r>
          </a:p>
          <a:p>
            <a:pPr lvl="1"/>
            <a:r>
              <a:rPr lang="en-US" dirty="0" smtClean="0"/>
              <a:t>how many gaps there are during </a:t>
            </a:r>
          </a:p>
          <a:p>
            <a:pPr lvl="1"/>
            <a:r>
              <a:rPr lang="en-US" dirty="0" smtClean="0"/>
              <a:t>penalty for track being born and dying during lifecycle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54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program do?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2" y="108007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program do?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2" y="1080076"/>
            <a:ext cx="7315200" cy="5486400"/>
          </a:xfrm>
          <a:prstGeom prst="rect">
            <a:avLst/>
          </a:prstGeom>
        </p:spPr>
      </p:pic>
      <p:pic>
        <p:nvPicPr>
          <p:cNvPr id="6" name="Content Placeholder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2" r="-18172"/>
          <a:stretch>
            <a:fillRect/>
          </a:stretch>
        </p:blipFill>
        <p:spPr>
          <a:xfrm>
            <a:off x="-125062" y="1080076"/>
            <a:ext cx="9973787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1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our program do?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/>
      </p:pic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2" y="1080076"/>
            <a:ext cx="7315200" cy="5486400"/>
          </a:xfrm>
          <a:prstGeom prst="rect">
            <a:avLst/>
          </a:prstGeom>
        </p:spPr>
      </p:pic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2" y="1080076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69</Words>
  <Application>Microsoft Macintosh PowerPoint</Application>
  <PresentationFormat>On-screen Show (4:3)</PresentationFormat>
  <Paragraphs>17</Paragraphs>
  <Slides>7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AI project : Single Particle Tracking with Simulated Annealing</vt:lpstr>
      <vt:lpstr>PowerPoint Presentation</vt:lpstr>
      <vt:lpstr>Finding the tracks</vt:lpstr>
      <vt:lpstr>Simulated Annealing</vt:lpstr>
      <vt:lpstr>What does our program do?</vt:lpstr>
      <vt:lpstr>What does our program do?</vt:lpstr>
      <vt:lpstr>What does our program do?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Stylianidou</dc:creator>
  <cp:lastModifiedBy>Stella Stylianidou</cp:lastModifiedBy>
  <cp:revision>7</cp:revision>
  <dcterms:created xsi:type="dcterms:W3CDTF">2015-05-15T21:37:39Z</dcterms:created>
  <dcterms:modified xsi:type="dcterms:W3CDTF">2015-06-03T00:11:17Z</dcterms:modified>
</cp:coreProperties>
</file>