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3EAA-3D48-C046-87E1-ADDF2FC9F5AF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AD3C-D108-0F42-B158-E3D985B2D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focus is more stationary where is the other one is a lot more dynamic and moving a lot more</a:t>
            </a:r>
          </a:p>
          <a:p>
            <a:r>
              <a:rPr lang="en-US" baseline="0" dirty="0" smtClean="0"/>
              <a:t>start at poles end at poles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B751-FD75-6E4A-80A7-AD8E2F79E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 </a:t>
            </a:r>
            <a:r>
              <a:rPr lang="en-US" dirty="0" smtClean="0"/>
              <a:t>project : Single Particl</a:t>
            </a:r>
            <a:r>
              <a:rPr lang="en-US" dirty="0" smtClean="0"/>
              <a:t>e Tracking with Simulated Annealing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Stella Stylianidou and Phil Snyder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7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ll0000625_normalcellmovie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9238" y="1600200"/>
            <a:ext cx="610552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6726-2171-F841-9E30-4635CF5E86A2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5513" y="4635139"/>
            <a:ext cx="6862874" cy="1721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5513" y="928934"/>
            <a:ext cx="6862874" cy="79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5513" y="928934"/>
            <a:ext cx="1192837" cy="4169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95550" y="928934"/>
            <a:ext cx="1192837" cy="4169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tracks</a:t>
            </a:r>
            <a:endParaRPr lang="en-US" dirty="0"/>
          </a:p>
        </p:txBody>
      </p:sp>
      <p:pic>
        <p:nvPicPr>
          <p:cNvPr id="5" name="Content Placeholder 4" descr="Screen Shot 2015-06-02 at 16.46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" b="-4816"/>
          <a:stretch/>
        </p:blipFill>
        <p:spPr>
          <a:xfrm>
            <a:off x="457200" y="1665857"/>
            <a:ext cx="8229600" cy="1870674"/>
          </a:xfrm>
        </p:spPr>
      </p:pic>
    </p:spTree>
    <p:extLst>
      <p:ext uri="{BB962C8B-B14F-4D97-AF65-F5344CB8AC3E}">
        <p14:creationId xmlns:p14="http://schemas.microsoft.com/office/powerpoint/2010/main" val="25215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states with probability </a:t>
            </a:r>
            <a:r>
              <a:rPr lang="en-US" dirty="0" err="1" smtClean="0"/>
              <a:t>exp</a:t>
            </a:r>
            <a:r>
              <a:rPr lang="en-US" dirty="0" smtClean="0"/>
              <a:t> ((</a:t>
            </a:r>
            <a:r>
              <a:rPr lang="en-US" dirty="0" err="1" smtClean="0"/>
              <a:t>OldCost</a:t>
            </a:r>
            <a:r>
              <a:rPr lang="en-US" dirty="0" err="1" smtClean="0"/>
              <a:t>-NewCost</a:t>
            </a:r>
            <a:r>
              <a:rPr lang="en-US" dirty="0" smtClean="0"/>
              <a:t>)/T)</a:t>
            </a:r>
          </a:p>
          <a:p>
            <a:r>
              <a:rPr lang="en-US" dirty="0" smtClean="0"/>
              <a:t>Our cost function : </a:t>
            </a:r>
          </a:p>
          <a:p>
            <a:pPr lvl="1"/>
            <a:r>
              <a:rPr lang="en-US" dirty="0" smtClean="0"/>
              <a:t>combination of distance</a:t>
            </a:r>
          </a:p>
          <a:p>
            <a:pPr lvl="1"/>
            <a:r>
              <a:rPr lang="en-US" dirty="0" smtClean="0"/>
              <a:t>how many gaps there are</a:t>
            </a:r>
          </a:p>
          <a:p>
            <a:pPr lvl="1"/>
            <a:r>
              <a:rPr lang="en-US" dirty="0" smtClean="0"/>
              <a:t>penalty for being born from nothing, and dying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54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82</Words>
  <Application>Microsoft Macintosh PowerPoint</Application>
  <PresentationFormat>On-screen Show (4:3)</PresentationFormat>
  <Paragraphs>13</Paragraphs>
  <Slides>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AI project : Single Particle Tracking with Simulated Annealing</vt:lpstr>
      <vt:lpstr>PowerPoint Presentation</vt:lpstr>
      <vt:lpstr>Finding the tracks</vt:lpstr>
      <vt:lpstr>Simulated Annealing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Stylianidou</dc:creator>
  <cp:lastModifiedBy>Stella Stylianidou</cp:lastModifiedBy>
  <cp:revision>6</cp:revision>
  <dcterms:created xsi:type="dcterms:W3CDTF">2015-05-15T21:37:39Z</dcterms:created>
  <dcterms:modified xsi:type="dcterms:W3CDTF">2015-06-02T23:50:58Z</dcterms:modified>
</cp:coreProperties>
</file>