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C8E87-F65A-B4D0-6CF2-F0CFD4FA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498EF-7553-2828-7A0E-5670977B7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ABF97-29A3-40E8-1BC6-87A126E4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8B131-262F-3BD7-E5A5-1D4FE22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92EB-3C13-0E0F-EC7A-51C00E82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55F0C-22DE-318C-626A-E88701B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1FB33-206C-E81D-61ED-1576767D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E367D-692F-B80B-70D0-D08BF724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62232-9ADF-9E3C-02D3-9D517B2B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30F0F-6E9D-C6EA-1ED4-11D537F9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5EE07-03F4-130C-745C-F8D320F05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F88B8-757E-08FE-D1F3-E780CAC1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96D48-9558-A9AA-0E3C-8D2F9BF0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8181C-8BAB-2C31-9E2A-1DE6597A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5F270-8BE5-6A81-236E-CB9ED722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AB2AE-5F85-8591-81F6-1CDEEC39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3B15E-2D6B-699F-366E-25BE6C63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9FD17-7B4D-A86B-F8A4-09D6C79D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B06A1-CC27-955B-54A4-2BA68BB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04AAD-D3E1-882D-714E-4F7CB6E7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7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80C5-3A5C-4605-ECCF-576AF93F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5A66F-B50E-C822-27A5-38EC0733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F71B0-F630-0326-5DD6-9EB391BC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E29C8-E4F5-BA82-2955-A2BE678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43A2E-E610-51C0-140F-8A5C0F8C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6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4B76-B6FA-8DB9-0120-CAC5123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B0D75-3D87-4AEB-E3CF-A45F54C71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B04F2-1A3E-2955-CAAF-1C552007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61FD9-9284-F386-69C7-08E76E58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C31E5-7137-E4CB-32F3-9D1F6D45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ADB6-61C9-EB34-10DD-6F449069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0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C8A6-1AF5-B8CB-D471-7F12D3EA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08B35-6C7B-A1FF-2D52-7D531404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0C172D-9B01-5BE4-4007-81BF3BD10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1CA142-599E-06D9-D596-D3B751B5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077E15-A62D-2348-3006-2A0E57EAC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EB7F0E-F49D-4641-386C-39811D27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6393F-1067-CEBF-6900-27FBCEA1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A834BA-5C6D-DB96-8911-602BBC86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D7C78-2D1F-CEE1-3382-8B1C9A30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EDDC5A-2141-8C8F-1EFB-E25A11B1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14BEB2-724E-6286-D105-91D9B97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F5F0E8-D6EA-7DA0-03FE-8E3420E5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79B283-63EE-BDB4-B4C2-97AE197B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7E72B-1184-72F0-2B1B-798D46D6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D9F0A-0D13-2970-43F7-2C43EF0D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4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245C1-A80D-2918-8534-4524D1DF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6CA49-4C2E-1531-A5B3-5B36E41E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39495-515C-D4FB-67A6-82D05055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D54A6-7502-A7FD-FD67-A4EB53CA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DDF0C-EE95-79E3-4E80-72F789B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3BB01-C1D8-AA34-948C-EFC83E13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8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90C5C-3187-0FF4-42E2-3085326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7A895-CC70-70E5-FA7A-204FBCCA9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B19A8-71AF-507C-6D55-FC743EBF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D18EE-AEDF-3E1E-91B7-B2B712B6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F8095-20BB-3489-9719-65DB2C6F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9CF8E-8C18-FD6A-FB0D-06CD145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8FF39-8799-6393-814C-1239D761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49F5F-D9E7-A589-2127-A15567F6B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6FA2-355C-3F3D-F1CE-754ABEF76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E312F-FA4E-495E-AD1E-E98D470EB0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F62FF-4F5D-7C20-948B-9171F3B9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DC397-7254-A074-2D61-03508436D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CCD4C-4770-4647-A001-BF15AA68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4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4E3A5A-2B4A-6B58-E845-23F88596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066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336533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0970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404600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50841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72628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OSI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TCP/IP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Other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030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Alligator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L7-</a:t>
                      </a:r>
                      <a:r>
                        <a:rPr lang="ko-KR" altLang="en-US" sz="30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HTTP</a:t>
                      </a:r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FTP, SSH</a:t>
                      </a:r>
                      <a:r>
                        <a:rPr lang="en-US" altLang="ko-KR" sz="3000"/>
                        <a:t>, DNS, …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135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Pet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226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Steve’s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781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Touch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L4-</a:t>
                      </a:r>
                      <a:r>
                        <a:rPr lang="ko-KR" altLang="en-US" sz="30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TCP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UDP, ICMP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152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Not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L3-</a:t>
                      </a:r>
                      <a:r>
                        <a:rPr lang="ko-KR" altLang="en-US" sz="30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IP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11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Do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L2-</a:t>
                      </a:r>
                      <a:r>
                        <a:rPr lang="ko-KR" altLang="en-US" sz="30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Ethernet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60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Please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5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Asteria</dc:creator>
  <cp:lastModifiedBy>Asteria</cp:lastModifiedBy>
  <cp:revision>2</cp:revision>
  <dcterms:created xsi:type="dcterms:W3CDTF">2024-07-25T07:19:39Z</dcterms:created>
  <dcterms:modified xsi:type="dcterms:W3CDTF">2024-07-25T13:13:37Z</dcterms:modified>
</cp:coreProperties>
</file>